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notesSlides/notesSlide37.xml" ContentType="application/vnd.openxmlformats-officedocument.presentationml.notesSlide+xml"/>
  <Override PartName="/ppt/tags/tag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0.xml" ContentType="application/vnd.openxmlformats-officedocument.presentationml.tags+xml"/>
  <Override PartName="/ppt/notesSlides/notesSlide42.xml" ContentType="application/vnd.openxmlformats-officedocument.presentationml.notesSlide+xml"/>
  <Override PartName="/ppt/tags/tag11.xml" ContentType="application/vnd.openxmlformats-officedocument.presentationml.tags+xml"/>
  <Override PartName="/ppt/notesSlides/notesSlide43.xml" ContentType="application/vnd.openxmlformats-officedocument.presentationml.notesSlide+xml"/>
  <Override PartName="/ppt/tags/tag12.xml" ContentType="application/vnd.openxmlformats-officedocument.presentationml.tags+xml"/>
  <Override PartName="/ppt/notesSlides/notesSlide44.xml" ContentType="application/vnd.openxmlformats-officedocument.presentationml.notesSlide+xml"/>
  <Override PartName="/ppt/tags/tag13.xml" ContentType="application/vnd.openxmlformats-officedocument.presentationml.tags+xml"/>
  <Override PartName="/ppt/notesSlides/notesSlide45.xml" ContentType="application/vnd.openxmlformats-officedocument.presentationml.notesSlide+xml"/>
  <Override PartName="/ppt/tags/tag14.xml" ContentType="application/vnd.openxmlformats-officedocument.presentationml.tags+xml"/>
  <Override PartName="/ppt/notesSlides/notesSlide46.xml" ContentType="application/vnd.openxmlformats-officedocument.presentationml.notesSlide+xml"/>
  <Override PartName="/ppt/tags/tag15.xml" ContentType="application/vnd.openxmlformats-officedocument.presentationml.tags+xml"/>
  <Override PartName="/ppt/notesSlides/notesSlide47.xml" ContentType="application/vnd.openxmlformats-officedocument.presentationml.notesSlide+xml"/>
  <Override PartName="/ppt/tags/tag16.xml" ContentType="application/vnd.openxmlformats-officedocument.presentationml.tags+xml"/>
  <Override PartName="/ppt/notesSlides/notesSlide48.xml" ContentType="application/vnd.openxmlformats-officedocument.presentationml.notesSlide+xml"/>
  <Override PartName="/ppt/tags/tag1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18.xml" ContentType="application/vnd.openxmlformats-officedocument.presentationml.tags+xml"/>
  <Override PartName="/ppt/notesSlides/notesSlide56.xml" ContentType="application/vnd.openxmlformats-officedocument.presentationml.notesSlide+xml"/>
  <Override PartName="/ppt/tags/tag19.xml" ContentType="application/vnd.openxmlformats-officedocument.presentationml.tags+xml"/>
  <Override PartName="/ppt/notesSlides/notesSlide57.xml" ContentType="application/vnd.openxmlformats-officedocument.presentationml.notesSlide+xml"/>
  <Override PartName="/ppt/tags/tag20.xml" ContentType="application/vnd.openxmlformats-officedocument.presentationml.tags+xml"/>
  <Override PartName="/ppt/notesSlides/notesSlide58.xml" ContentType="application/vnd.openxmlformats-officedocument.presentationml.notesSlide+xml"/>
  <Override PartName="/ppt/tags/tag21.xml" ContentType="application/vnd.openxmlformats-officedocument.presentationml.tags+xml"/>
  <Override PartName="/ppt/notesSlides/notesSlide59.xml" ContentType="application/vnd.openxmlformats-officedocument.presentationml.notesSlide+xml"/>
  <Override PartName="/ppt/tags/tag22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23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24.xml" ContentType="application/vnd.openxmlformats-officedocument.presentationml.tags+xml"/>
  <Override PartName="/ppt/notesSlides/notesSlide71.xml" ContentType="application/vnd.openxmlformats-officedocument.presentationml.notesSlide+xml"/>
  <Override PartName="/ppt/tags/tag25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31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tags/tag32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33.xml" ContentType="application/vnd.openxmlformats-officedocument.presentationml.tags+xml"/>
  <Override PartName="/ppt/notesSlides/notesSlide90.xml" ContentType="application/vnd.openxmlformats-officedocument.presentationml.notesSlide+xml"/>
  <Override PartName="/ppt/tags/tag34.xml" ContentType="application/vnd.openxmlformats-officedocument.presentationml.tags+xml"/>
  <Override PartName="/ppt/notesSlides/notesSlide91.xml" ContentType="application/vnd.openxmlformats-officedocument.presentationml.notesSlide+xml"/>
  <Override PartName="/ppt/tags/tag35.xml" ContentType="application/vnd.openxmlformats-officedocument.presentationml.tags+xml"/>
  <Override PartName="/ppt/notesSlides/notesSlide92.xml" ContentType="application/vnd.openxmlformats-officedocument.presentationml.notesSlide+xml"/>
  <Override PartName="/ppt/tags/tag36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56" r:id="rId3"/>
  </p:sldMasterIdLst>
  <p:notesMasterIdLst>
    <p:notesMasterId r:id="rId104"/>
  </p:notesMasterIdLst>
  <p:sldIdLst>
    <p:sldId id="256" r:id="rId4"/>
    <p:sldId id="273" r:id="rId5"/>
    <p:sldId id="279" r:id="rId6"/>
    <p:sldId id="280" r:id="rId7"/>
    <p:sldId id="257" r:id="rId8"/>
    <p:sldId id="258" r:id="rId9"/>
    <p:sldId id="263" r:id="rId10"/>
    <p:sldId id="281" r:id="rId11"/>
    <p:sldId id="302" r:id="rId12"/>
    <p:sldId id="282" r:id="rId13"/>
    <p:sldId id="283" r:id="rId14"/>
    <p:sldId id="284" r:id="rId15"/>
    <p:sldId id="285" r:id="rId16"/>
    <p:sldId id="570" r:id="rId17"/>
    <p:sldId id="655" r:id="rId18"/>
    <p:sldId id="286" r:id="rId19"/>
    <p:sldId id="287" r:id="rId20"/>
    <p:sldId id="303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334" r:id="rId32"/>
    <p:sldId id="366" r:id="rId33"/>
    <p:sldId id="335" r:id="rId34"/>
    <p:sldId id="370" r:id="rId35"/>
    <p:sldId id="656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422" r:id="rId47"/>
    <p:sldId id="423" r:id="rId48"/>
    <p:sldId id="346" r:id="rId49"/>
    <p:sldId id="426" r:id="rId50"/>
    <p:sldId id="427" r:id="rId51"/>
    <p:sldId id="351" r:id="rId52"/>
    <p:sldId id="352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499" r:id="rId63"/>
    <p:sldId id="376" r:id="rId64"/>
    <p:sldId id="388" r:id="rId65"/>
    <p:sldId id="389" r:id="rId66"/>
    <p:sldId id="390" r:id="rId67"/>
    <p:sldId id="504" r:id="rId68"/>
    <p:sldId id="392" r:id="rId69"/>
    <p:sldId id="393" r:id="rId70"/>
    <p:sldId id="507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348" r:id="rId87"/>
    <p:sldId id="349" r:id="rId88"/>
    <p:sldId id="350" r:id="rId89"/>
    <p:sldId id="347" r:id="rId90"/>
    <p:sldId id="516" r:id="rId91"/>
    <p:sldId id="517" r:id="rId92"/>
    <p:sldId id="518" r:id="rId93"/>
    <p:sldId id="519" r:id="rId94"/>
    <p:sldId id="520" r:id="rId95"/>
    <p:sldId id="521" r:id="rId96"/>
    <p:sldId id="522" r:id="rId97"/>
    <p:sldId id="523" r:id="rId98"/>
    <p:sldId id="524" r:id="rId99"/>
    <p:sldId id="525" r:id="rId100"/>
    <p:sldId id="526" r:id="rId101"/>
    <p:sldId id="527" r:id="rId102"/>
    <p:sldId id="259" r:id="rId10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CCDE"/>
    <a:srgbClr val="D8F4F5"/>
    <a:srgbClr val="808080"/>
    <a:srgbClr val="F2F2F2"/>
    <a:srgbClr val="15ADB3"/>
    <a:srgbClr val="0E7276"/>
    <a:srgbClr val="7E7E7E"/>
    <a:srgbClr val="211816"/>
    <a:srgbClr val="44546A"/>
    <a:srgbClr val="1EB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1" autoAdjust="0"/>
  </p:normalViewPr>
  <p:slideViewPr>
    <p:cSldViewPr snapToGrid="0">
      <p:cViewPr varScale="1">
        <p:scale>
          <a:sx n="125" d="100"/>
          <a:sy n="125" d="100"/>
        </p:scale>
        <p:origin x="72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 err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31FA-5BE4-4077-80E5-AF4D13A2475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1D-3F02-48F4-A3D7-A0AE51F757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31FA-5BE4-4077-80E5-AF4D13A2475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5C1D-3F02-48F4-A3D7-A0AE51F757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6"/>
          <a:stretch>
            <a:fillRect/>
          </a:stretch>
        </p:blipFill>
        <p:spPr>
          <a:xfrm>
            <a:off x="0" y="-90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851"/>
            <a:ext cx="2057400" cy="273878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851"/>
            <a:ext cx="3086100" cy="27387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851"/>
            <a:ext cx="2057400" cy="273878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</p:spPr>
        <p:txBody>
          <a:bodyPr/>
          <a:lstStyle/>
          <a:p>
            <a:fld id="{F8D431FA-5BE4-4077-80E5-AF4D13A2475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</p:spPr>
        <p:txBody>
          <a:bodyPr/>
          <a:lstStyle/>
          <a:p>
            <a:fld id="{151C5C1D-3F02-48F4-A3D7-A0AE51F757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</p:spPr>
        <p:txBody>
          <a:bodyPr/>
          <a:lstStyle/>
          <a:p>
            <a:fld id="{F8D431FA-5BE4-4077-80E5-AF4D13A2475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</p:spPr>
        <p:txBody>
          <a:bodyPr/>
          <a:lstStyle/>
          <a:p>
            <a:fld id="{151C5C1D-3F02-48F4-A3D7-A0AE51F757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6"/>
          <a:stretch>
            <a:fillRect/>
          </a:stretch>
        </p:blipFill>
        <p:spPr>
          <a:xfrm>
            <a:off x="0" y="-90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431FA-5BE4-4077-80E5-AF4D13A2475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5C1D-3F02-48F4-A3D7-A0AE51F757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431FA-5BE4-4077-80E5-AF4D13A2475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5C1D-3F02-48F4-A3D7-A0AE51F757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3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notesSlide" Target="../notesSlides/notesSlide7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4" Type="http://schemas.openxmlformats.org/officeDocument/2006/relationships/image" Target="../media/image45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4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4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4" Type="http://schemas.openxmlformats.org/officeDocument/2006/relationships/image" Target="../media/image4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4" Type="http://schemas.openxmlformats.org/officeDocument/2006/relationships/image" Target="../media/image50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02922" y="1250303"/>
            <a:ext cx="266065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SAFETY TRAINING</a:t>
            </a:r>
          </a:p>
        </p:txBody>
      </p:sp>
      <p:sp>
        <p:nvSpPr>
          <p:cNvPr id="43010" name="Rectangle 2"/>
          <p:cNvSpPr>
            <a:spLocks noGrp="1"/>
          </p:cNvSpPr>
          <p:nvPr>
            <p:ph type="ctrTitle" idx="4294967295"/>
          </p:nvPr>
        </p:nvSpPr>
        <p:spPr>
          <a:xfrm>
            <a:off x="240030" y="1702435"/>
            <a:ext cx="3999865" cy="1470025"/>
          </a:xfrm>
        </p:spPr>
        <p:txBody>
          <a:bodyPr vert="horz" wrap="square" lIns="91440" tIns="45720" rIns="91440" bIns="45720" anchor="ctr">
            <a:no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4400" b="1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安全管理</a:t>
            </a:r>
            <a:r>
              <a:rPr lang="zh-CN" altLang="en-US" sz="4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人员</a:t>
            </a:r>
            <a:br>
              <a:rPr lang="zh-CN" altLang="en-US" sz="4400" b="1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</a:br>
            <a:r>
              <a:rPr lang="zh-CN" altLang="en-US" sz="4400" b="1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培训课程</a:t>
            </a:r>
            <a:endParaRPr lang="zh-CN" altLang="en-US" sz="44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0405" y="1103630"/>
            <a:ext cx="7717790" cy="3276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（二）《刑九》第一百三十四条第一款规定的是“重大责任事故罪”的情形；具体规定为：</a:t>
            </a:r>
            <a:endParaRPr lang="en-US" altLang="zh-CN" sz="16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“在生产、作业中违反有关安全管理的规定，因而发生重大伤亡事故或者造成其他严重后果的，处三年以下有期徒刑或者拘役；情节特别恶劣的，处三年以上七年以下有期徒刑。”</a:t>
            </a:r>
            <a:endParaRPr lang="zh-CN" altLang="zh-CN" sz="1600" b="1" dirty="0">
              <a:solidFill>
                <a:srgbClr val="F45137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zh-CN" sz="1000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本款明显缺乏主语，即犯罪主体，法释〔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2015</a:t>
            </a: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〕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22</a:t>
            </a: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号司法解释对犯罪主体的范围解释为</a:t>
            </a:r>
            <a:r>
              <a:rPr lang="zh-CN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“对生产、作业负有组织、指挥或者管理职责的负责人、管理人员、实际控制人、投资人等人员，以及直接从事生产、作业的人员。”</a:t>
            </a:r>
            <a:endParaRPr lang="zh-CN" altLang="zh-CN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36980" y="1747520"/>
            <a:ext cx="305054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auto">
              <a:lnSpc>
                <a:spcPct val="100000"/>
              </a:lnSpc>
              <a:defRPr/>
            </a:pPr>
            <a:r>
              <a:rPr lang="zh-CN" altLang="en-US" sz="6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谢   谢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7080" y="1276985"/>
            <a:ext cx="762317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《刑九》第一百三十四条第二款规定的是</a:t>
            </a:r>
            <a:r>
              <a:rPr lang="zh-CN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“强令违章冒险作业罪”</a:t>
            </a: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的情形， 具体规定为：</a:t>
            </a:r>
            <a:endParaRPr lang="en-US" altLang="zh-CN" sz="1600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“强令他人违章冒险作业，因而发生重大伤亡事故或者造成其他严重后果的，处五年以下有期徒刑或者拘役；情节特别恶劣的，处五年以上有期徒刑。”</a:t>
            </a:r>
            <a:endParaRPr lang="zh-CN" altLang="zh-CN" sz="1600" b="1" dirty="0">
              <a:solidFill>
                <a:srgbClr val="F45137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本款还是缺乏主语，即犯罪主体，法释〔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2015</a:t>
            </a: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〕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22</a:t>
            </a:r>
            <a:r>
              <a:rPr lang="zh-CN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号司法解释对犯罪主体的范围解释为</a:t>
            </a:r>
            <a:r>
              <a:rPr lang="zh-CN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“对生产、作业负有组织、指挥或者管理职责的负责人、管理人员、实际控制人、投资人等人员。”</a:t>
            </a:r>
            <a:endParaRPr lang="zh-CN" altLang="zh-CN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7080" y="1103630"/>
            <a:ext cx="75037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zh-CN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（三）《刑九》第一百三十五条第一款规定的是“重大劳动安全事故罪”的情形，具体规定为：</a:t>
            </a:r>
            <a:endParaRPr lang="en-US" altLang="zh-CN" sz="16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sz="1600" b="1" dirty="0">
              <a:solidFill>
                <a:srgbClr val="FF0000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安全生产设施或者安全生产条件不符合国家规定，因而发生重大伤亡事故或者造成其他严重后果的，对直接负责的主管人员和其他直接责任人员，处三年以下有期徒刑或者拘役；情节特别恶劣的，处三年以上七年以下有期徒刑。”</a:t>
            </a:r>
            <a:endParaRPr lang="zh-CN" altLang="zh-CN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8510" y="1731010"/>
            <a:ext cx="75920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（一）明确入罪标准</a:t>
            </a:r>
            <a:endParaRPr lang="en-US" altLang="zh-CN" sz="16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这则司法解释对定罪量刑标准作出明确规定，原则上以死亡一人、重伤三人，或者造成直接经济损失一百万元作为入罪标准。</a:t>
            </a:r>
            <a:endParaRPr lang="zh-CN" altLang="en-US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8377" name="矩形 21"/>
          <p:cNvSpPr/>
          <p:nvPr/>
        </p:nvSpPr>
        <p:spPr>
          <a:xfrm>
            <a:off x="778510" y="970280"/>
            <a:ext cx="76917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解释</a:t>
            </a: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中与我们息息相关的亮点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8510" y="1431925"/>
            <a:ext cx="771779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（二）哪些情形将从重、从轻处罚？</a:t>
            </a:r>
            <a:endParaRPr lang="en-US" altLang="zh-CN" sz="16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关闭、破坏必要的安全监控和报警设备的；已经发现事故隐患、经有关部门或者个人提出后，仍不采取措施。</a:t>
            </a:r>
            <a:endParaRPr lang="en-US" altLang="zh-CN" sz="1600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解释</a:t>
            </a:r>
            <a:r>
              <a:rPr lang="en-US" altLang="zh-CN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同时规定，在安全事故发生后积极组织、参与事故抢救，或者积极配合调查、主动赔偿损失的，可以酌情从轻处罚。</a:t>
            </a:r>
            <a:endParaRPr lang="zh-CN" altLang="en-US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8377" name="矩形 21"/>
          <p:cNvSpPr/>
          <p:nvPr/>
        </p:nvSpPr>
        <p:spPr>
          <a:xfrm>
            <a:off x="778510" y="970280"/>
            <a:ext cx="76917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解释</a:t>
            </a: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中与我们息息相关的亮点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8510" y="1431925"/>
            <a:ext cx="77177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（三）何为“强令他人违章冒险作业”？</a:t>
            </a:r>
            <a:endParaRPr lang="en-US" altLang="zh-CN" sz="16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刑法修正案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(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六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)》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增设了强令违章冒险作业罪，法定最高刑为有期徒刑十五年，是危害生产安全犯罪中的重罪。</a:t>
            </a:r>
            <a:endParaRPr lang="en-US" altLang="zh-CN" sz="1600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这则司法解释明确，明知存在事故隐患、继续作业存在危险，仍然违反有关安全管理的规定，利用组织、指挥、管理职权强制他人违章作业，或者采取威逼、胁迫、恐吓等手段强制他人违章作业，或者故意掩盖事故隐患组织他人违章作业的，均应认定为“强令他人违章冒险作业”。</a:t>
            </a:r>
            <a:endParaRPr lang="zh-CN" altLang="en-US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8377" name="矩形 21"/>
          <p:cNvSpPr/>
          <p:nvPr/>
        </p:nvSpPr>
        <p:spPr>
          <a:xfrm>
            <a:off x="778510" y="970280"/>
            <a:ext cx="76917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解释</a:t>
            </a: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中与我们息息相关的亮点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8510" y="1431925"/>
            <a:ext cx="77177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（三）何为“强令他人违章冒险作业”？</a:t>
            </a:r>
            <a:endParaRPr lang="en-US" altLang="zh-CN" sz="16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刑法修正案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(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六</a:t>
            </a:r>
            <a:r>
              <a:rPr lang="en-US" altLang="zh-CN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)》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增设了强令违章冒险作业罪，法定最高刑为有期徒刑十五年，是危害生产安全犯罪中的重罪。</a:t>
            </a:r>
            <a:endParaRPr lang="en-US" altLang="zh-CN" sz="1600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这则司法解释明确，明知存在事故隐患、继续作业存在危险，仍然违反有关安全管理的规定，利用组织、指挥、管理职权强制他人违章作业，或者采取威逼、胁迫、恐吓等手段强制他人违章作业，或者故意掩盖事故隐患组织他人违章作业的，均应认定为“强令他人违章冒险作业”。</a:t>
            </a:r>
            <a:endParaRPr lang="zh-CN" altLang="en-US" sz="16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8377" name="矩形 21"/>
          <p:cNvSpPr/>
          <p:nvPr/>
        </p:nvSpPr>
        <p:spPr>
          <a:xfrm>
            <a:off x="778510" y="970280"/>
            <a:ext cx="76917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解释</a:t>
            </a:r>
            <a:r>
              <a:rPr lang="en-US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中与我们息息相关的亮点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-213360" y="1217930"/>
            <a:ext cx="824865" cy="3048000"/>
            <a:chOff x="-336" y="1918"/>
            <a:chExt cx="1299" cy="4800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8536305" y="1217930"/>
            <a:ext cx="824865" cy="3048000"/>
            <a:chOff x="-336" y="1918"/>
            <a:chExt cx="1299" cy="4800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-1919" y="3836"/>
              <a:ext cx="4801" cy="96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254" y="3836"/>
              <a:ext cx="4801" cy="964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班组长安全职责</a:t>
            </a:r>
          </a:p>
        </p:txBody>
      </p:sp>
      <p:sp>
        <p:nvSpPr>
          <p:cNvPr id="58377" name="矩形 21"/>
          <p:cNvSpPr/>
          <p:nvPr/>
        </p:nvSpPr>
        <p:spPr>
          <a:xfrm>
            <a:off x="2578735" y="970280"/>
            <a:ext cx="42087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班（组）长岗位职业健康安全生产职责</a:t>
            </a:r>
            <a:endParaRPr lang="zh-CN" altLang="en-US" sz="18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42035" y="2005330"/>
            <a:ext cx="7070090" cy="3131185"/>
            <a:chOff x="1641" y="3158"/>
            <a:chExt cx="11134" cy="4722"/>
          </a:xfrm>
        </p:grpSpPr>
        <p:sp>
          <p:nvSpPr>
            <p:cNvPr id="22" name="ïSlîḍé"/>
            <p:cNvSpPr/>
            <p:nvPr/>
          </p:nvSpPr>
          <p:spPr>
            <a:xfrm>
              <a:off x="1641" y="3158"/>
              <a:ext cx="11135" cy="47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50" y="0"/>
                  </a:moveTo>
                  <a:cubicBezTo>
                    <a:pt x="1950" y="0"/>
                    <a:pt x="0" y="4616"/>
                    <a:pt x="0" y="10316"/>
                  </a:cubicBezTo>
                  <a:lnTo>
                    <a:pt x="0" y="120000"/>
                  </a:lnTo>
                  <a:lnTo>
                    <a:pt x="120000" y="120000"/>
                  </a:lnTo>
                  <a:lnTo>
                    <a:pt x="120000" y="10316"/>
                  </a:lnTo>
                  <a:cubicBezTo>
                    <a:pt x="120000" y="4616"/>
                    <a:pt x="118050" y="0"/>
                    <a:pt x="115650" y="0"/>
                  </a:cubicBezTo>
                  <a:lnTo>
                    <a:pt x="435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normAutofit fontScale="250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îṡḷîḓè"/>
            <p:cNvSpPr/>
            <p:nvPr/>
          </p:nvSpPr>
          <p:spPr>
            <a:xfrm>
              <a:off x="2014" y="3509"/>
              <a:ext cx="10389" cy="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anchor="ctr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4" name="íṣḻidè"/>
          <p:cNvSpPr/>
          <p:nvPr/>
        </p:nvSpPr>
        <p:spPr>
          <a:xfrm>
            <a:off x="3615055" y="1587500"/>
            <a:ext cx="1924685" cy="7042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777" y="0"/>
                </a:moveTo>
                <a:cubicBezTo>
                  <a:pt x="38438" y="0"/>
                  <a:pt x="35733" y="7372"/>
                  <a:pt x="35733" y="16461"/>
                </a:cubicBezTo>
                <a:lnTo>
                  <a:pt x="35733" y="53688"/>
                </a:lnTo>
                <a:lnTo>
                  <a:pt x="0" y="53688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3688"/>
                </a:lnTo>
                <a:lnTo>
                  <a:pt x="84266" y="53688"/>
                </a:lnTo>
                <a:lnTo>
                  <a:pt x="84266" y="16461"/>
                </a:lnTo>
                <a:cubicBezTo>
                  <a:pt x="84266" y="7372"/>
                  <a:pt x="81561" y="0"/>
                  <a:pt x="78222" y="0"/>
                </a:cubicBezTo>
                <a:lnTo>
                  <a:pt x="41777" y="0"/>
                </a:lnTo>
                <a:close/>
                <a:moveTo>
                  <a:pt x="60000" y="17877"/>
                </a:moveTo>
                <a:cubicBezTo>
                  <a:pt x="63005" y="17877"/>
                  <a:pt x="65444" y="24516"/>
                  <a:pt x="65444" y="32705"/>
                </a:cubicBezTo>
                <a:cubicBezTo>
                  <a:pt x="65444" y="40888"/>
                  <a:pt x="63005" y="47533"/>
                  <a:pt x="60000" y="47533"/>
                </a:cubicBezTo>
                <a:cubicBezTo>
                  <a:pt x="56994" y="47533"/>
                  <a:pt x="54555" y="40888"/>
                  <a:pt x="54555" y="32705"/>
                </a:cubicBezTo>
                <a:cubicBezTo>
                  <a:pt x="54555" y="24516"/>
                  <a:pt x="56994" y="17877"/>
                  <a:pt x="60000" y="17877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 anchor="ctr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792855" y="1419225"/>
            <a:ext cx="1557020" cy="0"/>
          </a:xfrm>
          <a:prstGeom prst="line">
            <a:avLst/>
          </a:prstGeom>
          <a:ln w="19050" cap="rnd">
            <a:solidFill>
              <a:srgbClr val="22C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92580" y="2349500"/>
            <a:ext cx="61810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督促教育班组员工严格遵守公司职业健康安全制度及操作规程；</a:t>
            </a:r>
          </a:p>
          <a:p>
            <a:pPr marL="0" indent="0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2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开展职业健康安全风险分级管控与隐患排查治理工作；</a:t>
            </a:r>
          </a:p>
          <a:p>
            <a:pPr marL="0" indent="0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3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落实班组风险管控九项举措（指：员工行为观察、纠偏治违、两临时、体验式作业、岗位风险作业指导书、排查不安全人员、安全行车十条温馨提示、上锁挂牌危险能量隔离、作业边界防护）；</a:t>
            </a:r>
          </a:p>
          <a:p>
            <a:pPr marL="0" indent="0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4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落实班组安全教育培训并完善档案；</a:t>
            </a:r>
          </a:p>
          <a:p>
            <a:pPr marL="0" indent="0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5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落实目视化及“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6S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”管理，并长期保持；</a:t>
            </a:r>
          </a:p>
          <a:p>
            <a:pPr marL="0" indent="0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督促落实班组员工正确佩戴使用劳动保护用品（具）；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班组长安全职责</a:t>
            </a:r>
          </a:p>
        </p:txBody>
      </p:sp>
      <p:sp>
        <p:nvSpPr>
          <p:cNvPr id="58377" name="矩形 21"/>
          <p:cNvSpPr/>
          <p:nvPr/>
        </p:nvSpPr>
        <p:spPr>
          <a:xfrm>
            <a:off x="2578735" y="970280"/>
            <a:ext cx="42087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zh-CN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班（组）长岗位职业健康安全生产职责</a:t>
            </a:r>
            <a:endParaRPr lang="zh-CN" altLang="en-US" sz="1800" b="1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42035" y="2005330"/>
            <a:ext cx="7070090" cy="3131185"/>
            <a:chOff x="1641" y="3158"/>
            <a:chExt cx="11134" cy="4722"/>
          </a:xfrm>
        </p:grpSpPr>
        <p:sp>
          <p:nvSpPr>
            <p:cNvPr id="22" name="ïSlîḍé"/>
            <p:cNvSpPr/>
            <p:nvPr/>
          </p:nvSpPr>
          <p:spPr>
            <a:xfrm>
              <a:off x="1641" y="3158"/>
              <a:ext cx="11135" cy="47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50" y="0"/>
                  </a:moveTo>
                  <a:cubicBezTo>
                    <a:pt x="1950" y="0"/>
                    <a:pt x="0" y="4616"/>
                    <a:pt x="0" y="10316"/>
                  </a:cubicBezTo>
                  <a:lnTo>
                    <a:pt x="0" y="120000"/>
                  </a:lnTo>
                  <a:lnTo>
                    <a:pt x="120000" y="120000"/>
                  </a:lnTo>
                  <a:lnTo>
                    <a:pt x="120000" y="10316"/>
                  </a:lnTo>
                  <a:cubicBezTo>
                    <a:pt x="120000" y="4616"/>
                    <a:pt x="118050" y="0"/>
                    <a:pt x="115650" y="0"/>
                  </a:cubicBezTo>
                  <a:lnTo>
                    <a:pt x="435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normAutofit fontScale="250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îṡḷîḓè"/>
            <p:cNvSpPr/>
            <p:nvPr/>
          </p:nvSpPr>
          <p:spPr>
            <a:xfrm>
              <a:off x="2014" y="3509"/>
              <a:ext cx="10389" cy="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anchor="ctr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4" name="íṣḻidè"/>
          <p:cNvSpPr/>
          <p:nvPr/>
        </p:nvSpPr>
        <p:spPr>
          <a:xfrm>
            <a:off x="3615055" y="1587500"/>
            <a:ext cx="1924685" cy="7042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777" y="0"/>
                </a:moveTo>
                <a:cubicBezTo>
                  <a:pt x="38438" y="0"/>
                  <a:pt x="35733" y="7372"/>
                  <a:pt x="35733" y="16461"/>
                </a:cubicBezTo>
                <a:lnTo>
                  <a:pt x="35733" y="53688"/>
                </a:lnTo>
                <a:lnTo>
                  <a:pt x="0" y="53688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3688"/>
                </a:lnTo>
                <a:lnTo>
                  <a:pt x="84266" y="53688"/>
                </a:lnTo>
                <a:lnTo>
                  <a:pt x="84266" y="16461"/>
                </a:lnTo>
                <a:cubicBezTo>
                  <a:pt x="84266" y="7372"/>
                  <a:pt x="81561" y="0"/>
                  <a:pt x="78222" y="0"/>
                </a:cubicBezTo>
                <a:lnTo>
                  <a:pt x="41777" y="0"/>
                </a:lnTo>
                <a:close/>
                <a:moveTo>
                  <a:pt x="60000" y="17877"/>
                </a:moveTo>
                <a:cubicBezTo>
                  <a:pt x="63005" y="17877"/>
                  <a:pt x="65444" y="24516"/>
                  <a:pt x="65444" y="32705"/>
                </a:cubicBezTo>
                <a:cubicBezTo>
                  <a:pt x="65444" y="40888"/>
                  <a:pt x="63005" y="47533"/>
                  <a:pt x="60000" y="47533"/>
                </a:cubicBezTo>
                <a:cubicBezTo>
                  <a:pt x="56994" y="47533"/>
                  <a:pt x="54555" y="40888"/>
                  <a:pt x="54555" y="32705"/>
                </a:cubicBezTo>
                <a:cubicBezTo>
                  <a:pt x="54555" y="24516"/>
                  <a:pt x="56994" y="17877"/>
                  <a:pt x="60000" y="17877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 anchor="ctr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792855" y="1419225"/>
            <a:ext cx="1557020" cy="0"/>
          </a:xfrm>
          <a:prstGeom prst="line">
            <a:avLst/>
          </a:prstGeom>
          <a:ln w="19050" cap="rnd">
            <a:solidFill>
              <a:srgbClr val="22C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92580" y="2461260"/>
            <a:ext cx="6181090" cy="2353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7</a:t>
            </a: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落实安全生产标准化、“双体系</a:t>
            </a:r>
            <a:r>
              <a:rPr lang="en-US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”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一体化和班组建设具体工作；</a:t>
            </a:r>
          </a:p>
          <a:p>
            <a:pPr marL="0" indent="0" algn="just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8</a:t>
            </a: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完善师徒合同、岗位联保、职业健康安全危害告知、员工交通等档案；</a:t>
            </a:r>
          </a:p>
          <a:p>
            <a:pPr marL="0" indent="0" algn="just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9</a:t>
            </a: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按期组织开展应急救援预案演练并持续改进；</a:t>
            </a:r>
          </a:p>
          <a:p>
            <a:pPr marL="0" indent="0" algn="just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10</a:t>
            </a: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发现直接危及人身安全的紧急情况，履行停止作业、撤离危险场所、应急抢险、如实汇报等职责；</a:t>
            </a:r>
          </a:p>
          <a:p>
            <a:pPr marL="0" indent="0" algn="just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11</a:t>
            </a: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及时、如实报告职业健康安全事故，开展事故抢险、验证等工作；</a:t>
            </a:r>
          </a:p>
          <a:p>
            <a:pPr marL="0" indent="0" algn="just" defTabSz="914400">
              <a:lnSpc>
                <a:spcPct val="150000"/>
              </a:lnSpc>
              <a:buNone/>
            </a:pP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12</a:t>
            </a:r>
            <a:r>
              <a:rPr lang="zh-CN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  <a:r>
              <a:rPr lang="zh-CN" altLang="zh-CN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法律、法规、规章以及规定的其他职责。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64820" y="1101090"/>
            <a:ext cx="3152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 02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3390" y="1884680"/>
            <a:ext cx="38747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现代安全管理理念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825500" y="2668905"/>
            <a:ext cx="7346315" cy="1976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 fontAlgn="auto">
              <a:lnSpc>
                <a:spcPts val="2100"/>
              </a:lnSpc>
              <a:spcBef>
                <a:spcPct val="0"/>
              </a:spcBef>
              <a:buAutoNum type="arabicPeriod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上级骂、下属怨，生产现场忙得脚朝天，现场管理依然乱糟糟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…</a:t>
            </a:r>
          </a:p>
          <a:p>
            <a:pPr defTabSz="914400" fontAlgn="auto">
              <a:lnSpc>
                <a:spcPts val="2100"/>
              </a:lnSpc>
              <a:spcBef>
                <a:spcPct val="0"/>
              </a:spcBef>
              <a:buAutoNum type="arabicPeriod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任务完不成找我，员工有情绪找我，效率、质量搞不好也找我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…</a:t>
            </a:r>
          </a:p>
          <a:p>
            <a:pPr defTabSz="914400" fontAlgn="auto">
              <a:lnSpc>
                <a:spcPts val="2100"/>
              </a:lnSpc>
              <a:spcBef>
                <a:spcPct val="0"/>
              </a:spcBef>
              <a:buAutoNum type="arabicPeriod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手下一管就是几十号人，做事行，管人、带人，让这群人顺顺畅畅完成工作可就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…</a:t>
            </a:r>
          </a:p>
          <a:p>
            <a:pPr defTabSz="914400" fontAlgn="auto">
              <a:lnSpc>
                <a:spcPts val="2100"/>
              </a:lnSpc>
              <a:spcBef>
                <a:spcPct val="0"/>
              </a:spcBef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4.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任务变化频繁，会这个，不会那个，人一堆，岗位却常常缺人手，怎么办？</a:t>
            </a:r>
          </a:p>
          <a:p>
            <a:pPr defTabSz="914400" fontAlgn="auto">
              <a:lnSpc>
                <a:spcPts val="2100"/>
              </a:lnSpc>
              <a:spcBef>
                <a:spcPct val="0"/>
              </a:spcBef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5.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大错不犯，小错不断，员工老是违反纪律，怎么让员工改正？</a:t>
            </a:r>
          </a:p>
          <a:p>
            <a:pPr defTabSz="914400" fontAlgn="auto">
              <a:lnSpc>
                <a:spcPts val="2100"/>
              </a:lnSpc>
              <a:spcBef>
                <a:spcPct val="0"/>
              </a:spcBef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表现不好，说他几句，表面应承，后面跟你对着干，怎么让员工接受主管意见？</a:t>
            </a:r>
          </a:p>
          <a:p>
            <a:pPr defTabSz="914400" fontAlgn="auto">
              <a:lnSpc>
                <a:spcPts val="2100"/>
              </a:lnSpc>
              <a:spcBef>
                <a:spcPct val="0"/>
              </a:spcBef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7.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我们基层管理人员既决定不了员工薪水，也决定不了公司的环境，怎么激励手下这些人？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768" y="-1360"/>
            <a:ext cx="9137651" cy="2544110"/>
            <a:chOff x="-33" y="1796"/>
            <a:chExt cx="19200" cy="53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3" b="16070"/>
            <a:stretch>
              <a:fillRect/>
            </a:stretch>
          </p:blipFill>
          <p:spPr>
            <a:xfrm>
              <a:off x="-33" y="1796"/>
              <a:ext cx="19200" cy="4650"/>
            </a:xfrm>
            <a:prstGeom prst="rect">
              <a:avLst/>
            </a:prstGeom>
          </p:spPr>
        </p:pic>
        <p:sp>
          <p:nvSpPr>
            <p:cNvPr id="3" name="等腰三角形 2"/>
            <p:cNvSpPr/>
            <p:nvPr/>
          </p:nvSpPr>
          <p:spPr>
            <a:xfrm rot="10800000">
              <a:off x="5548" y="3224"/>
              <a:ext cx="6827" cy="391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>
              <a:off x="8154" y="2759"/>
              <a:ext cx="1615" cy="927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23" name="Text Box 4"/>
          <p:cNvSpPr txBox="1"/>
          <p:nvPr/>
        </p:nvSpPr>
        <p:spPr>
          <a:xfrm>
            <a:off x="2913380" y="1029970"/>
            <a:ext cx="27705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一线车间常见</a:t>
            </a:r>
          </a:p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管理现状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20430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504825" y="847725"/>
            <a:ext cx="8135938" cy="3762375"/>
            <a:chOff x="673100" y="1130300"/>
            <a:chExt cx="10847388" cy="5016500"/>
          </a:xfrm>
        </p:grpSpPr>
        <p:sp>
          <p:nvSpPr>
            <p:cNvPr id="9" name="îšļïdé"/>
            <p:cNvSpPr/>
            <p:nvPr/>
          </p:nvSpPr>
          <p:spPr bwMode="auto">
            <a:xfrm>
              <a:off x="1358867" y="1130300"/>
              <a:ext cx="10159504" cy="1384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ïṥļíďê"/>
            <p:cNvSpPr/>
            <p:nvPr/>
          </p:nvSpPr>
          <p:spPr>
            <a:xfrm>
              <a:off x="677333" y="1130300"/>
              <a:ext cx="1354601" cy="1354667"/>
            </a:xfrm>
            <a:prstGeom prst="flowChartMagneticTape">
              <a:avLst/>
            </a:prstGeom>
            <a:blipFill rotWithShape="1">
              <a:blip r:embed="rId3"/>
              <a:stretch>
                <a:fillRect/>
              </a:stretch>
            </a:blip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îšḻïḍe"/>
            <p:cNvSpPr/>
            <p:nvPr/>
          </p:nvSpPr>
          <p:spPr bwMode="auto">
            <a:xfrm>
              <a:off x="673100" y="2946400"/>
              <a:ext cx="10159504" cy="13843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17766" name="iśḻíḍê"/>
            <p:cNvGrpSpPr/>
            <p:nvPr/>
          </p:nvGrpSpPr>
          <p:grpSpPr>
            <a:xfrm>
              <a:off x="677888" y="4762500"/>
              <a:ext cx="10841012" cy="1384300"/>
              <a:chOff x="677888" y="1130300"/>
              <a:chExt cx="10841012" cy="1384300"/>
            </a:xfrm>
          </p:grpSpPr>
          <p:sp>
            <p:nvSpPr>
              <p:cNvPr id="20" name="iś1îde"/>
              <p:cNvSpPr/>
              <p:nvPr/>
            </p:nvSpPr>
            <p:spPr bwMode="auto">
              <a:xfrm>
                <a:off x="1358867" y="1130300"/>
                <a:ext cx="10159504" cy="13843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î$ľïdè"/>
              <p:cNvSpPr/>
              <p:nvPr/>
            </p:nvSpPr>
            <p:spPr>
              <a:xfrm>
                <a:off x="677333" y="1130300"/>
                <a:ext cx="1352485" cy="1354667"/>
              </a:xfrm>
              <a:prstGeom prst="flowChartMagneticTap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571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íṡḻïḑé"/>
            <p:cNvSpPr/>
            <p:nvPr/>
          </p:nvSpPr>
          <p:spPr bwMode="auto">
            <a:xfrm>
              <a:off x="10165887" y="2946400"/>
              <a:ext cx="1352483" cy="1354667"/>
            </a:xfrm>
            <a:custGeom>
              <a:avLst/>
              <a:gdLst>
                <a:gd name="T0" fmla="*/ 1144 w 2288"/>
                <a:gd name="T1" fmla="*/ 2272 h 2272"/>
                <a:gd name="T2" fmla="*/ 2288 w 2288"/>
                <a:gd name="T3" fmla="*/ 1136 h 2272"/>
                <a:gd name="T4" fmla="*/ 1144 w 2288"/>
                <a:gd name="T5" fmla="*/ 0 h 2272"/>
                <a:gd name="T6" fmla="*/ 0 w 2288"/>
                <a:gd name="T7" fmla="*/ 1136 h 2272"/>
                <a:gd name="T8" fmla="*/ 336 w 2288"/>
                <a:gd name="T9" fmla="*/ 1940 h 2272"/>
                <a:gd name="T10" fmla="*/ 0 w 2288"/>
                <a:gd name="T11" fmla="*/ 1940 h 2272"/>
                <a:gd name="T12" fmla="*/ 0 w 2288"/>
                <a:gd name="T13" fmla="*/ 2272 h 2272"/>
                <a:gd name="T14" fmla="*/ 1144 w 2288"/>
                <a:gd name="T15" fmla="*/ 2272 h 2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8" h="2272">
                  <a:moveTo>
                    <a:pt x="1144" y="2272"/>
                  </a:moveTo>
                  <a:cubicBezTo>
                    <a:pt x="1776" y="2272"/>
                    <a:pt x="2288" y="1764"/>
                    <a:pt x="2288" y="1136"/>
                  </a:cubicBezTo>
                  <a:cubicBezTo>
                    <a:pt x="2288" y="509"/>
                    <a:pt x="1776" y="0"/>
                    <a:pt x="1144" y="0"/>
                  </a:cubicBezTo>
                  <a:cubicBezTo>
                    <a:pt x="513" y="0"/>
                    <a:pt x="0" y="509"/>
                    <a:pt x="0" y="1136"/>
                  </a:cubicBezTo>
                  <a:cubicBezTo>
                    <a:pt x="0" y="1438"/>
                    <a:pt x="121" y="1727"/>
                    <a:pt x="336" y="1940"/>
                  </a:cubicBezTo>
                  <a:lnTo>
                    <a:pt x="0" y="1940"/>
                  </a:lnTo>
                  <a:lnTo>
                    <a:pt x="0" y="2272"/>
                  </a:lnTo>
                  <a:lnTo>
                    <a:pt x="1144" y="227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57150" cap="flat" cmpd="sng" algn="ctr">
              <a:solidFill>
                <a:srgbClr val="22CCD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1520488" y="1130300"/>
              <a:ext cx="0" cy="138430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900442" y="2944284"/>
              <a:ext cx="0" cy="138430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4612025" y="4762500"/>
              <a:ext cx="0" cy="138430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公司安全管理理念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1805" y="1150620"/>
            <a:ext cx="210375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22CCDE"/>
                </a:solidFill>
                <a:sym typeface="Century Gothic" panose="020B0502020202020204" pitchFamily="34" charset="0"/>
              </a:rPr>
              <a:t>干部的安全意识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0200" y="1150620"/>
            <a:ext cx="338074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zh-CN" altLang="en-US" sz="2000" dirty="0"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担 当、忧 患、戒 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0167" y="2527914"/>
            <a:ext cx="3071813" cy="39878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22CCDE"/>
                </a:solidFill>
                <a:sym typeface="Century Gothic" panose="020B0502020202020204" pitchFamily="34" charset="0"/>
              </a:rPr>
              <a:t>员工的安全态度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5067" y="2419981"/>
            <a:ext cx="4114800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rtl="0">
              <a:lnSpc>
                <a:spcPct val="150000"/>
              </a:lnSpc>
              <a:defRPr sz="2000"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sz="1800" dirty="0">
                <a:sym typeface="Century Gothic" panose="020B0502020202020204" pitchFamily="34" charset="0"/>
              </a:rPr>
              <a:t>安全只能相信自己。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0690" y="3891915"/>
            <a:ext cx="16256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安全流行语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9180" y="3627755"/>
            <a:ext cx="477456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defRPr/>
            </a:pPr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请善待员工的健康和安全，零件不好配还很贵，有钱不一定有货。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3850958" y="847725"/>
            <a:ext cx="0" cy="103822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68020" y="1600835"/>
            <a:ext cx="7749540" cy="2510790"/>
            <a:chOff x="1052" y="2881"/>
            <a:chExt cx="12204" cy="3954"/>
          </a:xfrm>
        </p:grpSpPr>
        <p:grpSp>
          <p:nvGrpSpPr>
            <p:cNvPr id="2" name="组合 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  <p:cNvGrpSpPr/>
            <p:nvPr/>
          </p:nvGrpSpPr>
          <p:grpSpPr>
            <a:xfrm>
              <a:off x="1052" y="3913"/>
              <a:ext cx="12204" cy="2922"/>
              <a:chOff x="669924" y="2538269"/>
              <a:chExt cx="10850563" cy="2598345"/>
            </a:xfrm>
          </p:grpSpPr>
          <p:grpSp>
            <p:nvGrpSpPr>
              <p:cNvPr id="16" name="îšlîdé"/>
              <p:cNvGrpSpPr/>
              <p:nvPr/>
            </p:nvGrpSpPr>
            <p:grpSpPr>
              <a:xfrm>
                <a:off x="669924" y="2538269"/>
                <a:ext cx="3458098" cy="2598345"/>
                <a:chOff x="870899" y="2053182"/>
                <a:chExt cx="3190972" cy="2397632"/>
              </a:xfrm>
            </p:grpSpPr>
            <p:sp>
              <p:nvSpPr>
                <p:cNvPr id="17" name="íš1idé"/>
                <p:cNvSpPr/>
                <p:nvPr/>
              </p:nvSpPr>
              <p:spPr bwMode="auto">
                <a:xfrm>
                  <a:off x="947447" y="2053182"/>
                  <a:ext cx="3114424" cy="2397632"/>
                </a:xfrm>
                <a:custGeom>
                  <a:avLst/>
                  <a:gdLst>
                    <a:gd name="T0" fmla="*/ 185 w 5228"/>
                    <a:gd name="T1" fmla="*/ 0 h 6450"/>
                    <a:gd name="T2" fmla="*/ 5044 w 5228"/>
                    <a:gd name="T3" fmla="*/ 0 h 6450"/>
                    <a:gd name="T4" fmla="*/ 5228 w 5228"/>
                    <a:gd name="T5" fmla="*/ 184 h 6450"/>
                    <a:gd name="T6" fmla="*/ 5228 w 5228"/>
                    <a:gd name="T7" fmla="*/ 6266 h 6450"/>
                    <a:gd name="T8" fmla="*/ 5044 w 5228"/>
                    <a:gd name="T9" fmla="*/ 6450 h 6450"/>
                    <a:gd name="T10" fmla="*/ 185 w 5228"/>
                    <a:gd name="T11" fmla="*/ 6450 h 6450"/>
                    <a:gd name="T12" fmla="*/ 0 w 5228"/>
                    <a:gd name="T13" fmla="*/ 6266 h 6450"/>
                    <a:gd name="T14" fmla="*/ 0 w 5228"/>
                    <a:gd name="T15" fmla="*/ 184 h 6450"/>
                    <a:gd name="T16" fmla="*/ 185 w 5228"/>
                    <a:gd name="T17" fmla="*/ 0 h 6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28" h="6450">
                      <a:moveTo>
                        <a:pt x="185" y="0"/>
                      </a:moveTo>
                      <a:lnTo>
                        <a:pt x="5044" y="0"/>
                      </a:lnTo>
                      <a:cubicBezTo>
                        <a:pt x="5146" y="0"/>
                        <a:pt x="5228" y="83"/>
                        <a:pt x="5228" y="184"/>
                      </a:cubicBezTo>
                      <a:lnTo>
                        <a:pt x="5228" y="6266"/>
                      </a:lnTo>
                      <a:cubicBezTo>
                        <a:pt x="5228" y="6367"/>
                        <a:pt x="5146" y="6450"/>
                        <a:pt x="5044" y="6450"/>
                      </a:cubicBezTo>
                      <a:lnTo>
                        <a:pt x="185" y="6450"/>
                      </a:lnTo>
                      <a:cubicBezTo>
                        <a:pt x="83" y="6450"/>
                        <a:pt x="0" y="6367"/>
                        <a:pt x="0" y="6266"/>
                      </a:cubicBezTo>
                      <a:lnTo>
                        <a:pt x="0" y="184"/>
                      </a:lnTo>
                      <a:cubicBezTo>
                        <a:pt x="0" y="83"/>
                        <a:pt x="83" y="0"/>
                        <a:pt x="1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18" name="ïšļíḓè"/>
                <p:cNvGrpSpPr/>
                <p:nvPr/>
              </p:nvGrpSpPr>
              <p:grpSpPr>
                <a:xfrm>
                  <a:off x="870899" y="2161193"/>
                  <a:ext cx="2094682" cy="529445"/>
                  <a:chOff x="861755" y="2161193"/>
                  <a:chExt cx="2094682" cy="529445"/>
                </a:xfrm>
              </p:grpSpPr>
              <p:sp>
                <p:nvSpPr>
                  <p:cNvPr id="3" name="ïŝļidé"/>
                  <p:cNvSpPr/>
                  <p:nvPr/>
                </p:nvSpPr>
                <p:spPr bwMode="auto">
                  <a:xfrm>
                    <a:off x="861755" y="2161193"/>
                    <a:ext cx="80931" cy="472678"/>
                  </a:xfrm>
                  <a:custGeom>
                    <a:avLst/>
                    <a:gdLst>
                      <a:gd name="T0" fmla="*/ 139 w 139"/>
                      <a:gd name="T1" fmla="*/ 0 h 806"/>
                      <a:gd name="T2" fmla="*/ 0 w 139"/>
                      <a:gd name="T3" fmla="*/ 110 h 806"/>
                      <a:gd name="T4" fmla="*/ 0 w 139"/>
                      <a:gd name="T5" fmla="*/ 806 h 806"/>
                      <a:gd name="T6" fmla="*/ 139 w 139"/>
                      <a:gd name="T7" fmla="*/ 696 h 806"/>
                      <a:gd name="T8" fmla="*/ 139 w 139"/>
                      <a:gd name="T9" fmla="*/ 0 h 8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9" h="806">
                        <a:moveTo>
                          <a:pt x="139" y="0"/>
                        </a:moveTo>
                        <a:lnTo>
                          <a:pt x="0" y="110"/>
                        </a:lnTo>
                        <a:lnTo>
                          <a:pt x="0" y="806"/>
                        </a:lnTo>
                        <a:lnTo>
                          <a:pt x="139" y="696"/>
                        </a:lnTo>
                        <a:lnTo>
                          <a:pt x="139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4" name="î$liḍê"/>
                  <p:cNvSpPr/>
                  <p:nvPr/>
                </p:nvSpPr>
                <p:spPr bwMode="auto">
                  <a:xfrm>
                    <a:off x="861755" y="2225487"/>
                    <a:ext cx="2094682" cy="465151"/>
                  </a:xfrm>
                  <a:custGeom>
                    <a:avLst/>
                    <a:gdLst>
                      <a:gd name="T0" fmla="*/ 3591 w 3591"/>
                      <a:gd name="T1" fmla="*/ 0 h 696"/>
                      <a:gd name="T2" fmla="*/ 0 w 3591"/>
                      <a:gd name="T3" fmla="*/ 0 h 696"/>
                      <a:gd name="T4" fmla="*/ 0 w 3591"/>
                      <a:gd name="T5" fmla="*/ 696 h 696"/>
                      <a:gd name="T6" fmla="*/ 3591 w 3591"/>
                      <a:gd name="T7" fmla="*/ 696 h 696"/>
                      <a:gd name="T8" fmla="*/ 3383 w 3591"/>
                      <a:gd name="T9" fmla="*/ 353 h 696"/>
                      <a:gd name="T10" fmla="*/ 3591 w 3591"/>
                      <a:gd name="T11" fmla="*/ 0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591" h="696">
                        <a:moveTo>
                          <a:pt x="3591" y="0"/>
                        </a:moveTo>
                        <a:lnTo>
                          <a:pt x="0" y="0"/>
                        </a:lnTo>
                        <a:lnTo>
                          <a:pt x="0" y="696"/>
                        </a:lnTo>
                        <a:lnTo>
                          <a:pt x="3591" y="696"/>
                        </a:lnTo>
                        <a:lnTo>
                          <a:pt x="3383" y="353"/>
                        </a:lnTo>
                        <a:lnTo>
                          <a:pt x="3591" y="0"/>
                        </a:lnTo>
                        <a:close/>
                      </a:path>
                    </a:pathLst>
                  </a:custGeom>
                  <a:solidFill>
                    <a:srgbClr val="22CCDE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rmAutofit fontScale="95000"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4" name="î$ḻiḓè"/>
              <p:cNvGrpSpPr/>
              <p:nvPr/>
            </p:nvGrpSpPr>
            <p:grpSpPr>
              <a:xfrm>
                <a:off x="4366157" y="2538269"/>
                <a:ext cx="3458098" cy="2598345"/>
                <a:chOff x="870899" y="2053182"/>
                <a:chExt cx="3190972" cy="2397632"/>
              </a:xfrm>
            </p:grpSpPr>
            <p:sp>
              <p:nvSpPr>
                <p:cNvPr id="25" name="íṩľíďê"/>
                <p:cNvSpPr/>
                <p:nvPr/>
              </p:nvSpPr>
              <p:spPr bwMode="auto">
                <a:xfrm>
                  <a:off x="947447" y="2053182"/>
                  <a:ext cx="3114424" cy="2397632"/>
                </a:xfrm>
                <a:custGeom>
                  <a:avLst/>
                  <a:gdLst>
                    <a:gd name="T0" fmla="*/ 185 w 5228"/>
                    <a:gd name="T1" fmla="*/ 0 h 6450"/>
                    <a:gd name="T2" fmla="*/ 5044 w 5228"/>
                    <a:gd name="T3" fmla="*/ 0 h 6450"/>
                    <a:gd name="T4" fmla="*/ 5228 w 5228"/>
                    <a:gd name="T5" fmla="*/ 184 h 6450"/>
                    <a:gd name="T6" fmla="*/ 5228 w 5228"/>
                    <a:gd name="T7" fmla="*/ 6266 h 6450"/>
                    <a:gd name="T8" fmla="*/ 5044 w 5228"/>
                    <a:gd name="T9" fmla="*/ 6450 h 6450"/>
                    <a:gd name="T10" fmla="*/ 185 w 5228"/>
                    <a:gd name="T11" fmla="*/ 6450 h 6450"/>
                    <a:gd name="T12" fmla="*/ 0 w 5228"/>
                    <a:gd name="T13" fmla="*/ 6266 h 6450"/>
                    <a:gd name="T14" fmla="*/ 0 w 5228"/>
                    <a:gd name="T15" fmla="*/ 184 h 6450"/>
                    <a:gd name="T16" fmla="*/ 185 w 5228"/>
                    <a:gd name="T17" fmla="*/ 0 h 6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28" h="6450">
                      <a:moveTo>
                        <a:pt x="185" y="0"/>
                      </a:moveTo>
                      <a:lnTo>
                        <a:pt x="5044" y="0"/>
                      </a:lnTo>
                      <a:cubicBezTo>
                        <a:pt x="5146" y="0"/>
                        <a:pt x="5228" y="83"/>
                        <a:pt x="5228" y="184"/>
                      </a:cubicBezTo>
                      <a:lnTo>
                        <a:pt x="5228" y="6266"/>
                      </a:lnTo>
                      <a:cubicBezTo>
                        <a:pt x="5228" y="6367"/>
                        <a:pt x="5146" y="6450"/>
                        <a:pt x="5044" y="6450"/>
                      </a:cubicBezTo>
                      <a:lnTo>
                        <a:pt x="185" y="6450"/>
                      </a:lnTo>
                      <a:cubicBezTo>
                        <a:pt x="83" y="6450"/>
                        <a:pt x="0" y="6367"/>
                        <a:pt x="0" y="6266"/>
                      </a:cubicBezTo>
                      <a:lnTo>
                        <a:pt x="0" y="184"/>
                      </a:lnTo>
                      <a:cubicBezTo>
                        <a:pt x="0" y="83"/>
                        <a:pt x="83" y="0"/>
                        <a:pt x="1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26" name="ïṣḻiḍè"/>
                <p:cNvGrpSpPr/>
                <p:nvPr/>
              </p:nvGrpSpPr>
              <p:grpSpPr>
                <a:xfrm>
                  <a:off x="870899" y="2161193"/>
                  <a:ext cx="2094682" cy="529445"/>
                  <a:chOff x="861755" y="2161193"/>
                  <a:chExt cx="2094682" cy="529445"/>
                </a:xfrm>
              </p:grpSpPr>
              <p:sp>
                <p:nvSpPr>
                  <p:cNvPr id="27" name="ïṧḻiḋé"/>
                  <p:cNvSpPr/>
                  <p:nvPr/>
                </p:nvSpPr>
                <p:spPr bwMode="auto">
                  <a:xfrm>
                    <a:off x="861755" y="2161193"/>
                    <a:ext cx="80931" cy="472678"/>
                  </a:xfrm>
                  <a:custGeom>
                    <a:avLst/>
                    <a:gdLst>
                      <a:gd name="T0" fmla="*/ 139 w 139"/>
                      <a:gd name="T1" fmla="*/ 0 h 806"/>
                      <a:gd name="T2" fmla="*/ 0 w 139"/>
                      <a:gd name="T3" fmla="*/ 110 h 806"/>
                      <a:gd name="T4" fmla="*/ 0 w 139"/>
                      <a:gd name="T5" fmla="*/ 806 h 806"/>
                      <a:gd name="T6" fmla="*/ 139 w 139"/>
                      <a:gd name="T7" fmla="*/ 696 h 806"/>
                      <a:gd name="T8" fmla="*/ 139 w 139"/>
                      <a:gd name="T9" fmla="*/ 0 h 8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9" h="806">
                        <a:moveTo>
                          <a:pt x="139" y="0"/>
                        </a:moveTo>
                        <a:lnTo>
                          <a:pt x="0" y="110"/>
                        </a:lnTo>
                        <a:lnTo>
                          <a:pt x="0" y="806"/>
                        </a:lnTo>
                        <a:lnTo>
                          <a:pt x="139" y="696"/>
                        </a:lnTo>
                        <a:lnTo>
                          <a:pt x="139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iš1íḑe"/>
                  <p:cNvSpPr/>
                  <p:nvPr/>
                </p:nvSpPr>
                <p:spPr bwMode="auto">
                  <a:xfrm>
                    <a:off x="861755" y="2225487"/>
                    <a:ext cx="2094682" cy="465151"/>
                  </a:xfrm>
                  <a:custGeom>
                    <a:avLst/>
                    <a:gdLst>
                      <a:gd name="T0" fmla="*/ 3591 w 3591"/>
                      <a:gd name="T1" fmla="*/ 0 h 696"/>
                      <a:gd name="T2" fmla="*/ 0 w 3591"/>
                      <a:gd name="T3" fmla="*/ 0 h 696"/>
                      <a:gd name="T4" fmla="*/ 0 w 3591"/>
                      <a:gd name="T5" fmla="*/ 696 h 696"/>
                      <a:gd name="T6" fmla="*/ 3591 w 3591"/>
                      <a:gd name="T7" fmla="*/ 696 h 696"/>
                      <a:gd name="T8" fmla="*/ 3383 w 3591"/>
                      <a:gd name="T9" fmla="*/ 353 h 696"/>
                      <a:gd name="T10" fmla="*/ 3591 w 3591"/>
                      <a:gd name="T11" fmla="*/ 0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591" h="696">
                        <a:moveTo>
                          <a:pt x="3591" y="0"/>
                        </a:moveTo>
                        <a:lnTo>
                          <a:pt x="0" y="0"/>
                        </a:lnTo>
                        <a:lnTo>
                          <a:pt x="0" y="696"/>
                        </a:lnTo>
                        <a:lnTo>
                          <a:pt x="3591" y="696"/>
                        </a:lnTo>
                        <a:lnTo>
                          <a:pt x="3383" y="353"/>
                        </a:lnTo>
                        <a:lnTo>
                          <a:pt x="3591" y="0"/>
                        </a:lnTo>
                        <a:close/>
                      </a:path>
                    </a:pathLst>
                  </a:custGeom>
                  <a:solidFill>
                    <a:srgbClr val="7E7E7E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rmAutofit fontScale="95000"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9" name="îṥļídê"/>
              <p:cNvGrpSpPr/>
              <p:nvPr/>
            </p:nvGrpSpPr>
            <p:grpSpPr>
              <a:xfrm>
                <a:off x="8062389" y="2538269"/>
                <a:ext cx="3458098" cy="2598345"/>
                <a:chOff x="870899" y="2053182"/>
                <a:chExt cx="3190972" cy="2397632"/>
              </a:xfrm>
            </p:grpSpPr>
            <p:sp>
              <p:nvSpPr>
                <p:cNvPr id="30" name="îṣḻïḓé"/>
                <p:cNvSpPr/>
                <p:nvPr/>
              </p:nvSpPr>
              <p:spPr bwMode="auto">
                <a:xfrm>
                  <a:off x="947447" y="2053182"/>
                  <a:ext cx="3114424" cy="2397632"/>
                </a:xfrm>
                <a:custGeom>
                  <a:avLst/>
                  <a:gdLst>
                    <a:gd name="T0" fmla="*/ 185 w 5228"/>
                    <a:gd name="T1" fmla="*/ 0 h 6450"/>
                    <a:gd name="T2" fmla="*/ 5044 w 5228"/>
                    <a:gd name="T3" fmla="*/ 0 h 6450"/>
                    <a:gd name="T4" fmla="*/ 5228 w 5228"/>
                    <a:gd name="T5" fmla="*/ 184 h 6450"/>
                    <a:gd name="T6" fmla="*/ 5228 w 5228"/>
                    <a:gd name="T7" fmla="*/ 6266 h 6450"/>
                    <a:gd name="T8" fmla="*/ 5044 w 5228"/>
                    <a:gd name="T9" fmla="*/ 6450 h 6450"/>
                    <a:gd name="T10" fmla="*/ 185 w 5228"/>
                    <a:gd name="T11" fmla="*/ 6450 h 6450"/>
                    <a:gd name="T12" fmla="*/ 0 w 5228"/>
                    <a:gd name="T13" fmla="*/ 6266 h 6450"/>
                    <a:gd name="T14" fmla="*/ 0 w 5228"/>
                    <a:gd name="T15" fmla="*/ 184 h 6450"/>
                    <a:gd name="T16" fmla="*/ 185 w 5228"/>
                    <a:gd name="T17" fmla="*/ 0 h 6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28" h="6450">
                      <a:moveTo>
                        <a:pt x="185" y="0"/>
                      </a:moveTo>
                      <a:lnTo>
                        <a:pt x="5044" y="0"/>
                      </a:lnTo>
                      <a:cubicBezTo>
                        <a:pt x="5146" y="0"/>
                        <a:pt x="5228" y="83"/>
                        <a:pt x="5228" y="184"/>
                      </a:cubicBezTo>
                      <a:lnTo>
                        <a:pt x="5228" y="6266"/>
                      </a:lnTo>
                      <a:cubicBezTo>
                        <a:pt x="5228" y="6367"/>
                        <a:pt x="5146" y="6450"/>
                        <a:pt x="5044" y="6450"/>
                      </a:cubicBezTo>
                      <a:lnTo>
                        <a:pt x="185" y="6450"/>
                      </a:lnTo>
                      <a:cubicBezTo>
                        <a:pt x="83" y="6450"/>
                        <a:pt x="0" y="6367"/>
                        <a:pt x="0" y="6266"/>
                      </a:cubicBezTo>
                      <a:lnTo>
                        <a:pt x="0" y="184"/>
                      </a:lnTo>
                      <a:cubicBezTo>
                        <a:pt x="0" y="83"/>
                        <a:pt x="83" y="0"/>
                        <a:pt x="1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31" name="i$ľiḍè"/>
                <p:cNvGrpSpPr/>
                <p:nvPr/>
              </p:nvGrpSpPr>
              <p:grpSpPr>
                <a:xfrm>
                  <a:off x="870899" y="2161193"/>
                  <a:ext cx="2094530" cy="529148"/>
                  <a:chOff x="861755" y="2161193"/>
                  <a:chExt cx="2094530" cy="529148"/>
                </a:xfrm>
              </p:grpSpPr>
              <p:sp>
                <p:nvSpPr>
                  <p:cNvPr id="5" name="islíḋé"/>
                  <p:cNvSpPr/>
                  <p:nvPr/>
                </p:nvSpPr>
                <p:spPr bwMode="auto">
                  <a:xfrm>
                    <a:off x="861755" y="2161193"/>
                    <a:ext cx="80931" cy="472678"/>
                  </a:xfrm>
                  <a:custGeom>
                    <a:avLst/>
                    <a:gdLst>
                      <a:gd name="T0" fmla="*/ 139 w 139"/>
                      <a:gd name="T1" fmla="*/ 0 h 806"/>
                      <a:gd name="T2" fmla="*/ 0 w 139"/>
                      <a:gd name="T3" fmla="*/ 110 h 806"/>
                      <a:gd name="T4" fmla="*/ 0 w 139"/>
                      <a:gd name="T5" fmla="*/ 806 h 806"/>
                      <a:gd name="T6" fmla="*/ 139 w 139"/>
                      <a:gd name="T7" fmla="*/ 696 h 806"/>
                      <a:gd name="T8" fmla="*/ 139 w 139"/>
                      <a:gd name="T9" fmla="*/ 0 h 8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9" h="806">
                        <a:moveTo>
                          <a:pt x="139" y="0"/>
                        </a:moveTo>
                        <a:lnTo>
                          <a:pt x="0" y="110"/>
                        </a:lnTo>
                        <a:lnTo>
                          <a:pt x="0" y="806"/>
                        </a:lnTo>
                        <a:lnTo>
                          <a:pt x="139" y="696"/>
                        </a:lnTo>
                        <a:lnTo>
                          <a:pt x="139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ïśḷíḍé"/>
                  <p:cNvSpPr/>
                  <p:nvPr/>
                </p:nvSpPr>
                <p:spPr bwMode="auto">
                  <a:xfrm>
                    <a:off x="861755" y="2225190"/>
                    <a:ext cx="2094530" cy="465151"/>
                  </a:xfrm>
                  <a:custGeom>
                    <a:avLst/>
                    <a:gdLst>
                      <a:gd name="T0" fmla="*/ 3591 w 3591"/>
                      <a:gd name="T1" fmla="*/ 0 h 696"/>
                      <a:gd name="T2" fmla="*/ 0 w 3591"/>
                      <a:gd name="T3" fmla="*/ 0 h 696"/>
                      <a:gd name="T4" fmla="*/ 0 w 3591"/>
                      <a:gd name="T5" fmla="*/ 696 h 696"/>
                      <a:gd name="T6" fmla="*/ 3591 w 3591"/>
                      <a:gd name="T7" fmla="*/ 696 h 696"/>
                      <a:gd name="T8" fmla="*/ 3383 w 3591"/>
                      <a:gd name="T9" fmla="*/ 353 h 696"/>
                      <a:gd name="T10" fmla="*/ 3591 w 3591"/>
                      <a:gd name="T11" fmla="*/ 0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591" h="696">
                        <a:moveTo>
                          <a:pt x="3591" y="0"/>
                        </a:moveTo>
                        <a:lnTo>
                          <a:pt x="0" y="0"/>
                        </a:lnTo>
                        <a:lnTo>
                          <a:pt x="0" y="696"/>
                        </a:lnTo>
                        <a:lnTo>
                          <a:pt x="3591" y="696"/>
                        </a:lnTo>
                        <a:lnTo>
                          <a:pt x="3383" y="353"/>
                        </a:lnTo>
                        <a:lnTo>
                          <a:pt x="3591" y="0"/>
                        </a:lnTo>
                        <a:close/>
                      </a:path>
                    </a:pathLst>
                  </a:custGeom>
                  <a:solidFill>
                    <a:srgbClr val="22CCDE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rmAutofit lnSpcReduction="10000"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7" name="warning_95069"/>
            <p:cNvSpPr>
              <a:spLocks noChangeAspect="1"/>
            </p:cNvSpPr>
            <p:nvPr/>
          </p:nvSpPr>
          <p:spPr bwMode="auto">
            <a:xfrm>
              <a:off x="6724" y="2881"/>
              <a:ext cx="810" cy="809"/>
            </a:xfrm>
            <a:custGeom>
              <a:avLst/>
              <a:gdLst>
                <a:gd name="T0" fmla="*/ 3531 w 4137"/>
                <a:gd name="T1" fmla="*/ 606 h 4137"/>
                <a:gd name="T2" fmla="*/ 2069 w 4137"/>
                <a:gd name="T3" fmla="*/ 0 h 4137"/>
                <a:gd name="T4" fmla="*/ 606 w 4137"/>
                <a:gd name="T5" fmla="*/ 606 h 4137"/>
                <a:gd name="T6" fmla="*/ 0 w 4137"/>
                <a:gd name="T7" fmla="*/ 2069 h 4137"/>
                <a:gd name="T8" fmla="*/ 606 w 4137"/>
                <a:gd name="T9" fmla="*/ 3531 h 4137"/>
                <a:gd name="T10" fmla="*/ 2069 w 4137"/>
                <a:gd name="T11" fmla="*/ 4137 h 4137"/>
                <a:gd name="T12" fmla="*/ 3531 w 4137"/>
                <a:gd name="T13" fmla="*/ 3531 h 4137"/>
                <a:gd name="T14" fmla="*/ 4137 w 4137"/>
                <a:gd name="T15" fmla="*/ 2069 h 4137"/>
                <a:gd name="T16" fmla="*/ 3531 w 4137"/>
                <a:gd name="T17" fmla="*/ 606 h 4137"/>
                <a:gd name="T18" fmla="*/ 1762 w 4137"/>
                <a:gd name="T19" fmla="*/ 658 h 4137"/>
                <a:gd name="T20" fmla="*/ 1884 w 4137"/>
                <a:gd name="T21" fmla="*/ 606 h 4137"/>
                <a:gd name="T22" fmla="*/ 2258 w 4137"/>
                <a:gd name="T23" fmla="*/ 606 h 4137"/>
                <a:gd name="T24" fmla="*/ 2379 w 4137"/>
                <a:gd name="T25" fmla="*/ 658 h 4137"/>
                <a:gd name="T26" fmla="*/ 2426 w 4137"/>
                <a:gd name="T27" fmla="*/ 782 h 4137"/>
                <a:gd name="T28" fmla="*/ 2364 w 4137"/>
                <a:gd name="T29" fmla="*/ 2180 h 4137"/>
                <a:gd name="T30" fmla="*/ 2186 w 4137"/>
                <a:gd name="T31" fmla="*/ 2353 h 4137"/>
                <a:gd name="T32" fmla="*/ 1951 w 4137"/>
                <a:gd name="T33" fmla="*/ 2353 h 4137"/>
                <a:gd name="T34" fmla="*/ 1773 w 4137"/>
                <a:gd name="T35" fmla="*/ 2180 h 4137"/>
                <a:gd name="T36" fmla="*/ 1715 w 4137"/>
                <a:gd name="T37" fmla="*/ 781 h 4137"/>
                <a:gd name="T38" fmla="*/ 1762 w 4137"/>
                <a:gd name="T39" fmla="*/ 658 h 4137"/>
                <a:gd name="T40" fmla="*/ 2073 w 4137"/>
                <a:gd name="T41" fmla="*/ 3584 h 4137"/>
                <a:gd name="T42" fmla="*/ 1693 w 4137"/>
                <a:gd name="T43" fmla="*/ 3185 h 4137"/>
                <a:gd name="T44" fmla="*/ 2069 w 4137"/>
                <a:gd name="T45" fmla="*/ 2783 h 4137"/>
                <a:gd name="T46" fmla="*/ 2445 w 4137"/>
                <a:gd name="T47" fmla="*/ 3185 h 4137"/>
                <a:gd name="T48" fmla="*/ 2073 w 4137"/>
                <a:gd name="T49" fmla="*/ 3584 h 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37" h="4137">
                  <a:moveTo>
                    <a:pt x="3531" y="606"/>
                  </a:moveTo>
                  <a:cubicBezTo>
                    <a:pt x="3141" y="215"/>
                    <a:pt x="2621" y="0"/>
                    <a:pt x="2069" y="0"/>
                  </a:cubicBezTo>
                  <a:cubicBezTo>
                    <a:pt x="1516" y="0"/>
                    <a:pt x="997" y="215"/>
                    <a:pt x="606" y="606"/>
                  </a:cubicBezTo>
                  <a:cubicBezTo>
                    <a:pt x="215" y="997"/>
                    <a:pt x="0" y="1516"/>
                    <a:pt x="0" y="2069"/>
                  </a:cubicBezTo>
                  <a:cubicBezTo>
                    <a:pt x="0" y="2621"/>
                    <a:pt x="215" y="3141"/>
                    <a:pt x="606" y="3531"/>
                  </a:cubicBezTo>
                  <a:cubicBezTo>
                    <a:pt x="997" y="3922"/>
                    <a:pt x="1516" y="4137"/>
                    <a:pt x="2069" y="4137"/>
                  </a:cubicBezTo>
                  <a:cubicBezTo>
                    <a:pt x="2621" y="4137"/>
                    <a:pt x="3141" y="3922"/>
                    <a:pt x="3531" y="3531"/>
                  </a:cubicBezTo>
                  <a:cubicBezTo>
                    <a:pt x="3922" y="3141"/>
                    <a:pt x="4137" y="2621"/>
                    <a:pt x="4137" y="2069"/>
                  </a:cubicBezTo>
                  <a:cubicBezTo>
                    <a:pt x="4137" y="1516"/>
                    <a:pt x="3922" y="997"/>
                    <a:pt x="3531" y="606"/>
                  </a:cubicBezTo>
                  <a:close/>
                  <a:moveTo>
                    <a:pt x="1762" y="658"/>
                  </a:moveTo>
                  <a:cubicBezTo>
                    <a:pt x="1794" y="625"/>
                    <a:pt x="1837" y="606"/>
                    <a:pt x="1884" y="606"/>
                  </a:cubicBezTo>
                  <a:lnTo>
                    <a:pt x="2258" y="606"/>
                  </a:lnTo>
                  <a:cubicBezTo>
                    <a:pt x="2304" y="606"/>
                    <a:pt x="2347" y="625"/>
                    <a:pt x="2379" y="658"/>
                  </a:cubicBezTo>
                  <a:cubicBezTo>
                    <a:pt x="2411" y="691"/>
                    <a:pt x="2428" y="735"/>
                    <a:pt x="2426" y="782"/>
                  </a:cubicBezTo>
                  <a:lnTo>
                    <a:pt x="2364" y="2180"/>
                  </a:lnTo>
                  <a:cubicBezTo>
                    <a:pt x="2361" y="2275"/>
                    <a:pt x="2281" y="2353"/>
                    <a:pt x="2186" y="2353"/>
                  </a:cubicBezTo>
                  <a:lnTo>
                    <a:pt x="1951" y="2353"/>
                  </a:lnTo>
                  <a:cubicBezTo>
                    <a:pt x="1856" y="2353"/>
                    <a:pt x="1776" y="2275"/>
                    <a:pt x="1773" y="2180"/>
                  </a:cubicBezTo>
                  <a:lnTo>
                    <a:pt x="1715" y="781"/>
                  </a:lnTo>
                  <a:cubicBezTo>
                    <a:pt x="1714" y="735"/>
                    <a:pt x="1730" y="691"/>
                    <a:pt x="1762" y="658"/>
                  </a:cubicBezTo>
                  <a:close/>
                  <a:moveTo>
                    <a:pt x="2073" y="3584"/>
                  </a:moveTo>
                  <a:cubicBezTo>
                    <a:pt x="1856" y="3584"/>
                    <a:pt x="1693" y="3412"/>
                    <a:pt x="1693" y="3185"/>
                  </a:cubicBezTo>
                  <a:cubicBezTo>
                    <a:pt x="1693" y="2956"/>
                    <a:pt x="1854" y="2783"/>
                    <a:pt x="2069" y="2783"/>
                  </a:cubicBezTo>
                  <a:cubicBezTo>
                    <a:pt x="2290" y="2783"/>
                    <a:pt x="2445" y="2948"/>
                    <a:pt x="2445" y="3185"/>
                  </a:cubicBezTo>
                  <a:cubicBezTo>
                    <a:pt x="2445" y="3420"/>
                    <a:pt x="2292" y="3584"/>
                    <a:pt x="2073" y="3584"/>
                  </a:cubicBez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</p:spPr>
        </p:sp>
        <p:sp>
          <p:nvSpPr>
            <p:cNvPr id="9" name="warning_95069"/>
            <p:cNvSpPr>
              <a:spLocks noChangeAspect="1"/>
            </p:cNvSpPr>
            <p:nvPr/>
          </p:nvSpPr>
          <p:spPr bwMode="auto">
            <a:xfrm>
              <a:off x="2638" y="2881"/>
              <a:ext cx="810" cy="809"/>
            </a:xfrm>
            <a:custGeom>
              <a:avLst/>
              <a:gdLst>
                <a:gd name="T0" fmla="*/ 3531 w 4137"/>
                <a:gd name="T1" fmla="*/ 606 h 4137"/>
                <a:gd name="T2" fmla="*/ 2069 w 4137"/>
                <a:gd name="T3" fmla="*/ 0 h 4137"/>
                <a:gd name="T4" fmla="*/ 606 w 4137"/>
                <a:gd name="T5" fmla="*/ 606 h 4137"/>
                <a:gd name="T6" fmla="*/ 0 w 4137"/>
                <a:gd name="T7" fmla="*/ 2069 h 4137"/>
                <a:gd name="T8" fmla="*/ 606 w 4137"/>
                <a:gd name="T9" fmla="*/ 3531 h 4137"/>
                <a:gd name="T10" fmla="*/ 2069 w 4137"/>
                <a:gd name="T11" fmla="*/ 4137 h 4137"/>
                <a:gd name="T12" fmla="*/ 3531 w 4137"/>
                <a:gd name="T13" fmla="*/ 3531 h 4137"/>
                <a:gd name="T14" fmla="*/ 4137 w 4137"/>
                <a:gd name="T15" fmla="*/ 2069 h 4137"/>
                <a:gd name="T16" fmla="*/ 3531 w 4137"/>
                <a:gd name="T17" fmla="*/ 606 h 4137"/>
                <a:gd name="T18" fmla="*/ 1762 w 4137"/>
                <a:gd name="T19" fmla="*/ 658 h 4137"/>
                <a:gd name="T20" fmla="*/ 1884 w 4137"/>
                <a:gd name="T21" fmla="*/ 606 h 4137"/>
                <a:gd name="T22" fmla="*/ 2258 w 4137"/>
                <a:gd name="T23" fmla="*/ 606 h 4137"/>
                <a:gd name="T24" fmla="*/ 2379 w 4137"/>
                <a:gd name="T25" fmla="*/ 658 h 4137"/>
                <a:gd name="T26" fmla="*/ 2426 w 4137"/>
                <a:gd name="T27" fmla="*/ 782 h 4137"/>
                <a:gd name="T28" fmla="*/ 2364 w 4137"/>
                <a:gd name="T29" fmla="*/ 2180 h 4137"/>
                <a:gd name="T30" fmla="*/ 2186 w 4137"/>
                <a:gd name="T31" fmla="*/ 2353 h 4137"/>
                <a:gd name="T32" fmla="*/ 1951 w 4137"/>
                <a:gd name="T33" fmla="*/ 2353 h 4137"/>
                <a:gd name="T34" fmla="*/ 1773 w 4137"/>
                <a:gd name="T35" fmla="*/ 2180 h 4137"/>
                <a:gd name="T36" fmla="*/ 1715 w 4137"/>
                <a:gd name="T37" fmla="*/ 781 h 4137"/>
                <a:gd name="T38" fmla="*/ 1762 w 4137"/>
                <a:gd name="T39" fmla="*/ 658 h 4137"/>
                <a:gd name="T40" fmla="*/ 2073 w 4137"/>
                <a:gd name="T41" fmla="*/ 3584 h 4137"/>
                <a:gd name="T42" fmla="*/ 1693 w 4137"/>
                <a:gd name="T43" fmla="*/ 3185 h 4137"/>
                <a:gd name="T44" fmla="*/ 2069 w 4137"/>
                <a:gd name="T45" fmla="*/ 2783 h 4137"/>
                <a:gd name="T46" fmla="*/ 2445 w 4137"/>
                <a:gd name="T47" fmla="*/ 3185 h 4137"/>
                <a:gd name="T48" fmla="*/ 2073 w 4137"/>
                <a:gd name="T49" fmla="*/ 3584 h 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37" h="4137">
                  <a:moveTo>
                    <a:pt x="3531" y="606"/>
                  </a:moveTo>
                  <a:cubicBezTo>
                    <a:pt x="3141" y="215"/>
                    <a:pt x="2621" y="0"/>
                    <a:pt x="2069" y="0"/>
                  </a:cubicBezTo>
                  <a:cubicBezTo>
                    <a:pt x="1516" y="0"/>
                    <a:pt x="997" y="215"/>
                    <a:pt x="606" y="606"/>
                  </a:cubicBezTo>
                  <a:cubicBezTo>
                    <a:pt x="215" y="997"/>
                    <a:pt x="0" y="1516"/>
                    <a:pt x="0" y="2069"/>
                  </a:cubicBezTo>
                  <a:cubicBezTo>
                    <a:pt x="0" y="2621"/>
                    <a:pt x="215" y="3141"/>
                    <a:pt x="606" y="3531"/>
                  </a:cubicBezTo>
                  <a:cubicBezTo>
                    <a:pt x="997" y="3922"/>
                    <a:pt x="1516" y="4137"/>
                    <a:pt x="2069" y="4137"/>
                  </a:cubicBezTo>
                  <a:cubicBezTo>
                    <a:pt x="2621" y="4137"/>
                    <a:pt x="3141" y="3922"/>
                    <a:pt x="3531" y="3531"/>
                  </a:cubicBezTo>
                  <a:cubicBezTo>
                    <a:pt x="3922" y="3141"/>
                    <a:pt x="4137" y="2621"/>
                    <a:pt x="4137" y="2069"/>
                  </a:cubicBezTo>
                  <a:cubicBezTo>
                    <a:pt x="4137" y="1516"/>
                    <a:pt x="3922" y="997"/>
                    <a:pt x="3531" y="606"/>
                  </a:cubicBezTo>
                  <a:close/>
                  <a:moveTo>
                    <a:pt x="1762" y="658"/>
                  </a:moveTo>
                  <a:cubicBezTo>
                    <a:pt x="1794" y="625"/>
                    <a:pt x="1837" y="606"/>
                    <a:pt x="1884" y="606"/>
                  </a:cubicBezTo>
                  <a:lnTo>
                    <a:pt x="2258" y="606"/>
                  </a:lnTo>
                  <a:cubicBezTo>
                    <a:pt x="2304" y="606"/>
                    <a:pt x="2347" y="625"/>
                    <a:pt x="2379" y="658"/>
                  </a:cubicBezTo>
                  <a:cubicBezTo>
                    <a:pt x="2411" y="691"/>
                    <a:pt x="2428" y="735"/>
                    <a:pt x="2426" y="782"/>
                  </a:cubicBezTo>
                  <a:lnTo>
                    <a:pt x="2364" y="2180"/>
                  </a:lnTo>
                  <a:cubicBezTo>
                    <a:pt x="2361" y="2275"/>
                    <a:pt x="2281" y="2353"/>
                    <a:pt x="2186" y="2353"/>
                  </a:cubicBezTo>
                  <a:lnTo>
                    <a:pt x="1951" y="2353"/>
                  </a:lnTo>
                  <a:cubicBezTo>
                    <a:pt x="1856" y="2353"/>
                    <a:pt x="1776" y="2275"/>
                    <a:pt x="1773" y="2180"/>
                  </a:cubicBezTo>
                  <a:lnTo>
                    <a:pt x="1715" y="781"/>
                  </a:lnTo>
                  <a:cubicBezTo>
                    <a:pt x="1714" y="735"/>
                    <a:pt x="1730" y="691"/>
                    <a:pt x="1762" y="658"/>
                  </a:cubicBezTo>
                  <a:close/>
                  <a:moveTo>
                    <a:pt x="2073" y="3584"/>
                  </a:moveTo>
                  <a:cubicBezTo>
                    <a:pt x="1856" y="3584"/>
                    <a:pt x="1693" y="3412"/>
                    <a:pt x="1693" y="3185"/>
                  </a:cubicBezTo>
                  <a:cubicBezTo>
                    <a:pt x="1693" y="2956"/>
                    <a:pt x="1854" y="2783"/>
                    <a:pt x="2069" y="2783"/>
                  </a:cubicBezTo>
                  <a:cubicBezTo>
                    <a:pt x="2290" y="2783"/>
                    <a:pt x="2445" y="2948"/>
                    <a:pt x="2445" y="3185"/>
                  </a:cubicBezTo>
                  <a:cubicBezTo>
                    <a:pt x="2445" y="3420"/>
                    <a:pt x="2292" y="3584"/>
                    <a:pt x="2073" y="3584"/>
                  </a:cubicBez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</p:sp>
        <p:sp>
          <p:nvSpPr>
            <p:cNvPr id="10" name="warning_95069"/>
            <p:cNvSpPr>
              <a:spLocks noChangeAspect="1"/>
            </p:cNvSpPr>
            <p:nvPr/>
          </p:nvSpPr>
          <p:spPr bwMode="auto">
            <a:xfrm>
              <a:off x="10810" y="2881"/>
              <a:ext cx="810" cy="809"/>
            </a:xfrm>
            <a:custGeom>
              <a:avLst/>
              <a:gdLst>
                <a:gd name="T0" fmla="*/ 3531 w 4137"/>
                <a:gd name="T1" fmla="*/ 606 h 4137"/>
                <a:gd name="T2" fmla="*/ 2069 w 4137"/>
                <a:gd name="T3" fmla="*/ 0 h 4137"/>
                <a:gd name="T4" fmla="*/ 606 w 4137"/>
                <a:gd name="T5" fmla="*/ 606 h 4137"/>
                <a:gd name="T6" fmla="*/ 0 w 4137"/>
                <a:gd name="T7" fmla="*/ 2069 h 4137"/>
                <a:gd name="T8" fmla="*/ 606 w 4137"/>
                <a:gd name="T9" fmla="*/ 3531 h 4137"/>
                <a:gd name="T10" fmla="*/ 2069 w 4137"/>
                <a:gd name="T11" fmla="*/ 4137 h 4137"/>
                <a:gd name="T12" fmla="*/ 3531 w 4137"/>
                <a:gd name="T13" fmla="*/ 3531 h 4137"/>
                <a:gd name="T14" fmla="*/ 4137 w 4137"/>
                <a:gd name="T15" fmla="*/ 2069 h 4137"/>
                <a:gd name="T16" fmla="*/ 3531 w 4137"/>
                <a:gd name="T17" fmla="*/ 606 h 4137"/>
                <a:gd name="T18" fmla="*/ 1762 w 4137"/>
                <a:gd name="T19" fmla="*/ 658 h 4137"/>
                <a:gd name="T20" fmla="*/ 1884 w 4137"/>
                <a:gd name="T21" fmla="*/ 606 h 4137"/>
                <a:gd name="T22" fmla="*/ 2258 w 4137"/>
                <a:gd name="T23" fmla="*/ 606 h 4137"/>
                <a:gd name="T24" fmla="*/ 2379 w 4137"/>
                <a:gd name="T25" fmla="*/ 658 h 4137"/>
                <a:gd name="T26" fmla="*/ 2426 w 4137"/>
                <a:gd name="T27" fmla="*/ 782 h 4137"/>
                <a:gd name="T28" fmla="*/ 2364 w 4137"/>
                <a:gd name="T29" fmla="*/ 2180 h 4137"/>
                <a:gd name="T30" fmla="*/ 2186 w 4137"/>
                <a:gd name="T31" fmla="*/ 2353 h 4137"/>
                <a:gd name="T32" fmla="*/ 1951 w 4137"/>
                <a:gd name="T33" fmla="*/ 2353 h 4137"/>
                <a:gd name="T34" fmla="*/ 1773 w 4137"/>
                <a:gd name="T35" fmla="*/ 2180 h 4137"/>
                <a:gd name="T36" fmla="*/ 1715 w 4137"/>
                <a:gd name="T37" fmla="*/ 781 h 4137"/>
                <a:gd name="T38" fmla="*/ 1762 w 4137"/>
                <a:gd name="T39" fmla="*/ 658 h 4137"/>
                <a:gd name="T40" fmla="*/ 2073 w 4137"/>
                <a:gd name="T41" fmla="*/ 3584 h 4137"/>
                <a:gd name="T42" fmla="*/ 1693 w 4137"/>
                <a:gd name="T43" fmla="*/ 3185 h 4137"/>
                <a:gd name="T44" fmla="*/ 2069 w 4137"/>
                <a:gd name="T45" fmla="*/ 2783 h 4137"/>
                <a:gd name="T46" fmla="*/ 2445 w 4137"/>
                <a:gd name="T47" fmla="*/ 3185 h 4137"/>
                <a:gd name="T48" fmla="*/ 2073 w 4137"/>
                <a:gd name="T49" fmla="*/ 3584 h 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37" h="4137">
                  <a:moveTo>
                    <a:pt x="3531" y="606"/>
                  </a:moveTo>
                  <a:cubicBezTo>
                    <a:pt x="3141" y="215"/>
                    <a:pt x="2621" y="0"/>
                    <a:pt x="2069" y="0"/>
                  </a:cubicBezTo>
                  <a:cubicBezTo>
                    <a:pt x="1516" y="0"/>
                    <a:pt x="997" y="215"/>
                    <a:pt x="606" y="606"/>
                  </a:cubicBezTo>
                  <a:cubicBezTo>
                    <a:pt x="215" y="997"/>
                    <a:pt x="0" y="1516"/>
                    <a:pt x="0" y="2069"/>
                  </a:cubicBezTo>
                  <a:cubicBezTo>
                    <a:pt x="0" y="2621"/>
                    <a:pt x="215" y="3141"/>
                    <a:pt x="606" y="3531"/>
                  </a:cubicBezTo>
                  <a:cubicBezTo>
                    <a:pt x="997" y="3922"/>
                    <a:pt x="1516" y="4137"/>
                    <a:pt x="2069" y="4137"/>
                  </a:cubicBezTo>
                  <a:cubicBezTo>
                    <a:pt x="2621" y="4137"/>
                    <a:pt x="3141" y="3922"/>
                    <a:pt x="3531" y="3531"/>
                  </a:cubicBezTo>
                  <a:cubicBezTo>
                    <a:pt x="3922" y="3141"/>
                    <a:pt x="4137" y="2621"/>
                    <a:pt x="4137" y="2069"/>
                  </a:cubicBezTo>
                  <a:cubicBezTo>
                    <a:pt x="4137" y="1516"/>
                    <a:pt x="3922" y="997"/>
                    <a:pt x="3531" y="606"/>
                  </a:cubicBezTo>
                  <a:close/>
                  <a:moveTo>
                    <a:pt x="1762" y="658"/>
                  </a:moveTo>
                  <a:cubicBezTo>
                    <a:pt x="1794" y="625"/>
                    <a:pt x="1837" y="606"/>
                    <a:pt x="1884" y="606"/>
                  </a:cubicBezTo>
                  <a:lnTo>
                    <a:pt x="2258" y="606"/>
                  </a:lnTo>
                  <a:cubicBezTo>
                    <a:pt x="2304" y="606"/>
                    <a:pt x="2347" y="625"/>
                    <a:pt x="2379" y="658"/>
                  </a:cubicBezTo>
                  <a:cubicBezTo>
                    <a:pt x="2411" y="691"/>
                    <a:pt x="2428" y="735"/>
                    <a:pt x="2426" y="782"/>
                  </a:cubicBezTo>
                  <a:lnTo>
                    <a:pt x="2364" y="2180"/>
                  </a:lnTo>
                  <a:cubicBezTo>
                    <a:pt x="2361" y="2275"/>
                    <a:pt x="2281" y="2353"/>
                    <a:pt x="2186" y="2353"/>
                  </a:cubicBezTo>
                  <a:lnTo>
                    <a:pt x="1951" y="2353"/>
                  </a:lnTo>
                  <a:cubicBezTo>
                    <a:pt x="1856" y="2353"/>
                    <a:pt x="1776" y="2275"/>
                    <a:pt x="1773" y="2180"/>
                  </a:cubicBezTo>
                  <a:lnTo>
                    <a:pt x="1715" y="781"/>
                  </a:lnTo>
                  <a:cubicBezTo>
                    <a:pt x="1714" y="735"/>
                    <a:pt x="1730" y="691"/>
                    <a:pt x="1762" y="658"/>
                  </a:cubicBezTo>
                  <a:close/>
                  <a:moveTo>
                    <a:pt x="2073" y="3584"/>
                  </a:moveTo>
                  <a:cubicBezTo>
                    <a:pt x="1856" y="3584"/>
                    <a:pt x="1693" y="3412"/>
                    <a:pt x="1693" y="3185"/>
                  </a:cubicBezTo>
                  <a:cubicBezTo>
                    <a:pt x="1693" y="2956"/>
                    <a:pt x="1854" y="2783"/>
                    <a:pt x="2069" y="2783"/>
                  </a:cubicBezTo>
                  <a:cubicBezTo>
                    <a:pt x="2290" y="2783"/>
                    <a:pt x="2445" y="2948"/>
                    <a:pt x="2445" y="3185"/>
                  </a:cubicBezTo>
                  <a:cubicBezTo>
                    <a:pt x="2445" y="3420"/>
                    <a:pt x="2292" y="3584"/>
                    <a:pt x="2073" y="3584"/>
                  </a:cubicBez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现代安全管理理念</a:t>
            </a:r>
          </a:p>
        </p:txBody>
      </p:sp>
      <p:sp>
        <p:nvSpPr>
          <p:cNvPr id="8" name="矩形 7"/>
          <p:cNvSpPr/>
          <p:nvPr/>
        </p:nvSpPr>
        <p:spPr>
          <a:xfrm>
            <a:off x="972503" y="2967355"/>
            <a:ext cx="1582738" cy="72032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>
              <a:lnSpc>
                <a:spcPct val="130000"/>
              </a:lnSpc>
              <a:defRPr/>
            </a:pPr>
            <a:r>
              <a:rPr lang="zh-CN" altLang="en-US" sz="165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接受安全教育培训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3583306" y="2968625"/>
            <a:ext cx="1522413" cy="72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rtl="0">
              <a:lnSpc>
                <a:spcPct val="130000"/>
              </a:lnSpc>
              <a:defRPr/>
            </a:pPr>
            <a:r>
              <a:rPr lang="zh-CN" altLang="en-US" sz="165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理解现代安全管理理念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6269038" y="2861945"/>
            <a:ext cx="1670050" cy="8091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rtl="0" fontAlgn="auto">
              <a:lnSpc>
                <a:spcPct val="150000"/>
              </a:lnSpc>
              <a:defRPr/>
            </a:pPr>
            <a:r>
              <a:rPr lang="zh-CN" altLang="en-US" sz="165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推广实施和应用现代安全理念</a:t>
            </a:r>
          </a:p>
        </p:txBody>
      </p:sp>
      <p:sp>
        <p:nvSpPr>
          <p:cNvPr id="22" name="稻壳儿原创设计师【幻雨工作室】_1"/>
          <p:cNvSpPr/>
          <p:nvPr/>
        </p:nvSpPr>
        <p:spPr>
          <a:xfrm>
            <a:off x="770785" y="986182"/>
            <a:ext cx="2850834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rtl="0">
              <a:defRPr/>
            </a:pPr>
            <a:r>
              <a:rPr lang="zh-CN" altLang="en-US" sz="21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实施过程：</a:t>
            </a:r>
          </a:p>
        </p:txBody>
      </p:sp>
      <p:sp>
        <p:nvSpPr>
          <p:cNvPr id="23" name="稻壳儿原创设计师【幻雨工作室】_1"/>
          <p:cNvSpPr/>
          <p:nvPr/>
        </p:nvSpPr>
        <p:spPr>
          <a:xfrm>
            <a:off x="1522881" y="4286329"/>
            <a:ext cx="6264436" cy="4154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zh-CN" altLang="en-US" sz="21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什么是“管理”呢？你如何理解？</a:t>
            </a:r>
          </a:p>
        </p:txBody>
      </p:sp>
      <p:sp>
        <p:nvSpPr>
          <p:cNvPr id="64517" name="文本框 59"/>
          <p:cNvSpPr txBox="1"/>
          <p:nvPr/>
        </p:nvSpPr>
        <p:spPr>
          <a:xfrm>
            <a:off x="876936" y="2359026"/>
            <a:ext cx="803275" cy="415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spcBef>
                <a:spcPct val="50000"/>
              </a:spcBef>
              <a:buNone/>
            </a:pPr>
            <a:r>
              <a:rPr lang="zh-CN" altLang="en-US" sz="21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培 训</a:t>
            </a:r>
          </a:p>
        </p:txBody>
      </p:sp>
      <p:sp>
        <p:nvSpPr>
          <p:cNvPr id="64518" name="文本框 60"/>
          <p:cNvSpPr txBox="1"/>
          <p:nvPr/>
        </p:nvSpPr>
        <p:spPr>
          <a:xfrm>
            <a:off x="3606801" y="2376171"/>
            <a:ext cx="803275" cy="415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spcBef>
                <a:spcPct val="50000"/>
              </a:spcBef>
              <a:buNone/>
            </a:pPr>
            <a:r>
              <a:rPr lang="zh-CN" altLang="en-US" sz="21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理 解</a:t>
            </a:r>
          </a:p>
        </p:txBody>
      </p:sp>
      <p:sp>
        <p:nvSpPr>
          <p:cNvPr id="64519" name="文本框 61"/>
          <p:cNvSpPr txBox="1"/>
          <p:nvPr/>
        </p:nvSpPr>
        <p:spPr>
          <a:xfrm>
            <a:off x="6212206" y="2374266"/>
            <a:ext cx="804863" cy="415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spcBef>
                <a:spcPct val="50000"/>
              </a:spcBef>
              <a:buNone/>
            </a:pPr>
            <a:r>
              <a:rPr lang="zh-CN" altLang="en-US" sz="21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应 用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ïśḻíḋé"/>
          <p:cNvSpPr/>
          <p:nvPr/>
        </p:nvSpPr>
        <p:spPr>
          <a:xfrm>
            <a:off x="6985" y="3515360"/>
            <a:ext cx="9144000" cy="1628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119" name="íşľïḑe"/>
          <p:cNvGrpSpPr/>
          <p:nvPr/>
        </p:nvGrpSpPr>
        <p:grpSpPr>
          <a:xfrm>
            <a:off x="1184910" y="3308985"/>
            <a:ext cx="393700" cy="393700"/>
            <a:chOff x="3924044" y="3651133"/>
            <a:chExt cx="766156" cy="766156"/>
          </a:xfrm>
        </p:grpSpPr>
        <p:sp>
          <p:nvSpPr>
            <p:cNvPr id="117" name="îslïḍè"/>
            <p:cNvSpPr/>
            <p:nvPr/>
          </p:nvSpPr>
          <p:spPr>
            <a:xfrm>
              <a:off x="3924044" y="3651133"/>
              <a:ext cx="766156" cy="7661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/>
            <a:p>
              <a:pPr algn="ctr" defTabSz="914400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îṣḻïḓê"/>
            <p:cNvSpPr/>
            <p:nvPr/>
          </p:nvSpPr>
          <p:spPr bwMode="auto">
            <a:xfrm>
              <a:off x="4139943" y="3863000"/>
              <a:ext cx="334358" cy="342421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123" name="iṡļiḋè"/>
          <p:cNvGrpSpPr/>
          <p:nvPr/>
        </p:nvGrpSpPr>
        <p:grpSpPr>
          <a:xfrm>
            <a:off x="4699000" y="3308985"/>
            <a:ext cx="393700" cy="393700"/>
            <a:chOff x="3924044" y="3651133"/>
            <a:chExt cx="766156" cy="766156"/>
          </a:xfrm>
        </p:grpSpPr>
        <p:sp>
          <p:nvSpPr>
            <p:cNvPr id="124" name="íṩlïḓe"/>
            <p:cNvSpPr/>
            <p:nvPr/>
          </p:nvSpPr>
          <p:spPr>
            <a:xfrm>
              <a:off x="3924044" y="3651133"/>
              <a:ext cx="766156" cy="7661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rnd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/>
            <a:p>
              <a:pPr algn="ctr" defTabSz="914400"/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i$1iḍé"/>
            <p:cNvSpPr/>
            <p:nvPr/>
          </p:nvSpPr>
          <p:spPr bwMode="auto">
            <a:xfrm>
              <a:off x="4139943" y="3863000"/>
              <a:ext cx="334358" cy="342421"/>
            </a:xfrm>
            <a:custGeom>
              <a:avLst/>
              <a:gdLst>
                <a:gd name="T0" fmla="*/ 1547 w 10400"/>
                <a:gd name="T1" fmla="*/ 9330 h 10667"/>
                <a:gd name="T2" fmla="*/ 3077 w 10400"/>
                <a:gd name="T3" fmla="*/ 9013 h 10667"/>
                <a:gd name="T4" fmla="*/ 6114 w 10400"/>
                <a:gd name="T5" fmla="*/ 9700 h 10667"/>
                <a:gd name="T6" fmla="*/ 6806 w 10400"/>
                <a:gd name="T7" fmla="*/ 8539 h 10667"/>
                <a:gd name="T8" fmla="*/ 4079 w 10400"/>
                <a:gd name="T9" fmla="*/ 1127 h 10667"/>
                <a:gd name="T10" fmla="*/ 5193 w 10400"/>
                <a:gd name="T11" fmla="*/ 2254 h 10667"/>
                <a:gd name="T12" fmla="*/ 6352 w 10400"/>
                <a:gd name="T13" fmla="*/ 3340 h 10667"/>
                <a:gd name="T14" fmla="*/ 6296 w 10400"/>
                <a:gd name="T15" fmla="*/ 5841 h 10667"/>
                <a:gd name="T16" fmla="*/ 5318 w 10400"/>
                <a:gd name="T17" fmla="*/ 6578 h 10667"/>
                <a:gd name="T18" fmla="*/ 4851 w 10400"/>
                <a:gd name="T19" fmla="*/ 10126 h 10667"/>
                <a:gd name="T20" fmla="*/ 4154 w 10400"/>
                <a:gd name="T21" fmla="*/ 5500 h 10667"/>
                <a:gd name="T22" fmla="*/ 993 w 10400"/>
                <a:gd name="T23" fmla="*/ 1669 h 10667"/>
                <a:gd name="T24" fmla="*/ 4493 w 10400"/>
                <a:gd name="T25" fmla="*/ 2470 h 10667"/>
                <a:gd name="T26" fmla="*/ 5203 w 10400"/>
                <a:gd name="T27" fmla="*/ 5915 h 10667"/>
                <a:gd name="T28" fmla="*/ 5890 w 10400"/>
                <a:gd name="T29" fmla="*/ 2481 h 10667"/>
                <a:gd name="T30" fmla="*/ 9353 w 10400"/>
                <a:gd name="T31" fmla="*/ 1669 h 10667"/>
                <a:gd name="T32" fmla="*/ 8900 w 10400"/>
                <a:gd name="T33" fmla="*/ 5088 h 10667"/>
                <a:gd name="T34" fmla="*/ 8763 w 10400"/>
                <a:gd name="T35" fmla="*/ 4301 h 10667"/>
                <a:gd name="T36" fmla="*/ 7729 w 10400"/>
                <a:gd name="T37" fmla="*/ 3953 h 10667"/>
                <a:gd name="T38" fmla="*/ 8505 w 10400"/>
                <a:gd name="T39" fmla="*/ 5505 h 10667"/>
                <a:gd name="T40" fmla="*/ 8530 w 10400"/>
                <a:gd name="T41" fmla="*/ 6867 h 10667"/>
                <a:gd name="T42" fmla="*/ 9012 w 10400"/>
                <a:gd name="T43" fmla="*/ 6736 h 10667"/>
                <a:gd name="T44" fmla="*/ 9315 w 10400"/>
                <a:gd name="T45" fmla="*/ 6686 h 10667"/>
                <a:gd name="T46" fmla="*/ 9046 w 10400"/>
                <a:gd name="T47" fmla="*/ 4530 h 10667"/>
                <a:gd name="T48" fmla="*/ 9997 w 10400"/>
                <a:gd name="T49" fmla="*/ 3776 h 10667"/>
                <a:gd name="T50" fmla="*/ 8844 w 10400"/>
                <a:gd name="T51" fmla="*/ 4304 h 10667"/>
                <a:gd name="T52" fmla="*/ 8790 w 10400"/>
                <a:gd name="T53" fmla="*/ 3675 h 10667"/>
                <a:gd name="T54" fmla="*/ 9514 w 10400"/>
                <a:gd name="T55" fmla="*/ 6418 h 10667"/>
                <a:gd name="T56" fmla="*/ 9245 w 10400"/>
                <a:gd name="T57" fmla="*/ 6917 h 10667"/>
                <a:gd name="T58" fmla="*/ 7957 w 10400"/>
                <a:gd name="T59" fmla="*/ 6629 h 10667"/>
                <a:gd name="T60" fmla="*/ 7308 w 10400"/>
                <a:gd name="T61" fmla="*/ 6762 h 10667"/>
                <a:gd name="T62" fmla="*/ 9494 w 10400"/>
                <a:gd name="T63" fmla="*/ 6253 h 10667"/>
                <a:gd name="T64" fmla="*/ 577 w 10400"/>
                <a:gd name="T65" fmla="*/ 3770 h 10667"/>
                <a:gd name="T66" fmla="*/ 1355 w 10400"/>
                <a:gd name="T67" fmla="*/ 4518 h 10667"/>
                <a:gd name="T68" fmla="*/ 1282 w 10400"/>
                <a:gd name="T69" fmla="*/ 5462 h 10667"/>
                <a:gd name="T70" fmla="*/ 1236 w 10400"/>
                <a:gd name="T71" fmla="*/ 6867 h 10667"/>
                <a:gd name="T72" fmla="*/ 1718 w 10400"/>
                <a:gd name="T73" fmla="*/ 6728 h 10667"/>
                <a:gd name="T74" fmla="*/ 2022 w 10400"/>
                <a:gd name="T75" fmla="*/ 6694 h 10667"/>
                <a:gd name="T76" fmla="*/ 1843 w 10400"/>
                <a:gd name="T77" fmla="*/ 4519 h 10667"/>
                <a:gd name="T78" fmla="*/ 2505 w 10400"/>
                <a:gd name="T79" fmla="*/ 3770 h 10667"/>
                <a:gd name="T80" fmla="*/ 1608 w 10400"/>
                <a:gd name="T81" fmla="*/ 5217 h 10667"/>
                <a:gd name="T82" fmla="*/ 1557 w 10400"/>
                <a:gd name="T83" fmla="*/ 4304 h 10667"/>
                <a:gd name="T84" fmla="*/ 1610 w 10400"/>
                <a:gd name="T85" fmla="*/ 3675 h 10667"/>
                <a:gd name="T86" fmla="*/ 1898 w 10400"/>
                <a:gd name="T87" fmla="*/ 3969 h 10667"/>
                <a:gd name="T88" fmla="*/ 1547 w 10400"/>
                <a:gd name="T89" fmla="*/ 7324 h 10667"/>
                <a:gd name="T90" fmla="*/ 2189 w 10400"/>
                <a:gd name="T91" fmla="*/ 6405 h 10667"/>
                <a:gd name="T92" fmla="*/ 1172 w 10400"/>
                <a:gd name="T93" fmla="*/ 6918 h 10667"/>
                <a:gd name="T94" fmla="*/ 669 w 10400"/>
                <a:gd name="T95" fmla="*/ 6629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00" h="10667">
                  <a:moveTo>
                    <a:pt x="8838" y="9330"/>
                  </a:moveTo>
                  <a:cubicBezTo>
                    <a:pt x="8838" y="10067"/>
                    <a:pt x="7206" y="10667"/>
                    <a:pt x="5192" y="10667"/>
                  </a:cubicBezTo>
                  <a:cubicBezTo>
                    <a:pt x="3180" y="10667"/>
                    <a:pt x="1547" y="10067"/>
                    <a:pt x="1547" y="9330"/>
                  </a:cubicBezTo>
                  <a:cubicBezTo>
                    <a:pt x="1547" y="8797"/>
                    <a:pt x="2406" y="8341"/>
                    <a:pt x="3638" y="8128"/>
                  </a:cubicBezTo>
                  <a:lnTo>
                    <a:pt x="3638" y="8495"/>
                  </a:lnTo>
                  <a:cubicBezTo>
                    <a:pt x="3293" y="8632"/>
                    <a:pt x="3077" y="8813"/>
                    <a:pt x="3077" y="9013"/>
                  </a:cubicBezTo>
                  <a:cubicBezTo>
                    <a:pt x="3077" y="9437"/>
                    <a:pt x="4015" y="9781"/>
                    <a:pt x="5171" y="9781"/>
                  </a:cubicBezTo>
                  <a:cubicBezTo>
                    <a:pt x="5497" y="9781"/>
                    <a:pt x="5802" y="9751"/>
                    <a:pt x="6077" y="9703"/>
                  </a:cubicBezTo>
                  <a:cubicBezTo>
                    <a:pt x="6090" y="9702"/>
                    <a:pt x="6102" y="9702"/>
                    <a:pt x="6114" y="9700"/>
                  </a:cubicBezTo>
                  <a:cubicBezTo>
                    <a:pt x="6165" y="9694"/>
                    <a:pt x="6212" y="9682"/>
                    <a:pt x="6259" y="9666"/>
                  </a:cubicBezTo>
                  <a:cubicBezTo>
                    <a:pt x="6859" y="9531"/>
                    <a:pt x="7264" y="9290"/>
                    <a:pt x="7264" y="9013"/>
                  </a:cubicBezTo>
                  <a:cubicBezTo>
                    <a:pt x="7264" y="8834"/>
                    <a:pt x="7090" y="8669"/>
                    <a:pt x="6806" y="8539"/>
                  </a:cubicBezTo>
                  <a:lnTo>
                    <a:pt x="6806" y="8137"/>
                  </a:lnTo>
                  <a:cubicBezTo>
                    <a:pt x="8006" y="8356"/>
                    <a:pt x="8838" y="8805"/>
                    <a:pt x="8838" y="9330"/>
                  </a:cubicBezTo>
                  <a:close/>
                  <a:moveTo>
                    <a:pt x="4079" y="1127"/>
                  </a:moveTo>
                  <a:cubicBezTo>
                    <a:pt x="4079" y="504"/>
                    <a:pt x="4578" y="0"/>
                    <a:pt x="5193" y="0"/>
                  </a:cubicBezTo>
                  <a:cubicBezTo>
                    <a:pt x="5807" y="0"/>
                    <a:pt x="6305" y="504"/>
                    <a:pt x="6305" y="1127"/>
                  </a:cubicBezTo>
                  <a:cubicBezTo>
                    <a:pt x="6305" y="1750"/>
                    <a:pt x="5807" y="2254"/>
                    <a:pt x="5193" y="2254"/>
                  </a:cubicBezTo>
                  <a:cubicBezTo>
                    <a:pt x="4578" y="2254"/>
                    <a:pt x="4079" y="1750"/>
                    <a:pt x="4079" y="1127"/>
                  </a:cubicBezTo>
                  <a:close/>
                  <a:moveTo>
                    <a:pt x="9353" y="1669"/>
                  </a:moveTo>
                  <a:cubicBezTo>
                    <a:pt x="8800" y="2578"/>
                    <a:pt x="7557" y="3340"/>
                    <a:pt x="6352" y="3340"/>
                  </a:cubicBezTo>
                  <a:cubicBezTo>
                    <a:pt x="6274" y="3340"/>
                    <a:pt x="6196" y="3336"/>
                    <a:pt x="6118" y="3330"/>
                  </a:cubicBezTo>
                  <a:cubicBezTo>
                    <a:pt x="6142" y="3615"/>
                    <a:pt x="6252" y="4928"/>
                    <a:pt x="6282" y="5755"/>
                  </a:cubicBezTo>
                  <a:cubicBezTo>
                    <a:pt x="6288" y="5783"/>
                    <a:pt x="6294" y="5811"/>
                    <a:pt x="6296" y="5841"/>
                  </a:cubicBezTo>
                  <a:lnTo>
                    <a:pt x="6568" y="10087"/>
                  </a:lnTo>
                  <a:cubicBezTo>
                    <a:pt x="6586" y="10373"/>
                    <a:pt x="5564" y="10428"/>
                    <a:pt x="5546" y="10154"/>
                  </a:cubicBezTo>
                  <a:lnTo>
                    <a:pt x="5318" y="6578"/>
                  </a:lnTo>
                  <a:cubicBezTo>
                    <a:pt x="5280" y="6574"/>
                    <a:pt x="5244" y="6567"/>
                    <a:pt x="5206" y="6567"/>
                  </a:cubicBezTo>
                  <a:cubicBezTo>
                    <a:pt x="5174" y="6567"/>
                    <a:pt x="5136" y="6577"/>
                    <a:pt x="5099" y="6587"/>
                  </a:cubicBezTo>
                  <a:lnTo>
                    <a:pt x="4851" y="10126"/>
                  </a:lnTo>
                  <a:cubicBezTo>
                    <a:pt x="4832" y="10398"/>
                    <a:pt x="3810" y="10338"/>
                    <a:pt x="3830" y="10052"/>
                  </a:cubicBezTo>
                  <a:lnTo>
                    <a:pt x="4144" y="5559"/>
                  </a:lnTo>
                  <a:cubicBezTo>
                    <a:pt x="4146" y="5538"/>
                    <a:pt x="4150" y="5520"/>
                    <a:pt x="4154" y="5500"/>
                  </a:cubicBezTo>
                  <a:cubicBezTo>
                    <a:pt x="4199" y="4432"/>
                    <a:pt x="4252" y="3400"/>
                    <a:pt x="4257" y="3326"/>
                  </a:cubicBezTo>
                  <a:cubicBezTo>
                    <a:pt x="4169" y="3334"/>
                    <a:pt x="4081" y="3340"/>
                    <a:pt x="3994" y="3340"/>
                  </a:cubicBezTo>
                  <a:cubicBezTo>
                    <a:pt x="2788" y="3340"/>
                    <a:pt x="1546" y="2578"/>
                    <a:pt x="993" y="1669"/>
                  </a:cubicBezTo>
                  <a:cubicBezTo>
                    <a:pt x="879" y="1481"/>
                    <a:pt x="936" y="1235"/>
                    <a:pt x="1122" y="1120"/>
                  </a:cubicBezTo>
                  <a:cubicBezTo>
                    <a:pt x="1308" y="1003"/>
                    <a:pt x="1551" y="1062"/>
                    <a:pt x="1665" y="1250"/>
                  </a:cubicBezTo>
                  <a:cubicBezTo>
                    <a:pt x="2166" y="2073"/>
                    <a:pt x="3484" y="2756"/>
                    <a:pt x="4493" y="2470"/>
                  </a:cubicBezTo>
                  <a:cubicBezTo>
                    <a:pt x="4663" y="2411"/>
                    <a:pt x="4865" y="2374"/>
                    <a:pt x="5089" y="2365"/>
                  </a:cubicBezTo>
                  <a:lnTo>
                    <a:pt x="4729" y="5423"/>
                  </a:lnTo>
                  <a:lnTo>
                    <a:pt x="5203" y="5915"/>
                  </a:lnTo>
                  <a:lnTo>
                    <a:pt x="5617" y="5423"/>
                  </a:lnTo>
                  <a:lnTo>
                    <a:pt x="5330" y="2373"/>
                  </a:lnTo>
                  <a:cubicBezTo>
                    <a:pt x="5531" y="2387"/>
                    <a:pt x="5725" y="2423"/>
                    <a:pt x="5890" y="2481"/>
                  </a:cubicBezTo>
                  <a:cubicBezTo>
                    <a:pt x="6894" y="2741"/>
                    <a:pt x="8187" y="2063"/>
                    <a:pt x="8681" y="1250"/>
                  </a:cubicBezTo>
                  <a:cubicBezTo>
                    <a:pt x="8795" y="1062"/>
                    <a:pt x="9038" y="1003"/>
                    <a:pt x="9224" y="1119"/>
                  </a:cubicBezTo>
                  <a:cubicBezTo>
                    <a:pt x="9410" y="1235"/>
                    <a:pt x="9468" y="1481"/>
                    <a:pt x="9353" y="1669"/>
                  </a:cubicBezTo>
                  <a:close/>
                  <a:moveTo>
                    <a:pt x="8844" y="4304"/>
                  </a:moveTo>
                  <a:cubicBezTo>
                    <a:pt x="8839" y="4303"/>
                    <a:pt x="8833" y="4303"/>
                    <a:pt x="8827" y="4302"/>
                  </a:cubicBezTo>
                  <a:lnTo>
                    <a:pt x="8900" y="5088"/>
                  </a:lnTo>
                  <a:lnTo>
                    <a:pt x="8793" y="5217"/>
                  </a:lnTo>
                  <a:lnTo>
                    <a:pt x="8671" y="5088"/>
                  </a:lnTo>
                  <a:lnTo>
                    <a:pt x="8763" y="4301"/>
                  </a:lnTo>
                  <a:cubicBezTo>
                    <a:pt x="8543" y="4286"/>
                    <a:pt x="8343" y="4195"/>
                    <a:pt x="7895" y="3770"/>
                  </a:cubicBezTo>
                  <a:cubicBezTo>
                    <a:pt x="7846" y="3723"/>
                    <a:pt x="7769" y="3725"/>
                    <a:pt x="7722" y="3776"/>
                  </a:cubicBezTo>
                  <a:cubicBezTo>
                    <a:pt x="7676" y="3826"/>
                    <a:pt x="7679" y="3906"/>
                    <a:pt x="7729" y="3953"/>
                  </a:cubicBezTo>
                  <a:cubicBezTo>
                    <a:pt x="8086" y="4293"/>
                    <a:pt x="8319" y="4456"/>
                    <a:pt x="8558" y="4519"/>
                  </a:cubicBezTo>
                  <a:cubicBezTo>
                    <a:pt x="8558" y="4523"/>
                    <a:pt x="8556" y="4527"/>
                    <a:pt x="8556" y="4530"/>
                  </a:cubicBezTo>
                  <a:lnTo>
                    <a:pt x="8505" y="5505"/>
                  </a:lnTo>
                  <a:lnTo>
                    <a:pt x="8378" y="6694"/>
                  </a:lnTo>
                  <a:cubicBezTo>
                    <a:pt x="8369" y="6780"/>
                    <a:pt x="8430" y="6857"/>
                    <a:pt x="8514" y="6867"/>
                  </a:cubicBezTo>
                  <a:cubicBezTo>
                    <a:pt x="8520" y="6867"/>
                    <a:pt x="8525" y="6867"/>
                    <a:pt x="8530" y="6867"/>
                  </a:cubicBezTo>
                  <a:cubicBezTo>
                    <a:pt x="8608" y="6867"/>
                    <a:pt x="8674" y="6808"/>
                    <a:pt x="8683" y="6728"/>
                  </a:cubicBezTo>
                  <a:lnTo>
                    <a:pt x="8815" y="5498"/>
                  </a:lnTo>
                  <a:lnTo>
                    <a:pt x="9012" y="6736"/>
                  </a:lnTo>
                  <a:cubicBezTo>
                    <a:pt x="9025" y="6813"/>
                    <a:pt x="9090" y="6868"/>
                    <a:pt x="9164" y="6868"/>
                  </a:cubicBezTo>
                  <a:cubicBezTo>
                    <a:pt x="9172" y="6868"/>
                    <a:pt x="9180" y="6867"/>
                    <a:pt x="9188" y="6866"/>
                  </a:cubicBezTo>
                  <a:cubicBezTo>
                    <a:pt x="9272" y="6852"/>
                    <a:pt x="9328" y="6771"/>
                    <a:pt x="9315" y="6686"/>
                  </a:cubicBezTo>
                  <a:lnTo>
                    <a:pt x="9119" y="5462"/>
                  </a:lnTo>
                  <a:cubicBezTo>
                    <a:pt x="9119" y="5461"/>
                    <a:pt x="9120" y="5460"/>
                    <a:pt x="9120" y="5459"/>
                  </a:cubicBezTo>
                  <a:lnTo>
                    <a:pt x="9046" y="4530"/>
                  </a:lnTo>
                  <a:cubicBezTo>
                    <a:pt x="9046" y="4526"/>
                    <a:pt x="9046" y="4522"/>
                    <a:pt x="9045" y="4518"/>
                  </a:cubicBezTo>
                  <a:cubicBezTo>
                    <a:pt x="9279" y="4456"/>
                    <a:pt x="9631" y="4296"/>
                    <a:pt x="9990" y="3953"/>
                  </a:cubicBezTo>
                  <a:cubicBezTo>
                    <a:pt x="10040" y="3906"/>
                    <a:pt x="10043" y="3826"/>
                    <a:pt x="9997" y="3776"/>
                  </a:cubicBezTo>
                  <a:cubicBezTo>
                    <a:pt x="9950" y="3725"/>
                    <a:pt x="9873" y="3723"/>
                    <a:pt x="9823" y="3770"/>
                  </a:cubicBezTo>
                  <a:cubicBezTo>
                    <a:pt x="9407" y="4166"/>
                    <a:pt x="9010" y="4290"/>
                    <a:pt x="8857" y="4300"/>
                  </a:cubicBezTo>
                  <a:cubicBezTo>
                    <a:pt x="8852" y="4300"/>
                    <a:pt x="8849" y="4303"/>
                    <a:pt x="8844" y="4304"/>
                  </a:cubicBezTo>
                  <a:close/>
                  <a:moveTo>
                    <a:pt x="8790" y="4263"/>
                  </a:moveTo>
                  <a:cubicBezTo>
                    <a:pt x="8949" y="4263"/>
                    <a:pt x="9078" y="4131"/>
                    <a:pt x="9078" y="3969"/>
                  </a:cubicBezTo>
                  <a:cubicBezTo>
                    <a:pt x="9078" y="3807"/>
                    <a:pt x="8949" y="3675"/>
                    <a:pt x="8790" y="3675"/>
                  </a:cubicBezTo>
                  <a:cubicBezTo>
                    <a:pt x="8631" y="3675"/>
                    <a:pt x="8503" y="3807"/>
                    <a:pt x="8503" y="3969"/>
                  </a:cubicBezTo>
                  <a:cubicBezTo>
                    <a:pt x="8503" y="4131"/>
                    <a:pt x="8631" y="4263"/>
                    <a:pt x="8790" y="4263"/>
                  </a:cubicBezTo>
                  <a:close/>
                  <a:moveTo>
                    <a:pt x="9514" y="6418"/>
                  </a:moveTo>
                  <a:cubicBezTo>
                    <a:pt x="9649" y="6475"/>
                    <a:pt x="9732" y="6548"/>
                    <a:pt x="9732" y="6629"/>
                  </a:cubicBezTo>
                  <a:cubicBezTo>
                    <a:pt x="9732" y="6745"/>
                    <a:pt x="9561" y="6846"/>
                    <a:pt x="9306" y="6903"/>
                  </a:cubicBezTo>
                  <a:cubicBezTo>
                    <a:pt x="9287" y="6910"/>
                    <a:pt x="9267" y="6915"/>
                    <a:pt x="9245" y="6917"/>
                  </a:cubicBezTo>
                  <a:cubicBezTo>
                    <a:pt x="9240" y="6918"/>
                    <a:pt x="9235" y="6918"/>
                    <a:pt x="9229" y="6918"/>
                  </a:cubicBezTo>
                  <a:cubicBezTo>
                    <a:pt x="9112" y="6939"/>
                    <a:pt x="8983" y="6952"/>
                    <a:pt x="8845" y="6952"/>
                  </a:cubicBezTo>
                  <a:cubicBezTo>
                    <a:pt x="8355" y="6952"/>
                    <a:pt x="7957" y="6807"/>
                    <a:pt x="7957" y="6629"/>
                  </a:cubicBezTo>
                  <a:cubicBezTo>
                    <a:pt x="7957" y="6542"/>
                    <a:pt x="8055" y="6463"/>
                    <a:pt x="8211" y="6405"/>
                  </a:cubicBezTo>
                  <a:lnTo>
                    <a:pt x="8222" y="6252"/>
                  </a:lnTo>
                  <a:cubicBezTo>
                    <a:pt x="7685" y="6340"/>
                    <a:pt x="7308" y="6534"/>
                    <a:pt x="7308" y="6762"/>
                  </a:cubicBezTo>
                  <a:cubicBezTo>
                    <a:pt x="7308" y="7072"/>
                    <a:pt x="8000" y="7324"/>
                    <a:pt x="8854" y="7324"/>
                  </a:cubicBezTo>
                  <a:cubicBezTo>
                    <a:pt x="9708" y="7324"/>
                    <a:pt x="10400" y="7072"/>
                    <a:pt x="10400" y="6762"/>
                  </a:cubicBezTo>
                  <a:cubicBezTo>
                    <a:pt x="10400" y="6535"/>
                    <a:pt x="10027" y="6342"/>
                    <a:pt x="9494" y="6253"/>
                  </a:cubicBezTo>
                  <a:lnTo>
                    <a:pt x="9514" y="6418"/>
                  </a:lnTo>
                  <a:close/>
                  <a:moveTo>
                    <a:pt x="1543" y="4300"/>
                  </a:moveTo>
                  <a:cubicBezTo>
                    <a:pt x="1391" y="4290"/>
                    <a:pt x="994" y="4166"/>
                    <a:pt x="577" y="3770"/>
                  </a:cubicBezTo>
                  <a:cubicBezTo>
                    <a:pt x="528" y="3723"/>
                    <a:pt x="450" y="3725"/>
                    <a:pt x="404" y="3776"/>
                  </a:cubicBezTo>
                  <a:cubicBezTo>
                    <a:pt x="358" y="3826"/>
                    <a:pt x="361" y="3906"/>
                    <a:pt x="411" y="3953"/>
                  </a:cubicBezTo>
                  <a:cubicBezTo>
                    <a:pt x="770" y="4296"/>
                    <a:pt x="1122" y="4456"/>
                    <a:pt x="1355" y="4518"/>
                  </a:cubicBezTo>
                  <a:cubicBezTo>
                    <a:pt x="1355" y="4522"/>
                    <a:pt x="1355" y="4526"/>
                    <a:pt x="1355" y="4530"/>
                  </a:cubicBezTo>
                  <a:lnTo>
                    <a:pt x="1281" y="5459"/>
                  </a:lnTo>
                  <a:cubicBezTo>
                    <a:pt x="1281" y="5460"/>
                    <a:pt x="1282" y="5461"/>
                    <a:pt x="1282" y="5462"/>
                  </a:cubicBezTo>
                  <a:lnTo>
                    <a:pt x="1086" y="6686"/>
                  </a:lnTo>
                  <a:cubicBezTo>
                    <a:pt x="1072" y="6771"/>
                    <a:pt x="1129" y="6852"/>
                    <a:pt x="1212" y="6866"/>
                  </a:cubicBezTo>
                  <a:cubicBezTo>
                    <a:pt x="1221" y="6867"/>
                    <a:pt x="1229" y="6867"/>
                    <a:pt x="1236" y="6867"/>
                  </a:cubicBezTo>
                  <a:cubicBezTo>
                    <a:pt x="1311" y="6867"/>
                    <a:pt x="1376" y="6813"/>
                    <a:pt x="1388" y="6736"/>
                  </a:cubicBezTo>
                  <a:lnTo>
                    <a:pt x="1586" y="5498"/>
                  </a:lnTo>
                  <a:lnTo>
                    <a:pt x="1718" y="6728"/>
                  </a:lnTo>
                  <a:cubicBezTo>
                    <a:pt x="1726" y="6808"/>
                    <a:pt x="1792" y="6867"/>
                    <a:pt x="1870" y="6867"/>
                  </a:cubicBezTo>
                  <a:cubicBezTo>
                    <a:pt x="1875" y="6867"/>
                    <a:pt x="1881" y="6867"/>
                    <a:pt x="1887" y="6867"/>
                  </a:cubicBezTo>
                  <a:cubicBezTo>
                    <a:pt x="1971" y="6857"/>
                    <a:pt x="2032" y="6780"/>
                    <a:pt x="2022" y="6694"/>
                  </a:cubicBezTo>
                  <a:lnTo>
                    <a:pt x="1895" y="5505"/>
                  </a:lnTo>
                  <a:lnTo>
                    <a:pt x="1845" y="4530"/>
                  </a:lnTo>
                  <a:cubicBezTo>
                    <a:pt x="1845" y="4527"/>
                    <a:pt x="1843" y="4523"/>
                    <a:pt x="1843" y="4519"/>
                  </a:cubicBezTo>
                  <a:cubicBezTo>
                    <a:pt x="2082" y="4456"/>
                    <a:pt x="2314" y="4293"/>
                    <a:pt x="2672" y="3953"/>
                  </a:cubicBezTo>
                  <a:cubicBezTo>
                    <a:pt x="2722" y="3906"/>
                    <a:pt x="2725" y="3826"/>
                    <a:pt x="2678" y="3776"/>
                  </a:cubicBezTo>
                  <a:cubicBezTo>
                    <a:pt x="2632" y="3725"/>
                    <a:pt x="2555" y="3722"/>
                    <a:pt x="2505" y="3770"/>
                  </a:cubicBezTo>
                  <a:cubicBezTo>
                    <a:pt x="2058" y="4195"/>
                    <a:pt x="1857" y="4286"/>
                    <a:pt x="1637" y="4301"/>
                  </a:cubicBezTo>
                  <a:lnTo>
                    <a:pt x="1730" y="5088"/>
                  </a:lnTo>
                  <a:lnTo>
                    <a:pt x="1608" y="5217"/>
                  </a:lnTo>
                  <a:lnTo>
                    <a:pt x="1501" y="5088"/>
                  </a:lnTo>
                  <a:lnTo>
                    <a:pt x="1574" y="4302"/>
                  </a:lnTo>
                  <a:cubicBezTo>
                    <a:pt x="1568" y="4303"/>
                    <a:pt x="1562" y="4303"/>
                    <a:pt x="1557" y="4304"/>
                  </a:cubicBezTo>
                  <a:cubicBezTo>
                    <a:pt x="1552" y="4303"/>
                    <a:pt x="1548" y="4300"/>
                    <a:pt x="1543" y="4300"/>
                  </a:cubicBezTo>
                  <a:close/>
                  <a:moveTo>
                    <a:pt x="1898" y="3969"/>
                  </a:moveTo>
                  <a:cubicBezTo>
                    <a:pt x="1898" y="3807"/>
                    <a:pt x="1769" y="3675"/>
                    <a:pt x="1610" y="3675"/>
                  </a:cubicBezTo>
                  <a:cubicBezTo>
                    <a:pt x="1452" y="3675"/>
                    <a:pt x="1323" y="3807"/>
                    <a:pt x="1323" y="3969"/>
                  </a:cubicBezTo>
                  <a:cubicBezTo>
                    <a:pt x="1323" y="4131"/>
                    <a:pt x="1452" y="4263"/>
                    <a:pt x="1610" y="4263"/>
                  </a:cubicBezTo>
                  <a:cubicBezTo>
                    <a:pt x="1769" y="4263"/>
                    <a:pt x="1898" y="4131"/>
                    <a:pt x="1898" y="3969"/>
                  </a:cubicBezTo>
                  <a:close/>
                  <a:moveTo>
                    <a:pt x="906" y="6253"/>
                  </a:moveTo>
                  <a:cubicBezTo>
                    <a:pt x="373" y="6342"/>
                    <a:pt x="0" y="6535"/>
                    <a:pt x="0" y="6762"/>
                  </a:cubicBezTo>
                  <a:cubicBezTo>
                    <a:pt x="0" y="7072"/>
                    <a:pt x="693" y="7324"/>
                    <a:pt x="1547" y="7324"/>
                  </a:cubicBezTo>
                  <a:cubicBezTo>
                    <a:pt x="2401" y="7324"/>
                    <a:pt x="3093" y="7072"/>
                    <a:pt x="3093" y="6762"/>
                  </a:cubicBezTo>
                  <a:cubicBezTo>
                    <a:pt x="3093" y="6534"/>
                    <a:pt x="2716" y="6340"/>
                    <a:pt x="2178" y="6252"/>
                  </a:cubicBezTo>
                  <a:lnTo>
                    <a:pt x="2189" y="6405"/>
                  </a:lnTo>
                  <a:cubicBezTo>
                    <a:pt x="2346" y="6463"/>
                    <a:pt x="2444" y="6542"/>
                    <a:pt x="2444" y="6629"/>
                  </a:cubicBezTo>
                  <a:cubicBezTo>
                    <a:pt x="2444" y="6807"/>
                    <a:pt x="2046" y="6952"/>
                    <a:pt x="1556" y="6952"/>
                  </a:cubicBezTo>
                  <a:cubicBezTo>
                    <a:pt x="1418" y="6952"/>
                    <a:pt x="1289" y="6939"/>
                    <a:pt x="1172" y="6918"/>
                  </a:cubicBezTo>
                  <a:cubicBezTo>
                    <a:pt x="1166" y="6918"/>
                    <a:pt x="1161" y="6918"/>
                    <a:pt x="1155" y="6917"/>
                  </a:cubicBezTo>
                  <a:cubicBezTo>
                    <a:pt x="1134" y="6915"/>
                    <a:pt x="1114" y="6910"/>
                    <a:pt x="1095" y="6903"/>
                  </a:cubicBezTo>
                  <a:cubicBezTo>
                    <a:pt x="840" y="6846"/>
                    <a:pt x="669" y="6745"/>
                    <a:pt x="669" y="6629"/>
                  </a:cubicBezTo>
                  <a:cubicBezTo>
                    <a:pt x="669" y="6548"/>
                    <a:pt x="751" y="6475"/>
                    <a:pt x="887" y="6418"/>
                  </a:cubicBezTo>
                  <a:lnTo>
                    <a:pt x="906" y="6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现代安全管理理念</a:t>
            </a:r>
          </a:p>
        </p:txBody>
      </p:sp>
      <p:sp>
        <p:nvSpPr>
          <p:cNvPr id="158722" name="Text Box 2"/>
          <p:cNvSpPr txBox="1"/>
          <p:nvPr/>
        </p:nvSpPr>
        <p:spPr>
          <a:xfrm>
            <a:off x="3236279" y="1934210"/>
            <a:ext cx="1055571" cy="423545"/>
          </a:xfrm>
          <a:prstGeom prst="rect">
            <a:avLst/>
          </a:prstGeom>
          <a:solidFill>
            <a:srgbClr val="22CCDE"/>
          </a:solidFill>
          <a:ln w="12700" cap="sq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78370" tIns="39185" rIns="78370" bIns="39185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lnSpc>
                <a:spcPct val="125000"/>
              </a:lnSpc>
              <a:spcBef>
                <a:spcPct val="0"/>
              </a:spcBef>
              <a:buNone/>
            </a:pPr>
            <a:endParaRPr lang="zh-CN" altLang="en-US" sz="18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5174199" y="1124585"/>
            <a:ext cx="2851150" cy="692785"/>
          </a:xfrm>
          <a:prstGeom prst="rect">
            <a:avLst/>
          </a:prstGeom>
          <a:noFill/>
          <a:ln w="12700" cap="sq" algn="ctr">
            <a:noFill/>
            <a:miter lim="800000"/>
          </a:ln>
        </p:spPr>
        <p:txBody>
          <a:bodyPr wrap="square" lIns="78370" tIns="39185" rIns="78370" bIns="39185">
            <a:spAutoFit/>
          </a:bodyPr>
          <a:lstStyle/>
          <a:p>
            <a:pPr rtl="0">
              <a:lnSpc>
                <a:spcPct val="125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华文新魏" panose="02010800040101010101" pitchFamily="2" charset="-122"/>
                <a:sym typeface="Century Gothic" panose="020B0502020202020204" pitchFamily="34" charset="0"/>
              </a:rPr>
              <a:t>把不合道理的人和事，通过一定的措施，使其符合道理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5173980" y="2407285"/>
            <a:ext cx="2850515" cy="692785"/>
          </a:xfrm>
          <a:prstGeom prst="rect">
            <a:avLst/>
          </a:prstGeom>
          <a:noFill/>
          <a:ln w="12700" cap="sq" algn="ctr">
            <a:noFill/>
            <a:miter lim="800000"/>
          </a:ln>
        </p:spPr>
        <p:txBody>
          <a:bodyPr wrap="square" lIns="78370" tIns="39185" rIns="78370" bIns="39185">
            <a:spAutoFit/>
          </a:bodyPr>
          <a:lstStyle/>
          <a:p>
            <a:pPr algn="just" rtl="0">
              <a:lnSpc>
                <a:spcPct val="125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华文新魏" panose="02010800040101010101" pitchFamily="2" charset="-122"/>
                <a:sym typeface="Century Gothic" panose="020B0502020202020204" pitchFamily="34" charset="0"/>
              </a:rPr>
              <a:t>把符合道理的人和事，通过一定的措施，防止其不符合道理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1213486" y="1230948"/>
            <a:ext cx="1160463" cy="425384"/>
          </a:xfrm>
          <a:prstGeom prst="rect">
            <a:avLst/>
          </a:prstGeom>
          <a:noFill/>
          <a:ln w="12700" cap="sq" algn="ctr">
            <a:noFill/>
            <a:miter lim="800000"/>
          </a:ln>
        </p:spPr>
        <p:txBody>
          <a:bodyPr lIns="78370" tIns="39185" rIns="78370" bIns="39185">
            <a:spAutoFit/>
          </a:bodyPr>
          <a:lstStyle/>
          <a:p>
            <a:pPr algn="ctr" rtl="0">
              <a:lnSpc>
                <a:spcPct val="125000"/>
              </a:lnSpc>
              <a:defRPr/>
            </a:pPr>
            <a:r>
              <a:rPr lang="zh-CN" altLang="en-US" b="1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华文新魏" panose="02010800040101010101" pitchFamily="2" charset="-122"/>
                <a:sym typeface="Century Gothic" panose="020B0502020202020204" pitchFamily="34" charset="0"/>
              </a:rPr>
              <a:t>管是措施</a:t>
            </a: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1212215" y="2584768"/>
            <a:ext cx="1162050" cy="392876"/>
          </a:xfrm>
          <a:prstGeom prst="rect">
            <a:avLst/>
          </a:prstGeom>
          <a:noFill/>
          <a:ln w="12700" cap="sq" algn="ctr">
            <a:noFill/>
            <a:miter lim="800000"/>
          </a:ln>
        </p:spPr>
        <p:txBody>
          <a:bodyPr lIns="78370" tIns="39185" rIns="78370" bIns="39185">
            <a:spAutoFit/>
          </a:bodyPr>
          <a:lstStyle/>
          <a:p>
            <a:pPr algn="ctr" rtl="0"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华文新魏" panose="02010800040101010101" pitchFamily="2" charset="-122"/>
                <a:sym typeface="Century Gothic" panose="020B0502020202020204" pitchFamily="34" charset="0"/>
              </a:rPr>
              <a:t>理是标准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47415" y="1906905"/>
            <a:ext cx="64008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 defTabSz="914400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17085" y="3937635"/>
            <a:ext cx="382778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30000"/>
              </a:lnSpc>
              <a:buSzPct val="80000"/>
              <a:buNone/>
            </a:pPr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管理方法：最合适的就是最好的。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239895" y="1424305"/>
            <a:ext cx="893445" cy="1440815"/>
            <a:chOff x="6677" y="2243"/>
            <a:chExt cx="1407" cy="2269"/>
          </a:xfrm>
        </p:grpSpPr>
        <p:grpSp>
          <p:nvGrpSpPr>
            <p:cNvPr id="8" name="íslîḋe"/>
            <p:cNvGrpSpPr/>
            <p:nvPr/>
          </p:nvGrpSpPr>
          <p:grpSpPr>
            <a:xfrm rot="16200000">
              <a:off x="7518" y="1823"/>
              <a:ext cx="146" cy="986"/>
              <a:chOff x="1461247" y="2859370"/>
              <a:chExt cx="124012" cy="834836"/>
            </a:xfrm>
          </p:grpSpPr>
          <p:cxnSp>
            <p:nvCxnSpPr>
              <p:cNvPr id="30" name="直接连接符 29"/>
              <p:cNvCxnSpPr>
                <a:stCxn id="31" idx="0"/>
              </p:cNvCxnSpPr>
              <p:nvPr/>
            </p:nvCxnSpPr>
            <p:spPr>
              <a:xfrm flipH="1" flipV="1">
                <a:off x="1522687" y="2859370"/>
                <a:ext cx="566" cy="710824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íṩľíḓè"/>
              <p:cNvSpPr/>
              <p:nvPr/>
            </p:nvSpPr>
            <p:spPr>
              <a:xfrm>
                <a:off x="1461247" y="3570194"/>
                <a:ext cx="124012" cy="124012"/>
              </a:xfrm>
              <a:prstGeom prst="ellipse">
                <a:avLst/>
              </a:prstGeom>
              <a:solidFill>
                <a:schemeClr val="bg1"/>
              </a:solidFill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íṩḷíďè"/>
            <p:cNvGrpSpPr/>
            <p:nvPr/>
          </p:nvGrpSpPr>
          <p:grpSpPr>
            <a:xfrm rot="5400000">
              <a:off x="7518" y="3946"/>
              <a:ext cx="146" cy="986"/>
              <a:chOff x="2963302" y="3570194"/>
              <a:chExt cx="124012" cy="834837"/>
            </a:xfrm>
          </p:grpSpPr>
          <p:cxnSp>
            <p:nvCxnSpPr>
              <p:cNvPr id="28" name="直接连接符 27"/>
              <p:cNvCxnSpPr>
                <a:stCxn id="29" idx="4"/>
              </p:cNvCxnSpPr>
              <p:nvPr/>
            </p:nvCxnSpPr>
            <p:spPr>
              <a:xfrm flipH="1">
                <a:off x="3024742" y="3694206"/>
                <a:ext cx="566" cy="710825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îśḻíḍe"/>
              <p:cNvSpPr/>
              <p:nvPr/>
            </p:nvSpPr>
            <p:spPr>
              <a:xfrm>
                <a:off x="2963302" y="3570194"/>
                <a:ext cx="124012" cy="124012"/>
              </a:xfrm>
              <a:prstGeom prst="ellipse">
                <a:avLst/>
              </a:prstGeom>
              <a:solidFill>
                <a:schemeClr val="bg1"/>
              </a:solidFill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" name="直接连接符 4"/>
            <p:cNvCxnSpPr/>
            <p:nvPr/>
          </p:nvCxnSpPr>
          <p:spPr>
            <a:xfrm rot="16200000">
              <a:off x="6049" y="3390"/>
              <a:ext cx="2098" cy="0"/>
            </a:xfrm>
            <a:prstGeom prst="line">
              <a:avLst/>
            </a:prstGeom>
            <a:ln w="38100" cap="rnd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16200000" flipH="1" flipV="1">
              <a:off x="6904" y="3194"/>
              <a:ext cx="1" cy="454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113155" y="4006850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管理：先做人，后做事。</a:t>
            </a:r>
          </a:p>
        </p:txBody>
      </p:sp>
      <p:cxnSp>
        <p:nvCxnSpPr>
          <p:cNvPr id="13" name="直接连接符 12"/>
          <p:cNvCxnSpPr/>
          <p:nvPr/>
        </p:nvCxnSpPr>
        <p:spPr>
          <a:xfrm rot="10800000" flipH="1" flipV="1">
            <a:off x="4097510" y="3763635"/>
            <a:ext cx="635" cy="1080000"/>
          </a:xfrm>
          <a:prstGeom prst="line">
            <a:avLst/>
          </a:prstGeom>
          <a:ln w="19050" cap="rnd">
            <a:solidFill>
              <a:schemeClr val="bg1">
                <a:alpha val="96000"/>
              </a:schemeClr>
            </a:solidFill>
            <a:prstDash val="lg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 flipH="1">
            <a:off x="2379980" y="1431290"/>
            <a:ext cx="893445" cy="1440815"/>
            <a:chOff x="6677" y="2243"/>
            <a:chExt cx="1407" cy="2269"/>
          </a:xfrm>
        </p:grpSpPr>
        <p:grpSp>
          <p:nvGrpSpPr>
            <p:cNvPr id="16" name="íslîḋe"/>
            <p:cNvGrpSpPr/>
            <p:nvPr/>
          </p:nvGrpSpPr>
          <p:grpSpPr>
            <a:xfrm rot="16200000">
              <a:off x="7518" y="1823"/>
              <a:ext cx="146" cy="986"/>
              <a:chOff x="1461247" y="2859370"/>
              <a:chExt cx="124012" cy="834836"/>
            </a:xfrm>
          </p:grpSpPr>
          <p:cxnSp>
            <p:nvCxnSpPr>
              <p:cNvPr id="17" name="直接连接符 16"/>
              <p:cNvCxnSpPr>
                <a:stCxn id="18" idx="0"/>
              </p:cNvCxnSpPr>
              <p:nvPr/>
            </p:nvCxnSpPr>
            <p:spPr>
              <a:xfrm flipH="1" flipV="1">
                <a:off x="1522687" y="2859370"/>
                <a:ext cx="566" cy="710824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íṩľíḓè"/>
              <p:cNvSpPr/>
              <p:nvPr/>
            </p:nvSpPr>
            <p:spPr>
              <a:xfrm>
                <a:off x="1461247" y="3570194"/>
                <a:ext cx="124012" cy="124012"/>
              </a:xfrm>
              <a:prstGeom prst="ellipse">
                <a:avLst/>
              </a:prstGeom>
              <a:solidFill>
                <a:schemeClr val="bg1"/>
              </a:solidFill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íṩḷíďè"/>
            <p:cNvGrpSpPr/>
            <p:nvPr/>
          </p:nvGrpSpPr>
          <p:grpSpPr>
            <a:xfrm rot="5400000">
              <a:off x="7518" y="3946"/>
              <a:ext cx="146" cy="986"/>
              <a:chOff x="2963302" y="3570194"/>
              <a:chExt cx="124012" cy="834837"/>
            </a:xfrm>
          </p:grpSpPr>
          <p:cxnSp>
            <p:nvCxnSpPr>
              <p:cNvPr id="20" name="直接连接符 19"/>
              <p:cNvCxnSpPr>
                <a:stCxn id="21" idx="4"/>
              </p:cNvCxnSpPr>
              <p:nvPr/>
            </p:nvCxnSpPr>
            <p:spPr>
              <a:xfrm flipH="1">
                <a:off x="3024742" y="3694206"/>
                <a:ext cx="566" cy="710825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îśḻíḍe"/>
              <p:cNvSpPr/>
              <p:nvPr/>
            </p:nvSpPr>
            <p:spPr>
              <a:xfrm>
                <a:off x="2963302" y="3570194"/>
                <a:ext cx="124012" cy="124012"/>
              </a:xfrm>
              <a:prstGeom prst="ellipse">
                <a:avLst/>
              </a:prstGeom>
              <a:solidFill>
                <a:schemeClr val="bg1"/>
              </a:solidFill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 rot="16200000">
              <a:off x="6049" y="3390"/>
              <a:ext cx="2098" cy="0"/>
            </a:xfrm>
            <a:prstGeom prst="line">
              <a:avLst/>
            </a:prstGeom>
            <a:ln w="38100" cap="rnd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16200000" flipH="1" flipV="1">
              <a:off x="6904" y="3194"/>
              <a:ext cx="1" cy="454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公司的安全生产方针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85470" y="1805940"/>
            <a:ext cx="2182495" cy="159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auto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安全管理是企业生存的第一管理；安全发展是企业发展的第一大事；安全生产是企业员工的第一责任；安全问题是企业解决的第一问题；安全至上是员工明白的第一道理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43860" y="2388235"/>
            <a:ext cx="2089785" cy="12712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 rtl="0" fontAlgn="auto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 sz="16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algn="just">
              <a:lnSpc>
                <a:spcPts val="2300"/>
              </a:lnSpc>
            </a:pPr>
            <a:r>
              <a:rPr lang="zh-CN" altLang="en-US" sz="1400" dirty="0">
                <a:sym typeface="Century Gothic" panose="020B0502020202020204" pitchFamily="34" charset="0"/>
              </a:rPr>
              <a:t>做一万防万一，万无一失，一失万无，付出一万的努力，防止万一的发生！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69865" y="2926080"/>
            <a:ext cx="205930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 rtl="0" fontAlgn="auto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 sz="16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altLang="en-US" sz="1400" dirty="0">
                <a:sym typeface="Century Gothic" panose="020B0502020202020204" pitchFamily="34" charset="0"/>
              </a:rPr>
              <a:t>齐抓共管，各尽其责，组合拳击；有感领导，属地管理，直线管理</a:t>
            </a:r>
          </a:p>
        </p:txBody>
      </p:sp>
      <p:sp>
        <p:nvSpPr>
          <p:cNvPr id="18" name="矩形 17"/>
          <p:cNvSpPr/>
          <p:nvPr/>
        </p:nvSpPr>
        <p:spPr>
          <a:xfrm>
            <a:off x="2997200" y="3659505"/>
            <a:ext cx="2036445" cy="109474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5314950" y="3659505"/>
            <a:ext cx="2132330" cy="1166495"/>
          </a:xfrm>
          <a:custGeom>
            <a:avLst/>
            <a:gdLst>
              <a:gd name="connsiteX0" fmla="*/ 0 w 4467225"/>
              <a:gd name="connsiteY0" fmla="*/ 0 h 2543175"/>
              <a:gd name="connsiteX1" fmla="*/ 4467225 w 4467225"/>
              <a:gd name="connsiteY1" fmla="*/ 0 h 2543175"/>
              <a:gd name="connsiteX2" fmla="*/ 4467225 w 4467225"/>
              <a:gd name="connsiteY2" fmla="*/ 2543175 h 2543175"/>
              <a:gd name="connsiteX3" fmla="*/ 0 w 4467225"/>
              <a:gd name="connsiteY3" fmla="*/ 2543175 h 2543175"/>
              <a:gd name="connsiteX4" fmla="*/ 0 w 4467225"/>
              <a:gd name="connsiteY4" fmla="*/ 1386931 h 2543175"/>
              <a:gd name="connsiteX5" fmla="*/ 198867 w 4467225"/>
              <a:gd name="connsiteY5" fmla="*/ 1271588 h 2543175"/>
              <a:gd name="connsiteX6" fmla="*/ 0 w 4467225"/>
              <a:gd name="connsiteY6" fmla="*/ 1156245 h 2543175"/>
              <a:gd name="connsiteX7" fmla="*/ 0 w 4467225"/>
              <a:gd name="connsiteY7" fmla="*/ 0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7225" h="2543175">
                <a:moveTo>
                  <a:pt x="0" y="0"/>
                </a:moveTo>
                <a:lnTo>
                  <a:pt x="4467225" y="0"/>
                </a:lnTo>
                <a:lnTo>
                  <a:pt x="4467225" y="2543175"/>
                </a:lnTo>
                <a:lnTo>
                  <a:pt x="0" y="2543175"/>
                </a:lnTo>
                <a:lnTo>
                  <a:pt x="0" y="1386931"/>
                </a:lnTo>
                <a:lnTo>
                  <a:pt x="198867" y="1271588"/>
                </a:lnTo>
                <a:lnTo>
                  <a:pt x="0" y="11562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5470" y="3659505"/>
            <a:ext cx="2183130" cy="109474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6" name="28219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92920" y="848052"/>
            <a:ext cx="8158161" cy="3598952"/>
            <a:chOff x="657227" y="1130300"/>
            <a:chExt cx="10877548" cy="4798602"/>
          </a:xfrm>
        </p:grpSpPr>
        <p:sp>
          <p:nvSpPr>
            <p:cNvPr id="7" name="ïsľiḍê"/>
            <p:cNvSpPr/>
            <p:nvPr/>
          </p:nvSpPr>
          <p:spPr>
            <a:xfrm>
              <a:off x="657227" y="1130300"/>
              <a:ext cx="10877548" cy="1411249"/>
            </a:xfrm>
            <a:prstGeom prst="rightArrow">
              <a:avLst>
                <a:gd name="adj1" fmla="val 65790"/>
                <a:gd name="adj2" fmla="val 65789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îṧḻiḑè"/>
            <p:cNvSpPr/>
            <p:nvPr/>
          </p:nvSpPr>
          <p:spPr>
            <a:xfrm>
              <a:off x="3799666" y="1949214"/>
              <a:ext cx="7682736" cy="1411249"/>
            </a:xfrm>
            <a:prstGeom prst="rightArrow">
              <a:avLst>
                <a:gd name="adj1" fmla="val 65790"/>
                <a:gd name="adj2" fmla="val 65789"/>
              </a:avLst>
            </a:prstGeom>
            <a:solidFill>
              <a:srgbClr val="1EB7C9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šlíḋè"/>
            <p:cNvSpPr/>
            <p:nvPr/>
          </p:nvSpPr>
          <p:spPr>
            <a:xfrm>
              <a:off x="6886728" y="2768128"/>
              <a:ext cx="4544223" cy="1411249"/>
            </a:xfrm>
            <a:prstGeom prst="rightArrow">
              <a:avLst>
                <a:gd name="adj1" fmla="val 65790"/>
                <a:gd name="adj2" fmla="val 65789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5" name="直接连接符 14"/>
            <p:cNvCxnSpPr>
              <a:stCxn id="9" idx="1"/>
            </p:cNvCxnSpPr>
            <p:nvPr/>
          </p:nvCxnSpPr>
          <p:spPr>
            <a:xfrm>
              <a:off x="6886728" y="3473752"/>
              <a:ext cx="0" cy="2455150"/>
            </a:xfrm>
            <a:prstGeom prst="line">
              <a:avLst/>
            </a:pr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799666" y="2204230"/>
              <a:ext cx="0" cy="3724672"/>
            </a:xfrm>
            <a:prstGeom prst="line">
              <a:avLst/>
            </a:prstGeom>
            <a:ln w="3175">
              <a:solidFill>
                <a:srgbClr val="22CC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57228" y="1390159"/>
              <a:ext cx="0" cy="4538743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îSḻîḓê"/>
            <p:cNvSpPr/>
            <p:nvPr/>
          </p:nvSpPr>
          <p:spPr bwMode="auto">
            <a:xfrm>
              <a:off x="4240442" y="2380004"/>
              <a:ext cx="379574" cy="549667"/>
            </a:xfrm>
            <a:custGeom>
              <a:avLst/>
              <a:gdLst>
                <a:gd name="T0" fmla="*/ 39 w 212"/>
                <a:gd name="T1" fmla="*/ 0 h 307"/>
                <a:gd name="T2" fmla="*/ 31 w 212"/>
                <a:gd name="T3" fmla="*/ 2 h 307"/>
                <a:gd name="T4" fmla="*/ 17 w 212"/>
                <a:gd name="T5" fmla="*/ 8 h 307"/>
                <a:gd name="T6" fmla="*/ 7 w 212"/>
                <a:gd name="T7" fmla="*/ 18 h 307"/>
                <a:gd name="T8" fmla="*/ 1 w 212"/>
                <a:gd name="T9" fmla="*/ 31 h 307"/>
                <a:gd name="T10" fmla="*/ 0 w 212"/>
                <a:gd name="T11" fmla="*/ 268 h 307"/>
                <a:gd name="T12" fmla="*/ 1 w 212"/>
                <a:gd name="T13" fmla="*/ 277 h 307"/>
                <a:gd name="T14" fmla="*/ 7 w 212"/>
                <a:gd name="T15" fmla="*/ 291 h 307"/>
                <a:gd name="T16" fmla="*/ 17 w 212"/>
                <a:gd name="T17" fmla="*/ 300 h 307"/>
                <a:gd name="T18" fmla="*/ 31 w 212"/>
                <a:gd name="T19" fmla="*/ 307 h 307"/>
                <a:gd name="T20" fmla="*/ 172 w 212"/>
                <a:gd name="T21" fmla="*/ 307 h 307"/>
                <a:gd name="T22" fmla="*/ 181 w 212"/>
                <a:gd name="T23" fmla="*/ 307 h 307"/>
                <a:gd name="T24" fmla="*/ 195 w 212"/>
                <a:gd name="T25" fmla="*/ 300 h 307"/>
                <a:gd name="T26" fmla="*/ 204 w 212"/>
                <a:gd name="T27" fmla="*/ 291 h 307"/>
                <a:gd name="T28" fmla="*/ 211 w 212"/>
                <a:gd name="T29" fmla="*/ 277 h 307"/>
                <a:gd name="T30" fmla="*/ 212 w 212"/>
                <a:gd name="T31" fmla="*/ 38 h 307"/>
                <a:gd name="T32" fmla="*/ 211 w 212"/>
                <a:gd name="T33" fmla="*/ 31 h 307"/>
                <a:gd name="T34" fmla="*/ 204 w 212"/>
                <a:gd name="T35" fmla="*/ 18 h 307"/>
                <a:gd name="T36" fmla="*/ 195 w 212"/>
                <a:gd name="T37" fmla="*/ 8 h 307"/>
                <a:gd name="T38" fmla="*/ 181 w 212"/>
                <a:gd name="T39" fmla="*/ 2 h 307"/>
                <a:gd name="T40" fmla="*/ 172 w 212"/>
                <a:gd name="T41" fmla="*/ 0 h 307"/>
                <a:gd name="T42" fmla="*/ 134 w 212"/>
                <a:gd name="T43" fmla="*/ 20 h 307"/>
                <a:gd name="T44" fmla="*/ 138 w 212"/>
                <a:gd name="T45" fmla="*/ 21 h 307"/>
                <a:gd name="T46" fmla="*/ 144 w 212"/>
                <a:gd name="T47" fmla="*/ 26 h 307"/>
                <a:gd name="T48" fmla="*/ 144 w 212"/>
                <a:gd name="T49" fmla="*/ 30 h 307"/>
                <a:gd name="T50" fmla="*/ 142 w 212"/>
                <a:gd name="T51" fmla="*/ 36 h 307"/>
                <a:gd name="T52" fmla="*/ 134 w 212"/>
                <a:gd name="T53" fmla="*/ 38 h 307"/>
                <a:gd name="T54" fmla="*/ 78 w 212"/>
                <a:gd name="T55" fmla="*/ 38 h 307"/>
                <a:gd name="T56" fmla="*/ 70 w 212"/>
                <a:gd name="T57" fmla="*/ 36 h 307"/>
                <a:gd name="T58" fmla="*/ 68 w 212"/>
                <a:gd name="T59" fmla="*/ 30 h 307"/>
                <a:gd name="T60" fmla="*/ 68 w 212"/>
                <a:gd name="T61" fmla="*/ 26 h 307"/>
                <a:gd name="T62" fmla="*/ 74 w 212"/>
                <a:gd name="T63" fmla="*/ 21 h 307"/>
                <a:gd name="T64" fmla="*/ 78 w 212"/>
                <a:gd name="T65" fmla="*/ 20 h 307"/>
                <a:gd name="T66" fmla="*/ 106 w 212"/>
                <a:gd name="T67" fmla="*/ 293 h 307"/>
                <a:gd name="T68" fmla="*/ 95 w 212"/>
                <a:gd name="T69" fmla="*/ 289 h 307"/>
                <a:gd name="T70" fmla="*/ 91 w 212"/>
                <a:gd name="T71" fmla="*/ 278 h 307"/>
                <a:gd name="T72" fmla="*/ 92 w 212"/>
                <a:gd name="T73" fmla="*/ 272 h 307"/>
                <a:gd name="T74" fmla="*/ 100 w 212"/>
                <a:gd name="T75" fmla="*/ 265 h 307"/>
                <a:gd name="T76" fmla="*/ 106 w 212"/>
                <a:gd name="T77" fmla="*/ 264 h 307"/>
                <a:gd name="T78" fmla="*/ 117 w 212"/>
                <a:gd name="T79" fmla="*/ 267 h 307"/>
                <a:gd name="T80" fmla="*/ 121 w 212"/>
                <a:gd name="T81" fmla="*/ 278 h 307"/>
                <a:gd name="T82" fmla="*/ 119 w 212"/>
                <a:gd name="T83" fmla="*/ 284 h 307"/>
                <a:gd name="T84" fmla="*/ 112 w 212"/>
                <a:gd name="T85" fmla="*/ 292 h 307"/>
                <a:gd name="T86" fmla="*/ 106 w 212"/>
                <a:gd name="T87" fmla="*/ 293 h 307"/>
                <a:gd name="T88" fmla="*/ 39 w 212"/>
                <a:gd name="T89" fmla="*/ 250 h 307"/>
                <a:gd name="T90" fmla="*/ 172 w 212"/>
                <a:gd name="T91" fmla="*/ 5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2" h="307">
                  <a:moveTo>
                    <a:pt x="172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4"/>
                  </a:lnTo>
                  <a:lnTo>
                    <a:pt x="17" y="8"/>
                  </a:lnTo>
                  <a:lnTo>
                    <a:pt x="12" y="11"/>
                  </a:lnTo>
                  <a:lnTo>
                    <a:pt x="7" y="18"/>
                  </a:lnTo>
                  <a:lnTo>
                    <a:pt x="4" y="24"/>
                  </a:lnTo>
                  <a:lnTo>
                    <a:pt x="1" y="31"/>
                  </a:lnTo>
                  <a:lnTo>
                    <a:pt x="0" y="38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1" y="277"/>
                  </a:lnTo>
                  <a:lnTo>
                    <a:pt x="4" y="283"/>
                  </a:lnTo>
                  <a:lnTo>
                    <a:pt x="7" y="291"/>
                  </a:lnTo>
                  <a:lnTo>
                    <a:pt x="12" y="296"/>
                  </a:lnTo>
                  <a:lnTo>
                    <a:pt x="17" y="300"/>
                  </a:lnTo>
                  <a:lnTo>
                    <a:pt x="23" y="304"/>
                  </a:lnTo>
                  <a:lnTo>
                    <a:pt x="31" y="307"/>
                  </a:lnTo>
                  <a:lnTo>
                    <a:pt x="39" y="307"/>
                  </a:lnTo>
                  <a:lnTo>
                    <a:pt x="172" y="307"/>
                  </a:lnTo>
                  <a:lnTo>
                    <a:pt x="172" y="307"/>
                  </a:lnTo>
                  <a:lnTo>
                    <a:pt x="181" y="307"/>
                  </a:lnTo>
                  <a:lnTo>
                    <a:pt x="188" y="304"/>
                  </a:lnTo>
                  <a:lnTo>
                    <a:pt x="195" y="300"/>
                  </a:lnTo>
                  <a:lnTo>
                    <a:pt x="199" y="296"/>
                  </a:lnTo>
                  <a:lnTo>
                    <a:pt x="204" y="291"/>
                  </a:lnTo>
                  <a:lnTo>
                    <a:pt x="208" y="283"/>
                  </a:lnTo>
                  <a:lnTo>
                    <a:pt x="211" y="277"/>
                  </a:lnTo>
                  <a:lnTo>
                    <a:pt x="212" y="268"/>
                  </a:lnTo>
                  <a:lnTo>
                    <a:pt x="212" y="38"/>
                  </a:lnTo>
                  <a:lnTo>
                    <a:pt x="212" y="38"/>
                  </a:lnTo>
                  <a:lnTo>
                    <a:pt x="211" y="31"/>
                  </a:lnTo>
                  <a:lnTo>
                    <a:pt x="208" y="24"/>
                  </a:lnTo>
                  <a:lnTo>
                    <a:pt x="204" y="18"/>
                  </a:lnTo>
                  <a:lnTo>
                    <a:pt x="199" y="11"/>
                  </a:lnTo>
                  <a:lnTo>
                    <a:pt x="195" y="8"/>
                  </a:lnTo>
                  <a:lnTo>
                    <a:pt x="188" y="4"/>
                  </a:lnTo>
                  <a:lnTo>
                    <a:pt x="181" y="2"/>
                  </a:lnTo>
                  <a:lnTo>
                    <a:pt x="172" y="0"/>
                  </a:lnTo>
                  <a:lnTo>
                    <a:pt x="172" y="0"/>
                  </a:lnTo>
                  <a:close/>
                  <a:moveTo>
                    <a:pt x="78" y="20"/>
                  </a:moveTo>
                  <a:lnTo>
                    <a:pt x="134" y="20"/>
                  </a:lnTo>
                  <a:lnTo>
                    <a:pt x="134" y="20"/>
                  </a:lnTo>
                  <a:lnTo>
                    <a:pt x="138" y="21"/>
                  </a:lnTo>
                  <a:lnTo>
                    <a:pt x="142" y="22"/>
                  </a:lnTo>
                  <a:lnTo>
                    <a:pt x="144" y="26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4"/>
                  </a:lnTo>
                  <a:lnTo>
                    <a:pt x="142" y="36"/>
                  </a:lnTo>
                  <a:lnTo>
                    <a:pt x="138" y="38"/>
                  </a:lnTo>
                  <a:lnTo>
                    <a:pt x="134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4" y="38"/>
                  </a:lnTo>
                  <a:lnTo>
                    <a:pt x="70" y="36"/>
                  </a:lnTo>
                  <a:lnTo>
                    <a:pt x="68" y="34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70" y="22"/>
                  </a:lnTo>
                  <a:lnTo>
                    <a:pt x="74" y="21"/>
                  </a:lnTo>
                  <a:lnTo>
                    <a:pt x="78" y="20"/>
                  </a:lnTo>
                  <a:lnTo>
                    <a:pt x="78" y="20"/>
                  </a:lnTo>
                  <a:close/>
                  <a:moveTo>
                    <a:pt x="106" y="293"/>
                  </a:moveTo>
                  <a:lnTo>
                    <a:pt x="106" y="293"/>
                  </a:lnTo>
                  <a:lnTo>
                    <a:pt x="100" y="292"/>
                  </a:lnTo>
                  <a:lnTo>
                    <a:pt x="95" y="289"/>
                  </a:lnTo>
                  <a:lnTo>
                    <a:pt x="92" y="284"/>
                  </a:lnTo>
                  <a:lnTo>
                    <a:pt x="91" y="278"/>
                  </a:lnTo>
                  <a:lnTo>
                    <a:pt x="91" y="278"/>
                  </a:lnTo>
                  <a:lnTo>
                    <a:pt x="92" y="272"/>
                  </a:lnTo>
                  <a:lnTo>
                    <a:pt x="95" y="267"/>
                  </a:lnTo>
                  <a:lnTo>
                    <a:pt x="100" y="265"/>
                  </a:lnTo>
                  <a:lnTo>
                    <a:pt x="106" y="264"/>
                  </a:lnTo>
                  <a:lnTo>
                    <a:pt x="106" y="264"/>
                  </a:lnTo>
                  <a:lnTo>
                    <a:pt x="112" y="265"/>
                  </a:lnTo>
                  <a:lnTo>
                    <a:pt x="117" y="267"/>
                  </a:lnTo>
                  <a:lnTo>
                    <a:pt x="119" y="272"/>
                  </a:lnTo>
                  <a:lnTo>
                    <a:pt x="121" y="278"/>
                  </a:lnTo>
                  <a:lnTo>
                    <a:pt x="121" y="278"/>
                  </a:lnTo>
                  <a:lnTo>
                    <a:pt x="119" y="284"/>
                  </a:lnTo>
                  <a:lnTo>
                    <a:pt x="117" y="289"/>
                  </a:lnTo>
                  <a:lnTo>
                    <a:pt x="112" y="292"/>
                  </a:lnTo>
                  <a:lnTo>
                    <a:pt x="106" y="293"/>
                  </a:lnTo>
                  <a:lnTo>
                    <a:pt x="106" y="293"/>
                  </a:lnTo>
                  <a:close/>
                  <a:moveTo>
                    <a:pt x="172" y="250"/>
                  </a:moveTo>
                  <a:lnTo>
                    <a:pt x="39" y="250"/>
                  </a:lnTo>
                  <a:lnTo>
                    <a:pt x="39" y="58"/>
                  </a:lnTo>
                  <a:lnTo>
                    <a:pt x="172" y="58"/>
                  </a:lnTo>
                  <a:lnTo>
                    <a:pt x="17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ŝḻïḓé"/>
            <p:cNvSpPr/>
            <p:nvPr/>
          </p:nvSpPr>
          <p:spPr bwMode="auto">
            <a:xfrm>
              <a:off x="1016773" y="1557993"/>
              <a:ext cx="521111" cy="555847"/>
            </a:xfrm>
            <a:custGeom>
              <a:avLst/>
              <a:gdLst>
                <a:gd name="connsiteX0" fmla="*/ 408616 w 521111"/>
                <a:gd name="connsiteY0" fmla="*/ 276270 h 555847"/>
                <a:gd name="connsiteX1" fmla="*/ 443357 w 521111"/>
                <a:gd name="connsiteY1" fmla="*/ 276270 h 555847"/>
                <a:gd name="connsiteX2" fmla="*/ 443357 w 521111"/>
                <a:gd name="connsiteY2" fmla="*/ 311011 h 555847"/>
                <a:gd name="connsiteX3" fmla="*/ 408616 w 521111"/>
                <a:gd name="connsiteY3" fmla="*/ 311011 h 555847"/>
                <a:gd name="connsiteX4" fmla="*/ 337481 w 521111"/>
                <a:gd name="connsiteY4" fmla="*/ 276270 h 555847"/>
                <a:gd name="connsiteX5" fmla="*/ 372222 w 521111"/>
                <a:gd name="connsiteY5" fmla="*/ 276270 h 555847"/>
                <a:gd name="connsiteX6" fmla="*/ 372222 w 521111"/>
                <a:gd name="connsiteY6" fmla="*/ 311011 h 555847"/>
                <a:gd name="connsiteX7" fmla="*/ 337481 w 521111"/>
                <a:gd name="connsiteY7" fmla="*/ 311011 h 555847"/>
                <a:gd name="connsiteX8" fmla="*/ 279580 w 521111"/>
                <a:gd name="connsiteY8" fmla="*/ 165431 h 555847"/>
                <a:gd name="connsiteX9" fmla="*/ 282888 w 521111"/>
                <a:gd name="connsiteY9" fmla="*/ 165431 h 555847"/>
                <a:gd name="connsiteX10" fmla="*/ 287851 w 521111"/>
                <a:gd name="connsiteY10" fmla="*/ 165431 h 555847"/>
                <a:gd name="connsiteX11" fmla="*/ 289506 w 521111"/>
                <a:gd name="connsiteY11" fmla="*/ 167085 h 555847"/>
                <a:gd name="connsiteX12" fmla="*/ 291160 w 521111"/>
                <a:gd name="connsiteY12" fmla="*/ 168740 h 555847"/>
                <a:gd name="connsiteX13" fmla="*/ 291160 w 521111"/>
                <a:gd name="connsiteY13" fmla="*/ 173702 h 555847"/>
                <a:gd name="connsiteX14" fmla="*/ 291160 w 521111"/>
                <a:gd name="connsiteY14" fmla="*/ 175357 h 555847"/>
                <a:gd name="connsiteX15" fmla="*/ 244839 w 521111"/>
                <a:gd name="connsiteY15" fmla="*/ 324244 h 555847"/>
                <a:gd name="connsiteX16" fmla="*/ 191901 w 521111"/>
                <a:gd name="connsiteY16" fmla="*/ 238220 h 555847"/>
                <a:gd name="connsiteX17" fmla="*/ 140617 w 521111"/>
                <a:gd name="connsiteY17" fmla="*/ 319281 h 555847"/>
                <a:gd name="connsiteX18" fmla="*/ 90987 w 521111"/>
                <a:gd name="connsiteY18" fmla="*/ 241529 h 555847"/>
                <a:gd name="connsiteX19" fmla="*/ 69481 w 521111"/>
                <a:gd name="connsiteY19" fmla="*/ 306047 h 555847"/>
                <a:gd name="connsiteX20" fmla="*/ 67827 w 521111"/>
                <a:gd name="connsiteY20" fmla="*/ 309355 h 555847"/>
                <a:gd name="connsiteX21" fmla="*/ 64518 w 521111"/>
                <a:gd name="connsiteY21" fmla="*/ 311010 h 555847"/>
                <a:gd name="connsiteX22" fmla="*/ 61210 w 521111"/>
                <a:gd name="connsiteY22" fmla="*/ 311010 h 555847"/>
                <a:gd name="connsiteX23" fmla="*/ 57901 w 521111"/>
                <a:gd name="connsiteY23" fmla="*/ 311010 h 555847"/>
                <a:gd name="connsiteX24" fmla="*/ 54592 w 521111"/>
                <a:gd name="connsiteY24" fmla="*/ 309355 h 555847"/>
                <a:gd name="connsiteX25" fmla="*/ 52938 w 521111"/>
                <a:gd name="connsiteY25" fmla="*/ 307701 h 555847"/>
                <a:gd name="connsiteX26" fmla="*/ 52938 w 521111"/>
                <a:gd name="connsiteY26" fmla="*/ 302738 h 555847"/>
                <a:gd name="connsiteX27" fmla="*/ 52938 w 521111"/>
                <a:gd name="connsiteY27" fmla="*/ 299430 h 555847"/>
                <a:gd name="connsiteX28" fmla="*/ 86024 w 521111"/>
                <a:gd name="connsiteY28" fmla="*/ 203480 h 555847"/>
                <a:gd name="connsiteX29" fmla="*/ 140617 w 521111"/>
                <a:gd name="connsiteY29" fmla="*/ 286195 h 555847"/>
                <a:gd name="connsiteX30" fmla="*/ 191901 w 521111"/>
                <a:gd name="connsiteY30" fmla="*/ 205134 h 555847"/>
                <a:gd name="connsiteX31" fmla="*/ 238222 w 521111"/>
                <a:gd name="connsiteY31" fmla="*/ 282887 h 555847"/>
                <a:gd name="connsiteX32" fmla="*/ 274617 w 521111"/>
                <a:gd name="connsiteY32" fmla="*/ 170394 h 555847"/>
                <a:gd name="connsiteX33" fmla="*/ 276271 w 521111"/>
                <a:gd name="connsiteY33" fmla="*/ 167085 h 555847"/>
                <a:gd name="connsiteX34" fmla="*/ 385456 w 521111"/>
                <a:gd name="connsiteY34" fmla="*/ 153851 h 555847"/>
                <a:gd name="connsiteX35" fmla="*/ 395382 w 521111"/>
                <a:gd name="connsiteY35" fmla="*/ 157160 h 555847"/>
                <a:gd name="connsiteX36" fmla="*/ 403654 w 521111"/>
                <a:gd name="connsiteY36" fmla="*/ 158814 h 555847"/>
                <a:gd name="connsiteX37" fmla="*/ 411926 w 521111"/>
                <a:gd name="connsiteY37" fmla="*/ 162122 h 555847"/>
                <a:gd name="connsiteX38" fmla="*/ 416889 w 521111"/>
                <a:gd name="connsiteY38" fmla="*/ 168740 h 555847"/>
                <a:gd name="connsiteX39" fmla="*/ 423506 w 521111"/>
                <a:gd name="connsiteY39" fmla="*/ 175357 h 555847"/>
                <a:gd name="connsiteX40" fmla="*/ 428469 w 521111"/>
                <a:gd name="connsiteY40" fmla="*/ 183628 h 555847"/>
                <a:gd name="connsiteX41" fmla="*/ 430123 w 521111"/>
                <a:gd name="connsiteY41" fmla="*/ 191900 h 555847"/>
                <a:gd name="connsiteX42" fmla="*/ 430123 w 521111"/>
                <a:gd name="connsiteY42" fmla="*/ 201826 h 555847"/>
                <a:gd name="connsiteX43" fmla="*/ 430123 w 521111"/>
                <a:gd name="connsiteY43" fmla="*/ 210097 h 555847"/>
                <a:gd name="connsiteX44" fmla="*/ 428469 w 521111"/>
                <a:gd name="connsiteY44" fmla="*/ 220023 h 555847"/>
                <a:gd name="connsiteX45" fmla="*/ 423506 w 521111"/>
                <a:gd name="connsiteY45" fmla="*/ 226640 h 555847"/>
                <a:gd name="connsiteX46" fmla="*/ 416889 w 521111"/>
                <a:gd name="connsiteY46" fmla="*/ 233258 h 555847"/>
                <a:gd name="connsiteX47" fmla="*/ 411926 w 521111"/>
                <a:gd name="connsiteY47" fmla="*/ 238220 h 555847"/>
                <a:gd name="connsiteX48" fmla="*/ 403654 w 521111"/>
                <a:gd name="connsiteY48" fmla="*/ 244838 h 555847"/>
                <a:gd name="connsiteX49" fmla="*/ 395382 w 521111"/>
                <a:gd name="connsiteY49" fmla="*/ 246492 h 555847"/>
                <a:gd name="connsiteX50" fmla="*/ 385456 w 521111"/>
                <a:gd name="connsiteY50" fmla="*/ 246492 h 555847"/>
                <a:gd name="connsiteX51" fmla="*/ 377185 w 521111"/>
                <a:gd name="connsiteY51" fmla="*/ 246492 h 555847"/>
                <a:gd name="connsiteX52" fmla="*/ 367259 w 521111"/>
                <a:gd name="connsiteY52" fmla="*/ 244838 h 555847"/>
                <a:gd name="connsiteX53" fmla="*/ 360642 w 521111"/>
                <a:gd name="connsiteY53" fmla="*/ 238220 h 555847"/>
                <a:gd name="connsiteX54" fmla="*/ 352370 w 521111"/>
                <a:gd name="connsiteY54" fmla="*/ 233258 h 555847"/>
                <a:gd name="connsiteX55" fmla="*/ 345753 w 521111"/>
                <a:gd name="connsiteY55" fmla="*/ 226640 h 555847"/>
                <a:gd name="connsiteX56" fmla="*/ 342444 w 521111"/>
                <a:gd name="connsiteY56" fmla="*/ 220023 h 555847"/>
                <a:gd name="connsiteX57" fmla="*/ 340790 w 521111"/>
                <a:gd name="connsiteY57" fmla="*/ 210097 h 555847"/>
                <a:gd name="connsiteX58" fmla="*/ 340790 w 521111"/>
                <a:gd name="connsiteY58" fmla="*/ 201826 h 555847"/>
                <a:gd name="connsiteX59" fmla="*/ 340790 w 521111"/>
                <a:gd name="connsiteY59" fmla="*/ 191900 h 555847"/>
                <a:gd name="connsiteX60" fmla="*/ 342444 w 521111"/>
                <a:gd name="connsiteY60" fmla="*/ 183628 h 555847"/>
                <a:gd name="connsiteX61" fmla="*/ 345753 w 521111"/>
                <a:gd name="connsiteY61" fmla="*/ 175357 h 555847"/>
                <a:gd name="connsiteX62" fmla="*/ 352370 w 521111"/>
                <a:gd name="connsiteY62" fmla="*/ 168740 h 555847"/>
                <a:gd name="connsiteX63" fmla="*/ 360642 w 521111"/>
                <a:gd name="connsiteY63" fmla="*/ 162122 h 555847"/>
                <a:gd name="connsiteX64" fmla="*/ 367259 w 521111"/>
                <a:gd name="connsiteY64" fmla="*/ 158814 h 555847"/>
                <a:gd name="connsiteX65" fmla="*/ 377185 w 521111"/>
                <a:gd name="connsiteY65" fmla="*/ 157160 h 555847"/>
                <a:gd name="connsiteX66" fmla="*/ 34741 w 521111"/>
                <a:gd name="connsiteY66" fmla="*/ 112493 h 555847"/>
                <a:gd name="connsiteX67" fmla="*/ 34741 w 521111"/>
                <a:gd name="connsiteY67" fmla="*/ 345750 h 555847"/>
                <a:gd name="connsiteX68" fmla="*/ 226642 w 521111"/>
                <a:gd name="connsiteY68" fmla="*/ 345750 h 555847"/>
                <a:gd name="connsiteX69" fmla="*/ 296123 w 521111"/>
                <a:gd name="connsiteY69" fmla="*/ 345750 h 555847"/>
                <a:gd name="connsiteX70" fmla="*/ 486370 w 521111"/>
                <a:gd name="connsiteY70" fmla="*/ 345750 h 555847"/>
                <a:gd name="connsiteX71" fmla="*/ 486370 w 521111"/>
                <a:gd name="connsiteY71" fmla="*/ 112493 h 555847"/>
                <a:gd name="connsiteX72" fmla="*/ 226642 w 521111"/>
                <a:gd name="connsiteY72" fmla="*/ 0 h 555847"/>
                <a:gd name="connsiteX73" fmla="*/ 296123 w 521111"/>
                <a:gd name="connsiteY73" fmla="*/ 0 h 555847"/>
                <a:gd name="connsiteX74" fmla="*/ 296123 w 521111"/>
                <a:gd name="connsiteY74" fmla="*/ 34740 h 555847"/>
                <a:gd name="connsiteX75" fmla="*/ 521111 w 521111"/>
                <a:gd name="connsiteY75" fmla="*/ 34740 h 555847"/>
                <a:gd name="connsiteX76" fmla="*/ 521111 w 521111"/>
                <a:gd name="connsiteY76" fmla="*/ 77752 h 555847"/>
                <a:gd name="connsiteX77" fmla="*/ 521111 w 521111"/>
                <a:gd name="connsiteY77" fmla="*/ 104221 h 555847"/>
                <a:gd name="connsiteX78" fmla="*/ 521111 w 521111"/>
                <a:gd name="connsiteY78" fmla="*/ 380491 h 555847"/>
                <a:gd name="connsiteX79" fmla="*/ 296123 w 521111"/>
                <a:gd name="connsiteY79" fmla="*/ 380491 h 555847"/>
                <a:gd name="connsiteX80" fmla="*/ 296123 w 521111"/>
                <a:gd name="connsiteY80" fmla="*/ 448317 h 555847"/>
                <a:gd name="connsiteX81" fmla="*/ 433432 w 521111"/>
                <a:gd name="connsiteY81" fmla="*/ 555847 h 555847"/>
                <a:gd name="connsiteX82" fmla="*/ 398691 w 521111"/>
                <a:gd name="connsiteY82" fmla="*/ 555847 h 555847"/>
                <a:gd name="connsiteX83" fmla="*/ 296123 w 521111"/>
                <a:gd name="connsiteY83" fmla="*/ 484712 h 555847"/>
                <a:gd name="connsiteX84" fmla="*/ 296123 w 521111"/>
                <a:gd name="connsiteY84" fmla="*/ 486366 h 555847"/>
                <a:gd name="connsiteX85" fmla="*/ 226642 w 521111"/>
                <a:gd name="connsiteY85" fmla="*/ 486366 h 555847"/>
                <a:gd name="connsiteX86" fmla="*/ 226642 w 521111"/>
                <a:gd name="connsiteY86" fmla="*/ 484712 h 555847"/>
                <a:gd name="connsiteX87" fmla="*/ 122420 w 521111"/>
                <a:gd name="connsiteY87" fmla="*/ 555847 h 555847"/>
                <a:gd name="connsiteX88" fmla="*/ 87679 w 521111"/>
                <a:gd name="connsiteY88" fmla="*/ 555847 h 555847"/>
                <a:gd name="connsiteX89" fmla="*/ 226642 w 521111"/>
                <a:gd name="connsiteY89" fmla="*/ 448317 h 555847"/>
                <a:gd name="connsiteX90" fmla="*/ 226642 w 521111"/>
                <a:gd name="connsiteY90" fmla="*/ 380491 h 555847"/>
                <a:gd name="connsiteX91" fmla="*/ 0 w 521111"/>
                <a:gd name="connsiteY91" fmla="*/ 380491 h 555847"/>
                <a:gd name="connsiteX92" fmla="*/ 0 w 521111"/>
                <a:gd name="connsiteY92" fmla="*/ 104221 h 555847"/>
                <a:gd name="connsiteX93" fmla="*/ 0 w 521111"/>
                <a:gd name="connsiteY93" fmla="*/ 77752 h 555847"/>
                <a:gd name="connsiteX94" fmla="*/ 0 w 521111"/>
                <a:gd name="connsiteY94" fmla="*/ 34740 h 555847"/>
                <a:gd name="connsiteX95" fmla="*/ 226642 w 521111"/>
                <a:gd name="connsiteY95" fmla="*/ 34740 h 55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521111" h="555847">
                  <a:moveTo>
                    <a:pt x="408616" y="276270"/>
                  </a:moveTo>
                  <a:lnTo>
                    <a:pt x="443357" y="276270"/>
                  </a:lnTo>
                  <a:lnTo>
                    <a:pt x="443357" y="311011"/>
                  </a:lnTo>
                  <a:lnTo>
                    <a:pt x="408616" y="311011"/>
                  </a:lnTo>
                  <a:close/>
                  <a:moveTo>
                    <a:pt x="337481" y="276270"/>
                  </a:moveTo>
                  <a:lnTo>
                    <a:pt x="372222" y="276270"/>
                  </a:lnTo>
                  <a:lnTo>
                    <a:pt x="372222" y="311011"/>
                  </a:lnTo>
                  <a:lnTo>
                    <a:pt x="337481" y="311011"/>
                  </a:lnTo>
                  <a:close/>
                  <a:moveTo>
                    <a:pt x="279580" y="165431"/>
                  </a:moveTo>
                  <a:lnTo>
                    <a:pt x="282888" y="165431"/>
                  </a:lnTo>
                  <a:lnTo>
                    <a:pt x="287851" y="165431"/>
                  </a:lnTo>
                  <a:lnTo>
                    <a:pt x="289506" y="167085"/>
                  </a:lnTo>
                  <a:lnTo>
                    <a:pt x="291160" y="168740"/>
                  </a:lnTo>
                  <a:lnTo>
                    <a:pt x="291160" y="173702"/>
                  </a:lnTo>
                  <a:lnTo>
                    <a:pt x="291160" y="175357"/>
                  </a:lnTo>
                  <a:lnTo>
                    <a:pt x="244839" y="324244"/>
                  </a:lnTo>
                  <a:lnTo>
                    <a:pt x="191901" y="238220"/>
                  </a:lnTo>
                  <a:lnTo>
                    <a:pt x="140617" y="319281"/>
                  </a:lnTo>
                  <a:lnTo>
                    <a:pt x="90987" y="241529"/>
                  </a:lnTo>
                  <a:lnTo>
                    <a:pt x="69481" y="306047"/>
                  </a:lnTo>
                  <a:lnTo>
                    <a:pt x="67827" y="309355"/>
                  </a:lnTo>
                  <a:lnTo>
                    <a:pt x="64518" y="311010"/>
                  </a:lnTo>
                  <a:lnTo>
                    <a:pt x="61210" y="311010"/>
                  </a:lnTo>
                  <a:lnTo>
                    <a:pt x="57901" y="311010"/>
                  </a:lnTo>
                  <a:lnTo>
                    <a:pt x="54592" y="309355"/>
                  </a:lnTo>
                  <a:lnTo>
                    <a:pt x="52938" y="307701"/>
                  </a:lnTo>
                  <a:lnTo>
                    <a:pt x="52938" y="302738"/>
                  </a:lnTo>
                  <a:lnTo>
                    <a:pt x="52938" y="299430"/>
                  </a:lnTo>
                  <a:lnTo>
                    <a:pt x="86024" y="203480"/>
                  </a:lnTo>
                  <a:lnTo>
                    <a:pt x="140617" y="286195"/>
                  </a:lnTo>
                  <a:lnTo>
                    <a:pt x="191901" y="205134"/>
                  </a:lnTo>
                  <a:lnTo>
                    <a:pt x="238222" y="282887"/>
                  </a:lnTo>
                  <a:lnTo>
                    <a:pt x="274617" y="170394"/>
                  </a:lnTo>
                  <a:lnTo>
                    <a:pt x="276271" y="167085"/>
                  </a:lnTo>
                  <a:close/>
                  <a:moveTo>
                    <a:pt x="385456" y="153851"/>
                  </a:moveTo>
                  <a:lnTo>
                    <a:pt x="395382" y="157160"/>
                  </a:lnTo>
                  <a:lnTo>
                    <a:pt x="403654" y="158814"/>
                  </a:lnTo>
                  <a:lnTo>
                    <a:pt x="411926" y="162122"/>
                  </a:lnTo>
                  <a:lnTo>
                    <a:pt x="416889" y="168740"/>
                  </a:lnTo>
                  <a:lnTo>
                    <a:pt x="423506" y="175357"/>
                  </a:lnTo>
                  <a:lnTo>
                    <a:pt x="428469" y="183628"/>
                  </a:lnTo>
                  <a:lnTo>
                    <a:pt x="430123" y="191900"/>
                  </a:lnTo>
                  <a:lnTo>
                    <a:pt x="430123" y="201826"/>
                  </a:lnTo>
                  <a:lnTo>
                    <a:pt x="430123" y="210097"/>
                  </a:lnTo>
                  <a:lnTo>
                    <a:pt x="428469" y="220023"/>
                  </a:lnTo>
                  <a:lnTo>
                    <a:pt x="423506" y="226640"/>
                  </a:lnTo>
                  <a:lnTo>
                    <a:pt x="416889" y="233258"/>
                  </a:lnTo>
                  <a:lnTo>
                    <a:pt x="411926" y="238220"/>
                  </a:lnTo>
                  <a:lnTo>
                    <a:pt x="403654" y="244838"/>
                  </a:lnTo>
                  <a:lnTo>
                    <a:pt x="395382" y="246492"/>
                  </a:lnTo>
                  <a:lnTo>
                    <a:pt x="385456" y="246492"/>
                  </a:lnTo>
                  <a:lnTo>
                    <a:pt x="377185" y="246492"/>
                  </a:lnTo>
                  <a:lnTo>
                    <a:pt x="367259" y="244838"/>
                  </a:lnTo>
                  <a:lnTo>
                    <a:pt x="360642" y="238220"/>
                  </a:lnTo>
                  <a:lnTo>
                    <a:pt x="352370" y="233258"/>
                  </a:lnTo>
                  <a:lnTo>
                    <a:pt x="345753" y="226640"/>
                  </a:lnTo>
                  <a:lnTo>
                    <a:pt x="342444" y="220023"/>
                  </a:lnTo>
                  <a:lnTo>
                    <a:pt x="340790" y="210097"/>
                  </a:lnTo>
                  <a:lnTo>
                    <a:pt x="340790" y="201826"/>
                  </a:lnTo>
                  <a:lnTo>
                    <a:pt x="340790" y="191900"/>
                  </a:lnTo>
                  <a:lnTo>
                    <a:pt x="342444" y="183628"/>
                  </a:lnTo>
                  <a:lnTo>
                    <a:pt x="345753" y="175357"/>
                  </a:lnTo>
                  <a:lnTo>
                    <a:pt x="352370" y="168740"/>
                  </a:lnTo>
                  <a:lnTo>
                    <a:pt x="360642" y="162122"/>
                  </a:lnTo>
                  <a:lnTo>
                    <a:pt x="367259" y="158814"/>
                  </a:lnTo>
                  <a:lnTo>
                    <a:pt x="377185" y="157160"/>
                  </a:lnTo>
                  <a:close/>
                  <a:moveTo>
                    <a:pt x="34741" y="112493"/>
                  </a:moveTo>
                  <a:lnTo>
                    <a:pt x="34741" y="345750"/>
                  </a:lnTo>
                  <a:lnTo>
                    <a:pt x="226642" y="345750"/>
                  </a:lnTo>
                  <a:lnTo>
                    <a:pt x="296123" y="345750"/>
                  </a:lnTo>
                  <a:lnTo>
                    <a:pt x="486370" y="345750"/>
                  </a:lnTo>
                  <a:lnTo>
                    <a:pt x="486370" y="112493"/>
                  </a:lnTo>
                  <a:close/>
                  <a:moveTo>
                    <a:pt x="226642" y="0"/>
                  </a:moveTo>
                  <a:lnTo>
                    <a:pt x="296123" y="0"/>
                  </a:lnTo>
                  <a:lnTo>
                    <a:pt x="296123" y="34740"/>
                  </a:lnTo>
                  <a:lnTo>
                    <a:pt x="521111" y="34740"/>
                  </a:lnTo>
                  <a:lnTo>
                    <a:pt x="521111" y="77752"/>
                  </a:lnTo>
                  <a:lnTo>
                    <a:pt x="521111" y="104221"/>
                  </a:lnTo>
                  <a:lnTo>
                    <a:pt x="521111" y="380491"/>
                  </a:lnTo>
                  <a:lnTo>
                    <a:pt x="296123" y="380491"/>
                  </a:lnTo>
                  <a:lnTo>
                    <a:pt x="296123" y="448317"/>
                  </a:lnTo>
                  <a:lnTo>
                    <a:pt x="433432" y="555847"/>
                  </a:lnTo>
                  <a:lnTo>
                    <a:pt x="398691" y="555847"/>
                  </a:lnTo>
                  <a:lnTo>
                    <a:pt x="296123" y="484712"/>
                  </a:lnTo>
                  <a:lnTo>
                    <a:pt x="296123" y="486366"/>
                  </a:lnTo>
                  <a:lnTo>
                    <a:pt x="226642" y="486366"/>
                  </a:lnTo>
                  <a:lnTo>
                    <a:pt x="226642" y="484712"/>
                  </a:lnTo>
                  <a:lnTo>
                    <a:pt x="122420" y="555847"/>
                  </a:lnTo>
                  <a:lnTo>
                    <a:pt x="87679" y="555847"/>
                  </a:lnTo>
                  <a:lnTo>
                    <a:pt x="226642" y="448317"/>
                  </a:lnTo>
                  <a:lnTo>
                    <a:pt x="226642" y="380491"/>
                  </a:lnTo>
                  <a:lnTo>
                    <a:pt x="0" y="380491"/>
                  </a:lnTo>
                  <a:lnTo>
                    <a:pt x="0" y="104221"/>
                  </a:lnTo>
                  <a:lnTo>
                    <a:pt x="0" y="77752"/>
                  </a:lnTo>
                  <a:lnTo>
                    <a:pt x="0" y="34740"/>
                  </a:lnTo>
                  <a:lnTo>
                    <a:pt x="226642" y="34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0" name="iśļîdé"/>
            <p:cNvSpPr/>
            <p:nvPr/>
          </p:nvSpPr>
          <p:spPr bwMode="auto">
            <a:xfrm>
              <a:off x="7280686" y="3178319"/>
              <a:ext cx="424336" cy="590846"/>
            </a:xfrm>
            <a:custGeom>
              <a:avLst/>
              <a:gdLst>
                <a:gd name="connsiteX0" fmla="*/ 193368 w 424336"/>
                <a:gd name="connsiteY0" fmla="*/ 130703 h 590846"/>
                <a:gd name="connsiteX1" fmla="*/ 211272 w 424336"/>
                <a:gd name="connsiteY1" fmla="*/ 130703 h 590846"/>
                <a:gd name="connsiteX2" fmla="*/ 229176 w 424336"/>
                <a:gd name="connsiteY2" fmla="*/ 130703 h 590846"/>
                <a:gd name="connsiteX3" fmla="*/ 247081 w 424336"/>
                <a:gd name="connsiteY3" fmla="*/ 137865 h 590846"/>
                <a:gd name="connsiteX4" fmla="*/ 263195 w 424336"/>
                <a:gd name="connsiteY4" fmla="*/ 146817 h 590846"/>
                <a:gd name="connsiteX5" fmla="*/ 277519 w 424336"/>
                <a:gd name="connsiteY5" fmla="*/ 157560 h 590846"/>
                <a:gd name="connsiteX6" fmla="*/ 288261 w 424336"/>
                <a:gd name="connsiteY6" fmla="*/ 170093 h 590846"/>
                <a:gd name="connsiteX7" fmla="*/ 297213 w 424336"/>
                <a:gd name="connsiteY7" fmla="*/ 186207 h 590846"/>
                <a:gd name="connsiteX8" fmla="*/ 302585 w 424336"/>
                <a:gd name="connsiteY8" fmla="*/ 204111 h 590846"/>
                <a:gd name="connsiteX9" fmla="*/ 304375 w 424336"/>
                <a:gd name="connsiteY9" fmla="*/ 223806 h 590846"/>
                <a:gd name="connsiteX10" fmla="*/ 302585 w 424336"/>
                <a:gd name="connsiteY10" fmla="*/ 241711 h 590846"/>
                <a:gd name="connsiteX11" fmla="*/ 297213 w 424336"/>
                <a:gd name="connsiteY11" fmla="*/ 257825 h 590846"/>
                <a:gd name="connsiteX12" fmla="*/ 288261 w 424336"/>
                <a:gd name="connsiteY12" fmla="*/ 273939 h 590846"/>
                <a:gd name="connsiteX13" fmla="*/ 277519 w 424336"/>
                <a:gd name="connsiteY13" fmla="*/ 286472 h 590846"/>
                <a:gd name="connsiteX14" fmla="*/ 263195 w 424336"/>
                <a:gd name="connsiteY14" fmla="*/ 299005 h 590846"/>
                <a:gd name="connsiteX15" fmla="*/ 247081 w 424336"/>
                <a:gd name="connsiteY15" fmla="*/ 306167 h 590846"/>
                <a:gd name="connsiteX16" fmla="*/ 229176 w 424336"/>
                <a:gd name="connsiteY16" fmla="*/ 313329 h 590846"/>
                <a:gd name="connsiteX17" fmla="*/ 211272 w 424336"/>
                <a:gd name="connsiteY17" fmla="*/ 315119 h 590846"/>
                <a:gd name="connsiteX18" fmla="*/ 193368 w 424336"/>
                <a:gd name="connsiteY18" fmla="*/ 313329 h 590846"/>
                <a:gd name="connsiteX19" fmla="*/ 177254 w 424336"/>
                <a:gd name="connsiteY19" fmla="*/ 306167 h 590846"/>
                <a:gd name="connsiteX20" fmla="*/ 161140 w 424336"/>
                <a:gd name="connsiteY20" fmla="*/ 299005 h 590846"/>
                <a:gd name="connsiteX21" fmla="*/ 145026 w 424336"/>
                <a:gd name="connsiteY21" fmla="*/ 286472 h 590846"/>
                <a:gd name="connsiteX22" fmla="*/ 134283 w 424336"/>
                <a:gd name="connsiteY22" fmla="*/ 273939 h 590846"/>
                <a:gd name="connsiteX23" fmla="*/ 125331 w 424336"/>
                <a:gd name="connsiteY23" fmla="*/ 257825 h 590846"/>
                <a:gd name="connsiteX24" fmla="*/ 121750 w 424336"/>
                <a:gd name="connsiteY24" fmla="*/ 241711 h 590846"/>
                <a:gd name="connsiteX25" fmla="*/ 119959 w 424336"/>
                <a:gd name="connsiteY25" fmla="*/ 223806 h 590846"/>
                <a:gd name="connsiteX26" fmla="*/ 121750 w 424336"/>
                <a:gd name="connsiteY26" fmla="*/ 204111 h 590846"/>
                <a:gd name="connsiteX27" fmla="*/ 125331 w 424336"/>
                <a:gd name="connsiteY27" fmla="*/ 186207 h 590846"/>
                <a:gd name="connsiteX28" fmla="*/ 134283 w 424336"/>
                <a:gd name="connsiteY28" fmla="*/ 170093 h 590846"/>
                <a:gd name="connsiteX29" fmla="*/ 145026 w 424336"/>
                <a:gd name="connsiteY29" fmla="*/ 157560 h 590846"/>
                <a:gd name="connsiteX30" fmla="*/ 161140 w 424336"/>
                <a:gd name="connsiteY30" fmla="*/ 146817 h 590846"/>
                <a:gd name="connsiteX31" fmla="*/ 177254 w 424336"/>
                <a:gd name="connsiteY31" fmla="*/ 137865 h 590846"/>
                <a:gd name="connsiteX32" fmla="*/ 198740 w 424336"/>
                <a:gd name="connsiteY32" fmla="*/ 93103 h 590846"/>
                <a:gd name="connsiteX33" fmla="*/ 186207 w 424336"/>
                <a:gd name="connsiteY33" fmla="*/ 94893 h 590846"/>
                <a:gd name="connsiteX34" fmla="*/ 161140 w 424336"/>
                <a:gd name="connsiteY34" fmla="*/ 102055 h 590846"/>
                <a:gd name="connsiteX35" fmla="*/ 139655 w 424336"/>
                <a:gd name="connsiteY35" fmla="*/ 114588 h 590846"/>
                <a:gd name="connsiteX36" fmla="*/ 119960 w 424336"/>
                <a:gd name="connsiteY36" fmla="*/ 130702 h 590846"/>
                <a:gd name="connsiteX37" fmla="*/ 103846 w 424336"/>
                <a:gd name="connsiteY37" fmla="*/ 150397 h 590846"/>
                <a:gd name="connsiteX38" fmla="*/ 93103 w 424336"/>
                <a:gd name="connsiteY38" fmla="*/ 171883 h 590846"/>
                <a:gd name="connsiteX39" fmla="*/ 84151 w 424336"/>
                <a:gd name="connsiteY39" fmla="*/ 196949 h 590846"/>
                <a:gd name="connsiteX40" fmla="*/ 84151 w 424336"/>
                <a:gd name="connsiteY40" fmla="*/ 209482 h 590846"/>
                <a:gd name="connsiteX41" fmla="*/ 82360 w 424336"/>
                <a:gd name="connsiteY41" fmla="*/ 223805 h 590846"/>
                <a:gd name="connsiteX42" fmla="*/ 84151 w 424336"/>
                <a:gd name="connsiteY42" fmla="*/ 236339 h 590846"/>
                <a:gd name="connsiteX43" fmla="*/ 84151 w 424336"/>
                <a:gd name="connsiteY43" fmla="*/ 247081 h 590846"/>
                <a:gd name="connsiteX44" fmla="*/ 93103 w 424336"/>
                <a:gd name="connsiteY44" fmla="*/ 272147 h 590846"/>
                <a:gd name="connsiteX45" fmla="*/ 103846 w 424336"/>
                <a:gd name="connsiteY45" fmla="*/ 293633 h 590846"/>
                <a:gd name="connsiteX46" fmla="*/ 119960 w 424336"/>
                <a:gd name="connsiteY46" fmla="*/ 313328 h 590846"/>
                <a:gd name="connsiteX47" fmla="*/ 139655 w 424336"/>
                <a:gd name="connsiteY47" fmla="*/ 329442 h 590846"/>
                <a:gd name="connsiteX48" fmla="*/ 161140 w 424336"/>
                <a:gd name="connsiteY48" fmla="*/ 341975 h 590846"/>
                <a:gd name="connsiteX49" fmla="*/ 186207 w 424336"/>
                <a:gd name="connsiteY49" fmla="*/ 349136 h 590846"/>
                <a:gd name="connsiteX50" fmla="*/ 198740 w 424336"/>
                <a:gd name="connsiteY50" fmla="*/ 350927 h 590846"/>
                <a:gd name="connsiteX51" fmla="*/ 211273 w 424336"/>
                <a:gd name="connsiteY51" fmla="*/ 350927 h 590846"/>
                <a:gd name="connsiteX52" fmla="*/ 225597 w 424336"/>
                <a:gd name="connsiteY52" fmla="*/ 350927 h 590846"/>
                <a:gd name="connsiteX53" fmla="*/ 238130 w 424336"/>
                <a:gd name="connsiteY53" fmla="*/ 349136 h 590846"/>
                <a:gd name="connsiteX54" fmla="*/ 263196 w 424336"/>
                <a:gd name="connsiteY54" fmla="*/ 341975 h 590846"/>
                <a:gd name="connsiteX55" fmla="*/ 284681 w 424336"/>
                <a:gd name="connsiteY55" fmla="*/ 329442 h 590846"/>
                <a:gd name="connsiteX56" fmla="*/ 304376 w 424336"/>
                <a:gd name="connsiteY56" fmla="*/ 313328 h 590846"/>
                <a:gd name="connsiteX57" fmla="*/ 320490 w 424336"/>
                <a:gd name="connsiteY57" fmla="*/ 293633 h 590846"/>
                <a:gd name="connsiteX58" fmla="*/ 331233 w 424336"/>
                <a:gd name="connsiteY58" fmla="*/ 272147 h 590846"/>
                <a:gd name="connsiteX59" fmla="*/ 340185 w 424336"/>
                <a:gd name="connsiteY59" fmla="*/ 247081 h 590846"/>
                <a:gd name="connsiteX60" fmla="*/ 340185 w 424336"/>
                <a:gd name="connsiteY60" fmla="*/ 236339 h 590846"/>
                <a:gd name="connsiteX61" fmla="*/ 341976 w 424336"/>
                <a:gd name="connsiteY61" fmla="*/ 223805 h 590846"/>
                <a:gd name="connsiteX62" fmla="*/ 340185 w 424336"/>
                <a:gd name="connsiteY62" fmla="*/ 209482 h 590846"/>
                <a:gd name="connsiteX63" fmla="*/ 340185 w 424336"/>
                <a:gd name="connsiteY63" fmla="*/ 196949 h 590846"/>
                <a:gd name="connsiteX64" fmla="*/ 331233 w 424336"/>
                <a:gd name="connsiteY64" fmla="*/ 171883 h 590846"/>
                <a:gd name="connsiteX65" fmla="*/ 320490 w 424336"/>
                <a:gd name="connsiteY65" fmla="*/ 150397 h 590846"/>
                <a:gd name="connsiteX66" fmla="*/ 304376 w 424336"/>
                <a:gd name="connsiteY66" fmla="*/ 130702 h 590846"/>
                <a:gd name="connsiteX67" fmla="*/ 284681 w 424336"/>
                <a:gd name="connsiteY67" fmla="*/ 114588 h 590846"/>
                <a:gd name="connsiteX68" fmla="*/ 263196 w 424336"/>
                <a:gd name="connsiteY68" fmla="*/ 102055 h 590846"/>
                <a:gd name="connsiteX69" fmla="*/ 238130 w 424336"/>
                <a:gd name="connsiteY69" fmla="*/ 94893 h 590846"/>
                <a:gd name="connsiteX70" fmla="*/ 225597 w 424336"/>
                <a:gd name="connsiteY70" fmla="*/ 93103 h 590846"/>
                <a:gd name="connsiteX71" fmla="*/ 211273 w 424336"/>
                <a:gd name="connsiteY71" fmla="*/ 93103 h 590846"/>
                <a:gd name="connsiteX72" fmla="*/ 211273 w 424336"/>
                <a:gd name="connsiteY72" fmla="*/ 0 h 590846"/>
                <a:gd name="connsiteX73" fmla="*/ 234549 w 424336"/>
                <a:gd name="connsiteY73" fmla="*/ 41180 h 590846"/>
                <a:gd name="connsiteX74" fmla="*/ 252453 w 424336"/>
                <a:gd name="connsiteY74" fmla="*/ 42970 h 590846"/>
                <a:gd name="connsiteX75" fmla="*/ 268567 w 424336"/>
                <a:gd name="connsiteY75" fmla="*/ 46551 h 590846"/>
                <a:gd name="connsiteX76" fmla="*/ 286472 w 424336"/>
                <a:gd name="connsiteY76" fmla="*/ 53713 h 590846"/>
                <a:gd name="connsiteX77" fmla="*/ 302586 w 424336"/>
                <a:gd name="connsiteY77" fmla="*/ 62665 h 590846"/>
                <a:gd name="connsiteX78" fmla="*/ 341976 w 424336"/>
                <a:gd name="connsiteY78" fmla="*/ 42970 h 590846"/>
                <a:gd name="connsiteX79" fmla="*/ 338395 w 424336"/>
                <a:gd name="connsiteY79" fmla="*/ 85941 h 590846"/>
                <a:gd name="connsiteX80" fmla="*/ 350928 w 424336"/>
                <a:gd name="connsiteY80" fmla="*/ 100265 h 590846"/>
                <a:gd name="connsiteX81" fmla="*/ 361671 w 424336"/>
                <a:gd name="connsiteY81" fmla="*/ 112798 h 590846"/>
                <a:gd name="connsiteX82" fmla="*/ 370623 w 424336"/>
                <a:gd name="connsiteY82" fmla="*/ 128912 h 590846"/>
                <a:gd name="connsiteX83" fmla="*/ 379575 w 424336"/>
                <a:gd name="connsiteY83" fmla="*/ 143236 h 590846"/>
                <a:gd name="connsiteX84" fmla="*/ 424336 w 424336"/>
                <a:gd name="connsiteY84" fmla="*/ 152188 h 590846"/>
                <a:gd name="connsiteX85" fmla="*/ 392108 w 424336"/>
                <a:gd name="connsiteY85" fmla="*/ 186206 h 590846"/>
                <a:gd name="connsiteX86" fmla="*/ 397480 w 424336"/>
                <a:gd name="connsiteY86" fmla="*/ 204111 h 590846"/>
                <a:gd name="connsiteX87" fmla="*/ 397480 w 424336"/>
                <a:gd name="connsiteY87" fmla="*/ 223805 h 590846"/>
                <a:gd name="connsiteX88" fmla="*/ 397480 w 424336"/>
                <a:gd name="connsiteY88" fmla="*/ 241710 h 590846"/>
                <a:gd name="connsiteX89" fmla="*/ 392108 w 424336"/>
                <a:gd name="connsiteY89" fmla="*/ 257824 h 590846"/>
                <a:gd name="connsiteX90" fmla="*/ 424336 w 424336"/>
                <a:gd name="connsiteY90" fmla="*/ 291842 h 590846"/>
                <a:gd name="connsiteX91" fmla="*/ 379575 w 424336"/>
                <a:gd name="connsiteY91" fmla="*/ 300794 h 590846"/>
                <a:gd name="connsiteX92" fmla="*/ 370623 w 424336"/>
                <a:gd name="connsiteY92" fmla="*/ 315118 h 590846"/>
                <a:gd name="connsiteX93" fmla="*/ 361671 w 424336"/>
                <a:gd name="connsiteY93" fmla="*/ 331232 h 590846"/>
                <a:gd name="connsiteX94" fmla="*/ 350928 w 424336"/>
                <a:gd name="connsiteY94" fmla="*/ 343765 h 590846"/>
                <a:gd name="connsiteX95" fmla="*/ 338395 w 424336"/>
                <a:gd name="connsiteY95" fmla="*/ 358089 h 590846"/>
                <a:gd name="connsiteX96" fmla="*/ 331233 w 424336"/>
                <a:gd name="connsiteY96" fmla="*/ 361670 h 590846"/>
                <a:gd name="connsiteX97" fmla="*/ 359880 w 424336"/>
                <a:gd name="connsiteY97" fmla="*/ 590846 h 590846"/>
                <a:gd name="connsiteX98" fmla="*/ 211273 w 424336"/>
                <a:gd name="connsiteY98" fmla="*/ 444030 h 590846"/>
                <a:gd name="connsiteX99" fmla="*/ 64456 w 424336"/>
                <a:gd name="connsiteY99" fmla="*/ 590846 h 590846"/>
                <a:gd name="connsiteX100" fmla="*/ 93103 w 424336"/>
                <a:gd name="connsiteY100" fmla="*/ 361670 h 590846"/>
                <a:gd name="connsiteX101" fmla="*/ 85941 w 424336"/>
                <a:gd name="connsiteY101" fmla="*/ 358089 h 590846"/>
                <a:gd name="connsiteX102" fmla="*/ 73408 w 424336"/>
                <a:gd name="connsiteY102" fmla="*/ 343765 h 590846"/>
                <a:gd name="connsiteX103" fmla="*/ 62665 w 424336"/>
                <a:gd name="connsiteY103" fmla="*/ 331232 h 590846"/>
                <a:gd name="connsiteX104" fmla="*/ 53713 w 424336"/>
                <a:gd name="connsiteY104" fmla="*/ 315118 h 590846"/>
                <a:gd name="connsiteX105" fmla="*/ 44761 w 424336"/>
                <a:gd name="connsiteY105" fmla="*/ 300794 h 590846"/>
                <a:gd name="connsiteX106" fmla="*/ 0 w 424336"/>
                <a:gd name="connsiteY106" fmla="*/ 291842 h 590846"/>
                <a:gd name="connsiteX107" fmla="*/ 30437 w 424336"/>
                <a:gd name="connsiteY107" fmla="*/ 257824 h 590846"/>
                <a:gd name="connsiteX108" fmla="*/ 26856 w 424336"/>
                <a:gd name="connsiteY108" fmla="*/ 241710 h 590846"/>
                <a:gd name="connsiteX109" fmla="*/ 26856 w 424336"/>
                <a:gd name="connsiteY109" fmla="*/ 223805 h 590846"/>
                <a:gd name="connsiteX110" fmla="*/ 26856 w 424336"/>
                <a:gd name="connsiteY110" fmla="*/ 204111 h 590846"/>
                <a:gd name="connsiteX111" fmla="*/ 30437 w 424336"/>
                <a:gd name="connsiteY111" fmla="*/ 186206 h 590846"/>
                <a:gd name="connsiteX112" fmla="*/ 0 w 424336"/>
                <a:gd name="connsiteY112" fmla="*/ 152188 h 590846"/>
                <a:gd name="connsiteX113" fmla="*/ 44761 w 424336"/>
                <a:gd name="connsiteY113" fmla="*/ 143236 h 590846"/>
                <a:gd name="connsiteX114" fmla="*/ 53713 w 424336"/>
                <a:gd name="connsiteY114" fmla="*/ 128912 h 590846"/>
                <a:gd name="connsiteX115" fmla="*/ 62665 w 424336"/>
                <a:gd name="connsiteY115" fmla="*/ 112798 h 590846"/>
                <a:gd name="connsiteX116" fmla="*/ 73408 w 424336"/>
                <a:gd name="connsiteY116" fmla="*/ 100265 h 590846"/>
                <a:gd name="connsiteX117" fmla="*/ 85941 w 424336"/>
                <a:gd name="connsiteY117" fmla="*/ 85941 h 590846"/>
                <a:gd name="connsiteX118" fmla="*/ 82360 w 424336"/>
                <a:gd name="connsiteY118" fmla="*/ 42970 h 590846"/>
                <a:gd name="connsiteX119" fmla="*/ 121751 w 424336"/>
                <a:gd name="connsiteY119" fmla="*/ 62665 h 590846"/>
                <a:gd name="connsiteX120" fmla="*/ 136074 w 424336"/>
                <a:gd name="connsiteY120" fmla="*/ 53713 h 590846"/>
                <a:gd name="connsiteX121" fmla="*/ 153979 w 424336"/>
                <a:gd name="connsiteY121" fmla="*/ 46551 h 590846"/>
                <a:gd name="connsiteX122" fmla="*/ 171883 w 424336"/>
                <a:gd name="connsiteY122" fmla="*/ 42970 h 590846"/>
                <a:gd name="connsiteX123" fmla="*/ 189788 w 424336"/>
                <a:gd name="connsiteY123" fmla="*/ 41180 h 5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24336" h="590846">
                  <a:moveTo>
                    <a:pt x="193368" y="130703"/>
                  </a:moveTo>
                  <a:lnTo>
                    <a:pt x="211272" y="130703"/>
                  </a:lnTo>
                  <a:lnTo>
                    <a:pt x="229176" y="130703"/>
                  </a:lnTo>
                  <a:lnTo>
                    <a:pt x="247081" y="137865"/>
                  </a:lnTo>
                  <a:lnTo>
                    <a:pt x="263195" y="146817"/>
                  </a:lnTo>
                  <a:lnTo>
                    <a:pt x="277519" y="157560"/>
                  </a:lnTo>
                  <a:lnTo>
                    <a:pt x="288261" y="170093"/>
                  </a:lnTo>
                  <a:lnTo>
                    <a:pt x="297213" y="186207"/>
                  </a:lnTo>
                  <a:lnTo>
                    <a:pt x="302585" y="204111"/>
                  </a:lnTo>
                  <a:lnTo>
                    <a:pt x="304375" y="223806"/>
                  </a:lnTo>
                  <a:lnTo>
                    <a:pt x="302585" y="241711"/>
                  </a:lnTo>
                  <a:lnTo>
                    <a:pt x="297213" y="257825"/>
                  </a:lnTo>
                  <a:lnTo>
                    <a:pt x="288261" y="273939"/>
                  </a:lnTo>
                  <a:lnTo>
                    <a:pt x="277519" y="286472"/>
                  </a:lnTo>
                  <a:lnTo>
                    <a:pt x="263195" y="299005"/>
                  </a:lnTo>
                  <a:lnTo>
                    <a:pt x="247081" y="306167"/>
                  </a:lnTo>
                  <a:lnTo>
                    <a:pt x="229176" y="313329"/>
                  </a:lnTo>
                  <a:lnTo>
                    <a:pt x="211272" y="315119"/>
                  </a:lnTo>
                  <a:lnTo>
                    <a:pt x="193368" y="313329"/>
                  </a:lnTo>
                  <a:lnTo>
                    <a:pt x="177254" y="306167"/>
                  </a:lnTo>
                  <a:lnTo>
                    <a:pt x="161140" y="299005"/>
                  </a:lnTo>
                  <a:lnTo>
                    <a:pt x="145026" y="286472"/>
                  </a:lnTo>
                  <a:lnTo>
                    <a:pt x="134283" y="273939"/>
                  </a:lnTo>
                  <a:lnTo>
                    <a:pt x="125331" y="257825"/>
                  </a:lnTo>
                  <a:lnTo>
                    <a:pt x="121750" y="241711"/>
                  </a:lnTo>
                  <a:lnTo>
                    <a:pt x="119959" y="223806"/>
                  </a:lnTo>
                  <a:lnTo>
                    <a:pt x="121750" y="204111"/>
                  </a:lnTo>
                  <a:lnTo>
                    <a:pt x="125331" y="186207"/>
                  </a:lnTo>
                  <a:lnTo>
                    <a:pt x="134283" y="170093"/>
                  </a:lnTo>
                  <a:lnTo>
                    <a:pt x="145026" y="157560"/>
                  </a:lnTo>
                  <a:lnTo>
                    <a:pt x="161140" y="146817"/>
                  </a:lnTo>
                  <a:lnTo>
                    <a:pt x="177254" y="137865"/>
                  </a:lnTo>
                  <a:close/>
                  <a:moveTo>
                    <a:pt x="198740" y="93103"/>
                  </a:moveTo>
                  <a:lnTo>
                    <a:pt x="186207" y="94893"/>
                  </a:lnTo>
                  <a:lnTo>
                    <a:pt x="161140" y="102055"/>
                  </a:lnTo>
                  <a:lnTo>
                    <a:pt x="139655" y="114588"/>
                  </a:lnTo>
                  <a:lnTo>
                    <a:pt x="119960" y="130702"/>
                  </a:lnTo>
                  <a:lnTo>
                    <a:pt x="103846" y="150397"/>
                  </a:lnTo>
                  <a:lnTo>
                    <a:pt x="93103" y="171883"/>
                  </a:lnTo>
                  <a:lnTo>
                    <a:pt x="84151" y="196949"/>
                  </a:lnTo>
                  <a:lnTo>
                    <a:pt x="84151" y="209482"/>
                  </a:lnTo>
                  <a:lnTo>
                    <a:pt x="82360" y="223805"/>
                  </a:lnTo>
                  <a:lnTo>
                    <a:pt x="84151" y="236339"/>
                  </a:lnTo>
                  <a:lnTo>
                    <a:pt x="84151" y="247081"/>
                  </a:lnTo>
                  <a:lnTo>
                    <a:pt x="93103" y="272147"/>
                  </a:lnTo>
                  <a:lnTo>
                    <a:pt x="103846" y="293633"/>
                  </a:lnTo>
                  <a:lnTo>
                    <a:pt x="119960" y="313328"/>
                  </a:lnTo>
                  <a:lnTo>
                    <a:pt x="139655" y="329442"/>
                  </a:lnTo>
                  <a:lnTo>
                    <a:pt x="161140" y="341975"/>
                  </a:lnTo>
                  <a:lnTo>
                    <a:pt x="186207" y="349136"/>
                  </a:lnTo>
                  <a:lnTo>
                    <a:pt x="198740" y="350927"/>
                  </a:lnTo>
                  <a:lnTo>
                    <a:pt x="211273" y="350927"/>
                  </a:lnTo>
                  <a:lnTo>
                    <a:pt x="225597" y="350927"/>
                  </a:lnTo>
                  <a:lnTo>
                    <a:pt x="238130" y="349136"/>
                  </a:lnTo>
                  <a:lnTo>
                    <a:pt x="263196" y="341975"/>
                  </a:lnTo>
                  <a:lnTo>
                    <a:pt x="284681" y="329442"/>
                  </a:lnTo>
                  <a:lnTo>
                    <a:pt x="304376" y="313328"/>
                  </a:lnTo>
                  <a:lnTo>
                    <a:pt x="320490" y="293633"/>
                  </a:lnTo>
                  <a:lnTo>
                    <a:pt x="331233" y="272147"/>
                  </a:lnTo>
                  <a:lnTo>
                    <a:pt x="340185" y="247081"/>
                  </a:lnTo>
                  <a:lnTo>
                    <a:pt x="340185" y="236339"/>
                  </a:lnTo>
                  <a:lnTo>
                    <a:pt x="341976" y="223805"/>
                  </a:lnTo>
                  <a:lnTo>
                    <a:pt x="340185" y="209482"/>
                  </a:lnTo>
                  <a:lnTo>
                    <a:pt x="340185" y="196949"/>
                  </a:lnTo>
                  <a:lnTo>
                    <a:pt x="331233" y="171883"/>
                  </a:lnTo>
                  <a:lnTo>
                    <a:pt x="320490" y="150397"/>
                  </a:lnTo>
                  <a:lnTo>
                    <a:pt x="304376" y="130702"/>
                  </a:lnTo>
                  <a:lnTo>
                    <a:pt x="284681" y="114588"/>
                  </a:lnTo>
                  <a:lnTo>
                    <a:pt x="263196" y="102055"/>
                  </a:lnTo>
                  <a:lnTo>
                    <a:pt x="238130" y="94893"/>
                  </a:lnTo>
                  <a:lnTo>
                    <a:pt x="225597" y="93103"/>
                  </a:lnTo>
                  <a:lnTo>
                    <a:pt x="211273" y="93103"/>
                  </a:lnTo>
                  <a:close/>
                  <a:moveTo>
                    <a:pt x="211273" y="0"/>
                  </a:moveTo>
                  <a:lnTo>
                    <a:pt x="234549" y="41180"/>
                  </a:lnTo>
                  <a:lnTo>
                    <a:pt x="252453" y="42970"/>
                  </a:lnTo>
                  <a:lnTo>
                    <a:pt x="268567" y="46551"/>
                  </a:lnTo>
                  <a:lnTo>
                    <a:pt x="286472" y="53713"/>
                  </a:lnTo>
                  <a:lnTo>
                    <a:pt x="302586" y="62665"/>
                  </a:lnTo>
                  <a:lnTo>
                    <a:pt x="341976" y="42970"/>
                  </a:lnTo>
                  <a:lnTo>
                    <a:pt x="338395" y="85941"/>
                  </a:lnTo>
                  <a:lnTo>
                    <a:pt x="350928" y="100265"/>
                  </a:lnTo>
                  <a:lnTo>
                    <a:pt x="361671" y="112798"/>
                  </a:lnTo>
                  <a:lnTo>
                    <a:pt x="370623" y="128912"/>
                  </a:lnTo>
                  <a:lnTo>
                    <a:pt x="379575" y="143236"/>
                  </a:lnTo>
                  <a:lnTo>
                    <a:pt x="424336" y="152188"/>
                  </a:lnTo>
                  <a:lnTo>
                    <a:pt x="392108" y="186206"/>
                  </a:lnTo>
                  <a:lnTo>
                    <a:pt x="397480" y="204111"/>
                  </a:lnTo>
                  <a:lnTo>
                    <a:pt x="397480" y="223805"/>
                  </a:lnTo>
                  <a:lnTo>
                    <a:pt x="397480" y="241710"/>
                  </a:lnTo>
                  <a:lnTo>
                    <a:pt x="392108" y="257824"/>
                  </a:lnTo>
                  <a:lnTo>
                    <a:pt x="424336" y="291842"/>
                  </a:lnTo>
                  <a:lnTo>
                    <a:pt x="379575" y="300794"/>
                  </a:lnTo>
                  <a:lnTo>
                    <a:pt x="370623" y="315118"/>
                  </a:lnTo>
                  <a:lnTo>
                    <a:pt x="361671" y="331232"/>
                  </a:lnTo>
                  <a:lnTo>
                    <a:pt x="350928" y="343765"/>
                  </a:lnTo>
                  <a:lnTo>
                    <a:pt x="338395" y="358089"/>
                  </a:lnTo>
                  <a:lnTo>
                    <a:pt x="331233" y="361670"/>
                  </a:lnTo>
                  <a:lnTo>
                    <a:pt x="359880" y="590846"/>
                  </a:lnTo>
                  <a:lnTo>
                    <a:pt x="211273" y="444030"/>
                  </a:lnTo>
                  <a:lnTo>
                    <a:pt x="64456" y="590846"/>
                  </a:lnTo>
                  <a:lnTo>
                    <a:pt x="93103" y="361670"/>
                  </a:lnTo>
                  <a:lnTo>
                    <a:pt x="85941" y="358089"/>
                  </a:lnTo>
                  <a:lnTo>
                    <a:pt x="73408" y="343765"/>
                  </a:lnTo>
                  <a:lnTo>
                    <a:pt x="62665" y="331232"/>
                  </a:lnTo>
                  <a:lnTo>
                    <a:pt x="53713" y="315118"/>
                  </a:lnTo>
                  <a:lnTo>
                    <a:pt x="44761" y="300794"/>
                  </a:lnTo>
                  <a:lnTo>
                    <a:pt x="0" y="291842"/>
                  </a:lnTo>
                  <a:lnTo>
                    <a:pt x="30437" y="257824"/>
                  </a:lnTo>
                  <a:lnTo>
                    <a:pt x="26856" y="241710"/>
                  </a:lnTo>
                  <a:lnTo>
                    <a:pt x="26856" y="223805"/>
                  </a:lnTo>
                  <a:lnTo>
                    <a:pt x="26856" y="204111"/>
                  </a:lnTo>
                  <a:lnTo>
                    <a:pt x="30437" y="186206"/>
                  </a:lnTo>
                  <a:lnTo>
                    <a:pt x="0" y="152188"/>
                  </a:lnTo>
                  <a:lnTo>
                    <a:pt x="44761" y="143236"/>
                  </a:lnTo>
                  <a:lnTo>
                    <a:pt x="53713" y="128912"/>
                  </a:lnTo>
                  <a:lnTo>
                    <a:pt x="62665" y="112798"/>
                  </a:lnTo>
                  <a:lnTo>
                    <a:pt x="73408" y="100265"/>
                  </a:lnTo>
                  <a:lnTo>
                    <a:pt x="85941" y="85941"/>
                  </a:lnTo>
                  <a:lnTo>
                    <a:pt x="82360" y="42970"/>
                  </a:lnTo>
                  <a:lnTo>
                    <a:pt x="121751" y="62665"/>
                  </a:lnTo>
                  <a:lnTo>
                    <a:pt x="136074" y="53713"/>
                  </a:lnTo>
                  <a:lnTo>
                    <a:pt x="153979" y="46551"/>
                  </a:lnTo>
                  <a:lnTo>
                    <a:pt x="171883" y="42970"/>
                  </a:lnTo>
                  <a:lnTo>
                    <a:pt x="189788" y="411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397000" y="1169035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F8F8F8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安全第一是原则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680460" y="180594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F8F8F8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预防为主是措施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789295" y="2388235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综合治理是保障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安全生产方针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2962" y="1359693"/>
            <a:ext cx="7107238" cy="5724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rtl="0">
              <a:lnSpc>
                <a:spcPct val="130000"/>
              </a:lnSpc>
              <a:spcAft>
                <a:spcPts val="450"/>
              </a:spcAft>
              <a:defRPr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预防为主要措施：</a:t>
            </a:r>
            <a:r>
              <a:rPr lang="zh-CN" altLang="en-US" sz="24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防为上、救次之、戒为下</a:t>
            </a:r>
          </a:p>
        </p:txBody>
      </p:sp>
      <p:sp>
        <p:nvSpPr>
          <p:cNvPr id="45" name="矩形 44"/>
          <p:cNvSpPr/>
          <p:nvPr/>
        </p:nvSpPr>
        <p:spPr>
          <a:xfrm>
            <a:off x="871550" y="4073829"/>
            <a:ext cx="2495550" cy="539750"/>
          </a:xfrm>
          <a:prstGeom prst="rect">
            <a:avLst/>
          </a:prstGeom>
          <a:solidFill>
            <a:srgbClr val="38C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>
              <a:solidFill>
                <a:prstClr val="white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67100" y="3803955"/>
            <a:ext cx="2495550" cy="809625"/>
          </a:xfrm>
          <a:prstGeom prst="rect">
            <a:avLst/>
          </a:prstGeom>
          <a:solidFill>
            <a:srgbClr val="2C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>
              <a:solidFill>
                <a:prstClr val="white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62651" y="3534079"/>
            <a:ext cx="2492375" cy="1079500"/>
          </a:xfrm>
          <a:prstGeom prst="rect">
            <a:avLst/>
          </a:prstGeom>
          <a:solidFill>
            <a:srgbClr val="1E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>
              <a:solidFill>
                <a:prstClr val="white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70663" name="组合 55"/>
          <p:cNvGrpSpPr/>
          <p:nvPr/>
        </p:nvGrpSpPr>
        <p:grpSpPr>
          <a:xfrm>
            <a:off x="1489087" y="3067354"/>
            <a:ext cx="1138238" cy="1009650"/>
            <a:chOff x="4419600" y="627063"/>
            <a:chExt cx="6392863" cy="5773737"/>
          </a:xfrm>
        </p:grpSpPr>
        <p:sp>
          <p:nvSpPr>
            <p:cNvPr id="70718" name="Freeform 145"/>
            <p:cNvSpPr/>
            <p:nvPr/>
          </p:nvSpPr>
          <p:spPr>
            <a:xfrm>
              <a:off x="6346825" y="3440113"/>
              <a:ext cx="3068638" cy="2022475"/>
            </a:xfrm>
            <a:custGeom>
              <a:avLst/>
              <a:gdLst>
                <a:gd name="txL" fmla="*/ 0 w 817"/>
                <a:gd name="txT" fmla="*/ 0 h 538"/>
                <a:gd name="txR" fmla="*/ 817 w 817"/>
                <a:gd name="txB" fmla="*/ 538 h 538"/>
              </a:gdLst>
              <a:ahLst/>
              <a:cxnLst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817" h="538">
                  <a:moveTo>
                    <a:pt x="54" y="538"/>
                  </a:moveTo>
                  <a:cubicBezTo>
                    <a:pt x="52" y="529"/>
                    <a:pt x="0" y="418"/>
                    <a:pt x="0" y="418"/>
                  </a:cubicBezTo>
                  <a:cubicBezTo>
                    <a:pt x="27" y="391"/>
                    <a:pt x="27" y="391"/>
                    <a:pt x="27" y="391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113" y="359"/>
                    <a:pt x="420" y="227"/>
                    <a:pt x="449" y="223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300" y="209"/>
                    <a:pt x="477" y="0"/>
                    <a:pt x="504" y="5"/>
                  </a:cubicBezTo>
                  <a:cubicBezTo>
                    <a:pt x="531" y="9"/>
                    <a:pt x="579" y="54"/>
                    <a:pt x="586" y="52"/>
                  </a:cubicBezTo>
                  <a:cubicBezTo>
                    <a:pt x="592" y="50"/>
                    <a:pt x="706" y="123"/>
                    <a:pt x="706" y="123"/>
                  </a:cubicBezTo>
                  <a:cubicBezTo>
                    <a:pt x="706" y="123"/>
                    <a:pt x="813" y="196"/>
                    <a:pt x="817" y="225"/>
                  </a:cubicBezTo>
                  <a:cubicBezTo>
                    <a:pt x="808" y="302"/>
                    <a:pt x="808" y="302"/>
                    <a:pt x="808" y="302"/>
                  </a:cubicBezTo>
                  <a:cubicBezTo>
                    <a:pt x="808" y="302"/>
                    <a:pt x="669" y="352"/>
                    <a:pt x="647" y="350"/>
                  </a:cubicBezTo>
                  <a:cubicBezTo>
                    <a:pt x="624" y="348"/>
                    <a:pt x="447" y="398"/>
                    <a:pt x="429" y="404"/>
                  </a:cubicBezTo>
                  <a:cubicBezTo>
                    <a:pt x="411" y="411"/>
                    <a:pt x="270" y="486"/>
                    <a:pt x="261" y="486"/>
                  </a:cubicBezTo>
                  <a:cubicBezTo>
                    <a:pt x="252" y="486"/>
                    <a:pt x="54" y="538"/>
                    <a:pt x="54" y="538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9" name="Freeform 146"/>
            <p:cNvSpPr/>
            <p:nvPr/>
          </p:nvSpPr>
          <p:spPr>
            <a:xfrm>
              <a:off x="7589838" y="3962400"/>
              <a:ext cx="1187450" cy="1179512"/>
            </a:xfrm>
            <a:custGeom>
              <a:avLst/>
              <a:gdLst>
                <a:gd name="txL" fmla="*/ 0 w 316"/>
                <a:gd name="txT" fmla="*/ 0 h 314"/>
                <a:gd name="txR" fmla="*/ 316 w 316"/>
                <a:gd name="txB" fmla="*/ 314 h 314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316" h="314">
                  <a:moveTo>
                    <a:pt x="16" y="222"/>
                  </a:moveTo>
                  <a:cubicBezTo>
                    <a:pt x="41" y="209"/>
                    <a:pt x="184" y="104"/>
                    <a:pt x="184" y="104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196" y="82"/>
                    <a:pt x="196" y="82"/>
                    <a:pt x="196" y="82"/>
                  </a:cubicBezTo>
                  <a:cubicBezTo>
                    <a:pt x="196" y="82"/>
                    <a:pt x="189" y="0"/>
                    <a:pt x="200" y="0"/>
                  </a:cubicBezTo>
                  <a:cubicBezTo>
                    <a:pt x="211" y="0"/>
                    <a:pt x="273" y="0"/>
                    <a:pt x="273" y="0"/>
                  </a:cubicBezTo>
                  <a:cubicBezTo>
                    <a:pt x="316" y="133"/>
                    <a:pt x="316" y="133"/>
                    <a:pt x="316" y="133"/>
                  </a:cubicBezTo>
                  <a:cubicBezTo>
                    <a:pt x="316" y="133"/>
                    <a:pt x="293" y="190"/>
                    <a:pt x="286" y="189"/>
                  </a:cubicBezTo>
                  <a:cubicBezTo>
                    <a:pt x="283" y="189"/>
                    <a:pt x="279" y="202"/>
                    <a:pt x="276" y="217"/>
                  </a:cubicBezTo>
                  <a:cubicBezTo>
                    <a:pt x="216" y="231"/>
                    <a:pt x="112" y="260"/>
                    <a:pt x="98" y="265"/>
                  </a:cubicBezTo>
                  <a:cubicBezTo>
                    <a:pt x="88" y="269"/>
                    <a:pt x="43" y="293"/>
                    <a:pt x="1" y="314"/>
                  </a:cubicBezTo>
                  <a:cubicBezTo>
                    <a:pt x="0" y="274"/>
                    <a:pt x="3" y="230"/>
                    <a:pt x="16" y="222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0" name="Freeform 147"/>
            <p:cNvSpPr/>
            <p:nvPr/>
          </p:nvSpPr>
          <p:spPr>
            <a:xfrm>
              <a:off x="6346825" y="4668838"/>
              <a:ext cx="890588" cy="793750"/>
            </a:xfrm>
            <a:custGeom>
              <a:avLst/>
              <a:gdLst>
                <a:gd name="txL" fmla="*/ 0 w 237"/>
                <a:gd name="txT" fmla="*/ 0 h 211"/>
                <a:gd name="txR" fmla="*/ 237 w 237"/>
                <a:gd name="txB" fmla="*/ 211 h 211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237" h="211">
                  <a:moveTo>
                    <a:pt x="0" y="91"/>
                  </a:moveTo>
                  <a:cubicBezTo>
                    <a:pt x="27" y="64"/>
                    <a:pt x="27" y="64"/>
                    <a:pt x="27" y="64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13" y="32"/>
                    <a:pt x="145" y="19"/>
                    <a:pt x="188" y="0"/>
                  </a:cubicBezTo>
                  <a:cubicBezTo>
                    <a:pt x="201" y="44"/>
                    <a:pt x="220" y="109"/>
                    <a:pt x="237" y="164"/>
                  </a:cubicBezTo>
                  <a:cubicBezTo>
                    <a:pt x="183" y="177"/>
                    <a:pt x="54" y="211"/>
                    <a:pt x="54" y="211"/>
                  </a:cubicBezTo>
                  <a:cubicBezTo>
                    <a:pt x="52" y="202"/>
                    <a:pt x="0" y="91"/>
                    <a:pt x="0" y="91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1" name="Freeform 148"/>
            <p:cNvSpPr/>
            <p:nvPr/>
          </p:nvSpPr>
          <p:spPr>
            <a:xfrm>
              <a:off x="9190038" y="5089525"/>
              <a:ext cx="830263" cy="709612"/>
            </a:xfrm>
            <a:custGeom>
              <a:avLst/>
              <a:gdLst>
                <a:gd name="txL" fmla="*/ 0 w 221"/>
                <a:gd name="txT" fmla="*/ 0 h 189"/>
                <a:gd name="txR" fmla="*/ 221 w 221"/>
                <a:gd name="txB" fmla="*/ 189 h 189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21" h="189">
                  <a:moveTo>
                    <a:pt x="221" y="179"/>
                  </a:moveTo>
                  <a:cubicBezTo>
                    <a:pt x="221" y="179"/>
                    <a:pt x="169" y="185"/>
                    <a:pt x="142" y="165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51"/>
                    <a:pt x="27" y="189"/>
                    <a:pt x="0" y="184"/>
                  </a:cubicBezTo>
                  <a:cubicBezTo>
                    <a:pt x="0" y="184"/>
                    <a:pt x="28" y="97"/>
                    <a:pt x="31" y="89"/>
                  </a:cubicBezTo>
                  <a:cubicBezTo>
                    <a:pt x="33" y="81"/>
                    <a:pt x="52" y="0"/>
                    <a:pt x="52" y="0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90" y="51"/>
                    <a:pt x="101" y="65"/>
                    <a:pt x="113" y="77"/>
                  </a:cubicBezTo>
                  <a:cubicBezTo>
                    <a:pt x="126" y="88"/>
                    <a:pt x="138" y="133"/>
                    <a:pt x="159" y="140"/>
                  </a:cubicBezTo>
                  <a:cubicBezTo>
                    <a:pt x="159" y="140"/>
                    <a:pt x="221" y="156"/>
                    <a:pt x="221" y="179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2" name="Freeform 149"/>
            <p:cNvSpPr/>
            <p:nvPr/>
          </p:nvSpPr>
          <p:spPr>
            <a:xfrm>
              <a:off x="9190038" y="5141913"/>
              <a:ext cx="1071563" cy="1258887"/>
            </a:xfrm>
            <a:custGeom>
              <a:avLst/>
              <a:gdLst>
                <a:gd name="txL" fmla="*/ 0 w 285"/>
                <a:gd name="txT" fmla="*/ 0 h 335"/>
                <a:gd name="txR" fmla="*/ 285 w 285"/>
                <a:gd name="txB" fmla="*/ 335 h 335"/>
              </a:gdLst>
              <a:ahLst/>
              <a:cxnLst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0"/>
                </a:cxn>
                <a:cxn ang="0">
                  <a:pos x="65534" y="0"/>
                </a:cxn>
              </a:cxnLst>
              <a:rect l="txL" t="txT" r="txR" b="txB"/>
              <a:pathLst>
                <a:path w="285" h="335">
                  <a:moveTo>
                    <a:pt x="64" y="0"/>
                  </a:move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149" y="188"/>
                    <a:pt x="176" y="208"/>
                  </a:cubicBezTo>
                  <a:cubicBezTo>
                    <a:pt x="176" y="208"/>
                    <a:pt x="280" y="278"/>
                    <a:pt x="273" y="297"/>
                  </a:cubicBezTo>
                  <a:cubicBezTo>
                    <a:pt x="273" y="297"/>
                    <a:pt x="285" y="324"/>
                    <a:pt x="274" y="328"/>
                  </a:cubicBezTo>
                  <a:cubicBezTo>
                    <a:pt x="262" y="333"/>
                    <a:pt x="219" y="294"/>
                    <a:pt x="219" y="294"/>
                  </a:cubicBezTo>
                  <a:cubicBezTo>
                    <a:pt x="160" y="251"/>
                    <a:pt x="160" y="251"/>
                    <a:pt x="160" y="251"/>
                  </a:cubicBezTo>
                  <a:cubicBezTo>
                    <a:pt x="171" y="294"/>
                    <a:pt x="171" y="294"/>
                    <a:pt x="171" y="294"/>
                  </a:cubicBezTo>
                  <a:cubicBezTo>
                    <a:pt x="171" y="294"/>
                    <a:pt x="208" y="322"/>
                    <a:pt x="201" y="329"/>
                  </a:cubicBezTo>
                  <a:cubicBezTo>
                    <a:pt x="194" y="335"/>
                    <a:pt x="158" y="312"/>
                    <a:pt x="155" y="306"/>
                  </a:cubicBezTo>
                  <a:cubicBezTo>
                    <a:pt x="153" y="299"/>
                    <a:pt x="126" y="253"/>
                    <a:pt x="113" y="249"/>
                  </a:cubicBezTo>
                  <a:cubicBezTo>
                    <a:pt x="101" y="244"/>
                    <a:pt x="79" y="265"/>
                    <a:pt x="79" y="265"/>
                  </a:cubicBezTo>
                  <a:cubicBezTo>
                    <a:pt x="79" y="265"/>
                    <a:pt x="89" y="334"/>
                    <a:pt x="77" y="330"/>
                  </a:cubicBezTo>
                  <a:cubicBezTo>
                    <a:pt x="77" y="330"/>
                    <a:pt x="54" y="324"/>
                    <a:pt x="52" y="290"/>
                  </a:cubicBezTo>
                  <a:cubicBezTo>
                    <a:pt x="52" y="290"/>
                    <a:pt x="31" y="299"/>
                    <a:pt x="31" y="287"/>
                  </a:cubicBezTo>
                  <a:cubicBezTo>
                    <a:pt x="31" y="287"/>
                    <a:pt x="58" y="237"/>
                    <a:pt x="52" y="222"/>
                  </a:cubicBezTo>
                  <a:cubicBezTo>
                    <a:pt x="46" y="206"/>
                    <a:pt x="32" y="188"/>
                    <a:pt x="40" y="154"/>
                  </a:cubicBezTo>
                  <a:cubicBezTo>
                    <a:pt x="40" y="154"/>
                    <a:pt x="22" y="108"/>
                    <a:pt x="16" y="85"/>
                  </a:cubicBezTo>
                  <a:cubicBezTo>
                    <a:pt x="10" y="63"/>
                    <a:pt x="0" y="0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3" name="Freeform 150"/>
            <p:cNvSpPr/>
            <p:nvPr/>
          </p:nvSpPr>
          <p:spPr>
            <a:xfrm>
              <a:off x="9307513" y="5781675"/>
              <a:ext cx="179388" cy="498475"/>
            </a:xfrm>
            <a:custGeom>
              <a:avLst/>
              <a:gdLst>
                <a:gd name="txL" fmla="*/ 0 w 48"/>
                <a:gd name="txT" fmla="*/ 0 h 133"/>
                <a:gd name="txR" fmla="*/ 48 w 48"/>
                <a:gd name="txB" fmla="*/ 133 h 133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48" h="133">
                  <a:moveTo>
                    <a:pt x="23" y="133"/>
                  </a:moveTo>
                  <a:cubicBezTo>
                    <a:pt x="22" y="129"/>
                    <a:pt x="21" y="125"/>
                    <a:pt x="21" y="120"/>
                  </a:cubicBezTo>
                  <a:cubicBezTo>
                    <a:pt x="21" y="120"/>
                    <a:pt x="0" y="129"/>
                    <a:pt x="0" y="117"/>
                  </a:cubicBezTo>
                  <a:cubicBezTo>
                    <a:pt x="0" y="117"/>
                    <a:pt x="27" y="67"/>
                    <a:pt x="21" y="52"/>
                  </a:cubicBezTo>
                  <a:cubicBezTo>
                    <a:pt x="17" y="38"/>
                    <a:pt x="6" y="24"/>
                    <a:pt x="7" y="0"/>
                  </a:cubicBezTo>
                  <a:cubicBezTo>
                    <a:pt x="29" y="14"/>
                    <a:pt x="48" y="49"/>
                    <a:pt x="48" y="49"/>
                  </a:cubicBezTo>
                  <a:cubicBezTo>
                    <a:pt x="32" y="69"/>
                    <a:pt x="26" y="107"/>
                    <a:pt x="23" y="133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4" name="Freeform 151"/>
            <p:cNvSpPr/>
            <p:nvPr/>
          </p:nvSpPr>
          <p:spPr>
            <a:xfrm>
              <a:off x="9577388" y="5969000"/>
              <a:ext cx="209550" cy="330200"/>
            </a:xfrm>
            <a:custGeom>
              <a:avLst/>
              <a:gdLst>
                <a:gd name="txL" fmla="*/ 0 w 56"/>
                <a:gd name="txT" fmla="*/ 0 h 88"/>
                <a:gd name="txR" fmla="*/ 56 w 56"/>
                <a:gd name="txB" fmla="*/ 88 h 88"/>
              </a:gdLst>
              <a:ahLst/>
              <a:cxnLst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0"/>
                </a:cxn>
              </a:cxnLst>
              <a:rect l="txL" t="txT" r="txR" b="txB"/>
              <a:pathLst>
                <a:path w="56" h="88">
                  <a:moveTo>
                    <a:pt x="12" y="0"/>
                  </a:moveTo>
                  <a:cubicBezTo>
                    <a:pt x="29" y="13"/>
                    <a:pt x="47" y="60"/>
                    <a:pt x="56" y="88"/>
                  </a:cubicBezTo>
                  <a:cubicBezTo>
                    <a:pt x="55" y="86"/>
                    <a:pt x="54" y="85"/>
                    <a:pt x="54" y="84"/>
                  </a:cubicBezTo>
                  <a:cubicBezTo>
                    <a:pt x="51" y="78"/>
                    <a:pt x="24" y="32"/>
                    <a:pt x="12" y="28"/>
                  </a:cubicBezTo>
                  <a:cubicBezTo>
                    <a:pt x="8" y="26"/>
                    <a:pt x="4" y="27"/>
                    <a:pt x="0" y="29"/>
                  </a:cubicBezTo>
                  <a:cubicBezTo>
                    <a:pt x="6" y="1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5" name="Freeform 152"/>
            <p:cNvSpPr/>
            <p:nvPr/>
          </p:nvSpPr>
          <p:spPr>
            <a:xfrm>
              <a:off x="9709150" y="5908675"/>
              <a:ext cx="22225" cy="26987"/>
            </a:xfrm>
            <a:custGeom>
              <a:avLst/>
              <a:gdLst>
                <a:gd name="txL" fmla="*/ 0 w 6"/>
                <a:gd name="txT" fmla="*/ 0 h 7"/>
                <a:gd name="txR" fmla="*/ 6 w 6"/>
                <a:gd name="txB" fmla="*/ 7 h 7"/>
              </a:gdLst>
              <a:ahLst/>
              <a:cxnLst>
                <a:cxn ang="0">
                  <a:pos x="65534" y="0"/>
                </a:cxn>
                <a:cxn ang="0">
                  <a:pos x="65534" y="65534"/>
                </a:cxn>
                <a:cxn ang="0">
                  <a:pos x="65534" y="0"/>
                </a:cxn>
              </a:cxnLst>
              <a:rect l="txL" t="txT" r="txR" b="txB"/>
              <a:pathLst>
                <a:path w="6" h="7">
                  <a:moveTo>
                    <a:pt x="3" y="0"/>
                  </a:moveTo>
                  <a:cubicBezTo>
                    <a:pt x="3" y="0"/>
                    <a:pt x="4" y="3"/>
                    <a:pt x="6" y="7"/>
                  </a:cubicBezTo>
                  <a:cubicBezTo>
                    <a:pt x="0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6" name="Freeform 153"/>
            <p:cNvSpPr/>
            <p:nvPr/>
          </p:nvSpPr>
          <p:spPr>
            <a:xfrm>
              <a:off x="9731375" y="5935663"/>
              <a:ext cx="530225" cy="454025"/>
            </a:xfrm>
            <a:custGeom>
              <a:avLst/>
              <a:gdLst>
                <a:gd name="txL" fmla="*/ 0 w 141"/>
                <a:gd name="txT" fmla="*/ 0 h 121"/>
                <a:gd name="txR" fmla="*/ 141 w 141"/>
                <a:gd name="txB" fmla="*/ 121 h 121"/>
              </a:gdLst>
              <a:ahLst/>
              <a:cxnLst>
                <a:cxn ang="0">
                  <a:pos x="65534" y="65534"/>
                </a:cxn>
                <a:cxn ang="0">
                  <a:pos x="0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41" h="121">
                  <a:moveTo>
                    <a:pt x="27" y="46"/>
                  </a:moveTo>
                  <a:cubicBezTo>
                    <a:pt x="14" y="26"/>
                    <a:pt x="5" y="9"/>
                    <a:pt x="0" y="0"/>
                  </a:cubicBezTo>
                  <a:cubicBezTo>
                    <a:pt x="4" y="4"/>
                    <a:pt x="12" y="10"/>
                    <a:pt x="26" y="20"/>
                  </a:cubicBezTo>
                  <a:cubicBezTo>
                    <a:pt x="50" y="35"/>
                    <a:pt x="100" y="67"/>
                    <a:pt x="132" y="87"/>
                  </a:cubicBezTo>
                  <a:cubicBezTo>
                    <a:pt x="134" y="94"/>
                    <a:pt x="141" y="112"/>
                    <a:pt x="131" y="116"/>
                  </a:cubicBezTo>
                  <a:cubicBezTo>
                    <a:pt x="119" y="121"/>
                    <a:pt x="76" y="82"/>
                    <a:pt x="76" y="82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7" name="Freeform 154"/>
            <p:cNvSpPr/>
            <p:nvPr/>
          </p:nvSpPr>
          <p:spPr>
            <a:xfrm>
              <a:off x="9190038" y="5141913"/>
              <a:ext cx="271463" cy="568325"/>
            </a:xfrm>
            <a:custGeom>
              <a:avLst/>
              <a:gdLst>
                <a:gd name="txL" fmla="*/ 0 w 72"/>
                <a:gd name="txT" fmla="*/ 0 h 151"/>
                <a:gd name="txR" fmla="*/ 72 w 72"/>
                <a:gd name="txB" fmla="*/ 151 h 151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0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72" h="151">
                  <a:moveTo>
                    <a:pt x="64" y="104"/>
                  </a:moveTo>
                  <a:cubicBezTo>
                    <a:pt x="72" y="112"/>
                    <a:pt x="61" y="135"/>
                    <a:pt x="39" y="151"/>
                  </a:cubicBezTo>
                  <a:cubicBezTo>
                    <a:pt x="36" y="142"/>
                    <a:pt x="21" y="105"/>
                    <a:pt x="16" y="85"/>
                  </a:cubicBezTo>
                  <a:cubicBezTo>
                    <a:pt x="10" y="63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36"/>
                    <a:pt x="55" y="93"/>
                    <a:pt x="64" y="10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8" name="Freeform 155"/>
            <p:cNvSpPr/>
            <p:nvPr/>
          </p:nvSpPr>
          <p:spPr>
            <a:xfrm>
              <a:off x="8934450" y="4770438"/>
              <a:ext cx="552450" cy="536575"/>
            </a:xfrm>
            <a:custGeom>
              <a:avLst/>
              <a:gdLst>
                <a:gd name="txL" fmla="*/ 0 w 147"/>
                <a:gd name="txT" fmla="*/ 0 h 143"/>
                <a:gd name="txR" fmla="*/ 147 w 147"/>
                <a:gd name="txB" fmla="*/ 143 h 143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147" h="143">
                  <a:moveTo>
                    <a:pt x="128" y="8"/>
                  </a:move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29" y="143"/>
                    <a:pt x="68" y="134"/>
                  </a:cubicBezTo>
                  <a:cubicBezTo>
                    <a:pt x="68" y="134"/>
                    <a:pt x="0" y="31"/>
                    <a:pt x="28" y="0"/>
                  </a:cubicBezTo>
                  <a:lnTo>
                    <a:pt x="128" y="8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29" name="Freeform 156"/>
            <p:cNvSpPr/>
            <p:nvPr/>
          </p:nvSpPr>
          <p:spPr>
            <a:xfrm>
              <a:off x="4419600" y="4360863"/>
              <a:ext cx="1044575" cy="1652587"/>
            </a:xfrm>
            <a:custGeom>
              <a:avLst/>
              <a:gdLst>
                <a:gd name="txL" fmla="*/ 0 w 278"/>
                <a:gd name="txT" fmla="*/ 0 h 440"/>
                <a:gd name="txR" fmla="*/ 278 w 278"/>
                <a:gd name="txB" fmla="*/ 440 h 440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78" h="440">
                  <a:moveTo>
                    <a:pt x="173" y="36"/>
                  </a:moveTo>
                  <a:cubicBezTo>
                    <a:pt x="173" y="36"/>
                    <a:pt x="105" y="0"/>
                    <a:pt x="74" y="10"/>
                  </a:cubicBezTo>
                  <a:cubicBezTo>
                    <a:pt x="74" y="10"/>
                    <a:pt x="21" y="0"/>
                    <a:pt x="32" y="13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3" y="131"/>
                    <a:pt x="0" y="277"/>
                    <a:pt x="6" y="314"/>
                  </a:cubicBezTo>
                  <a:cubicBezTo>
                    <a:pt x="11" y="351"/>
                    <a:pt x="52" y="429"/>
                    <a:pt x="89" y="440"/>
                  </a:cubicBezTo>
                  <a:cubicBezTo>
                    <a:pt x="89" y="440"/>
                    <a:pt x="105" y="346"/>
                    <a:pt x="121" y="325"/>
                  </a:cubicBezTo>
                  <a:cubicBezTo>
                    <a:pt x="137" y="304"/>
                    <a:pt x="163" y="207"/>
                    <a:pt x="205" y="224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78" y="94"/>
                    <a:pt x="278" y="94"/>
                    <a:pt x="278" y="94"/>
                  </a:cubicBezTo>
                  <a:lnTo>
                    <a:pt x="173" y="3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0" name="Freeform 157"/>
            <p:cNvSpPr/>
            <p:nvPr/>
          </p:nvSpPr>
          <p:spPr>
            <a:xfrm>
              <a:off x="5211763" y="2922588"/>
              <a:ext cx="2551113" cy="3230562"/>
            </a:xfrm>
            <a:custGeom>
              <a:avLst/>
              <a:gdLst>
                <a:gd name="txL" fmla="*/ 0 w 679"/>
                <a:gd name="txT" fmla="*/ 0 h 860"/>
                <a:gd name="txR" fmla="*/ 679 w 679"/>
                <a:gd name="txB" fmla="*/ 860 h 860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679" h="860">
                  <a:moveTo>
                    <a:pt x="634" y="277"/>
                  </a:moveTo>
                  <a:cubicBezTo>
                    <a:pt x="634" y="277"/>
                    <a:pt x="676" y="464"/>
                    <a:pt x="676" y="482"/>
                  </a:cubicBezTo>
                  <a:cubicBezTo>
                    <a:pt x="676" y="499"/>
                    <a:pt x="674" y="733"/>
                    <a:pt x="676" y="754"/>
                  </a:cubicBezTo>
                  <a:cubicBezTo>
                    <a:pt x="679" y="774"/>
                    <a:pt x="631" y="851"/>
                    <a:pt x="602" y="856"/>
                  </a:cubicBezTo>
                  <a:cubicBezTo>
                    <a:pt x="572" y="860"/>
                    <a:pt x="483" y="838"/>
                    <a:pt x="470" y="823"/>
                  </a:cubicBezTo>
                  <a:cubicBezTo>
                    <a:pt x="456" y="808"/>
                    <a:pt x="11" y="629"/>
                    <a:pt x="0" y="629"/>
                  </a:cubicBezTo>
                  <a:cubicBezTo>
                    <a:pt x="0" y="629"/>
                    <a:pt x="27" y="465"/>
                    <a:pt x="52" y="449"/>
                  </a:cubicBezTo>
                  <a:cubicBezTo>
                    <a:pt x="52" y="449"/>
                    <a:pt x="182" y="508"/>
                    <a:pt x="188" y="508"/>
                  </a:cubicBezTo>
                  <a:cubicBezTo>
                    <a:pt x="195" y="508"/>
                    <a:pt x="449" y="597"/>
                    <a:pt x="452" y="607"/>
                  </a:cubicBezTo>
                  <a:cubicBezTo>
                    <a:pt x="452" y="607"/>
                    <a:pt x="399" y="495"/>
                    <a:pt x="390" y="483"/>
                  </a:cubicBezTo>
                  <a:cubicBezTo>
                    <a:pt x="381" y="472"/>
                    <a:pt x="254" y="181"/>
                    <a:pt x="261" y="143"/>
                  </a:cubicBezTo>
                  <a:cubicBezTo>
                    <a:pt x="261" y="143"/>
                    <a:pt x="261" y="34"/>
                    <a:pt x="302" y="0"/>
                  </a:cubicBezTo>
                  <a:cubicBezTo>
                    <a:pt x="302" y="0"/>
                    <a:pt x="605" y="254"/>
                    <a:pt x="634" y="277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1" name="Freeform 158"/>
            <p:cNvSpPr/>
            <p:nvPr/>
          </p:nvSpPr>
          <p:spPr>
            <a:xfrm>
              <a:off x="5387975" y="3459163"/>
              <a:ext cx="2374900" cy="2693987"/>
            </a:xfrm>
            <a:custGeom>
              <a:avLst/>
              <a:gdLst>
                <a:gd name="txL" fmla="*/ 0 w 632"/>
                <a:gd name="txT" fmla="*/ 0 h 717"/>
                <a:gd name="txR" fmla="*/ 632 w 632"/>
                <a:gd name="txB" fmla="*/ 717 h 717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632" h="717">
                  <a:moveTo>
                    <a:pt x="555" y="713"/>
                  </a:moveTo>
                  <a:cubicBezTo>
                    <a:pt x="525" y="717"/>
                    <a:pt x="436" y="695"/>
                    <a:pt x="423" y="680"/>
                  </a:cubicBezTo>
                  <a:cubicBezTo>
                    <a:pt x="422" y="679"/>
                    <a:pt x="420" y="678"/>
                    <a:pt x="416" y="676"/>
                  </a:cubicBezTo>
                  <a:cubicBezTo>
                    <a:pt x="418" y="655"/>
                    <a:pt x="414" y="632"/>
                    <a:pt x="400" y="622"/>
                  </a:cubicBezTo>
                  <a:cubicBezTo>
                    <a:pt x="373" y="602"/>
                    <a:pt x="56" y="467"/>
                    <a:pt x="28" y="448"/>
                  </a:cubicBezTo>
                  <a:cubicBezTo>
                    <a:pt x="0" y="428"/>
                    <a:pt x="37" y="384"/>
                    <a:pt x="37" y="384"/>
                  </a:cubicBezTo>
                  <a:cubicBezTo>
                    <a:pt x="37" y="384"/>
                    <a:pt x="78" y="374"/>
                    <a:pt x="89" y="381"/>
                  </a:cubicBezTo>
                  <a:cubicBezTo>
                    <a:pt x="100" y="388"/>
                    <a:pt x="411" y="515"/>
                    <a:pt x="427" y="533"/>
                  </a:cubicBezTo>
                  <a:cubicBezTo>
                    <a:pt x="443" y="552"/>
                    <a:pt x="475" y="670"/>
                    <a:pt x="498" y="680"/>
                  </a:cubicBezTo>
                  <a:cubicBezTo>
                    <a:pt x="498" y="680"/>
                    <a:pt x="448" y="579"/>
                    <a:pt x="471" y="577"/>
                  </a:cubicBezTo>
                  <a:cubicBezTo>
                    <a:pt x="493" y="574"/>
                    <a:pt x="505" y="663"/>
                    <a:pt x="555" y="680"/>
                  </a:cubicBezTo>
                  <a:cubicBezTo>
                    <a:pt x="555" y="680"/>
                    <a:pt x="497" y="603"/>
                    <a:pt x="509" y="590"/>
                  </a:cubicBezTo>
                  <a:cubicBezTo>
                    <a:pt x="509" y="590"/>
                    <a:pt x="545" y="615"/>
                    <a:pt x="587" y="613"/>
                  </a:cubicBezTo>
                  <a:cubicBezTo>
                    <a:pt x="587" y="613"/>
                    <a:pt x="507" y="586"/>
                    <a:pt x="484" y="533"/>
                  </a:cubicBezTo>
                  <a:cubicBezTo>
                    <a:pt x="461" y="481"/>
                    <a:pt x="407" y="311"/>
                    <a:pt x="407" y="311"/>
                  </a:cubicBezTo>
                  <a:cubicBezTo>
                    <a:pt x="407" y="311"/>
                    <a:pt x="257" y="36"/>
                    <a:pt x="266" y="0"/>
                  </a:cubicBezTo>
                  <a:cubicBezTo>
                    <a:pt x="266" y="0"/>
                    <a:pt x="380" y="225"/>
                    <a:pt x="414" y="234"/>
                  </a:cubicBezTo>
                  <a:cubicBezTo>
                    <a:pt x="414" y="234"/>
                    <a:pt x="450" y="268"/>
                    <a:pt x="473" y="267"/>
                  </a:cubicBezTo>
                  <a:cubicBezTo>
                    <a:pt x="611" y="244"/>
                    <a:pt x="611" y="244"/>
                    <a:pt x="611" y="244"/>
                  </a:cubicBezTo>
                  <a:cubicBezTo>
                    <a:pt x="620" y="289"/>
                    <a:pt x="629" y="331"/>
                    <a:pt x="629" y="339"/>
                  </a:cubicBezTo>
                  <a:cubicBezTo>
                    <a:pt x="629" y="356"/>
                    <a:pt x="627" y="590"/>
                    <a:pt x="629" y="611"/>
                  </a:cubicBezTo>
                  <a:cubicBezTo>
                    <a:pt x="632" y="631"/>
                    <a:pt x="584" y="708"/>
                    <a:pt x="555" y="713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2" name="Freeform 159"/>
            <p:cNvSpPr/>
            <p:nvPr/>
          </p:nvSpPr>
          <p:spPr>
            <a:xfrm>
              <a:off x="9415463" y="900113"/>
              <a:ext cx="1314450" cy="1365250"/>
            </a:xfrm>
            <a:custGeom>
              <a:avLst/>
              <a:gdLst>
                <a:gd name="txL" fmla="*/ 0 w 350"/>
                <a:gd name="txT" fmla="*/ 0 h 363"/>
                <a:gd name="txR" fmla="*/ 350 w 350"/>
                <a:gd name="txB" fmla="*/ 363 h 363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</a:cxnLst>
              <a:rect l="txL" t="txT" r="txR" b="txB"/>
              <a:pathLst>
                <a:path w="350" h="363">
                  <a:moveTo>
                    <a:pt x="55" y="356"/>
                  </a:moveTo>
                  <a:cubicBezTo>
                    <a:pt x="55" y="356"/>
                    <a:pt x="148" y="322"/>
                    <a:pt x="170" y="327"/>
                  </a:cubicBezTo>
                  <a:cubicBezTo>
                    <a:pt x="170" y="327"/>
                    <a:pt x="213" y="363"/>
                    <a:pt x="241" y="356"/>
                  </a:cubicBezTo>
                  <a:cubicBezTo>
                    <a:pt x="257" y="326"/>
                    <a:pt x="257" y="326"/>
                    <a:pt x="257" y="326"/>
                  </a:cubicBezTo>
                  <a:cubicBezTo>
                    <a:pt x="277" y="315"/>
                    <a:pt x="277" y="315"/>
                    <a:pt x="277" y="315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7" y="300"/>
                    <a:pt x="288" y="311"/>
                    <a:pt x="297" y="300"/>
                  </a:cubicBezTo>
                  <a:cubicBezTo>
                    <a:pt x="297" y="272"/>
                    <a:pt x="297" y="272"/>
                    <a:pt x="297" y="272"/>
                  </a:cubicBezTo>
                  <a:cubicBezTo>
                    <a:pt x="297" y="272"/>
                    <a:pt x="329" y="281"/>
                    <a:pt x="331" y="272"/>
                  </a:cubicBezTo>
                  <a:cubicBezTo>
                    <a:pt x="334" y="263"/>
                    <a:pt x="316" y="188"/>
                    <a:pt x="320" y="177"/>
                  </a:cubicBezTo>
                  <a:cubicBezTo>
                    <a:pt x="343" y="166"/>
                    <a:pt x="343" y="166"/>
                    <a:pt x="343" y="166"/>
                  </a:cubicBezTo>
                  <a:cubicBezTo>
                    <a:pt x="343" y="166"/>
                    <a:pt x="350" y="113"/>
                    <a:pt x="343" y="73"/>
                  </a:cubicBezTo>
                  <a:cubicBezTo>
                    <a:pt x="336" y="32"/>
                    <a:pt x="259" y="0"/>
                    <a:pt x="227" y="9"/>
                  </a:cubicBezTo>
                  <a:cubicBezTo>
                    <a:pt x="195" y="18"/>
                    <a:pt x="98" y="54"/>
                    <a:pt x="89" y="77"/>
                  </a:cubicBezTo>
                  <a:cubicBezTo>
                    <a:pt x="80" y="100"/>
                    <a:pt x="0" y="159"/>
                    <a:pt x="0" y="159"/>
                  </a:cubicBezTo>
                  <a:lnTo>
                    <a:pt x="55" y="356"/>
                  </a:ln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3" name="Freeform 160"/>
            <p:cNvSpPr/>
            <p:nvPr/>
          </p:nvSpPr>
          <p:spPr>
            <a:xfrm>
              <a:off x="9431338" y="1155700"/>
              <a:ext cx="1276350" cy="1104900"/>
            </a:xfrm>
            <a:custGeom>
              <a:avLst/>
              <a:gdLst>
                <a:gd name="txL" fmla="*/ 0 w 340"/>
                <a:gd name="txT" fmla="*/ 0 h 294"/>
                <a:gd name="txR" fmla="*/ 340 w 340"/>
                <a:gd name="txB" fmla="*/ 294 h 294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340" h="294">
                  <a:moveTo>
                    <a:pt x="169" y="134"/>
                  </a:moveTo>
                  <a:cubicBezTo>
                    <a:pt x="169" y="134"/>
                    <a:pt x="112" y="138"/>
                    <a:pt x="91" y="157"/>
                  </a:cubicBezTo>
                  <a:cubicBezTo>
                    <a:pt x="80" y="167"/>
                    <a:pt x="52" y="193"/>
                    <a:pt x="29" y="21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8" y="86"/>
                    <a:pt x="93" y="40"/>
                    <a:pt x="101" y="30"/>
                  </a:cubicBezTo>
                  <a:cubicBezTo>
                    <a:pt x="110" y="16"/>
                    <a:pt x="207" y="0"/>
                    <a:pt x="214" y="0"/>
                  </a:cubicBezTo>
                  <a:cubicBezTo>
                    <a:pt x="221" y="0"/>
                    <a:pt x="312" y="14"/>
                    <a:pt x="312" y="14"/>
                  </a:cubicBezTo>
                  <a:cubicBezTo>
                    <a:pt x="312" y="56"/>
                    <a:pt x="327" y="79"/>
                    <a:pt x="340" y="91"/>
                  </a:cubicBezTo>
                  <a:cubicBezTo>
                    <a:pt x="339" y="95"/>
                    <a:pt x="339" y="98"/>
                    <a:pt x="339" y="98"/>
                  </a:cubicBezTo>
                  <a:cubicBezTo>
                    <a:pt x="339" y="98"/>
                    <a:pt x="339" y="98"/>
                    <a:pt x="339" y="98"/>
                  </a:cubicBezTo>
                  <a:cubicBezTo>
                    <a:pt x="304" y="94"/>
                    <a:pt x="257" y="114"/>
                    <a:pt x="257" y="114"/>
                  </a:cubicBezTo>
                  <a:cubicBezTo>
                    <a:pt x="244" y="120"/>
                    <a:pt x="209" y="125"/>
                    <a:pt x="209" y="125"/>
                  </a:cubicBezTo>
                  <a:cubicBezTo>
                    <a:pt x="175" y="157"/>
                    <a:pt x="184" y="195"/>
                    <a:pt x="189" y="220"/>
                  </a:cubicBezTo>
                  <a:cubicBezTo>
                    <a:pt x="192" y="235"/>
                    <a:pt x="216" y="266"/>
                    <a:pt x="235" y="289"/>
                  </a:cubicBezTo>
                  <a:cubicBezTo>
                    <a:pt x="208" y="294"/>
                    <a:pt x="166" y="259"/>
                    <a:pt x="166" y="259"/>
                  </a:cubicBezTo>
                  <a:cubicBezTo>
                    <a:pt x="165" y="259"/>
                    <a:pt x="164" y="258"/>
                    <a:pt x="163" y="258"/>
                  </a:cubicBezTo>
                  <a:cubicBezTo>
                    <a:pt x="155" y="214"/>
                    <a:pt x="153" y="157"/>
                    <a:pt x="153" y="157"/>
                  </a:cubicBezTo>
                  <a:cubicBezTo>
                    <a:pt x="191" y="154"/>
                    <a:pt x="200" y="70"/>
                    <a:pt x="200" y="70"/>
                  </a:cubicBezTo>
                  <a:cubicBezTo>
                    <a:pt x="216" y="18"/>
                    <a:pt x="169" y="34"/>
                    <a:pt x="169" y="34"/>
                  </a:cubicBezTo>
                  <a:cubicBezTo>
                    <a:pt x="138" y="50"/>
                    <a:pt x="141" y="89"/>
                    <a:pt x="144" y="102"/>
                  </a:cubicBezTo>
                  <a:cubicBezTo>
                    <a:pt x="146" y="116"/>
                    <a:pt x="169" y="134"/>
                    <a:pt x="169" y="13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4" name="Freeform 161"/>
            <p:cNvSpPr/>
            <p:nvPr/>
          </p:nvSpPr>
          <p:spPr>
            <a:xfrm>
              <a:off x="10460038" y="1814513"/>
              <a:ext cx="195263" cy="138112"/>
            </a:xfrm>
            <a:custGeom>
              <a:avLst/>
              <a:gdLst>
                <a:gd name="txL" fmla="*/ 0 w 52"/>
                <a:gd name="txT" fmla="*/ 0 h 37"/>
                <a:gd name="txR" fmla="*/ 52 w 52"/>
                <a:gd name="txB" fmla="*/ 37 h 37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52" h="37">
                  <a:moveTo>
                    <a:pt x="19" y="29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0" y="11"/>
                    <a:pt x="24" y="0"/>
                    <a:pt x="24" y="0"/>
                  </a:cubicBezTo>
                  <a:cubicBezTo>
                    <a:pt x="24" y="0"/>
                    <a:pt x="24" y="0"/>
                    <a:pt x="22" y="9"/>
                  </a:cubicBezTo>
                  <a:cubicBezTo>
                    <a:pt x="20" y="14"/>
                    <a:pt x="38" y="24"/>
                    <a:pt x="52" y="31"/>
                  </a:cubicBezTo>
                  <a:cubicBezTo>
                    <a:pt x="46" y="37"/>
                    <a:pt x="19" y="29"/>
                    <a:pt x="19" y="29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5" name="Freeform 162"/>
            <p:cNvSpPr/>
            <p:nvPr/>
          </p:nvSpPr>
          <p:spPr>
            <a:xfrm>
              <a:off x="9478963" y="627063"/>
              <a:ext cx="1333500" cy="904875"/>
            </a:xfrm>
            <a:custGeom>
              <a:avLst/>
              <a:gdLst>
                <a:gd name="txL" fmla="*/ 0 w 355"/>
                <a:gd name="txT" fmla="*/ 0 h 241"/>
                <a:gd name="txR" fmla="*/ 355 w 355"/>
                <a:gd name="txB" fmla="*/ 241 h 241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355" h="241">
                  <a:moveTo>
                    <a:pt x="329" y="164"/>
                  </a:moveTo>
                  <a:cubicBezTo>
                    <a:pt x="329" y="164"/>
                    <a:pt x="351" y="145"/>
                    <a:pt x="353" y="130"/>
                  </a:cubicBezTo>
                  <a:cubicBezTo>
                    <a:pt x="355" y="114"/>
                    <a:pt x="329" y="80"/>
                    <a:pt x="329" y="80"/>
                  </a:cubicBezTo>
                  <a:cubicBezTo>
                    <a:pt x="329" y="80"/>
                    <a:pt x="203" y="5"/>
                    <a:pt x="181" y="3"/>
                  </a:cubicBezTo>
                  <a:cubicBezTo>
                    <a:pt x="158" y="0"/>
                    <a:pt x="101" y="34"/>
                    <a:pt x="101" y="34"/>
                  </a:cubicBezTo>
                  <a:cubicBezTo>
                    <a:pt x="101" y="34"/>
                    <a:pt x="63" y="46"/>
                    <a:pt x="51" y="64"/>
                  </a:cubicBezTo>
                  <a:cubicBezTo>
                    <a:pt x="40" y="82"/>
                    <a:pt x="33" y="141"/>
                    <a:pt x="24" y="155"/>
                  </a:cubicBezTo>
                  <a:cubicBezTo>
                    <a:pt x="15" y="168"/>
                    <a:pt x="4" y="216"/>
                    <a:pt x="2" y="217"/>
                  </a:cubicBezTo>
                  <a:cubicBezTo>
                    <a:pt x="0" y="219"/>
                    <a:pt x="15" y="241"/>
                    <a:pt x="44" y="239"/>
                  </a:cubicBezTo>
                  <a:cubicBezTo>
                    <a:pt x="74" y="236"/>
                    <a:pt x="128" y="206"/>
                    <a:pt x="136" y="196"/>
                  </a:cubicBezTo>
                  <a:cubicBezTo>
                    <a:pt x="143" y="185"/>
                    <a:pt x="203" y="154"/>
                    <a:pt x="187" y="211"/>
                  </a:cubicBezTo>
                  <a:cubicBezTo>
                    <a:pt x="199" y="239"/>
                    <a:pt x="199" y="239"/>
                    <a:pt x="199" y="239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1" y="225"/>
                    <a:pt x="273" y="181"/>
                    <a:pt x="273" y="166"/>
                  </a:cubicBezTo>
                  <a:cubicBezTo>
                    <a:pt x="273" y="151"/>
                    <a:pt x="313" y="141"/>
                    <a:pt x="313" y="141"/>
                  </a:cubicBezTo>
                  <a:lnTo>
                    <a:pt x="329" y="164"/>
                  </a:ln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6" name="Freeform 163"/>
            <p:cNvSpPr/>
            <p:nvPr/>
          </p:nvSpPr>
          <p:spPr>
            <a:xfrm>
              <a:off x="6116638" y="1350963"/>
              <a:ext cx="3683000" cy="3097212"/>
            </a:xfrm>
            <a:custGeom>
              <a:avLst/>
              <a:gdLst>
                <a:gd name="txL" fmla="*/ 0 w 980"/>
                <a:gd name="txT" fmla="*/ 0 h 824"/>
                <a:gd name="txR" fmla="*/ 980 w 980"/>
                <a:gd name="txB" fmla="*/ 824 h 824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980" h="824">
                  <a:moveTo>
                    <a:pt x="0" y="379"/>
                  </a:moveTo>
                  <a:cubicBezTo>
                    <a:pt x="0" y="379"/>
                    <a:pt x="206" y="209"/>
                    <a:pt x="456" y="73"/>
                  </a:cubicBezTo>
                  <a:cubicBezTo>
                    <a:pt x="456" y="73"/>
                    <a:pt x="602" y="5"/>
                    <a:pt x="810" y="46"/>
                  </a:cubicBezTo>
                  <a:cubicBezTo>
                    <a:pt x="810" y="46"/>
                    <a:pt x="851" y="0"/>
                    <a:pt x="869" y="0"/>
                  </a:cubicBezTo>
                  <a:cubicBezTo>
                    <a:pt x="887" y="0"/>
                    <a:pt x="980" y="177"/>
                    <a:pt x="944" y="254"/>
                  </a:cubicBezTo>
                  <a:cubicBezTo>
                    <a:pt x="944" y="254"/>
                    <a:pt x="703" y="502"/>
                    <a:pt x="681" y="522"/>
                  </a:cubicBezTo>
                  <a:cubicBezTo>
                    <a:pt x="658" y="543"/>
                    <a:pt x="375" y="767"/>
                    <a:pt x="349" y="809"/>
                  </a:cubicBezTo>
                  <a:cubicBezTo>
                    <a:pt x="349" y="809"/>
                    <a:pt x="265" y="824"/>
                    <a:pt x="213" y="747"/>
                  </a:cubicBezTo>
                  <a:cubicBezTo>
                    <a:pt x="161" y="670"/>
                    <a:pt x="0" y="379"/>
                    <a:pt x="0" y="379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7" name="Freeform 164"/>
            <p:cNvSpPr/>
            <p:nvPr/>
          </p:nvSpPr>
          <p:spPr>
            <a:xfrm>
              <a:off x="7259638" y="2727325"/>
              <a:ext cx="104775" cy="149225"/>
            </a:xfrm>
            <a:custGeom>
              <a:avLst/>
              <a:gdLst>
                <a:gd name="txL" fmla="*/ 0 w 28"/>
                <a:gd name="txT" fmla="*/ 0 h 40"/>
                <a:gd name="txR" fmla="*/ 28 w 28"/>
                <a:gd name="txB" fmla="*/ 40 h 40"/>
              </a:gdLst>
              <a:ahLst/>
              <a:cxnLst>
                <a:cxn ang="0">
                  <a:pos x="65534" y="65534"/>
                </a:cxn>
                <a:cxn ang="0">
                  <a:pos x="0" y="0"/>
                </a:cxn>
                <a:cxn ang="0">
                  <a:pos x="65534" y="65534"/>
                </a:cxn>
              </a:cxnLst>
              <a:rect l="txL" t="txT" r="txR" b="txB"/>
              <a:pathLst>
                <a:path w="28" h="40">
                  <a:moveTo>
                    <a:pt x="28" y="40"/>
                  </a:moveTo>
                  <a:cubicBezTo>
                    <a:pt x="12" y="20"/>
                    <a:pt x="1" y="5"/>
                    <a:pt x="0" y="0"/>
                  </a:cubicBezTo>
                  <a:cubicBezTo>
                    <a:pt x="0" y="0"/>
                    <a:pt x="11" y="16"/>
                    <a:pt x="28" y="4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8" name="Freeform 165"/>
            <p:cNvSpPr/>
            <p:nvPr/>
          </p:nvSpPr>
          <p:spPr>
            <a:xfrm>
              <a:off x="6861175" y="1701800"/>
              <a:ext cx="2825750" cy="2746375"/>
            </a:xfrm>
            <a:custGeom>
              <a:avLst/>
              <a:gdLst>
                <a:gd name="txL" fmla="*/ 0 w 752"/>
                <a:gd name="txT" fmla="*/ 0 h 731"/>
                <a:gd name="txR" fmla="*/ 752 w 752"/>
                <a:gd name="txB" fmla="*/ 731 h 731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</a:cxnLst>
              <a:rect l="txL" t="txT" r="txR" b="txB"/>
              <a:pathLst>
                <a:path w="752" h="731">
                  <a:moveTo>
                    <a:pt x="206" y="550"/>
                  </a:moveTo>
                  <a:cubicBezTo>
                    <a:pt x="243" y="559"/>
                    <a:pt x="268" y="520"/>
                    <a:pt x="276" y="507"/>
                  </a:cubicBezTo>
                  <a:cubicBezTo>
                    <a:pt x="274" y="505"/>
                    <a:pt x="273" y="504"/>
                    <a:pt x="271" y="502"/>
                  </a:cubicBezTo>
                  <a:cubicBezTo>
                    <a:pt x="247" y="475"/>
                    <a:pt x="174" y="371"/>
                    <a:pt x="134" y="313"/>
                  </a:cubicBezTo>
                  <a:cubicBezTo>
                    <a:pt x="181" y="374"/>
                    <a:pt x="271" y="481"/>
                    <a:pt x="271" y="481"/>
                  </a:cubicBezTo>
                  <a:cubicBezTo>
                    <a:pt x="290" y="434"/>
                    <a:pt x="260" y="234"/>
                    <a:pt x="260" y="234"/>
                  </a:cubicBezTo>
                  <a:cubicBezTo>
                    <a:pt x="294" y="261"/>
                    <a:pt x="294" y="261"/>
                    <a:pt x="294" y="261"/>
                  </a:cubicBezTo>
                  <a:cubicBezTo>
                    <a:pt x="326" y="270"/>
                    <a:pt x="358" y="243"/>
                    <a:pt x="385" y="207"/>
                  </a:cubicBezTo>
                  <a:cubicBezTo>
                    <a:pt x="412" y="171"/>
                    <a:pt x="378" y="127"/>
                    <a:pt x="378" y="127"/>
                  </a:cubicBezTo>
                  <a:cubicBezTo>
                    <a:pt x="405" y="134"/>
                    <a:pt x="410" y="173"/>
                    <a:pt x="410" y="173"/>
                  </a:cubicBezTo>
                  <a:cubicBezTo>
                    <a:pt x="437" y="98"/>
                    <a:pt x="333" y="0"/>
                    <a:pt x="333" y="0"/>
                  </a:cubicBezTo>
                  <a:cubicBezTo>
                    <a:pt x="390" y="26"/>
                    <a:pt x="451" y="144"/>
                    <a:pt x="451" y="144"/>
                  </a:cubicBezTo>
                  <a:cubicBezTo>
                    <a:pt x="451" y="129"/>
                    <a:pt x="476" y="84"/>
                    <a:pt x="476" y="84"/>
                  </a:cubicBezTo>
                  <a:cubicBezTo>
                    <a:pt x="483" y="127"/>
                    <a:pt x="669" y="200"/>
                    <a:pt x="680" y="175"/>
                  </a:cubicBezTo>
                  <a:cubicBezTo>
                    <a:pt x="691" y="150"/>
                    <a:pt x="653" y="47"/>
                    <a:pt x="653" y="47"/>
                  </a:cubicBezTo>
                  <a:cubicBezTo>
                    <a:pt x="668" y="48"/>
                    <a:pt x="716" y="100"/>
                    <a:pt x="752" y="143"/>
                  </a:cubicBezTo>
                  <a:cubicBezTo>
                    <a:pt x="751" y="149"/>
                    <a:pt x="749" y="156"/>
                    <a:pt x="746" y="161"/>
                  </a:cubicBezTo>
                  <a:cubicBezTo>
                    <a:pt x="746" y="161"/>
                    <a:pt x="505" y="409"/>
                    <a:pt x="483" y="429"/>
                  </a:cubicBezTo>
                  <a:cubicBezTo>
                    <a:pt x="460" y="450"/>
                    <a:pt x="177" y="674"/>
                    <a:pt x="151" y="716"/>
                  </a:cubicBezTo>
                  <a:cubicBezTo>
                    <a:pt x="151" y="716"/>
                    <a:pt x="67" y="731"/>
                    <a:pt x="15" y="654"/>
                  </a:cubicBezTo>
                  <a:cubicBezTo>
                    <a:pt x="11" y="648"/>
                    <a:pt x="5" y="640"/>
                    <a:pt x="0" y="631"/>
                  </a:cubicBezTo>
                  <a:cubicBezTo>
                    <a:pt x="149" y="670"/>
                    <a:pt x="169" y="541"/>
                    <a:pt x="206" y="55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39" name="Freeform 166"/>
            <p:cNvSpPr/>
            <p:nvPr/>
          </p:nvSpPr>
          <p:spPr>
            <a:xfrm>
              <a:off x="8589963" y="1806575"/>
              <a:ext cx="896938" cy="3136900"/>
            </a:xfrm>
            <a:custGeom>
              <a:avLst/>
              <a:gdLst>
                <a:gd name="txL" fmla="*/ 0 w 239"/>
                <a:gd name="txT" fmla="*/ 0 h 835"/>
                <a:gd name="txR" fmla="*/ 239 w 239"/>
                <a:gd name="txB" fmla="*/ 835 h 835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39" h="835">
                  <a:moveTo>
                    <a:pt x="20" y="19"/>
                  </a:moveTo>
                  <a:cubicBezTo>
                    <a:pt x="20" y="19"/>
                    <a:pt x="0" y="202"/>
                    <a:pt x="11" y="233"/>
                  </a:cubicBezTo>
                  <a:cubicBezTo>
                    <a:pt x="23" y="265"/>
                    <a:pt x="43" y="476"/>
                    <a:pt x="50" y="487"/>
                  </a:cubicBezTo>
                  <a:cubicBezTo>
                    <a:pt x="57" y="499"/>
                    <a:pt x="100" y="785"/>
                    <a:pt x="98" y="808"/>
                  </a:cubicBezTo>
                  <a:cubicBezTo>
                    <a:pt x="98" y="808"/>
                    <a:pt x="157" y="835"/>
                    <a:pt x="239" y="797"/>
                  </a:cubicBezTo>
                  <a:cubicBezTo>
                    <a:pt x="239" y="797"/>
                    <a:pt x="197" y="615"/>
                    <a:pt x="200" y="599"/>
                  </a:cubicBezTo>
                  <a:cubicBezTo>
                    <a:pt x="202" y="583"/>
                    <a:pt x="206" y="397"/>
                    <a:pt x="191" y="388"/>
                  </a:cubicBezTo>
                  <a:cubicBezTo>
                    <a:pt x="191" y="388"/>
                    <a:pt x="218" y="296"/>
                    <a:pt x="182" y="265"/>
                  </a:cubicBezTo>
                  <a:cubicBezTo>
                    <a:pt x="182" y="265"/>
                    <a:pt x="220" y="183"/>
                    <a:pt x="220" y="165"/>
                  </a:cubicBezTo>
                  <a:cubicBezTo>
                    <a:pt x="220" y="147"/>
                    <a:pt x="204" y="38"/>
                    <a:pt x="172" y="19"/>
                  </a:cubicBezTo>
                  <a:cubicBezTo>
                    <a:pt x="141" y="0"/>
                    <a:pt x="20" y="19"/>
                    <a:pt x="20" y="19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40" name="Freeform 167"/>
            <p:cNvSpPr/>
            <p:nvPr/>
          </p:nvSpPr>
          <p:spPr>
            <a:xfrm>
              <a:off x="8826500" y="2673350"/>
              <a:ext cx="566738" cy="733425"/>
            </a:xfrm>
            <a:custGeom>
              <a:avLst/>
              <a:gdLst>
                <a:gd name="txL" fmla="*/ 0 w 151"/>
                <a:gd name="txT" fmla="*/ 0 h 195"/>
                <a:gd name="txR" fmla="*/ 151 w 151"/>
                <a:gd name="txB" fmla="*/ 195 h 195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0" y="0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51" h="195">
                  <a:moveTo>
                    <a:pt x="128" y="157"/>
                  </a:moveTo>
                  <a:cubicBezTo>
                    <a:pt x="69" y="195"/>
                    <a:pt x="48" y="150"/>
                    <a:pt x="37" y="136"/>
                  </a:cubicBezTo>
                  <a:cubicBezTo>
                    <a:pt x="25" y="123"/>
                    <a:pt x="0" y="0"/>
                    <a:pt x="0" y="0"/>
                  </a:cubicBezTo>
                  <a:cubicBezTo>
                    <a:pt x="15" y="13"/>
                    <a:pt x="79" y="30"/>
                    <a:pt x="126" y="42"/>
                  </a:cubicBezTo>
                  <a:cubicBezTo>
                    <a:pt x="151" y="78"/>
                    <a:pt x="128" y="157"/>
                    <a:pt x="128" y="157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41" name="Freeform 168"/>
            <p:cNvSpPr/>
            <p:nvPr/>
          </p:nvSpPr>
          <p:spPr>
            <a:xfrm>
              <a:off x="8920163" y="3321050"/>
              <a:ext cx="541338" cy="1370012"/>
            </a:xfrm>
            <a:custGeom>
              <a:avLst/>
              <a:gdLst>
                <a:gd name="txL" fmla="*/ 0 w 144"/>
                <a:gd name="txT" fmla="*/ 0 h 365"/>
                <a:gd name="txR" fmla="*/ 144 w 144"/>
                <a:gd name="txB" fmla="*/ 365 h 365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44" h="365">
                  <a:moveTo>
                    <a:pt x="54" y="341"/>
                  </a:move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41" y="121"/>
                    <a:pt x="23" y="101"/>
                  </a:cubicBezTo>
                  <a:cubicBezTo>
                    <a:pt x="5" y="80"/>
                    <a:pt x="0" y="0"/>
                    <a:pt x="0" y="0"/>
                  </a:cubicBezTo>
                  <a:cubicBezTo>
                    <a:pt x="44" y="27"/>
                    <a:pt x="84" y="18"/>
                    <a:pt x="109" y="6"/>
                  </a:cubicBezTo>
                  <a:cubicBezTo>
                    <a:pt x="117" y="57"/>
                    <a:pt x="114" y="183"/>
                    <a:pt x="112" y="196"/>
                  </a:cubicBezTo>
                  <a:cubicBezTo>
                    <a:pt x="110" y="208"/>
                    <a:pt x="133" y="312"/>
                    <a:pt x="144" y="364"/>
                  </a:cubicBezTo>
                  <a:cubicBezTo>
                    <a:pt x="102" y="365"/>
                    <a:pt x="54" y="341"/>
                    <a:pt x="54" y="341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42" name="Freeform 169"/>
            <p:cNvSpPr/>
            <p:nvPr/>
          </p:nvSpPr>
          <p:spPr>
            <a:xfrm>
              <a:off x="8912225" y="2084388"/>
              <a:ext cx="15875" cy="33337"/>
            </a:xfrm>
            <a:custGeom>
              <a:avLst/>
              <a:gdLst>
                <a:gd name="txL" fmla="*/ 0 w 4"/>
                <a:gd name="txT" fmla="*/ 0 h 9"/>
                <a:gd name="txR" fmla="*/ 4 w 4"/>
                <a:gd name="txB" fmla="*/ 9 h 9"/>
              </a:gdLst>
              <a:ahLst/>
              <a:cxnLst>
                <a:cxn ang="0">
                  <a:pos x="65534" y="65534"/>
                </a:cxn>
                <a:cxn ang="0">
                  <a:pos x="0" y="0"/>
                </a:cxn>
                <a:cxn ang="0">
                  <a:pos x="65534" y="65534"/>
                </a:cxn>
              </a:cxnLst>
              <a:rect l="txL" t="txT" r="txR" b="txB"/>
              <a:pathLst>
                <a:path w="4" h="9">
                  <a:moveTo>
                    <a:pt x="4" y="9"/>
                  </a:move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2" y="3"/>
                    <a:pt x="4" y="9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43" name="Freeform 170"/>
            <p:cNvSpPr/>
            <p:nvPr/>
          </p:nvSpPr>
          <p:spPr>
            <a:xfrm>
              <a:off x="8612188" y="2084388"/>
              <a:ext cx="773113" cy="714375"/>
            </a:xfrm>
            <a:custGeom>
              <a:avLst/>
              <a:gdLst>
                <a:gd name="txL" fmla="*/ 0 w 206"/>
                <a:gd name="txT" fmla="*/ 0 h 190"/>
                <a:gd name="txR" fmla="*/ 206 w 206"/>
                <a:gd name="txB" fmla="*/ 190 h 190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06" h="190">
                  <a:moveTo>
                    <a:pt x="44" y="53"/>
                  </a:moveTo>
                  <a:cubicBezTo>
                    <a:pt x="87" y="105"/>
                    <a:pt x="165" y="128"/>
                    <a:pt x="165" y="128"/>
                  </a:cubicBezTo>
                  <a:cubicBezTo>
                    <a:pt x="140" y="112"/>
                    <a:pt x="98" y="34"/>
                    <a:pt x="84" y="9"/>
                  </a:cubicBezTo>
                  <a:cubicBezTo>
                    <a:pt x="106" y="46"/>
                    <a:pt x="165" y="91"/>
                    <a:pt x="206" y="119"/>
                  </a:cubicBezTo>
                  <a:cubicBezTo>
                    <a:pt x="196" y="147"/>
                    <a:pt x="179" y="184"/>
                    <a:pt x="176" y="190"/>
                  </a:cubicBezTo>
                  <a:cubicBezTo>
                    <a:pt x="107" y="145"/>
                    <a:pt x="35" y="42"/>
                    <a:pt x="35" y="42"/>
                  </a:cubicBezTo>
                  <a:cubicBezTo>
                    <a:pt x="35" y="42"/>
                    <a:pt x="0" y="0"/>
                    <a:pt x="44" y="53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44" name="Freeform 171"/>
            <p:cNvSpPr/>
            <p:nvPr/>
          </p:nvSpPr>
          <p:spPr>
            <a:xfrm>
              <a:off x="9340850" y="2197100"/>
              <a:ext cx="349250" cy="2746375"/>
            </a:xfrm>
            <a:custGeom>
              <a:avLst/>
              <a:gdLst>
                <a:gd name="txL" fmla="*/ 0 w 93"/>
                <a:gd name="txT" fmla="*/ 0 h 731"/>
                <a:gd name="txR" fmla="*/ 93 w 93"/>
                <a:gd name="txB" fmla="*/ 731 h 731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93" h="731">
                  <a:moveTo>
                    <a:pt x="39" y="34"/>
                  </a:moveTo>
                  <a:cubicBezTo>
                    <a:pt x="39" y="34"/>
                    <a:pt x="4" y="241"/>
                    <a:pt x="20" y="327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39" y="731"/>
                    <a:pt x="39" y="731"/>
                    <a:pt x="39" y="731"/>
                  </a:cubicBezTo>
                  <a:cubicBezTo>
                    <a:pt x="39" y="731"/>
                    <a:pt x="56" y="374"/>
                    <a:pt x="52" y="310"/>
                  </a:cubicBezTo>
                  <a:cubicBezTo>
                    <a:pt x="47" y="245"/>
                    <a:pt x="93" y="68"/>
                    <a:pt x="63" y="34"/>
                  </a:cubicBezTo>
                  <a:cubicBezTo>
                    <a:pt x="34" y="0"/>
                    <a:pt x="39" y="34"/>
                    <a:pt x="39" y="34"/>
                  </a:cubicBezTo>
                  <a:close/>
                </a:path>
              </a:pathLst>
            </a:custGeom>
            <a:solidFill>
              <a:srgbClr val="7D7D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70664" name="组合 83"/>
          <p:cNvGrpSpPr/>
          <p:nvPr/>
        </p:nvGrpSpPr>
        <p:grpSpPr>
          <a:xfrm>
            <a:off x="4181488" y="2399017"/>
            <a:ext cx="1116013" cy="1409700"/>
            <a:chOff x="7489826" y="4318000"/>
            <a:chExt cx="1917700" cy="2220913"/>
          </a:xfrm>
        </p:grpSpPr>
        <p:sp>
          <p:nvSpPr>
            <p:cNvPr id="70692" name="Freeform 154"/>
            <p:cNvSpPr/>
            <p:nvPr/>
          </p:nvSpPr>
          <p:spPr>
            <a:xfrm>
              <a:off x="7489826" y="6227763"/>
              <a:ext cx="312738" cy="311150"/>
            </a:xfrm>
            <a:custGeom>
              <a:avLst/>
              <a:gdLst>
                <a:gd name="txL" fmla="*/ 0 w 8"/>
                <a:gd name="txT" fmla="*/ 0 h 8"/>
                <a:gd name="txR" fmla="*/ 8 w 8"/>
                <a:gd name="txB" fmla="*/ 8 h 8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8" h="8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6" y="2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5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6" y="8"/>
                    <a:pt x="4" y="7"/>
                  </a:cubicBezTo>
                  <a:cubicBezTo>
                    <a:pt x="4" y="7"/>
                    <a:pt x="4" y="7"/>
                    <a:pt x="3" y="5"/>
                  </a:cubicBezTo>
                  <a:cubicBezTo>
                    <a:pt x="3" y="5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3" name="Freeform 155"/>
            <p:cNvSpPr/>
            <p:nvPr/>
          </p:nvSpPr>
          <p:spPr>
            <a:xfrm>
              <a:off x="7607301" y="5097463"/>
              <a:ext cx="665163" cy="1285875"/>
            </a:xfrm>
            <a:custGeom>
              <a:avLst/>
              <a:gdLst>
                <a:gd name="txL" fmla="*/ 0 w 17"/>
                <a:gd name="txT" fmla="*/ 0 h 33"/>
                <a:gd name="txR" fmla="*/ 17 w 17"/>
                <a:gd name="txB" fmla="*/ 33 h 33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17" h="33">
                  <a:moveTo>
                    <a:pt x="0" y="29"/>
                  </a:moveTo>
                  <a:cubicBezTo>
                    <a:pt x="0" y="29"/>
                    <a:pt x="0" y="28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8"/>
                    <a:pt x="1" y="27"/>
                  </a:cubicBezTo>
                  <a:cubicBezTo>
                    <a:pt x="1" y="27"/>
                    <a:pt x="2" y="25"/>
                    <a:pt x="2" y="25"/>
                  </a:cubicBezTo>
                  <a:cubicBezTo>
                    <a:pt x="2" y="25"/>
                    <a:pt x="6" y="20"/>
                    <a:pt x="7" y="19"/>
                  </a:cubicBezTo>
                  <a:cubicBezTo>
                    <a:pt x="9" y="18"/>
                    <a:pt x="9" y="16"/>
                    <a:pt x="9" y="16"/>
                  </a:cubicBezTo>
                  <a:cubicBezTo>
                    <a:pt x="9" y="15"/>
                    <a:pt x="9" y="8"/>
                    <a:pt x="8" y="8"/>
                  </a:cubicBezTo>
                  <a:cubicBezTo>
                    <a:pt x="8" y="7"/>
                    <a:pt x="5" y="2"/>
                    <a:pt x="7" y="1"/>
                  </a:cubicBezTo>
                  <a:cubicBezTo>
                    <a:pt x="9" y="0"/>
                    <a:pt x="17" y="9"/>
                    <a:pt x="17" y="9"/>
                  </a:cubicBezTo>
                  <a:cubicBezTo>
                    <a:pt x="17" y="9"/>
                    <a:pt x="15" y="14"/>
                    <a:pt x="15" y="15"/>
                  </a:cubicBezTo>
                  <a:cubicBezTo>
                    <a:pt x="14" y="16"/>
                    <a:pt x="13" y="20"/>
                    <a:pt x="12" y="20"/>
                  </a:cubicBezTo>
                  <a:cubicBezTo>
                    <a:pt x="12" y="21"/>
                    <a:pt x="6" y="31"/>
                    <a:pt x="5" y="33"/>
                  </a:cubicBezTo>
                  <a:cubicBezTo>
                    <a:pt x="5" y="33"/>
                    <a:pt x="1" y="33"/>
                    <a:pt x="0" y="29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4" name="Freeform 156"/>
            <p:cNvSpPr/>
            <p:nvPr/>
          </p:nvSpPr>
          <p:spPr>
            <a:xfrm>
              <a:off x="7607301" y="5526088"/>
              <a:ext cx="547688" cy="779463"/>
            </a:xfrm>
            <a:custGeom>
              <a:avLst/>
              <a:gdLst>
                <a:gd name="txL" fmla="*/ 0 w 14"/>
                <a:gd name="txT" fmla="*/ 0 h 20"/>
                <a:gd name="txR" fmla="*/ 14 w 14"/>
                <a:gd name="txB" fmla="*/ 20 h 20"/>
              </a:gdLst>
              <a:ahLst/>
              <a:cxnLst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4" h="20">
                  <a:moveTo>
                    <a:pt x="10" y="4"/>
                  </a:moveTo>
                  <a:cubicBezTo>
                    <a:pt x="10" y="4"/>
                    <a:pt x="12" y="1"/>
                    <a:pt x="13" y="0"/>
                  </a:cubicBezTo>
                  <a:cubicBezTo>
                    <a:pt x="13" y="0"/>
                    <a:pt x="10" y="2"/>
                    <a:pt x="9" y="3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7"/>
                    <a:pt x="7" y="8"/>
                  </a:cubicBezTo>
                  <a:cubicBezTo>
                    <a:pt x="6" y="9"/>
                    <a:pt x="2" y="14"/>
                    <a:pt x="2" y="14"/>
                  </a:cubicBezTo>
                  <a:cubicBezTo>
                    <a:pt x="2" y="14"/>
                    <a:pt x="1" y="16"/>
                    <a:pt x="1" y="16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3" y="19"/>
                    <a:pt x="4" y="1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5" y="17"/>
                    <a:pt x="5" y="17"/>
                  </a:cubicBezTo>
                  <a:cubicBezTo>
                    <a:pt x="6" y="16"/>
                    <a:pt x="4" y="13"/>
                    <a:pt x="4" y="13"/>
                  </a:cubicBezTo>
                  <a:cubicBezTo>
                    <a:pt x="4" y="13"/>
                    <a:pt x="7" y="11"/>
                    <a:pt x="9" y="10"/>
                  </a:cubicBezTo>
                  <a:cubicBezTo>
                    <a:pt x="10" y="8"/>
                    <a:pt x="13" y="2"/>
                    <a:pt x="13" y="1"/>
                  </a:cubicBezTo>
                  <a:cubicBezTo>
                    <a:pt x="14" y="0"/>
                    <a:pt x="10" y="4"/>
                    <a:pt x="10" y="4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5" name="Freeform 157"/>
            <p:cNvSpPr/>
            <p:nvPr/>
          </p:nvSpPr>
          <p:spPr>
            <a:xfrm>
              <a:off x="7880351" y="5330825"/>
              <a:ext cx="79375" cy="195263"/>
            </a:xfrm>
            <a:custGeom>
              <a:avLst/>
              <a:gdLst>
                <a:gd name="txL" fmla="*/ 0 w 2"/>
                <a:gd name="txT" fmla="*/ 0 h 5"/>
                <a:gd name="txR" fmla="*/ 2 w 2"/>
                <a:gd name="txB" fmla="*/ 5 h 5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0" y="0"/>
                </a:cxn>
                <a:cxn ang="0">
                  <a:pos x="65534" y="65534"/>
                </a:cxn>
              </a:cxnLst>
              <a:rect l="txL" t="txT" r="txR" b="txB"/>
              <a:pathLst>
                <a:path w="2" h="5">
                  <a:moveTo>
                    <a:pt x="1" y="2"/>
                  </a:moveTo>
                  <a:cubicBezTo>
                    <a:pt x="1" y="2"/>
                    <a:pt x="2" y="4"/>
                    <a:pt x="2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2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6" name="Freeform 158"/>
            <p:cNvSpPr/>
            <p:nvPr/>
          </p:nvSpPr>
          <p:spPr>
            <a:xfrm>
              <a:off x="9055101" y="4552950"/>
              <a:ext cx="352425" cy="544513"/>
            </a:xfrm>
            <a:custGeom>
              <a:avLst/>
              <a:gdLst>
                <a:gd name="txL" fmla="*/ 0 w 9"/>
                <a:gd name="txT" fmla="*/ 0 h 14"/>
                <a:gd name="txR" fmla="*/ 9 w 9"/>
                <a:gd name="txB" fmla="*/ 14 h 14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9" h="14">
                  <a:moveTo>
                    <a:pt x="0" y="13"/>
                  </a:moveTo>
                  <a:cubicBezTo>
                    <a:pt x="0" y="13"/>
                    <a:pt x="0" y="14"/>
                    <a:pt x="2" y="14"/>
                  </a:cubicBezTo>
                  <a:cubicBezTo>
                    <a:pt x="2" y="14"/>
                    <a:pt x="8" y="9"/>
                    <a:pt x="8" y="7"/>
                  </a:cubicBezTo>
                  <a:cubicBezTo>
                    <a:pt x="8" y="7"/>
                    <a:pt x="9" y="5"/>
                    <a:pt x="9" y="4"/>
                  </a:cubicBezTo>
                  <a:cubicBezTo>
                    <a:pt x="9" y="4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0"/>
                    <a:pt x="7" y="0"/>
                  </a:cubicBezTo>
                  <a:cubicBezTo>
                    <a:pt x="7" y="0"/>
                    <a:pt x="6" y="0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4" y="5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4" y="8"/>
                    <a:pt x="3" y="9"/>
                  </a:cubicBezTo>
                  <a:cubicBezTo>
                    <a:pt x="3" y="9"/>
                    <a:pt x="1" y="10"/>
                    <a:pt x="1" y="10"/>
                  </a:cubicBezTo>
                  <a:cubicBezTo>
                    <a:pt x="0" y="10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7" name="Freeform 159"/>
            <p:cNvSpPr/>
            <p:nvPr/>
          </p:nvSpPr>
          <p:spPr>
            <a:xfrm>
              <a:off x="7607301" y="4435475"/>
              <a:ext cx="469900" cy="546100"/>
            </a:xfrm>
            <a:custGeom>
              <a:avLst/>
              <a:gdLst>
                <a:gd name="txL" fmla="*/ 0 w 12"/>
                <a:gd name="txT" fmla="*/ 0 h 14"/>
                <a:gd name="txR" fmla="*/ 12 w 12"/>
                <a:gd name="txB" fmla="*/ 14 h 14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2" h="14">
                  <a:moveTo>
                    <a:pt x="6" y="9"/>
                  </a:moveTo>
                  <a:cubicBezTo>
                    <a:pt x="6" y="8"/>
                    <a:pt x="9" y="6"/>
                    <a:pt x="9" y="6"/>
                  </a:cubicBezTo>
                  <a:cubicBezTo>
                    <a:pt x="9" y="6"/>
                    <a:pt x="12" y="4"/>
                    <a:pt x="12" y="3"/>
                  </a:cubicBezTo>
                  <a:cubicBezTo>
                    <a:pt x="12" y="2"/>
                    <a:pt x="11" y="0"/>
                    <a:pt x="11" y="0"/>
                  </a:cubicBezTo>
                  <a:cubicBezTo>
                    <a:pt x="11" y="0"/>
                    <a:pt x="8" y="2"/>
                    <a:pt x="8" y="3"/>
                  </a:cubicBezTo>
                  <a:cubicBezTo>
                    <a:pt x="7" y="3"/>
                    <a:pt x="4" y="8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ubicBezTo>
                    <a:pt x="2" y="9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1" y="12"/>
                    <a:pt x="2" y="11"/>
                    <a:pt x="2" y="11"/>
                  </a:cubicBezTo>
                  <a:cubicBezTo>
                    <a:pt x="2" y="11"/>
                    <a:pt x="0" y="13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3" y="14"/>
                    <a:pt x="3" y="14"/>
                  </a:cubicBezTo>
                  <a:cubicBezTo>
                    <a:pt x="3" y="14"/>
                    <a:pt x="4" y="12"/>
                    <a:pt x="4" y="12"/>
                  </a:cubicBezTo>
                  <a:cubicBezTo>
                    <a:pt x="4" y="12"/>
                    <a:pt x="5" y="11"/>
                    <a:pt x="6" y="11"/>
                  </a:cubicBezTo>
                  <a:cubicBezTo>
                    <a:pt x="6" y="11"/>
                    <a:pt x="6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0"/>
                    <a:pt x="7" y="10"/>
                  </a:cubicBezTo>
                  <a:cubicBezTo>
                    <a:pt x="7" y="9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8" name="Freeform 160"/>
            <p:cNvSpPr/>
            <p:nvPr/>
          </p:nvSpPr>
          <p:spPr>
            <a:xfrm>
              <a:off x="7724776" y="4513263"/>
              <a:ext cx="352425" cy="468313"/>
            </a:xfrm>
            <a:custGeom>
              <a:avLst/>
              <a:gdLst>
                <a:gd name="txL" fmla="*/ 0 w 9"/>
                <a:gd name="txT" fmla="*/ 0 h 12"/>
                <a:gd name="txR" fmla="*/ 9 w 9"/>
                <a:gd name="txB" fmla="*/ 12 h 12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9" h="12">
                  <a:moveTo>
                    <a:pt x="6" y="4"/>
                  </a:moveTo>
                  <a:cubicBezTo>
                    <a:pt x="6" y="4"/>
                    <a:pt x="9" y="2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3" y="6"/>
                    <a:pt x="2" y="6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2" y="9"/>
                    <a:pt x="3" y="9"/>
                  </a:cubicBezTo>
                  <a:cubicBezTo>
                    <a:pt x="3" y="9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6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9" name="Freeform 161"/>
            <p:cNvSpPr/>
            <p:nvPr/>
          </p:nvSpPr>
          <p:spPr>
            <a:xfrm>
              <a:off x="9172576" y="4591050"/>
              <a:ext cx="117475" cy="233363"/>
            </a:xfrm>
            <a:custGeom>
              <a:avLst/>
              <a:gdLst>
                <a:gd name="txL" fmla="*/ 0 w 3"/>
                <a:gd name="txT" fmla="*/ 0 h 6"/>
                <a:gd name="txR" fmla="*/ 3 w 3"/>
                <a:gd name="txB" fmla="*/ 6 h 6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3" h="6">
                  <a:moveTo>
                    <a:pt x="2" y="5"/>
                  </a:moveTo>
                  <a:cubicBezTo>
                    <a:pt x="2" y="5"/>
                    <a:pt x="3" y="4"/>
                    <a:pt x="3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3"/>
                    <a:pt x="0" y="4"/>
                    <a:pt x="1" y="4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0" name="Freeform 162"/>
            <p:cNvSpPr/>
            <p:nvPr/>
          </p:nvSpPr>
          <p:spPr>
            <a:xfrm>
              <a:off x="9055101" y="4824413"/>
              <a:ext cx="314325" cy="157163"/>
            </a:xfrm>
            <a:custGeom>
              <a:avLst/>
              <a:gdLst>
                <a:gd name="txL" fmla="*/ 0 w 8"/>
                <a:gd name="txT" fmla="*/ 0 h 4"/>
                <a:gd name="txR" fmla="*/ 8 w 8"/>
                <a:gd name="txB" fmla="*/ 4 h 4"/>
              </a:gdLst>
              <a:ahLst/>
              <a:cxnLst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</a:cxnLst>
              <a:rect l="txL" t="txT" r="txR" b="txB"/>
              <a:pathLst>
                <a:path w="8" h="4">
                  <a:moveTo>
                    <a:pt x="3" y="3"/>
                  </a:moveTo>
                  <a:cubicBezTo>
                    <a:pt x="4" y="2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1" name="Freeform 163"/>
            <p:cNvSpPr/>
            <p:nvPr/>
          </p:nvSpPr>
          <p:spPr>
            <a:xfrm>
              <a:off x="9407526" y="4591050"/>
              <a:ext cx="0" cy="39688"/>
            </a:xfrm>
            <a:custGeom>
              <a:avLst/>
              <a:gdLst>
                <a:gd name="txL" fmla="*/ 0 w 1"/>
                <a:gd name="txT" fmla="*/ 0 h 1"/>
                <a:gd name="txR" fmla="*/ 0 w 1"/>
                <a:gd name="txB" fmla="*/ 1 h 1"/>
              </a:gdLst>
              <a:ahLst/>
              <a:cxnLst>
                <a:cxn ang="0">
                  <a:pos x="0" y="0"/>
                </a:cxn>
                <a:cxn ang="0">
                  <a:pos x="0" y="65534"/>
                </a:cxn>
                <a:cxn ang="0">
                  <a:pos x="0" y="65534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2" name="Freeform 164"/>
            <p:cNvSpPr/>
            <p:nvPr/>
          </p:nvSpPr>
          <p:spPr>
            <a:xfrm>
              <a:off x="9290051" y="4552950"/>
              <a:ext cx="39688" cy="77788"/>
            </a:xfrm>
            <a:custGeom>
              <a:avLst/>
              <a:gdLst>
                <a:gd name="txL" fmla="*/ 0 w 1"/>
                <a:gd name="txT" fmla="*/ 0 h 2"/>
                <a:gd name="txR" fmla="*/ 1 w 1"/>
                <a:gd name="txB" fmla="*/ 2 h 2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0" y="65534"/>
                </a:cxn>
              </a:cxnLst>
              <a:rect l="txL" t="txT" r="txR" b="txB"/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3" name="Freeform 165"/>
            <p:cNvSpPr/>
            <p:nvPr/>
          </p:nvSpPr>
          <p:spPr>
            <a:xfrm>
              <a:off x="9329738" y="4552950"/>
              <a:ext cx="39688" cy="77788"/>
            </a:xfrm>
            <a:custGeom>
              <a:avLst/>
              <a:gdLst>
                <a:gd name="txL" fmla="*/ 0 w 1"/>
                <a:gd name="txT" fmla="*/ 0 h 2"/>
                <a:gd name="txR" fmla="*/ 1 w 1"/>
                <a:gd name="txB" fmla="*/ 2 h 2"/>
              </a:gdLst>
              <a:ahLst/>
              <a:cxnLst>
                <a:cxn ang="0">
                  <a:pos x="0" y="65534"/>
                </a:cxn>
                <a:cxn ang="0">
                  <a:pos x="0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4" name="Freeform 166"/>
            <p:cNvSpPr/>
            <p:nvPr/>
          </p:nvSpPr>
          <p:spPr>
            <a:xfrm>
              <a:off x="7762876" y="4981575"/>
              <a:ext cx="939800" cy="895350"/>
            </a:xfrm>
            <a:custGeom>
              <a:avLst/>
              <a:gdLst>
                <a:gd name="txL" fmla="*/ 0 w 24"/>
                <a:gd name="txT" fmla="*/ 0 h 23"/>
                <a:gd name="txR" fmla="*/ 24 w 24"/>
                <a:gd name="txB" fmla="*/ 23 h 23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4" h="23">
                  <a:moveTo>
                    <a:pt x="15" y="14"/>
                  </a:moveTo>
                  <a:cubicBezTo>
                    <a:pt x="15" y="14"/>
                    <a:pt x="11" y="17"/>
                    <a:pt x="10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0" y="18"/>
                    <a:pt x="8" y="18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7" y="23"/>
                    <a:pt x="11" y="23"/>
                  </a:cubicBezTo>
                  <a:cubicBezTo>
                    <a:pt x="11" y="23"/>
                    <a:pt x="13" y="21"/>
                    <a:pt x="14" y="21"/>
                  </a:cubicBezTo>
                  <a:cubicBezTo>
                    <a:pt x="15" y="20"/>
                    <a:pt x="23" y="15"/>
                    <a:pt x="24" y="14"/>
                  </a:cubicBezTo>
                  <a:cubicBezTo>
                    <a:pt x="24" y="13"/>
                    <a:pt x="24" y="12"/>
                    <a:pt x="24" y="11"/>
                  </a:cubicBezTo>
                  <a:cubicBezTo>
                    <a:pt x="23" y="11"/>
                    <a:pt x="13" y="5"/>
                    <a:pt x="12" y="4"/>
                  </a:cubicBezTo>
                  <a:cubicBezTo>
                    <a:pt x="12" y="3"/>
                    <a:pt x="6" y="0"/>
                    <a:pt x="3" y="1"/>
                  </a:cubicBezTo>
                  <a:cubicBezTo>
                    <a:pt x="3" y="1"/>
                    <a:pt x="0" y="8"/>
                    <a:pt x="6" y="11"/>
                  </a:cubicBezTo>
                  <a:cubicBezTo>
                    <a:pt x="6" y="11"/>
                    <a:pt x="10" y="13"/>
                    <a:pt x="13" y="13"/>
                  </a:cubicBezTo>
                  <a:cubicBezTo>
                    <a:pt x="13" y="13"/>
                    <a:pt x="14" y="13"/>
                    <a:pt x="15" y="14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5" name="Freeform 167"/>
            <p:cNvSpPr/>
            <p:nvPr/>
          </p:nvSpPr>
          <p:spPr>
            <a:xfrm>
              <a:off x="7880351" y="4318000"/>
              <a:ext cx="1254125" cy="935038"/>
            </a:xfrm>
            <a:custGeom>
              <a:avLst/>
              <a:gdLst>
                <a:gd name="txL" fmla="*/ 0 w 32"/>
                <a:gd name="txT" fmla="*/ 0 h 24"/>
                <a:gd name="txR" fmla="*/ 32 w 32"/>
                <a:gd name="txB" fmla="*/ 24 h 24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32" h="24">
                  <a:moveTo>
                    <a:pt x="5" y="20"/>
                  </a:moveTo>
                  <a:cubicBezTo>
                    <a:pt x="5" y="20"/>
                    <a:pt x="7" y="19"/>
                    <a:pt x="7" y="20"/>
                  </a:cubicBezTo>
                  <a:cubicBezTo>
                    <a:pt x="8" y="21"/>
                    <a:pt x="11" y="21"/>
                    <a:pt x="12" y="23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4" y="24"/>
                    <a:pt x="15" y="22"/>
                    <a:pt x="15" y="22"/>
                  </a:cubicBezTo>
                  <a:cubicBezTo>
                    <a:pt x="15" y="23"/>
                    <a:pt x="20" y="19"/>
                    <a:pt x="21" y="19"/>
                  </a:cubicBezTo>
                  <a:cubicBezTo>
                    <a:pt x="22" y="18"/>
                    <a:pt x="23" y="17"/>
                    <a:pt x="23" y="17"/>
                  </a:cubicBezTo>
                  <a:cubicBezTo>
                    <a:pt x="23" y="17"/>
                    <a:pt x="27" y="19"/>
                    <a:pt x="28" y="19"/>
                  </a:cubicBezTo>
                  <a:cubicBezTo>
                    <a:pt x="28" y="19"/>
                    <a:pt x="29" y="20"/>
                    <a:pt x="29" y="20"/>
                  </a:cubicBezTo>
                  <a:cubicBezTo>
                    <a:pt x="30" y="20"/>
                    <a:pt x="32" y="17"/>
                    <a:pt x="31" y="15"/>
                  </a:cubicBezTo>
                  <a:cubicBezTo>
                    <a:pt x="31" y="15"/>
                    <a:pt x="29" y="14"/>
                    <a:pt x="28" y="14"/>
                  </a:cubicBezTo>
                  <a:cubicBezTo>
                    <a:pt x="28" y="13"/>
                    <a:pt x="22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19" y="5"/>
                    <a:pt x="19" y="5"/>
                  </a:cubicBezTo>
                  <a:cubicBezTo>
                    <a:pt x="19" y="5"/>
                    <a:pt x="18" y="4"/>
                    <a:pt x="17" y="4"/>
                  </a:cubicBezTo>
                  <a:cubicBezTo>
                    <a:pt x="17" y="4"/>
                    <a:pt x="15" y="3"/>
                    <a:pt x="15" y="3"/>
                  </a:cubicBezTo>
                  <a:cubicBezTo>
                    <a:pt x="15" y="3"/>
                    <a:pt x="11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7" y="1"/>
                    <a:pt x="7" y="0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4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7" y="8"/>
                    <a:pt x="9" y="8"/>
                    <a:pt x="9" y="9"/>
                  </a:cubicBezTo>
                  <a:cubicBezTo>
                    <a:pt x="9" y="9"/>
                    <a:pt x="1" y="15"/>
                    <a:pt x="1" y="16"/>
                  </a:cubicBezTo>
                  <a:cubicBezTo>
                    <a:pt x="1" y="16"/>
                    <a:pt x="0" y="18"/>
                    <a:pt x="2" y="18"/>
                  </a:cubicBezTo>
                  <a:cubicBezTo>
                    <a:pt x="3" y="18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6" name="Freeform 168"/>
            <p:cNvSpPr/>
            <p:nvPr/>
          </p:nvSpPr>
          <p:spPr>
            <a:xfrm>
              <a:off x="8782051" y="4395788"/>
              <a:ext cx="352425" cy="468313"/>
            </a:xfrm>
            <a:custGeom>
              <a:avLst/>
              <a:gdLst>
                <a:gd name="txL" fmla="*/ 0 w 9"/>
                <a:gd name="txT" fmla="*/ 0 h 12"/>
                <a:gd name="txR" fmla="*/ 9 w 9"/>
                <a:gd name="txB" fmla="*/ 12 h 12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9" h="12">
                  <a:moveTo>
                    <a:pt x="0" y="4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12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7" y="9"/>
                    <a:pt x="8" y="10"/>
                    <a:pt x="8" y="9"/>
                  </a:cubicBezTo>
                  <a:cubicBezTo>
                    <a:pt x="8" y="9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6"/>
                    <a:pt x="9" y="5"/>
                    <a:pt x="8" y="3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2" y="2"/>
                    <a:pt x="1" y="2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7" name="Freeform 169"/>
            <p:cNvSpPr/>
            <p:nvPr/>
          </p:nvSpPr>
          <p:spPr>
            <a:xfrm>
              <a:off x="7920038" y="5721350"/>
              <a:ext cx="234950" cy="388938"/>
            </a:xfrm>
            <a:custGeom>
              <a:avLst/>
              <a:gdLst>
                <a:gd name="txL" fmla="*/ 0 w 6"/>
                <a:gd name="txT" fmla="*/ 0 h 10"/>
                <a:gd name="txR" fmla="*/ 6 w 6"/>
                <a:gd name="txB" fmla="*/ 10 h 10"/>
              </a:gdLst>
              <a:ahLst/>
              <a:cxnLst>
                <a:cxn ang="0">
                  <a:pos x="0" y="0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0" y="0"/>
                </a:cxn>
              </a:cxnLst>
              <a:rect l="txL" t="txT" r="txR" b="txB"/>
              <a:pathLst>
                <a:path w="6" h="10">
                  <a:moveTo>
                    <a:pt x="0" y="0"/>
                  </a:moveTo>
                  <a:cubicBezTo>
                    <a:pt x="0" y="0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8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9"/>
                    <a:pt x="4" y="7"/>
                    <a:pt x="4" y="6"/>
                  </a:cubicBezTo>
                  <a:cubicBezTo>
                    <a:pt x="4" y="6"/>
                    <a:pt x="6" y="4"/>
                    <a:pt x="5" y="4"/>
                  </a:cubicBezTo>
                  <a:cubicBezTo>
                    <a:pt x="5" y="3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8" name="Freeform 170"/>
            <p:cNvSpPr/>
            <p:nvPr/>
          </p:nvSpPr>
          <p:spPr>
            <a:xfrm>
              <a:off x="8782051" y="4513263"/>
              <a:ext cx="312738" cy="311150"/>
            </a:xfrm>
            <a:custGeom>
              <a:avLst/>
              <a:gdLst>
                <a:gd name="txL" fmla="*/ 0 w 8"/>
                <a:gd name="txT" fmla="*/ 0 h 8"/>
                <a:gd name="txR" fmla="*/ 8 w 8"/>
                <a:gd name="txB" fmla="*/ 8 h 8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8" h="8">
                  <a:moveTo>
                    <a:pt x="7" y="4"/>
                  </a:moveTo>
                  <a:cubicBezTo>
                    <a:pt x="7" y="3"/>
                    <a:pt x="8" y="2"/>
                    <a:pt x="8" y="2"/>
                  </a:cubicBezTo>
                  <a:cubicBezTo>
                    <a:pt x="8" y="2"/>
                    <a:pt x="7" y="0"/>
                    <a:pt x="7" y="0"/>
                  </a:cubicBezTo>
                  <a:cubicBezTo>
                    <a:pt x="6" y="0"/>
                    <a:pt x="5" y="3"/>
                    <a:pt x="5" y="3"/>
                  </a:cubicBezTo>
                  <a:cubicBezTo>
                    <a:pt x="5" y="3"/>
                    <a:pt x="4" y="1"/>
                    <a:pt x="4" y="2"/>
                  </a:cubicBezTo>
                  <a:cubicBezTo>
                    <a:pt x="4" y="2"/>
                    <a:pt x="2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6"/>
                    <a:pt x="2" y="6"/>
                  </a:cubicBezTo>
                  <a:cubicBezTo>
                    <a:pt x="3" y="7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09" name="Freeform 171"/>
            <p:cNvSpPr/>
            <p:nvPr/>
          </p:nvSpPr>
          <p:spPr>
            <a:xfrm>
              <a:off x="7997826" y="5526088"/>
              <a:ext cx="587375" cy="350838"/>
            </a:xfrm>
            <a:custGeom>
              <a:avLst/>
              <a:gdLst>
                <a:gd name="txL" fmla="*/ 0 w 15"/>
                <a:gd name="txT" fmla="*/ 0 h 9"/>
                <a:gd name="txR" fmla="*/ 15 w 15"/>
                <a:gd name="txB" fmla="*/ 9 h 9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15" h="9">
                  <a:moveTo>
                    <a:pt x="4" y="4"/>
                  </a:moveTo>
                  <a:cubicBezTo>
                    <a:pt x="3" y="4"/>
                    <a:pt x="4" y="4"/>
                    <a:pt x="4" y="4"/>
                  </a:cubicBezTo>
                  <a:cubicBezTo>
                    <a:pt x="4" y="4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1" y="9"/>
                    <a:pt x="5" y="9"/>
                  </a:cubicBezTo>
                  <a:cubicBezTo>
                    <a:pt x="5" y="9"/>
                    <a:pt x="6" y="8"/>
                    <a:pt x="7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2" y="5"/>
                    <a:pt x="5" y="6"/>
                    <a:pt x="6" y="6"/>
                  </a:cubicBezTo>
                  <a:cubicBezTo>
                    <a:pt x="6" y="6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2"/>
                    <a:pt x="9" y="2"/>
                  </a:cubicBezTo>
                  <a:cubicBezTo>
                    <a:pt x="12" y="2"/>
                    <a:pt x="15" y="0"/>
                    <a:pt x="15" y="0"/>
                  </a:cubicBezTo>
                  <a:cubicBezTo>
                    <a:pt x="15" y="0"/>
                    <a:pt x="11" y="0"/>
                    <a:pt x="8" y="0"/>
                  </a:cubicBezTo>
                  <a:cubicBezTo>
                    <a:pt x="8" y="0"/>
                    <a:pt x="5" y="3"/>
                    <a:pt x="4" y="4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0" name="Freeform 172"/>
            <p:cNvSpPr/>
            <p:nvPr/>
          </p:nvSpPr>
          <p:spPr>
            <a:xfrm>
              <a:off x="7802563" y="5059363"/>
              <a:ext cx="704850" cy="466725"/>
            </a:xfrm>
            <a:custGeom>
              <a:avLst/>
              <a:gdLst>
                <a:gd name="txL" fmla="*/ 0 w 18"/>
                <a:gd name="txT" fmla="*/ 0 h 12"/>
                <a:gd name="txR" fmla="*/ 18 w 18"/>
                <a:gd name="txB" fmla="*/ 12 h 12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18" h="12">
                  <a:moveTo>
                    <a:pt x="5" y="9"/>
                  </a:moveTo>
                  <a:cubicBezTo>
                    <a:pt x="5" y="9"/>
                    <a:pt x="9" y="11"/>
                    <a:pt x="12" y="11"/>
                  </a:cubicBezTo>
                  <a:cubicBezTo>
                    <a:pt x="12" y="11"/>
                    <a:pt x="13" y="11"/>
                    <a:pt x="13" y="12"/>
                  </a:cubicBezTo>
                  <a:cubicBezTo>
                    <a:pt x="14" y="11"/>
                    <a:pt x="17" y="11"/>
                    <a:pt x="18" y="11"/>
                  </a:cubicBezTo>
                  <a:cubicBezTo>
                    <a:pt x="18" y="11"/>
                    <a:pt x="15" y="7"/>
                    <a:pt x="13" y="7"/>
                  </a:cubicBezTo>
                  <a:cubicBezTo>
                    <a:pt x="11" y="7"/>
                    <a:pt x="7" y="9"/>
                    <a:pt x="7" y="9"/>
                  </a:cubicBezTo>
                  <a:cubicBezTo>
                    <a:pt x="7" y="9"/>
                    <a:pt x="10" y="6"/>
                    <a:pt x="13" y="6"/>
                  </a:cubicBezTo>
                  <a:cubicBezTo>
                    <a:pt x="15" y="6"/>
                    <a:pt x="12" y="6"/>
                    <a:pt x="12" y="6"/>
                  </a:cubicBezTo>
                  <a:cubicBezTo>
                    <a:pt x="12" y="6"/>
                    <a:pt x="8" y="5"/>
                    <a:pt x="6" y="6"/>
                  </a:cubicBezTo>
                  <a:cubicBezTo>
                    <a:pt x="6" y="6"/>
                    <a:pt x="8" y="5"/>
                    <a:pt x="9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3"/>
                    <a:pt x="4" y="3"/>
                    <a:pt x="3" y="3"/>
                  </a:cubicBezTo>
                  <a:cubicBezTo>
                    <a:pt x="3" y="3"/>
                    <a:pt x="6" y="2"/>
                    <a:pt x="7" y="2"/>
                  </a:cubicBezTo>
                  <a:cubicBezTo>
                    <a:pt x="7" y="1"/>
                    <a:pt x="3" y="2"/>
                    <a:pt x="3" y="2"/>
                  </a:cubicBezTo>
                  <a:cubicBezTo>
                    <a:pt x="3" y="2"/>
                    <a:pt x="6" y="1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7"/>
                    <a:pt x="5" y="9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1" name="Freeform 173"/>
            <p:cNvSpPr/>
            <p:nvPr/>
          </p:nvSpPr>
          <p:spPr>
            <a:xfrm>
              <a:off x="8037513" y="4395788"/>
              <a:ext cx="430213" cy="350838"/>
            </a:xfrm>
            <a:custGeom>
              <a:avLst/>
              <a:gdLst>
                <a:gd name="txL" fmla="*/ 0 w 11"/>
                <a:gd name="txT" fmla="*/ 0 h 9"/>
                <a:gd name="txR" fmla="*/ 11 w 11"/>
                <a:gd name="txB" fmla="*/ 9 h 9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1" h="9">
                  <a:moveTo>
                    <a:pt x="5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4" y="5"/>
                    <a:pt x="4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2" y="0"/>
                    <a:pt x="2" y="0"/>
                  </a:cubicBezTo>
                  <a:cubicBezTo>
                    <a:pt x="2" y="0"/>
                    <a:pt x="3" y="3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3" y="6"/>
                    <a:pt x="5" y="6"/>
                    <a:pt x="5" y="7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11" y="9"/>
                    <a:pt x="11" y="9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2" name="Freeform 174"/>
            <p:cNvSpPr/>
            <p:nvPr/>
          </p:nvSpPr>
          <p:spPr>
            <a:xfrm>
              <a:off x="8194676" y="4435475"/>
              <a:ext cx="38100" cy="39688"/>
            </a:xfrm>
            <a:custGeom>
              <a:avLst/>
              <a:gdLst>
                <a:gd name="txL" fmla="*/ 0 w 1"/>
                <a:gd name="txT" fmla="*/ 0 h 1"/>
                <a:gd name="txR" fmla="*/ 1 w 1"/>
                <a:gd name="txB" fmla="*/ 1 h 1"/>
              </a:gdLst>
              <a:ahLst/>
              <a:cxnLst>
                <a:cxn ang="0">
                  <a:pos x="0" y="65534"/>
                </a:cxn>
                <a:cxn ang="0">
                  <a:pos x="65534" y="0"/>
                </a:cxn>
                <a:cxn ang="0">
                  <a:pos x="0" y="65534"/>
                </a:cxn>
              </a:cxnLst>
              <a:rect l="txL" t="txT" r="txR" b="tx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3" name="Freeform 175"/>
            <p:cNvSpPr/>
            <p:nvPr/>
          </p:nvSpPr>
          <p:spPr>
            <a:xfrm>
              <a:off x="8272463" y="4435475"/>
              <a:ext cx="782638" cy="817563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0" h="21">
                  <a:moveTo>
                    <a:pt x="17" y="14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5" y="13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9"/>
                    <a:pt x="14" y="9"/>
                    <a:pt x="14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4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4" y="7"/>
                    <a:pt x="4" y="2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1" y="7"/>
                    <a:pt x="8" y="9"/>
                    <a:pt x="9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2" y="12"/>
                    <a:pt x="8" y="15"/>
                    <a:pt x="7" y="16"/>
                  </a:cubicBezTo>
                  <a:cubicBezTo>
                    <a:pt x="6" y="17"/>
                    <a:pt x="3" y="18"/>
                    <a:pt x="3" y="18"/>
                  </a:cubicBezTo>
                  <a:cubicBezTo>
                    <a:pt x="4" y="12"/>
                    <a:pt x="2" y="10"/>
                    <a:pt x="2" y="10"/>
                  </a:cubicBezTo>
                  <a:cubicBezTo>
                    <a:pt x="4" y="14"/>
                    <a:pt x="1" y="17"/>
                    <a:pt x="1" y="17"/>
                  </a:cubicBezTo>
                  <a:cubicBezTo>
                    <a:pt x="0" y="15"/>
                    <a:pt x="1" y="11"/>
                    <a:pt x="1" y="11"/>
                  </a:cubicBezTo>
                  <a:cubicBezTo>
                    <a:pt x="0" y="13"/>
                    <a:pt x="0" y="16"/>
                    <a:pt x="0" y="18"/>
                  </a:cubicBezTo>
                  <a:cubicBezTo>
                    <a:pt x="1" y="19"/>
                    <a:pt x="2" y="19"/>
                    <a:pt x="2" y="20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1"/>
                    <a:pt x="5" y="19"/>
                    <a:pt x="5" y="19"/>
                  </a:cubicBezTo>
                  <a:cubicBezTo>
                    <a:pt x="5" y="20"/>
                    <a:pt x="10" y="16"/>
                    <a:pt x="11" y="16"/>
                  </a:cubicBezTo>
                  <a:cubicBezTo>
                    <a:pt x="12" y="15"/>
                    <a:pt x="13" y="14"/>
                    <a:pt x="13" y="14"/>
                  </a:cubicBezTo>
                  <a:cubicBezTo>
                    <a:pt x="13" y="14"/>
                    <a:pt x="17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5"/>
                    <a:pt x="20" y="14"/>
                    <a:pt x="20" y="14"/>
                  </a:cubicBezTo>
                  <a:cubicBezTo>
                    <a:pt x="20" y="14"/>
                    <a:pt x="17" y="14"/>
                    <a:pt x="17" y="14"/>
                  </a:cubicBez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4" name="Freeform 176"/>
            <p:cNvSpPr/>
            <p:nvPr/>
          </p:nvSpPr>
          <p:spPr>
            <a:xfrm>
              <a:off x="8742363" y="4552950"/>
              <a:ext cx="77788" cy="233363"/>
            </a:xfrm>
            <a:custGeom>
              <a:avLst/>
              <a:gdLst>
                <a:gd name="txL" fmla="*/ 0 w 2"/>
                <a:gd name="txT" fmla="*/ 0 h 6"/>
                <a:gd name="txR" fmla="*/ 2 w 2"/>
                <a:gd name="txB" fmla="*/ 6 h 6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0" y="0"/>
                </a:cxn>
                <a:cxn ang="0">
                  <a:pos x="0" y="65534"/>
                </a:cxn>
              </a:cxnLst>
              <a:rect l="txL" t="txT" r="txR" b="txB"/>
              <a:pathLst>
                <a:path w="2" h="6">
                  <a:moveTo>
                    <a:pt x="0" y="5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5" name="Freeform 177"/>
            <p:cNvSpPr/>
            <p:nvPr/>
          </p:nvSpPr>
          <p:spPr>
            <a:xfrm>
              <a:off x="8702676" y="4941888"/>
              <a:ext cx="79375" cy="466725"/>
            </a:xfrm>
            <a:custGeom>
              <a:avLst/>
              <a:gdLst>
                <a:gd name="txL" fmla="*/ 0 w 2"/>
                <a:gd name="txT" fmla="*/ 0 h 12"/>
                <a:gd name="txR" fmla="*/ 2 w 2"/>
                <a:gd name="txB" fmla="*/ 12 h 12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0" y="65534"/>
                </a:cxn>
              </a:cxnLst>
              <a:rect l="txL" t="txT" r="txR" b="txB"/>
              <a:pathLst>
                <a:path w="2" h="12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1"/>
                    <a:pt x="0" y="12"/>
                  </a:cubicBezTo>
                  <a:close/>
                </a:path>
              </a:pathLst>
            </a:custGeom>
            <a:solidFill>
              <a:srgbClr val="0505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6" name="Freeform 178"/>
            <p:cNvSpPr/>
            <p:nvPr/>
          </p:nvSpPr>
          <p:spPr>
            <a:xfrm>
              <a:off x="8702676" y="4786313"/>
              <a:ext cx="117475" cy="739775"/>
            </a:xfrm>
            <a:custGeom>
              <a:avLst/>
              <a:gdLst>
                <a:gd name="txL" fmla="*/ 0 w 3"/>
                <a:gd name="txT" fmla="*/ 0 h 19"/>
                <a:gd name="txR" fmla="*/ 3 w 3"/>
                <a:gd name="txB" fmla="*/ 19 h 19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</a:cxnLst>
              <a:rect l="txL" t="txT" r="txR" b="txB"/>
              <a:pathLst>
                <a:path w="3" h="19">
                  <a:moveTo>
                    <a:pt x="1" y="19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3" y="4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4"/>
                    <a:pt x="0" y="16"/>
                    <a:pt x="0" y="18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0505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717" name="Freeform 179"/>
            <p:cNvSpPr/>
            <p:nvPr/>
          </p:nvSpPr>
          <p:spPr>
            <a:xfrm>
              <a:off x="8782051" y="4395788"/>
              <a:ext cx="390525" cy="312738"/>
            </a:xfrm>
            <a:custGeom>
              <a:avLst/>
              <a:gdLst>
                <a:gd name="txL" fmla="*/ 0 w 10"/>
                <a:gd name="txT" fmla="*/ 0 h 8"/>
                <a:gd name="txR" fmla="*/ 10 w 10"/>
                <a:gd name="txB" fmla="*/ 8 h 8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65534" y="0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0" h="8">
                  <a:moveTo>
                    <a:pt x="5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6"/>
                    <a:pt x="6" y="5"/>
                  </a:cubicBezTo>
                  <a:cubicBezTo>
                    <a:pt x="6" y="5"/>
                    <a:pt x="7" y="4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8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6"/>
                    <a:pt x="1" y="8"/>
                    <a:pt x="1" y="8"/>
                  </a:cubicBezTo>
                  <a:cubicBezTo>
                    <a:pt x="1" y="7"/>
                    <a:pt x="1" y="8"/>
                    <a:pt x="1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4" y="4"/>
                    <a:pt x="5" y="5"/>
                    <a:pt x="5" y="6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70665" name="组合 133"/>
          <p:cNvGrpSpPr/>
          <p:nvPr/>
        </p:nvGrpSpPr>
        <p:grpSpPr>
          <a:xfrm>
            <a:off x="6632588" y="2005318"/>
            <a:ext cx="760413" cy="1527175"/>
            <a:chOff x="4367213" y="-290513"/>
            <a:chExt cx="4060825" cy="8121650"/>
          </a:xfrm>
        </p:grpSpPr>
        <p:sp>
          <p:nvSpPr>
            <p:cNvPr id="70670" name="Freeform 608"/>
            <p:cNvSpPr/>
            <p:nvPr/>
          </p:nvSpPr>
          <p:spPr>
            <a:xfrm>
              <a:off x="6962775" y="3067050"/>
              <a:ext cx="544513" cy="569913"/>
            </a:xfrm>
            <a:custGeom>
              <a:avLst/>
              <a:gdLst>
                <a:gd name="txL" fmla="*/ 0 w 145"/>
                <a:gd name="txT" fmla="*/ 0 h 152"/>
                <a:gd name="txR" fmla="*/ 145 w 145"/>
                <a:gd name="txB" fmla="*/ 152 h 152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45" h="152">
                  <a:moveTo>
                    <a:pt x="20" y="152"/>
                  </a:moveTo>
                  <a:cubicBezTo>
                    <a:pt x="20" y="152"/>
                    <a:pt x="132" y="121"/>
                    <a:pt x="145" y="9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0" y="65"/>
                    <a:pt x="4" y="85"/>
                  </a:cubicBezTo>
                  <a:cubicBezTo>
                    <a:pt x="8" y="105"/>
                    <a:pt x="20" y="152"/>
                    <a:pt x="20" y="152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1" name="Freeform 609"/>
            <p:cNvSpPr/>
            <p:nvPr/>
          </p:nvSpPr>
          <p:spPr>
            <a:xfrm>
              <a:off x="5040313" y="-177800"/>
              <a:ext cx="623888" cy="522288"/>
            </a:xfrm>
            <a:custGeom>
              <a:avLst/>
              <a:gdLst>
                <a:gd name="txL" fmla="*/ 0 w 166"/>
                <a:gd name="txT" fmla="*/ 0 h 139"/>
                <a:gd name="txR" fmla="*/ 166 w 166"/>
                <a:gd name="txB" fmla="*/ 139 h 139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</a:cxnLst>
              <a:rect l="txL" t="txT" r="txR" b="txB"/>
              <a:pathLst>
                <a:path w="166" h="139">
                  <a:moveTo>
                    <a:pt x="54" y="139"/>
                  </a:moveTo>
                  <a:cubicBezTo>
                    <a:pt x="78" y="123"/>
                    <a:pt x="78" y="123"/>
                    <a:pt x="78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6" y="91"/>
                    <a:pt x="156" y="52"/>
                    <a:pt x="151" y="52"/>
                  </a:cubicBezTo>
                  <a:cubicBezTo>
                    <a:pt x="147" y="52"/>
                    <a:pt x="138" y="52"/>
                    <a:pt x="138" y="52"/>
                  </a:cubicBezTo>
                  <a:cubicBezTo>
                    <a:pt x="138" y="52"/>
                    <a:pt x="142" y="37"/>
                    <a:pt x="137" y="33"/>
                  </a:cubicBezTo>
                  <a:cubicBezTo>
                    <a:pt x="133" y="28"/>
                    <a:pt x="119" y="11"/>
                    <a:pt x="114" y="11"/>
                  </a:cubicBezTo>
                  <a:cubicBezTo>
                    <a:pt x="110" y="11"/>
                    <a:pt x="85" y="0"/>
                    <a:pt x="85" y="0"/>
                  </a:cubicBezTo>
                  <a:cubicBezTo>
                    <a:pt x="85" y="0"/>
                    <a:pt x="42" y="24"/>
                    <a:pt x="35" y="34"/>
                  </a:cubicBezTo>
                  <a:cubicBezTo>
                    <a:pt x="28" y="44"/>
                    <a:pt x="27" y="69"/>
                    <a:pt x="27" y="69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54" y="139"/>
                  </a:lnTo>
                  <a:close/>
                </a:path>
              </a:pathLst>
            </a:custGeom>
            <a:solidFill>
              <a:srgbClr val="F2C2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2" name="Freeform 610"/>
            <p:cNvSpPr/>
            <p:nvPr/>
          </p:nvSpPr>
          <p:spPr>
            <a:xfrm>
              <a:off x="7100888" y="-150813"/>
              <a:ext cx="714375" cy="495300"/>
            </a:xfrm>
            <a:custGeom>
              <a:avLst/>
              <a:gdLst>
                <a:gd name="txL" fmla="*/ 0 w 190"/>
                <a:gd name="txT" fmla="*/ 0 h 132"/>
                <a:gd name="txR" fmla="*/ 190 w 190"/>
                <a:gd name="txB" fmla="*/ 132 h 132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90" h="132">
                  <a:moveTo>
                    <a:pt x="117" y="112"/>
                  </a:moveTo>
                  <a:cubicBezTo>
                    <a:pt x="117" y="112"/>
                    <a:pt x="100" y="112"/>
                    <a:pt x="89" y="116"/>
                  </a:cubicBezTo>
                  <a:cubicBezTo>
                    <a:pt x="79" y="121"/>
                    <a:pt x="51" y="122"/>
                    <a:pt x="51" y="122"/>
                  </a:cubicBezTo>
                  <a:cubicBezTo>
                    <a:pt x="51" y="122"/>
                    <a:pt x="24" y="104"/>
                    <a:pt x="20" y="96"/>
                  </a:cubicBezTo>
                  <a:cubicBezTo>
                    <a:pt x="17" y="88"/>
                    <a:pt x="20" y="77"/>
                    <a:pt x="20" y="77"/>
                  </a:cubicBezTo>
                  <a:cubicBezTo>
                    <a:pt x="20" y="77"/>
                    <a:pt x="0" y="60"/>
                    <a:pt x="12" y="4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35" y="26"/>
                    <a:pt x="40" y="25"/>
                  </a:cubicBezTo>
                  <a:cubicBezTo>
                    <a:pt x="44" y="23"/>
                    <a:pt x="67" y="8"/>
                    <a:pt x="67" y="8"/>
                  </a:cubicBezTo>
                  <a:cubicBezTo>
                    <a:pt x="67" y="8"/>
                    <a:pt x="93" y="0"/>
                    <a:pt x="97" y="0"/>
                  </a:cubicBezTo>
                  <a:cubicBezTo>
                    <a:pt x="102" y="0"/>
                    <a:pt x="147" y="22"/>
                    <a:pt x="158" y="61"/>
                  </a:cubicBezTo>
                  <a:cubicBezTo>
                    <a:pt x="185" y="92"/>
                    <a:pt x="190" y="91"/>
                    <a:pt x="190" y="91"/>
                  </a:cubicBezTo>
                  <a:cubicBezTo>
                    <a:pt x="190" y="91"/>
                    <a:pt x="149" y="131"/>
                    <a:pt x="132" y="132"/>
                  </a:cubicBezTo>
                  <a:lnTo>
                    <a:pt x="117" y="112"/>
                  </a:lnTo>
                  <a:close/>
                </a:path>
              </a:pathLst>
            </a:custGeom>
            <a:solidFill>
              <a:srgbClr val="F2C2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3" name="Freeform 611"/>
            <p:cNvSpPr/>
            <p:nvPr/>
          </p:nvSpPr>
          <p:spPr>
            <a:xfrm>
              <a:off x="4905375" y="127000"/>
              <a:ext cx="387350" cy="292100"/>
            </a:xfrm>
            <a:custGeom>
              <a:avLst/>
              <a:gdLst>
                <a:gd name="txL" fmla="*/ 0 w 103"/>
                <a:gd name="txT" fmla="*/ 0 h 78"/>
                <a:gd name="txR" fmla="*/ 103 w 103"/>
                <a:gd name="txB" fmla="*/ 78 h 78"/>
              </a:gdLst>
              <a:ahLst/>
              <a:cxnLst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0"/>
                </a:cxn>
              </a:cxnLst>
              <a:rect l="txL" t="txT" r="txR" b="txB"/>
              <a:pathLst>
                <a:path w="103" h="78">
                  <a:moveTo>
                    <a:pt x="36" y="0"/>
                  </a:moveTo>
                  <a:cubicBezTo>
                    <a:pt x="36" y="0"/>
                    <a:pt x="93" y="22"/>
                    <a:pt x="103" y="49"/>
                  </a:cubicBezTo>
                  <a:cubicBezTo>
                    <a:pt x="79" y="78"/>
                    <a:pt x="79" y="78"/>
                    <a:pt x="79" y="78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F5F7F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4" name="Freeform 612"/>
            <p:cNvSpPr/>
            <p:nvPr/>
          </p:nvSpPr>
          <p:spPr>
            <a:xfrm>
              <a:off x="7575550" y="127000"/>
              <a:ext cx="442913" cy="292100"/>
            </a:xfrm>
            <a:custGeom>
              <a:avLst/>
              <a:gdLst>
                <a:gd name="txL" fmla="*/ 0 w 118"/>
                <a:gd name="txT" fmla="*/ 0 h 78"/>
                <a:gd name="txR" fmla="*/ 118 w 118"/>
                <a:gd name="txB" fmla="*/ 78 h 78"/>
              </a:gdLst>
              <a:ahLst/>
              <a:cxnLst>
                <a:cxn ang="0">
                  <a:pos x="65534" y="0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</a:cxnLst>
              <a:rect l="txL" t="txT" r="txR" b="txB"/>
              <a:pathLst>
                <a:path w="118" h="78">
                  <a:moveTo>
                    <a:pt x="64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" y="70"/>
                    <a:pt x="15" y="78"/>
                  </a:cubicBezTo>
                  <a:cubicBezTo>
                    <a:pt x="118" y="58"/>
                    <a:pt x="118" y="58"/>
                    <a:pt x="118" y="5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5F7F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5" name="Freeform 613"/>
            <p:cNvSpPr/>
            <p:nvPr/>
          </p:nvSpPr>
          <p:spPr>
            <a:xfrm>
              <a:off x="5811838" y="-185738"/>
              <a:ext cx="898525" cy="1360488"/>
            </a:xfrm>
            <a:custGeom>
              <a:avLst/>
              <a:gdLst>
                <a:gd name="txL" fmla="*/ 0 w 239"/>
                <a:gd name="txT" fmla="*/ 0 h 362"/>
                <a:gd name="txR" fmla="*/ 239 w 239"/>
                <a:gd name="txB" fmla="*/ 362 h 362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39" h="362">
                  <a:moveTo>
                    <a:pt x="68" y="292"/>
                  </a:moveTo>
                  <a:cubicBezTo>
                    <a:pt x="68" y="292"/>
                    <a:pt x="45" y="231"/>
                    <a:pt x="37" y="222"/>
                  </a:cubicBezTo>
                  <a:cubicBezTo>
                    <a:pt x="29" y="212"/>
                    <a:pt x="0" y="176"/>
                    <a:pt x="17" y="122"/>
                  </a:cubicBezTo>
                  <a:cubicBezTo>
                    <a:pt x="34" y="68"/>
                    <a:pt x="52" y="20"/>
                    <a:pt x="97" y="2"/>
                  </a:cubicBezTo>
                  <a:cubicBezTo>
                    <a:pt x="97" y="2"/>
                    <a:pt x="156" y="0"/>
                    <a:pt x="171" y="9"/>
                  </a:cubicBezTo>
                  <a:cubicBezTo>
                    <a:pt x="186" y="19"/>
                    <a:pt x="207" y="54"/>
                    <a:pt x="207" y="54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5"/>
                    <a:pt x="229" y="92"/>
                    <a:pt x="234" y="103"/>
                  </a:cubicBezTo>
                  <a:cubicBezTo>
                    <a:pt x="239" y="115"/>
                    <a:pt x="234" y="167"/>
                    <a:pt x="234" y="179"/>
                  </a:cubicBezTo>
                  <a:cubicBezTo>
                    <a:pt x="234" y="192"/>
                    <a:pt x="216" y="209"/>
                    <a:pt x="216" y="209"/>
                  </a:cubicBezTo>
                  <a:cubicBezTo>
                    <a:pt x="216" y="209"/>
                    <a:pt x="227" y="247"/>
                    <a:pt x="225" y="261"/>
                  </a:cubicBezTo>
                  <a:cubicBezTo>
                    <a:pt x="222" y="274"/>
                    <a:pt x="236" y="320"/>
                    <a:pt x="236" y="320"/>
                  </a:cubicBezTo>
                  <a:cubicBezTo>
                    <a:pt x="236" y="320"/>
                    <a:pt x="135" y="362"/>
                    <a:pt x="68" y="292"/>
                  </a:cubicBezTo>
                  <a:close/>
                </a:path>
              </a:pathLst>
            </a:custGeom>
            <a:solidFill>
              <a:srgbClr val="F2C2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6" name="Freeform 614"/>
            <p:cNvSpPr/>
            <p:nvPr/>
          </p:nvSpPr>
          <p:spPr>
            <a:xfrm>
              <a:off x="7172325" y="-147638"/>
              <a:ext cx="406400" cy="454025"/>
            </a:xfrm>
            <a:custGeom>
              <a:avLst/>
              <a:gdLst>
                <a:gd name="txL" fmla="*/ 0 w 108"/>
                <a:gd name="txT" fmla="*/ 0 h 121"/>
                <a:gd name="txR" fmla="*/ 108 w 108"/>
                <a:gd name="txB" fmla="*/ 121 h 121"/>
              </a:gdLst>
              <a:ahLst/>
              <a:cxnLst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</a:cxnLst>
              <a:rect l="txL" t="txT" r="txR" b="txB"/>
              <a:pathLst>
                <a:path w="108" h="121">
                  <a:moveTo>
                    <a:pt x="79" y="0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79" y="28"/>
                    <a:pt x="78" y="38"/>
                    <a:pt x="67" y="40"/>
                  </a:cubicBezTo>
                  <a:cubicBezTo>
                    <a:pt x="67" y="40"/>
                    <a:pt x="57" y="58"/>
                    <a:pt x="51" y="58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0" y="93"/>
                    <a:pt x="32" y="98"/>
                  </a:cubicBezTo>
                  <a:cubicBezTo>
                    <a:pt x="35" y="103"/>
                    <a:pt x="16" y="88"/>
                    <a:pt x="19" y="73"/>
                  </a:cubicBezTo>
                  <a:cubicBezTo>
                    <a:pt x="19" y="73"/>
                    <a:pt x="0" y="90"/>
                    <a:pt x="16" y="109"/>
                  </a:cubicBezTo>
                  <a:cubicBezTo>
                    <a:pt x="24" y="116"/>
                    <a:pt x="32" y="121"/>
                    <a:pt x="32" y="121"/>
                  </a:cubicBezTo>
                  <a:cubicBezTo>
                    <a:pt x="32" y="121"/>
                    <a:pt x="47" y="120"/>
                    <a:pt x="58" y="118"/>
                  </a:cubicBezTo>
                  <a:cubicBezTo>
                    <a:pt x="49" y="111"/>
                    <a:pt x="40" y="101"/>
                    <a:pt x="42" y="95"/>
                  </a:cubicBezTo>
                  <a:cubicBezTo>
                    <a:pt x="44" y="82"/>
                    <a:pt x="41" y="73"/>
                    <a:pt x="41" y="73"/>
                  </a:cubicBezTo>
                  <a:cubicBezTo>
                    <a:pt x="41" y="73"/>
                    <a:pt x="74" y="59"/>
                    <a:pt x="75" y="53"/>
                  </a:cubicBezTo>
                  <a:cubicBezTo>
                    <a:pt x="76" y="48"/>
                    <a:pt x="87" y="29"/>
                    <a:pt x="87" y="29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96" y="7"/>
                    <a:pt x="83" y="1"/>
                    <a:pt x="79" y="0"/>
                  </a:cubicBezTo>
                  <a:close/>
                </a:path>
              </a:pathLst>
            </a:custGeom>
            <a:solidFill>
              <a:srgbClr val="EBB2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7" name="Freeform 615"/>
            <p:cNvSpPr/>
            <p:nvPr/>
          </p:nvSpPr>
          <p:spPr>
            <a:xfrm>
              <a:off x="5353050" y="-120650"/>
              <a:ext cx="263525" cy="273050"/>
            </a:xfrm>
            <a:custGeom>
              <a:avLst/>
              <a:gdLst>
                <a:gd name="txL" fmla="*/ 0 w 70"/>
                <a:gd name="txT" fmla="*/ 0 h 73"/>
                <a:gd name="txR" fmla="*/ 70 w 70"/>
                <a:gd name="txB" fmla="*/ 73 h 73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70" h="73">
                  <a:moveTo>
                    <a:pt x="69" y="66"/>
                  </a:moveTo>
                  <a:cubicBezTo>
                    <a:pt x="65" y="57"/>
                    <a:pt x="67" y="47"/>
                    <a:pt x="70" y="39"/>
                  </a:cubicBezTo>
                  <a:cubicBezTo>
                    <a:pt x="69" y="38"/>
                    <a:pt x="69" y="37"/>
                    <a:pt x="68" y="37"/>
                  </a:cubicBezTo>
                  <a:cubicBezTo>
                    <a:pt x="64" y="37"/>
                    <a:pt x="55" y="37"/>
                    <a:pt x="55" y="37"/>
                  </a:cubicBezTo>
                  <a:cubicBezTo>
                    <a:pt x="55" y="37"/>
                    <a:pt x="56" y="35"/>
                    <a:pt x="56" y="33"/>
                  </a:cubicBezTo>
                  <a:cubicBezTo>
                    <a:pt x="50" y="42"/>
                    <a:pt x="45" y="54"/>
                    <a:pt x="45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3"/>
                    <a:pt x="23" y="49"/>
                    <a:pt x="20" y="49"/>
                  </a:cubicBezTo>
                  <a:cubicBezTo>
                    <a:pt x="16" y="49"/>
                    <a:pt x="10" y="30"/>
                    <a:pt x="11" y="27"/>
                  </a:cubicBezTo>
                  <a:cubicBezTo>
                    <a:pt x="12" y="23"/>
                    <a:pt x="0" y="0"/>
                    <a:pt x="0" y="0"/>
                  </a:cubicBezTo>
                  <a:cubicBezTo>
                    <a:pt x="4" y="13"/>
                    <a:pt x="2" y="47"/>
                    <a:pt x="9" y="49"/>
                  </a:cubicBezTo>
                  <a:cubicBezTo>
                    <a:pt x="15" y="50"/>
                    <a:pt x="23" y="66"/>
                    <a:pt x="23" y="66"/>
                  </a:cubicBezTo>
                  <a:cubicBezTo>
                    <a:pt x="23" y="66"/>
                    <a:pt x="44" y="73"/>
                    <a:pt x="57" y="73"/>
                  </a:cubicBezTo>
                  <a:cubicBezTo>
                    <a:pt x="69" y="73"/>
                    <a:pt x="69" y="66"/>
                    <a:pt x="69" y="66"/>
                  </a:cubicBezTo>
                  <a:close/>
                </a:path>
              </a:pathLst>
            </a:custGeom>
            <a:solidFill>
              <a:srgbClr val="EBB2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8" name="Freeform 616"/>
            <p:cNvSpPr/>
            <p:nvPr/>
          </p:nvSpPr>
          <p:spPr>
            <a:xfrm>
              <a:off x="5826125" y="-158750"/>
              <a:ext cx="865188" cy="1069975"/>
            </a:xfrm>
            <a:custGeom>
              <a:avLst/>
              <a:gdLst>
                <a:gd name="txL" fmla="*/ 0 w 230"/>
                <a:gd name="txT" fmla="*/ 0 h 285"/>
                <a:gd name="txR" fmla="*/ 230 w 230"/>
                <a:gd name="txB" fmla="*/ 285 h 285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30" h="285">
                  <a:moveTo>
                    <a:pt x="230" y="166"/>
                  </a:moveTo>
                  <a:cubicBezTo>
                    <a:pt x="213" y="155"/>
                    <a:pt x="189" y="154"/>
                    <a:pt x="189" y="154"/>
                  </a:cubicBezTo>
                  <a:cubicBezTo>
                    <a:pt x="176" y="147"/>
                    <a:pt x="189" y="141"/>
                    <a:pt x="189" y="141"/>
                  </a:cubicBezTo>
                  <a:cubicBezTo>
                    <a:pt x="176" y="137"/>
                    <a:pt x="147" y="154"/>
                    <a:pt x="147" y="154"/>
                  </a:cubicBezTo>
                  <a:cubicBezTo>
                    <a:pt x="147" y="154"/>
                    <a:pt x="137" y="145"/>
                    <a:pt x="120" y="129"/>
                  </a:cubicBezTo>
                  <a:cubicBezTo>
                    <a:pt x="103" y="113"/>
                    <a:pt x="115" y="94"/>
                    <a:pt x="112" y="87"/>
                  </a:cubicBezTo>
                  <a:cubicBezTo>
                    <a:pt x="108" y="80"/>
                    <a:pt x="93" y="76"/>
                    <a:pt x="93" y="76"/>
                  </a:cubicBezTo>
                  <a:cubicBezTo>
                    <a:pt x="88" y="72"/>
                    <a:pt x="98" y="47"/>
                    <a:pt x="98" y="47"/>
                  </a:cubicBezTo>
                  <a:cubicBezTo>
                    <a:pt x="87" y="38"/>
                    <a:pt x="83" y="16"/>
                    <a:pt x="81" y="0"/>
                  </a:cubicBezTo>
                  <a:cubicBezTo>
                    <a:pt x="44" y="22"/>
                    <a:pt x="29" y="66"/>
                    <a:pt x="13" y="115"/>
                  </a:cubicBezTo>
                  <a:cubicBezTo>
                    <a:pt x="0" y="155"/>
                    <a:pt x="13" y="186"/>
                    <a:pt x="24" y="203"/>
                  </a:cubicBezTo>
                  <a:cubicBezTo>
                    <a:pt x="37" y="200"/>
                    <a:pt x="49" y="194"/>
                    <a:pt x="49" y="194"/>
                  </a:cubicBezTo>
                  <a:cubicBezTo>
                    <a:pt x="82" y="201"/>
                    <a:pt x="112" y="216"/>
                    <a:pt x="112" y="216"/>
                  </a:cubicBezTo>
                  <a:cubicBezTo>
                    <a:pt x="131" y="250"/>
                    <a:pt x="174" y="285"/>
                    <a:pt x="174" y="285"/>
                  </a:cubicBezTo>
                  <a:cubicBezTo>
                    <a:pt x="152" y="262"/>
                    <a:pt x="147" y="215"/>
                    <a:pt x="147" y="215"/>
                  </a:cubicBezTo>
                  <a:cubicBezTo>
                    <a:pt x="147" y="215"/>
                    <a:pt x="155" y="217"/>
                    <a:pt x="175" y="215"/>
                  </a:cubicBezTo>
                  <a:cubicBezTo>
                    <a:pt x="184" y="213"/>
                    <a:pt x="201" y="206"/>
                    <a:pt x="215" y="198"/>
                  </a:cubicBezTo>
                  <a:cubicBezTo>
                    <a:pt x="221" y="192"/>
                    <a:pt x="230" y="181"/>
                    <a:pt x="230" y="172"/>
                  </a:cubicBezTo>
                  <a:cubicBezTo>
                    <a:pt x="230" y="171"/>
                    <a:pt x="230" y="168"/>
                    <a:pt x="230" y="166"/>
                  </a:cubicBezTo>
                  <a:close/>
                </a:path>
              </a:pathLst>
            </a:custGeom>
            <a:solidFill>
              <a:srgbClr val="EBB2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79" name="Freeform 617"/>
            <p:cNvSpPr/>
            <p:nvPr/>
          </p:nvSpPr>
          <p:spPr>
            <a:xfrm>
              <a:off x="5759450" y="-290513"/>
              <a:ext cx="800100" cy="1163638"/>
            </a:xfrm>
            <a:custGeom>
              <a:avLst/>
              <a:gdLst>
                <a:gd name="txL" fmla="*/ 0 w 213"/>
                <a:gd name="txT" fmla="*/ 0 h 310"/>
                <a:gd name="txR" fmla="*/ 213 w 213"/>
                <a:gd name="txB" fmla="*/ 310 h 310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13" h="310">
                  <a:moveTo>
                    <a:pt x="78" y="310"/>
                  </a:moveTo>
                  <a:cubicBezTo>
                    <a:pt x="78" y="310"/>
                    <a:pt x="80" y="278"/>
                    <a:pt x="78" y="267"/>
                  </a:cubicBezTo>
                  <a:cubicBezTo>
                    <a:pt x="76" y="255"/>
                    <a:pt x="73" y="222"/>
                    <a:pt x="73" y="222"/>
                  </a:cubicBezTo>
                  <a:cubicBezTo>
                    <a:pt x="73" y="222"/>
                    <a:pt x="59" y="230"/>
                    <a:pt x="48" y="222"/>
                  </a:cubicBezTo>
                  <a:cubicBezTo>
                    <a:pt x="38" y="214"/>
                    <a:pt x="31" y="188"/>
                    <a:pt x="35" y="177"/>
                  </a:cubicBezTo>
                  <a:cubicBezTo>
                    <a:pt x="38" y="167"/>
                    <a:pt x="47" y="161"/>
                    <a:pt x="56" y="169"/>
                  </a:cubicBezTo>
                  <a:cubicBezTo>
                    <a:pt x="66" y="177"/>
                    <a:pt x="73" y="183"/>
                    <a:pt x="73" y="183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7"/>
                    <a:pt x="80" y="157"/>
                    <a:pt x="79" y="150"/>
                  </a:cubicBezTo>
                  <a:cubicBezTo>
                    <a:pt x="78" y="143"/>
                    <a:pt x="84" y="113"/>
                    <a:pt x="89" y="103"/>
                  </a:cubicBezTo>
                  <a:cubicBezTo>
                    <a:pt x="93" y="94"/>
                    <a:pt x="76" y="89"/>
                    <a:pt x="76" y="89"/>
                  </a:cubicBezTo>
                  <a:cubicBezTo>
                    <a:pt x="76" y="89"/>
                    <a:pt x="73" y="76"/>
                    <a:pt x="89" y="59"/>
                  </a:cubicBezTo>
                  <a:cubicBezTo>
                    <a:pt x="106" y="42"/>
                    <a:pt x="123" y="49"/>
                    <a:pt x="138" y="45"/>
                  </a:cubicBezTo>
                  <a:cubicBezTo>
                    <a:pt x="153" y="42"/>
                    <a:pt x="198" y="48"/>
                    <a:pt x="191" y="43"/>
                  </a:cubicBezTo>
                  <a:cubicBezTo>
                    <a:pt x="185" y="37"/>
                    <a:pt x="213" y="69"/>
                    <a:pt x="213" y="69"/>
                  </a:cubicBezTo>
                  <a:cubicBezTo>
                    <a:pt x="193" y="30"/>
                    <a:pt x="193" y="30"/>
                    <a:pt x="193" y="30"/>
                  </a:cubicBezTo>
                  <a:cubicBezTo>
                    <a:pt x="193" y="30"/>
                    <a:pt x="169" y="27"/>
                    <a:pt x="165" y="23"/>
                  </a:cubicBezTo>
                  <a:cubicBezTo>
                    <a:pt x="161" y="18"/>
                    <a:pt x="153" y="5"/>
                    <a:pt x="138" y="7"/>
                  </a:cubicBezTo>
                  <a:cubicBezTo>
                    <a:pt x="123" y="8"/>
                    <a:pt x="123" y="16"/>
                    <a:pt x="123" y="1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08" y="17"/>
                    <a:pt x="97" y="23"/>
                  </a:cubicBezTo>
                  <a:cubicBezTo>
                    <a:pt x="85" y="28"/>
                    <a:pt x="46" y="72"/>
                    <a:pt x="46" y="72"/>
                  </a:cubicBezTo>
                  <a:cubicBezTo>
                    <a:pt x="46" y="72"/>
                    <a:pt x="16" y="121"/>
                    <a:pt x="19" y="135"/>
                  </a:cubicBezTo>
                  <a:cubicBezTo>
                    <a:pt x="21" y="149"/>
                    <a:pt x="0" y="182"/>
                    <a:pt x="11" y="206"/>
                  </a:cubicBezTo>
                  <a:cubicBezTo>
                    <a:pt x="21" y="230"/>
                    <a:pt x="51" y="264"/>
                    <a:pt x="55" y="275"/>
                  </a:cubicBezTo>
                  <a:cubicBezTo>
                    <a:pt x="60" y="285"/>
                    <a:pt x="62" y="308"/>
                    <a:pt x="78" y="31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0" name="Freeform 618"/>
            <p:cNvSpPr/>
            <p:nvPr/>
          </p:nvSpPr>
          <p:spPr>
            <a:xfrm>
              <a:off x="6243638" y="795337"/>
              <a:ext cx="823913" cy="1076325"/>
            </a:xfrm>
            <a:custGeom>
              <a:avLst/>
              <a:gdLst>
                <a:gd name="txL" fmla="*/ 0 w 219"/>
                <a:gd name="txT" fmla="*/ 0 h 287"/>
                <a:gd name="txR" fmla="*/ 219 w 219"/>
                <a:gd name="txB" fmla="*/ 287 h 287"/>
              </a:gdLst>
              <a:ahLst/>
              <a:cxnLst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</a:cxnLst>
              <a:rect l="txL" t="txT" r="txR" b="txB"/>
              <a:pathLst>
                <a:path w="219" h="287">
                  <a:moveTo>
                    <a:pt x="0" y="31"/>
                  </a:moveTo>
                  <a:cubicBezTo>
                    <a:pt x="0" y="31"/>
                    <a:pt x="41" y="29"/>
                    <a:pt x="54" y="36"/>
                  </a:cubicBezTo>
                  <a:cubicBezTo>
                    <a:pt x="66" y="43"/>
                    <a:pt x="115" y="36"/>
                    <a:pt x="115" y="36"/>
                  </a:cubicBezTo>
                  <a:cubicBezTo>
                    <a:pt x="115" y="36"/>
                    <a:pt x="102" y="18"/>
                    <a:pt x="110" y="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4" y="76"/>
                    <a:pt x="214" y="109"/>
                    <a:pt x="216" y="133"/>
                  </a:cubicBezTo>
                  <a:cubicBezTo>
                    <a:pt x="219" y="157"/>
                    <a:pt x="141" y="287"/>
                    <a:pt x="141" y="287"/>
                  </a:cubicBezTo>
                  <a:cubicBezTo>
                    <a:pt x="141" y="287"/>
                    <a:pt x="7" y="65"/>
                    <a:pt x="0" y="31"/>
                  </a:cubicBezTo>
                  <a:close/>
                </a:path>
              </a:pathLst>
            </a:custGeom>
            <a:solidFill>
              <a:srgbClr val="F5F7F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1" name="Freeform 619"/>
            <p:cNvSpPr/>
            <p:nvPr/>
          </p:nvSpPr>
          <p:spPr>
            <a:xfrm>
              <a:off x="6402388" y="941387"/>
              <a:ext cx="508000" cy="773113"/>
            </a:xfrm>
            <a:custGeom>
              <a:avLst/>
              <a:gdLst>
                <a:gd name="txL" fmla="*/ 0 w 135"/>
                <a:gd name="txT" fmla="*/ 0 h 206"/>
                <a:gd name="txR" fmla="*/ 135 w 135"/>
                <a:gd name="txB" fmla="*/ 206 h 206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35" h="206">
                  <a:moveTo>
                    <a:pt x="91" y="206"/>
                  </a:moveTo>
                  <a:cubicBezTo>
                    <a:pt x="135" y="115"/>
                    <a:pt x="135" y="115"/>
                    <a:pt x="135" y="115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2"/>
                    <a:pt x="88" y="9"/>
                    <a:pt x="75" y="4"/>
                  </a:cubicBezTo>
                  <a:cubicBezTo>
                    <a:pt x="75" y="4"/>
                    <a:pt x="9" y="0"/>
                    <a:pt x="0" y="16"/>
                  </a:cubicBezTo>
                  <a:cubicBezTo>
                    <a:pt x="0" y="16"/>
                    <a:pt x="56" y="49"/>
                    <a:pt x="61" y="58"/>
                  </a:cubicBezTo>
                  <a:cubicBezTo>
                    <a:pt x="68" y="166"/>
                    <a:pt x="68" y="166"/>
                    <a:pt x="68" y="166"/>
                  </a:cubicBezTo>
                  <a:lnTo>
                    <a:pt x="91" y="206"/>
                  </a:ln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2" name="Freeform 620"/>
            <p:cNvSpPr/>
            <p:nvPr/>
          </p:nvSpPr>
          <p:spPr>
            <a:xfrm>
              <a:off x="5468938" y="7077075"/>
              <a:ext cx="982663" cy="420688"/>
            </a:xfrm>
            <a:custGeom>
              <a:avLst/>
              <a:gdLst>
                <a:gd name="txL" fmla="*/ 0 w 261"/>
                <a:gd name="txT" fmla="*/ 0 h 112"/>
                <a:gd name="txR" fmla="*/ 261 w 261"/>
                <a:gd name="txB" fmla="*/ 112 h 112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261" h="112">
                  <a:moveTo>
                    <a:pt x="5" y="13"/>
                  </a:moveTo>
                  <a:cubicBezTo>
                    <a:pt x="5" y="13"/>
                    <a:pt x="0" y="57"/>
                    <a:pt x="5" y="8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5"/>
                    <a:pt x="177" y="110"/>
                    <a:pt x="211" y="111"/>
                  </a:cubicBezTo>
                  <a:cubicBezTo>
                    <a:pt x="246" y="112"/>
                    <a:pt x="261" y="36"/>
                    <a:pt x="261" y="36"/>
                  </a:cubicBezTo>
                  <a:cubicBezTo>
                    <a:pt x="154" y="0"/>
                    <a:pt x="154" y="0"/>
                    <a:pt x="154" y="0"/>
                  </a:cubicBezTo>
                  <a:lnTo>
                    <a:pt x="5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3" name="Freeform 621"/>
            <p:cNvSpPr/>
            <p:nvPr/>
          </p:nvSpPr>
          <p:spPr>
            <a:xfrm>
              <a:off x="6078538" y="7256462"/>
              <a:ext cx="1027113" cy="574675"/>
            </a:xfrm>
            <a:custGeom>
              <a:avLst/>
              <a:gdLst>
                <a:gd name="txL" fmla="*/ 0 w 273"/>
                <a:gd name="txT" fmla="*/ 0 h 153"/>
                <a:gd name="txR" fmla="*/ 273 w 273"/>
                <a:gd name="txB" fmla="*/ 153 h 153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73" h="153">
                  <a:moveTo>
                    <a:pt x="2" y="7"/>
                  </a:moveTo>
                  <a:cubicBezTo>
                    <a:pt x="2" y="7"/>
                    <a:pt x="0" y="93"/>
                    <a:pt x="2" y="102"/>
                  </a:cubicBezTo>
                  <a:cubicBezTo>
                    <a:pt x="5" y="111"/>
                    <a:pt x="45" y="122"/>
                    <a:pt x="55" y="121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2" y="111"/>
                    <a:pt x="82" y="149"/>
                    <a:pt x="146" y="151"/>
                  </a:cubicBezTo>
                  <a:cubicBezTo>
                    <a:pt x="210" y="153"/>
                    <a:pt x="273" y="132"/>
                    <a:pt x="273" y="132"/>
                  </a:cubicBezTo>
                  <a:cubicBezTo>
                    <a:pt x="273" y="132"/>
                    <a:pt x="266" y="107"/>
                    <a:pt x="263" y="106"/>
                  </a:cubicBezTo>
                  <a:cubicBezTo>
                    <a:pt x="259" y="105"/>
                    <a:pt x="228" y="100"/>
                    <a:pt x="228" y="100"/>
                  </a:cubicBezTo>
                  <a:cubicBezTo>
                    <a:pt x="228" y="100"/>
                    <a:pt x="168" y="55"/>
                    <a:pt x="155" y="27"/>
                  </a:cubicBezTo>
                  <a:cubicBezTo>
                    <a:pt x="142" y="0"/>
                    <a:pt x="2" y="7"/>
                    <a:pt x="2" y="7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4" name="Freeform 622"/>
            <p:cNvSpPr/>
            <p:nvPr/>
          </p:nvSpPr>
          <p:spPr>
            <a:xfrm>
              <a:off x="5476875" y="3067050"/>
              <a:ext cx="1628775" cy="4152900"/>
            </a:xfrm>
            <a:custGeom>
              <a:avLst/>
              <a:gdLst>
                <a:gd name="txL" fmla="*/ 0 w 433"/>
                <a:gd name="txT" fmla="*/ 0 h 1106"/>
                <a:gd name="txR" fmla="*/ 433 w 433"/>
                <a:gd name="txB" fmla="*/ 1106 h 1106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433" h="1106">
                  <a:moveTo>
                    <a:pt x="10" y="1096"/>
                  </a:moveTo>
                  <a:cubicBezTo>
                    <a:pt x="10" y="1096"/>
                    <a:pt x="0" y="1086"/>
                    <a:pt x="10" y="1058"/>
                  </a:cubicBezTo>
                  <a:cubicBezTo>
                    <a:pt x="20" y="1030"/>
                    <a:pt x="25" y="934"/>
                    <a:pt x="25" y="934"/>
                  </a:cubicBezTo>
                  <a:cubicBezTo>
                    <a:pt x="25" y="934"/>
                    <a:pt x="60" y="663"/>
                    <a:pt x="98" y="615"/>
                  </a:cubicBezTo>
                  <a:cubicBezTo>
                    <a:pt x="98" y="615"/>
                    <a:pt x="160" y="402"/>
                    <a:pt x="161" y="382"/>
                  </a:cubicBezTo>
                  <a:cubicBezTo>
                    <a:pt x="163" y="361"/>
                    <a:pt x="207" y="103"/>
                    <a:pt x="207" y="103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433" y="9"/>
                    <a:pt x="433" y="9"/>
                    <a:pt x="433" y="9"/>
                  </a:cubicBezTo>
                  <a:cubicBezTo>
                    <a:pt x="433" y="9"/>
                    <a:pt x="428" y="220"/>
                    <a:pt x="421" y="240"/>
                  </a:cubicBezTo>
                  <a:cubicBezTo>
                    <a:pt x="414" y="261"/>
                    <a:pt x="362" y="492"/>
                    <a:pt x="350" y="536"/>
                  </a:cubicBezTo>
                  <a:cubicBezTo>
                    <a:pt x="338" y="581"/>
                    <a:pt x="143" y="1018"/>
                    <a:pt x="141" y="1027"/>
                  </a:cubicBezTo>
                  <a:cubicBezTo>
                    <a:pt x="140" y="1036"/>
                    <a:pt x="173" y="1046"/>
                    <a:pt x="173" y="1046"/>
                  </a:cubicBezTo>
                  <a:cubicBezTo>
                    <a:pt x="185" y="1079"/>
                    <a:pt x="185" y="1079"/>
                    <a:pt x="185" y="1079"/>
                  </a:cubicBezTo>
                  <a:cubicBezTo>
                    <a:pt x="185" y="1079"/>
                    <a:pt x="131" y="1106"/>
                    <a:pt x="88" y="1105"/>
                  </a:cubicBezTo>
                  <a:cubicBezTo>
                    <a:pt x="45" y="1104"/>
                    <a:pt x="10" y="1096"/>
                    <a:pt x="10" y="1096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5" name="Freeform 623"/>
            <p:cNvSpPr/>
            <p:nvPr/>
          </p:nvSpPr>
          <p:spPr>
            <a:xfrm>
              <a:off x="5718175" y="3067050"/>
              <a:ext cx="1387475" cy="4152900"/>
            </a:xfrm>
            <a:custGeom>
              <a:avLst/>
              <a:gdLst>
                <a:gd name="txL" fmla="*/ 0 w 369"/>
                <a:gd name="txT" fmla="*/ 0 h 1106"/>
                <a:gd name="txR" fmla="*/ 369 w 369"/>
                <a:gd name="txB" fmla="*/ 1106 h 1106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0" y="65534"/>
                </a:cxn>
                <a:cxn ang="0">
                  <a:pos x="0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</a:cxnLst>
              <a:rect l="txL" t="txT" r="txR" b="txB"/>
              <a:pathLst>
                <a:path w="369" h="1106">
                  <a:moveTo>
                    <a:pt x="143" y="103"/>
                  </a:moveTo>
                  <a:cubicBezTo>
                    <a:pt x="143" y="103"/>
                    <a:pt x="142" y="110"/>
                    <a:pt x="140" y="121"/>
                  </a:cubicBezTo>
                  <a:cubicBezTo>
                    <a:pt x="193" y="129"/>
                    <a:pt x="308" y="130"/>
                    <a:pt x="314" y="131"/>
                  </a:cubicBezTo>
                  <a:cubicBezTo>
                    <a:pt x="322" y="133"/>
                    <a:pt x="341" y="227"/>
                    <a:pt x="335" y="245"/>
                  </a:cubicBezTo>
                  <a:cubicBezTo>
                    <a:pt x="329" y="262"/>
                    <a:pt x="313" y="262"/>
                    <a:pt x="313" y="262"/>
                  </a:cubicBezTo>
                  <a:cubicBezTo>
                    <a:pt x="313" y="262"/>
                    <a:pt x="324" y="333"/>
                    <a:pt x="313" y="344"/>
                  </a:cubicBezTo>
                  <a:cubicBezTo>
                    <a:pt x="301" y="354"/>
                    <a:pt x="251" y="344"/>
                    <a:pt x="251" y="344"/>
                  </a:cubicBezTo>
                  <a:cubicBezTo>
                    <a:pt x="251" y="344"/>
                    <a:pt x="127" y="408"/>
                    <a:pt x="115" y="438"/>
                  </a:cubicBezTo>
                  <a:cubicBezTo>
                    <a:pt x="108" y="454"/>
                    <a:pt x="81" y="496"/>
                    <a:pt x="59" y="529"/>
                  </a:cubicBezTo>
                  <a:cubicBezTo>
                    <a:pt x="56" y="540"/>
                    <a:pt x="53" y="550"/>
                    <a:pt x="50" y="559"/>
                  </a:cubicBezTo>
                  <a:cubicBezTo>
                    <a:pt x="104" y="519"/>
                    <a:pt x="104" y="519"/>
                    <a:pt x="104" y="519"/>
                  </a:cubicBezTo>
                  <a:cubicBezTo>
                    <a:pt x="104" y="519"/>
                    <a:pt x="133" y="529"/>
                    <a:pt x="97" y="560"/>
                  </a:cubicBezTo>
                  <a:cubicBezTo>
                    <a:pt x="62" y="591"/>
                    <a:pt x="21" y="666"/>
                    <a:pt x="21" y="666"/>
                  </a:cubicBezTo>
                  <a:cubicBezTo>
                    <a:pt x="33" y="657"/>
                    <a:pt x="93" y="603"/>
                    <a:pt x="108" y="601"/>
                  </a:cubicBezTo>
                  <a:cubicBezTo>
                    <a:pt x="123" y="600"/>
                    <a:pt x="87" y="631"/>
                    <a:pt x="66" y="650"/>
                  </a:cubicBezTo>
                  <a:cubicBezTo>
                    <a:pt x="44" y="669"/>
                    <a:pt x="0" y="709"/>
                    <a:pt x="0" y="709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0" y="709"/>
                    <a:pt x="31" y="687"/>
                    <a:pt x="51" y="679"/>
                  </a:cubicBezTo>
                  <a:cubicBezTo>
                    <a:pt x="70" y="672"/>
                    <a:pt x="77" y="766"/>
                    <a:pt x="77" y="766"/>
                  </a:cubicBezTo>
                  <a:cubicBezTo>
                    <a:pt x="77" y="766"/>
                    <a:pt x="96" y="868"/>
                    <a:pt x="97" y="875"/>
                  </a:cubicBezTo>
                  <a:cubicBezTo>
                    <a:pt x="99" y="883"/>
                    <a:pt x="84" y="971"/>
                    <a:pt x="66" y="977"/>
                  </a:cubicBezTo>
                  <a:cubicBezTo>
                    <a:pt x="47" y="983"/>
                    <a:pt x="6" y="1027"/>
                    <a:pt x="6" y="1027"/>
                  </a:cubicBezTo>
                  <a:cubicBezTo>
                    <a:pt x="21" y="1012"/>
                    <a:pt x="66" y="1017"/>
                    <a:pt x="66" y="1017"/>
                  </a:cubicBezTo>
                  <a:cubicBezTo>
                    <a:pt x="30" y="1045"/>
                    <a:pt x="30" y="1045"/>
                    <a:pt x="30" y="1045"/>
                  </a:cubicBezTo>
                  <a:cubicBezTo>
                    <a:pt x="22" y="1050"/>
                    <a:pt x="13" y="1075"/>
                    <a:pt x="6" y="1104"/>
                  </a:cubicBezTo>
                  <a:cubicBezTo>
                    <a:pt x="12" y="1104"/>
                    <a:pt x="18" y="1105"/>
                    <a:pt x="24" y="1105"/>
                  </a:cubicBezTo>
                  <a:cubicBezTo>
                    <a:pt x="67" y="1106"/>
                    <a:pt x="121" y="1079"/>
                    <a:pt x="121" y="1079"/>
                  </a:cubicBezTo>
                  <a:cubicBezTo>
                    <a:pt x="109" y="1046"/>
                    <a:pt x="109" y="1046"/>
                    <a:pt x="109" y="1046"/>
                  </a:cubicBezTo>
                  <a:cubicBezTo>
                    <a:pt x="109" y="1046"/>
                    <a:pt x="76" y="1036"/>
                    <a:pt x="77" y="1027"/>
                  </a:cubicBezTo>
                  <a:cubicBezTo>
                    <a:pt x="79" y="1018"/>
                    <a:pt x="274" y="581"/>
                    <a:pt x="286" y="536"/>
                  </a:cubicBezTo>
                  <a:cubicBezTo>
                    <a:pt x="298" y="492"/>
                    <a:pt x="350" y="261"/>
                    <a:pt x="357" y="240"/>
                  </a:cubicBezTo>
                  <a:cubicBezTo>
                    <a:pt x="364" y="220"/>
                    <a:pt x="369" y="9"/>
                    <a:pt x="369" y="9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143" y="1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6" name="Freeform 624"/>
            <p:cNvSpPr/>
            <p:nvPr/>
          </p:nvSpPr>
          <p:spPr>
            <a:xfrm>
              <a:off x="5653088" y="3125787"/>
              <a:ext cx="1328738" cy="4416425"/>
            </a:xfrm>
            <a:custGeom>
              <a:avLst/>
              <a:gdLst>
                <a:gd name="txL" fmla="*/ 0 w 353"/>
                <a:gd name="txT" fmla="*/ 0 h 1176"/>
                <a:gd name="txR" fmla="*/ 353 w 353"/>
                <a:gd name="txB" fmla="*/ 1176 h 1176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353" h="1176">
                  <a:moveTo>
                    <a:pt x="299" y="1133"/>
                  </a:moveTo>
                  <a:cubicBezTo>
                    <a:pt x="302" y="1130"/>
                    <a:pt x="288" y="846"/>
                    <a:pt x="321" y="731"/>
                  </a:cubicBezTo>
                  <a:cubicBezTo>
                    <a:pt x="353" y="616"/>
                    <a:pt x="321" y="572"/>
                    <a:pt x="321" y="572"/>
                  </a:cubicBezTo>
                  <a:cubicBezTo>
                    <a:pt x="321" y="572"/>
                    <a:pt x="331" y="515"/>
                    <a:pt x="322" y="495"/>
                  </a:cubicBezTo>
                  <a:cubicBezTo>
                    <a:pt x="314" y="476"/>
                    <a:pt x="275" y="296"/>
                    <a:pt x="275" y="296"/>
                  </a:cubicBezTo>
                  <a:cubicBezTo>
                    <a:pt x="275" y="296"/>
                    <a:pt x="310" y="261"/>
                    <a:pt x="305" y="248"/>
                  </a:cubicBezTo>
                  <a:cubicBezTo>
                    <a:pt x="300" y="235"/>
                    <a:pt x="305" y="0"/>
                    <a:pt x="305" y="0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0" y="158"/>
                    <a:pt x="17" y="207"/>
                  </a:cubicBezTo>
                  <a:cubicBezTo>
                    <a:pt x="35" y="255"/>
                    <a:pt x="110" y="473"/>
                    <a:pt x="147" y="515"/>
                  </a:cubicBezTo>
                  <a:cubicBezTo>
                    <a:pt x="147" y="515"/>
                    <a:pt x="152" y="607"/>
                    <a:pt x="163" y="621"/>
                  </a:cubicBezTo>
                  <a:cubicBezTo>
                    <a:pt x="163" y="621"/>
                    <a:pt x="137" y="647"/>
                    <a:pt x="135" y="660"/>
                  </a:cubicBezTo>
                  <a:cubicBezTo>
                    <a:pt x="134" y="674"/>
                    <a:pt x="111" y="996"/>
                    <a:pt x="114" y="1005"/>
                  </a:cubicBezTo>
                  <a:cubicBezTo>
                    <a:pt x="118" y="1014"/>
                    <a:pt x="104" y="1111"/>
                    <a:pt x="114" y="1123"/>
                  </a:cubicBezTo>
                  <a:cubicBezTo>
                    <a:pt x="114" y="1123"/>
                    <a:pt x="262" y="1176"/>
                    <a:pt x="299" y="1133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7" name="Freeform 625"/>
            <p:cNvSpPr/>
            <p:nvPr/>
          </p:nvSpPr>
          <p:spPr>
            <a:xfrm>
              <a:off x="5770563" y="3532187"/>
              <a:ext cx="1068388" cy="3938588"/>
            </a:xfrm>
            <a:custGeom>
              <a:avLst/>
              <a:gdLst>
                <a:gd name="txL" fmla="*/ 0 w 284"/>
                <a:gd name="txT" fmla="*/ 0 h 1049"/>
                <a:gd name="txR" fmla="*/ 284 w 284"/>
                <a:gd name="txB" fmla="*/ 1049 h 1049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284" h="1049">
                  <a:moveTo>
                    <a:pt x="272" y="594"/>
                  </a:moveTo>
                  <a:cubicBezTo>
                    <a:pt x="261" y="599"/>
                    <a:pt x="243" y="828"/>
                    <a:pt x="243" y="828"/>
                  </a:cubicBezTo>
                  <a:cubicBezTo>
                    <a:pt x="228" y="770"/>
                    <a:pt x="265" y="536"/>
                    <a:pt x="265" y="536"/>
                  </a:cubicBezTo>
                  <a:cubicBezTo>
                    <a:pt x="229" y="708"/>
                    <a:pt x="162" y="744"/>
                    <a:pt x="162" y="744"/>
                  </a:cubicBezTo>
                  <a:cubicBezTo>
                    <a:pt x="202" y="722"/>
                    <a:pt x="260" y="467"/>
                    <a:pt x="260" y="467"/>
                  </a:cubicBezTo>
                  <a:cubicBezTo>
                    <a:pt x="271" y="464"/>
                    <a:pt x="272" y="392"/>
                    <a:pt x="272" y="392"/>
                  </a:cubicBezTo>
                  <a:cubicBezTo>
                    <a:pt x="272" y="392"/>
                    <a:pt x="212" y="212"/>
                    <a:pt x="204" y="197"/>
                  </a:cubicBezTo>
                  <a:cubicBezTo>
                    <a:pt x="197" y="183"/>
                    <a:pt x="235" y="161"/>
                    <a:pt x="231" y="146"/>
                  </a:cubicBezTo>
                  <a:cubicBezTo>
                    <a:pt x="227" y="131"/>
                    <a:pt x="194" y="97"/>
                    <a:pt x="171" y="96"/>
                  </a:cubicBezTo>
                  <a:cubicBezTo>
                    <a:pt x="151" y="95"/>
                    <a:pt x="83" y="67"/>
                    <a:pt x="60" y="58"/>
                  </a:cubicBezTo>
                  <a:cubicBezTo>
                    <a:pt x="86" y="66"/>
                    <a:pt x="138" y="65"/>
                    <a:pt x="162" y="63"/>
                  </a:cubicBezTo>
                  <a:cubicBezTo>
                    <a:pt x="189" y="62"/>
                    <a:pt x="272" y="6"/>
                    <a:pt x="272" y="6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48" y="14"/>
                    <a:pt x="152" y="0"/>
                    <a:pt x="124" y="10"/>
                  </a:cubicBezTo>
                  <a:cubicBezTo>
                    <a:pt x="96" y="20"/>
                    <a:pt x="7" y="22"/>
                    <a:pt x="7" y="22"/>
                  </a:cubicBezTo>
                  <a:cubicBezTo>
                    <a:pt x="0" y="49"/>
                    <a:pt x="87" y="233"/>
                    <a:pt x="101" y="270"/>
                  </a:cubicBezTo>
                  <a:cubicBezTo>
                    <a:pt x="116" y="306"/>
                    <a:pt x="181" y="373"/>
                    <a:pt x="181" y="373"/>
                  </a:cubicBezTo>
                  <a:cubicBezTo>
                    <a:pt x="167" y="364"/>
                    <a:pt x="106" y="340"/>
                    <a:pt x="106" y="340"/>
                  </a:cubicBezTo>
                  <a:cubicBezTo>
                    <a:pt x="106" y="340"/>
                    <a:pt x="93" y="329"/>
                    <a:pt x="101" y="348"/>
                  </a:cubicBezTo>
                  <a:cubicBezTo>
                    <a:pt x="109" y="366"/>
                    <a:pt x="148" y="411"/>
                    <a:pt x="162" y="429"/>
                  </a:cubicBezTo>
                  <a:cubicBezTo>
                    <a:pt x="176" y="446"/>
                    <a:pt x="162" y="474"/>
                    <a:pt x="162" y="474"/>
                  </a:cubicBezTo>
                  <a:cubicBezTo>
                    <a:pt x="161" y="463"/>
                    <a:pt x="134" y="451"/>
                    <a:pt x="134" y="451"/>
                  </a:cubicBezTo>
                  <a:cubicBezTo>
                    <a:pt x="134" y="480"/>
                    <a:pt x="150" y="504"/>
                    <a:pt x="150" y="504"/>
                  </a:cubicBezTo>
                  <a:cubicBezTo>
                    <a:pt x="162" y="520"/>
                    <a:pt x="235" y="461"/>
                    <a:pt x="235" y="461"/>
                  </a:cubicBezTo>
                  <a:cubicBezTo>
                    <a:pt x="228" y="488"/>
                    <a:pt x="196" y="511"/>
                    <a:pt x="196" y="511"/>
                  </a:cubicBezTo>
                  <a:cubicBezTo>
                    <a:pt x="175" y="545"/>
                    <a:pt x="129" y="558"/>
                    <a:pt x="129" y="558"/>
                  </a:cubicBezTo>
                  <a:cubicBezTo>
                    <a:pt x="129" y="558"/>
                    <a:pt x="125" y="657"/>
                    <a:pt x="119" y="704"/>
                  </a:cubicBezTo>
                  <a:cubicBezTo>
                    <a:pt x="113" y="751"/>
                    <a:pt x="101" y="891"/>
                    <a:pt x="106" y="870"/>
                  </a:cubicBezTo>
                  <a:cubicBezTo>
                    <a:pt x="107" y="869"/>
                    <a:pt x="107" y="867"/>
                    <a:pt x="108" y="865"/>
                  </a:cubicBezTo>
                  <a:cubicBezTo>
                    <a:pt x="117" y="843"/>
                    <a:pt x="148" y="803"/>
                    <a:pt x="148" y="803"/>
                  </a:cubicBezTo>
                  <a:cubicBezTo>
                    <a:pt x="97" y="907"/>
                    <a:pt x="134" y="887"/>
                    <a:pt x="134" y="887"/>
                  </a:cubicBezTo>
                  <a:cubicBezTo>
                    <a:pt x="120" y="907"/>
                    <a:pt x="100" y="966"/>
                    <a:pt x="85" y="1015"/>
                  </a:cubicBezTo>
                  <a:cubicBezTo>
                    <a:pt x="99" y="1020"/>
                    <a:pt x="186" y="1049"/>
                    <a:pt x="238" y="1040"/>
                  </a:cubicBezTo>
                  <a:cubicBezTo>
                    <a:pt x="268" y="896"/>
                    <a:pt x="268" y="896"/>
                    <a:pt x="268" y="896"/>
                  </a:cubicBezTo>
                  <a:cubicBezTo>
                    <a:pt x="268" y="815"/>
                    <a:pt x="271" y="715"/>
                    <a:pt x="284" y="648"/>
                  </a:cubicBezTo>
                  <a:cubicBezTo>
                    <a:pt x="281" y="616"/>
                    <a:pt x="277" y="591"/>
                    <a:pt x="272" y="594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8" name="Freeform 626"/>
            <p:cNvSpPr/>
            <p:nvPr/>
          </p:nvSpPr>
          <p:spPr>
            <a:xfrm>
              <a:off x="4367213" y="234950"/>
              <a:ext cx="4060825" cy="3402013"/>
            </a:xfrm>
            <a:custGeom>
              <a:avLst/>
              <a:gdLst>
                <a:gd name="txL" fmla="*/ 0 w 1080"/>
                <a:gd name="txT" fmla="*/ 0 h 906"/>
                <a:gd name="txR" fmla="*/ 1080 w 1080"/>
                <a:gd name="txB" fmla="*/ 906 h 906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</a:cxnLst>
              <a:rect l="txL" t="txT" r="txR" b="txB"/>
              <a:pathLst>
                <a:path w="1080" h="906">
                  <a:moveTo>
                    <a:pt x="332" y="906"/>
                  </a:moveTo>
                  <a:cubicBezTo>
                    <a:pt x="332" y="906"/>
                    <a:pt x="371" y="869"/>
                    <a:pt x="635" y="835"/>
                  </a:cubicBezTo>
                  <a:cubicBezTo>
                    <a:pt x="635" y="835"/>
                    <a:pt x="666" y="803"/>
                    <a:pt x="670" y="787"/>
                  </a:cubicBezTo>
                  <a:cubicBezTo>
                    <a:pt x="670" y="787"/>
                    <a:pt x="695" y="824"/>
                    <a:pt x="706" y="828"/>
                  </a:cubicBezTo>
                  <a:cubicBezTo>
                    <a:pt x="716" y="832"/>
                    <a:pt x="832" y="828"/>
                    <a:pt x="835" y="846"/>
                  </a:cubicBezTo>
                  <a:cubicBezTo>
                    <a:pt x="835" y="846"/>
                    <a:pt x="796" y="654"/>
                    <a:pt x="791" y="619"/>
                  </a:cubicBezTo>
                  <a:cubicBezTo>
                    <a:pt x="787" y="583"/>
                    <a:pt x="756" y="436"/>
                    <a:pt x="756" y="436"/>
                  </a:cubicBezTo>
                  <a:cubicBezTo>
                    <a:pt x="784" y="364"/>
                    <a:pt x="784" y="364"/>
                    <a:pt x="784" y="364"/>
                  </a:cubicBezTo>
                  <a:cubicBezTo>
                    <a:pt x="784" y="364"/>
                    <a:pt x="887" y="332"/>
                    <a:pt x="899" y="324"/>
                  </a:cubicBezTo>
                  <a:cubicBezTo>
                    <a:pt x="910" y="317"/>
                    <a:pt x="1052" y="246"/>
                    <a:pt x="1062" y="209"/>
                  </a:cubicBezTo>
                  <a:cubicBezTo>
                    <a:pt x="1080" y="200"/>
                    <a:pt x="1031" y="155"/>
                    <a:pt x="1030" y="142"/>
                  </a:cubicBezTo>
                  <a:cubicBezTo>
                    <a:pt x="1028" y="128"/>
                    <a:pt x="1002" y="2"/>
                    <a:pt x="1002" y="2"/>
                  </a:cubicBezTo>
                  <a:cubicBezTo>
                    <a:pt x="1002" y="2"/>
                    <a:pt x="872" y="33"/>
                    <a:pt x="862" y="55"/>
                  </a:cubicBezTo>
                  <a:cubicBezTo>
                    <a:pt x="862" y="55"/>
                    <a:pt x="902" y="109"/>
                    <a:pt x="903" y="118"/>
                  </a:cubicBezTo>
                  <a:cubicBezTo>
                    <a:pt x="904" y="127"/>
                    <a:pt x="912" y="170"/>
                    <a:pt x="912" y="170"/>
                  </a:cubicBezTo>
                  <a:cubicBezTo>
                    <a:pt x="912" y="170"/>
                    <a:pt x="841" y="166"/>
                    <a:pt x="817" y="192"/>
                  </a:cubicBezTo>
                  <a:cubicBezTo>
                    <a:pt x="817" y="192"/>
                    <a:pt x="804" y="173"/>
                    <a:pt x="798" y="180"/>
                  </a:cubicBezTo>
                  <a:cubicBezTo>
                    <a:pt x="793" y="186"/>
                    <a:pt x="770" y="182"/>
                    <a:pt x="762" y="180"/>
                  </a:cubicBezTo>
                  <a:cubicBezTo>
                    <a:pt x="762" y="180"/>
                    <a:pt x="706" y="144"/>
                    <a:pt x="691" y="158"/>
                  </a:cubicBezTo>
                  <a:cubicBezTo>
                    <a:pt x="676" y="171"/>
                    <a:pt x="622" y="136"/>
                    <a:pt x="609" y="149"/>
                  </a:cubicBezTo>
                  <a:cubicBezTo>
                    <a:pt x="609" y="149"/>
                    <a:pt x="653" y="248"/>
                    <a:pt x="670" y="259"/>
                  </a:cubicBezTo>
                  <a:cubicBezTo>
                    <a:pt x="688" y="271"/>
                    <a:pt x="629" y="367"/>
                    <a:pt x="629" y="367"/>
                  </a:cubicBezTo>
                  <a:cubicBezTo>
                    <a:pt x="629" y="367"/>
                    <a:pt x="529" y="204"/>
                    <a:pt x="518" y="164"/>
                  </a:cubicBezTo>
                  <a:cubicBezTo>
                    <a:pt x="518" y="164"/>
                    <a:pt x="448" y="143"/>
                    <a:pt x="421" y="162"/>
                  </a:cubicBezTo>
                  <a:cubicBezTo>
                    <a:pt x="421" y="162"/>
                    <a:pt x="329" y="155"/>
                    <a:pt x="297" y="156"/>
                  </a:cubicBezTo>
                  <a:cubicBezTo>
                    <a:pt x="265" y="158"/>
                    <a:pt x="266" y="193"/>
                    <a:pt x="262" y="192"/>
                  </a:cubicBezTo>
                  <a:cubicBezTo>
                    <a:pt x="258" y="190"/>
                    <a:pt x="225" y="172"/>
                    <a:pt x="179" y="192"/>
                  </a:cubicBezTo>
                  <a:cubicBezTo>
                    <a:pt x="179" y="192"/>
                    <a:pt x="171" y="153"/>
                    <a:pt x="172" y="149"/>
                  </a:cubicBezTo>
                  <a:cubicBezTo>
                    <a:pt x="174" y="144"/>
                    <a:pt x="174" y="144"/>
                    <a:pt x="174" y="144"/>
                  </a:cubicBezTo>
                  <a:cubicBezTo>
                    <a:pt x="174" y="144"/>
                    <a:pt x="222" y="78"/>
                    <a:pt x="234" y="49"/>
                  </a:cubicBezTo>
                  <a:cubicBezTo>
                    <a:pt x="234" y="49"/>
                    <a:pt x="155" y="0"/>
                    <a:pt x="131" y="2"/>
                  </a:cubicBezTo>
                  <a:cubicBezTo>
                    <a:pt x="131" y="2"/>
                    <a:pt x="121" y="25"/>
                    <a:pt x="119" y="37"/>
                  </a:cubicBezTo>
                  <a:cubicBezTo>
                    <a:pt x="118" y="50"/>
                    <a:pt x="65" y="105"/>
                    <a:pt x="61" y="125"/>
                  </a:cubicBezTo>
                  <a:cubicBezTo>
                    <a:pt x="56" y="146"/>
                    <a:pt x="0" y="223"/>
                    <a:pt x="27" y="257"/>
                  </a:cubicBezTo>
                  <a:cubicBezTo>
                    <a:pt x="53" y="290"/>
                    <a:pt x="287" y="385"/>
                    <a:pt x="287" y="385"/>
                  </a:cubicBezTo>
                  <a:cubicBezTo>
                    <a:pt x="287" y="385"/>
                    <a:pt x="368" y="466"/>
                    <a:pt x="378" y="547"/>
                  </a:cubicBezTo>
                  <a:cubicBezTo>
                    <a:pt x="378" y="547"/>
                    <a:pt x="387" y="663"/>
                    <a:pt x="380" y="689"/>
                  </a:cubicBezTo>
                  <a:cubicBezTo>
                    <a:pt x="373" y="716"/>
                    <a:pt x="322" y="881"/>
                    <a:pt x="332" y="90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89" name="Freeform 627"/>
            <p:cNvSpPr/>
            <p:nvPr/>
          </p:nvSpPr>
          <p:spPr>
            <a:xfrm>
              <a:off x="5476875" y="1439862"/>
              <a:ext cx="11113" cy="34925"/>
            </a:xfrm>
            <a:custGeom>
              <a:avLst/>
              <a:gdLst>
                <a:gd name="txL" fmla="*/ 0 w 3"/>
                <a:gd name="txT" fmla="*/ 0 h 9"/>
                <a:gd name="txR" fmla="*/ 3 w 3"/>
                <a:gd name="txB" fmla="*/ 9 h 9"/>
              </a:gdLst>
              <a:ahLst/>
              <a:cxnLst>
                <a:cxn ang="0">
                  <a:pos x="0" y="0"/>
                </a:cxn>
                <a:cxn ang="0">
                  <a:pos x="65534" y="65534"/>
                </a:cxn>
                <a:cxn ang="0">
                  <a:pos x="0" y="0"/>
                </a:cxn>
              </a:cxnLst>
              <a:rect l="txL" t="txT" r="txR" b="txB"/>
              <a:pathLst>
                <a:path w="3" h="9">
                  <a:moveTo>
                    <a:pt x="0" y="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7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0" name="Freeform 628"/>
            <p:cNvSpPr/>
            <p:nvPr/>
          </p:nvSpPr>
          <p:spPr>
            <a:xfrm>
              <a:off x="4811713" y="606425"/>
              <a:ext cx="3175" cy="38100"/>
            </a:xfrm>
            <a:custGeom>
              <a:avLst/>
              <a:gdLst>
                <a:gd name="txL" fmla="*/ 0 w 1"/>
                <a:gd name="txT" fmla="*/ 0 h 10"/>
                <a:gd name="txR" fmla="*/ 1 w 1"/>
                <a:gd name="txB" fmla="*/ 10 h 1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70691" name="Freeform 629"/>
            <p:cNvSpPr/>
            <p:nvPr/>
          </p:nvSpPr>
          <p:spPr>
            <a:xfrm>
              <a:off x="4668838" y="242887"/>
              <a:ext cx="3700463" cy="3394075"/>
            </a:xfrm>
            <a:custGeom>
              <a:avLst/>
              <a:gdLst>
                <a:gd name="txL" fmla="*/ 0 w 984"/>
                <a:gd name="txT" fmla="*/ 0 h 904"/>
                <a:gd name="txR" fmla="*/ 984 w 984"/>
                <a:gd name="txB" fmla="*/ 904 h 904"/>
              </a:gdLst>
              <a:ahLst/>
              <a:cxnLst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65534"/>
                </a:cxn>
                <a:cxn ang="0">
                  <a:pos x="65534" y="0"/>
                </a:cxn>
              </a:cxnLst>
              <a:rect l="txL" t="txT" r="txR" b="txB"/>
              <a:pathLst>
                <a:path w="984" h="904">
                  <a:moveTo>
                    <a:pt x="922" y="0"/>
                  </a:moveTo>
                  <a:cubicBezTo>
                    <a:pt x="922" y="0"/>
                    <a:pt x="898" y="5"/>
                    <a:pt x="870" y="14"/>
                  </a:cubicBezTo>
                  <a:cubicBezTo>
                    <a:pt x="892" y="29"/>
                    <a:pt x="926" y="66"/>
                    <a:pt x="926" y="66"/>
                  </a:cubicBezTo>
                  <a:cubicBezTo>
                    <a:pt x="926" y="66"/>
                    <a:pt x="832" y="29"/>
                    <a:pt x="837" y="47"/>
                  </a:cubicBezTo>
                  <a:cubicBezTo>
                    <a:pt x="920" y="107"/>
                    <a:pt x="920" y="107"/>
                    <a:pt x="920" y="107"/>
                  </a:cubicBezTo>
                  <a:cubicBezTo>
                    <a:pt x="905" y="96"/>
                    <a:pt x="858" y="65"/>
                    <a:pt x="832" y="72"/>
                  </a:cubicBezTo>
                  <a:cubicBezTo>
                    <a:pt x="832" y="72"/>
                    <a:pt x="887" y="119"/>
                    <a:pt x="917" y="123"/>
                  </a:cubicBezTo>
                  <a:cubicBezTo>
                    <a:pt x="917" y="123"/>
                    <a:pt x="829" y="109"/>
                    <a:pt x="837" y="116"/>
                  </a:cubicBezTo>
                  <a:cubicBezTo>
                    <a:pt x="864" y="168"/>
                    <a:pt x="864" y="168"/>
                    <a:pt x="864" y="168"/>
                  </a:cubicBezTo>
                  <a:cubicBezTo>
                    <a:pt x="864" y="168"/>
                    <a:pt x="930" y="192"/>
                    <a:pt x="955" y="198"/>
                  </a:cubicBezTo>
                  <a:cubicBezTo>
                    <a:pt x="863" y="182"/>
                    <a:pt x="863" y="182"/>
                    <a:pt x="863" y="182"/>
                  </a:cubicBezTo>
                  <a:cubicBezTo>
                    <a:pt x="957" y="218"/>
                    <a:pt x="957" y="218"/>
                    <a:pt x="957" y="218"/>
                  </a:cubicBezTo>
                  <a:cubicBezTo>
                    <a:pt x="957" y="218"/>
                    <a:pt x="870" y="207"/>
                    <a:pt x="827" y="168"/>
                  </a:cubicBezTo>
                  <a:cubicBezTo>
                    <a:pt x="810" y="167"/>
                    <a:pt x="757" y="168"/>
                    <a:pt x="737" y="190"/>
                  </a:cubicBezTo>
                  <a:cubicBezTo>
                    <a:pt x="737" y="190"/>
                    <a:pt x="724" y="171"/>
                    <a:pt x="718" y="178"/>
                  </a:cubicBezTo>
                  <a:cubicBezTo>
                    <a:pt x="713" y="184"/>
                    <a:pt x="690" y="180"/>
                    <a:pt x="682" y="178"/>
                  </a:cubicBezTo>
                  <a:cubicBezTo>
                    <a:pt x="682" y="178"/>
                    <a:pt x="626" y="142"/>
                    <a:pt x="611" y="156"/>
                  </a:cubicBezTo>
                  <a:cubicBezTo>
                    <a:pt x="596" y="169"/>
                    <a:pt x="542" y="134"/>
                    <a:pt x="529" y="147"/>
                  </a:cubicBezTo>
                  <a:cubicBezTo>
                    <a:pt x="529" y="147"/>
                    <a:pt x="529" y="148"/>
                    <a:pt x="530" y="150"/>
                  </a:cubicBezTo>
                  <a:cubicBezTo>
                    <a:pt x="553" y="155"/>
                    <a:pt x="591" y="165"/>
                    <a:pt x="605" y="178"/>
                  </a:cubicBezTo>
                  <a:cubicBezTo>
                    <a:pt x="623" y="193"/>
                    <a:pt x="636" y="248"/>
                    <a:pt x="588" y="290"/>
                  </a:cubicBezTo>
                  <a:cubicBezTo>
                    <a:pt x="576" y="322"/>
                    <a:pt x="549" y="365"/>
                    <a:pt x="549" y="365"/>
                  </a:cubicBezTo>
                  <a:cubicBezTo>
                    <a:pt x="549" y="365"/>
                    <a:pt x="449" y="202"/>
                    <a:pt x="438" y="162"/>
                  </a:cubicBezTo>
                  <a:cubicBezTo>
                    <a:pt x="438" y="162"/>
                    <a:pt x="395" y="149"/>
                    <a:pt x="363" y="153"/>
                  </a:cubicBezTo>
                  <a:cubicBezTo>
                    <a:pt x="400" y="219"/>
                    <a:pt x="479" y="348"/>
                    <a:pt x="540" y="350"/>
                  </a:cubicBezTo>
                  <a:cubicBezTo>
                    <a:pt x="540" y="350"/>
                    <a:pt x="502" y="359"/>
                    <a:pt x="444" y="306"/>
                  </a:cubicBezTo>
                  <a:cubicBezTo>
                    <a:pt x="387" y="253"/>
                    <a:pt x="316" y="255"/>
                    <a:pt x="316" y="255"/>
                  </a:cubicBezTo>
                  <a:cubicBezTo>
                    <a:pt x="316" y="255"/>
                    <a:pt x="266" y="133"/>
                    <a:pt x="192" y="168"/>
                  </a:cubicBezTo>
                  <a:cubicBezTo>
                    <a:pt x="192" y="168"/>
                    <a:pt x="192" y="168"/>
                    <a:pt x="192" y="168"/>
                  </a:cubicBezTo>
                  <a:cubicBezTo>
                    <a:pt x="185" y="178"/>
                    <a:pt x="184" y="190"/>
                    <a:pt x="182" y="190"/>
                  </a:cubicBezTo>
                  <a:cubicBezTo>
                    <a:pt x="178" y="188"/>
                    <a:pt x="145" y="170"/>
                    <a:pt x="99" y="190"/>
                  </a:cubicBezTo>
                  <a:cubicBezTo>
                    <a:pt x="99" y="190"/>
                    <a:pt x="91" y="151"/>
                    <a:pt x="92" y="147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94" y="142"/>
                    <a:pt x="142" y="76"/>
                    <a:pt x="154" y="47"/>
                  </a:cubicBezTo>
                  <a:cubicBezTo>
                    <a:pt x="154" y="47"/>
                    <a:pt x="131" y="33"/>
                    <a:pt x="106" y="20"/>
                  </a:cubicBezTo>
                  <a:cubicBezTo>
                    <a:pt x="78" y="42"/>
                    <a:pt x="37" y="78"/>
                    <a:pt x="38" y="91"/>
                  </a:cubicBezTo>
                  <a:cubicBezTo>
                    <a:pt x="38" y="93"/>
                    <a:pt x="38" y="95"/>
                    <a:pt x="38" y="97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09" y="78"/>
                    <a:pt x="28" y="113"/>
                    <a:pt x="14" y="135"/>
                  </a:cubicBezTo>
                  <a:cubicBezTo>
                    <a:pt x="1" y="157"/>
                    <a:pt x="5" y="218"/>
                    <a:pt x="5" y="218"/>
                  </a:cubicBezTo>
                  <a:cubicBezTo>
                    <a:pt x="51" y="207"/>
                    <a:pt x="51" y="207"/>
                    <a:pt x="51" y="207"/>
                  </a:cubicBezTo>
                  <a:cubicBezTo>
                    <a:pt x="31" y="213"/>
                    <a:pt x="0" y="223"/>
                    <a:pt x="5" y="234"/>
                  </a:cubicBezTo>
                  <a:cubicBezTo>
                    <a:pt x="11" y="250"/>
                    <a:pt x="37" y="234"/>
                    <a:pt x="37" y="234"/>
                  </a:cubicBezTo>
                  <a:cubicBezTo>
                    <a:pt x="37" y="234"/>
                    <a:pt x="44" y="266"/>
                    <a:pt x="63" y="277"/>
                  </a:cubicBezTo>
                  <a:cubicBezTo>
                    <a:pt x="82" y="287"/>
                    <a:pt x="191" y="328"/>
                    <a:pt x="191" y="328"/>
                  </a:cubicBezTo>
                  <a:cubicBezTo>
                    <a:pt x="191" y="328"/>
                    <a:pt x="184" y="286"/>
                    <a:pt x="173" y="270"/>
                  </a:cubicBezTo>
                  <a:cubicBezTo>
                    <a:pt x="185" y="281"/>
                    <a:pt x="208" y="304"/>
                    <a:pt x="215" y="319"/>
                  </a:cubicBezTo>
                  <a:cubicBezTo>
                    <a:pt x="203" y="259"/>
                    <a:pt x="203" y="259"/>
                    <a:pt x="203" y="259"/>
                  </a:cubicBezTo>
                  <a:cubicBezTo>
                    <a:pt x="203" y="259"/>
                    <a:pt x="228" y="282"/>
                    <a:pt x="232" y="309"/>
                  </a:cubicBezTo>
                  <a:cubicBezTo>
                    <a:pt x="237" y="335"/>
                    <a:pt x="263" y="216"/>
                    <a:pt x="243" y="201"/>
                  </a:cubicBezTo>
                  <a:cubicBezTo>
                    <a:pt x="222" y="187"/>
                    <a:pt x="197" y="190"/>
                    <a:pt x="197" y="190"/>
                  </a:cubicBezTo>
                  <a:cubicBezTo>
                    <a:pt x="197" y="190"/>
                    <a:pt x="213" y="170"/>
                    <a:pt x="231" y="178"/>
                  </a:cubicBezTo>
                  <a:cubicBezTo>
                    <a:pt x="249" y="185"/>
                    <a:pt x="270" y="247"/>
                    <a:pt x="272" y="268"/>
                  </a:cubicBezTo>
                  <a:cubicBezTo>
                    <a:pt x="273" y="288"/>
                    <a:pt x="461" y="358"/>
                    <a:pt x="461" y="358"/>
                  </a:cubicBezTo>
                  <a:cubicBezTo>
                    <a:pt x="461" y="358"/>
                    <a:pt x="280" y="299"/>
                    <a:pt x="272" y="325"/>
                  </a:cubicBezTo>
                  <a:cubicBezTo>
                    <a:pt x="272" y="325"/>
                    <a:pt x="486" y="362"/>
                    <a:pt x="455" y="503"/>
                  </a:cubicBezTo>
                  <a:cubicBezTo>
                    <a:pt x="455" y="503"/>
                    <a:pt x="460" y="365"/>
                    <a:pt x="265" y="375"/>
                  </a:cubicBezTo>
                  <a:cubicBezTo>
                    <a:pt x="265" y="375"/>
                    <a:pt x="323" y="421"/>
                    <a:pt x="316" y="531"/>
                  </a:cubicBezTo>
                  <a:cubicBezTo>
                    <a:pt x="309" y="642"/>
                    <a:pt x="316" y="621"/>
                    <a:pt x="316" y="621"/>
                  </a:cubicBezTo>
                  <a:cubicBezTo>
                    <a:pt x="461" y="592"/>
                    <a:pt x="461" y="592"/>
                    <a:pt x="461" y="592"/>
                  </a:cubicBezTo>
                  <a:cubicBezTo>
                    <a:pt x="316" y="633"/>
                    <a:pt x="316" y="633"/>
                    <a:pt x="316" y="633"/>
                  </a:cubicBezTo>
                  <a:cubicBezTo>
                    <a:pt x="316" y="633"/>
                    <a:pt x="306" y="724"/>
                    <a:pt x="268" y="801"/>
                  </a:cubicBezTo>
                  <a:cubicBezTo>
                    <a:pt x="257" y="847"/>
                    <a:pt x="247" y="892"/>
                    <a:pt x="252" y="904"/>
                  </a:cubicBezTo>
                  <a:cubicBezTo>
                    <a:pt x="252" y="904"/>
                    <a:pt x="291" y="867"/>
                    <a:pt x="555" y="833"/>
                  </a:cubicBezTo>
                  <a:cubicBezTo>
                    <a:pt x="555" y="833"/>
                    <a:pt x="586" y="801"/>
                    <a:pt x="590" y="785"/>
                  </a:cubicBezTo>
                  <a:cubicBezTo>
                    <a:pt x="590" y="785"/>
                    <a:pt x="615" y="822"/>
                    <a:pt x="626" y="826"/>
                  </a:cubicBezTo>
                  <a:cubicBezTo>
                    <a:pt x="636" y="830"/>
                    <a:pt x="752" y="826"/>
                    <a:pt x="755" y="844"/>
                  </a:cubicBezTo>
                  <a:cubicBezTo>
                    <a:pt x="755" y="844"/>
                    <a:pt x="716" y="652"/>
                    <a:pt x="711" y="617"/>
                  </a:cubicBezTo>
                  <a:cubicBezTo>
                    <a:pt x="710" y="612"/>
                    <a:pt x="709" y="605"/>
                    <a:pt x="708" y="597"/>
                  </a:cubicBezTo>
                  <a:cubicBezTo>
                    <a:pt x="683" y="595"/>
                    <a:pt x="659" y="592"/>
                    <a:pt x="655" y="584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5" y="528"/>
                    <a:pt x="656" y="562"/>
                    <a:pt x="670" y="571"/>
                  </a:cubicBezTo>
                  <a:cubicBezTo>
                    <a:pt x="676" y="575"/>
                    <a:pt x="690" y="577"/>
                    <a:pt x="704" y="577"/>
                  </a:cubicBezTo>
                  <a:cubicBezTo>
                    <a:pt x="694" y="521"/>
                    <a:pt x="676" y="434"/>
                    <a:pt x="676" y="434"/>
                  </a:cubicBezTo>
                  <a:cubicBezTo>
                    <a:pt x="704" y="362"/>
                    <a:pt x="704" y="362"/>
                    <a:pt x="704" y="362"/>
                  </a:cubicBezTo>
                  <a:cubicBezTo>
                    <a:pt x="704" y="362"/>
                    <a:pt x="706" y="361"/>
                    <a:pt x="710" y="360"/>
                  </a:cubicBezTo>
                  <a:cubicBezTo>
                    <a:pt x="711" y="342"/>
                    <a:pt x="715" y="319"/>
                    <a:pt x="725" y="291"/>
                  </a:cubicBezTo>
                  <a:cubicBezTo>
                    <a:pt x="725" y="291"/>
                    <a:pt x="705" y="212"/>
                    <a:pt x="714" y="201"/>
                  </a:cubicBezTo>
                  <a:cubicBezTo>
                    <a:pt x="714" y="201"/>
                    <a:pt x="720" y="255"/>
                    <a:pt x="737" y="263"/>
                  </a:cubicBezTo>
                  <a:cubicBezTo>
                    <a:pt x="755" y="305"/>
                    <a:pt x="755" y="305"/>
                    <a:pt x="755" y="305"/>
                  </a:cubicBezTo>
                  <a:cubicBezTo>
                    <a:pt x="817" y="291"/>
                    <a:pt x="817" y="291"/>
                    <a:pt x="817" y="291"/>
                  </a:cubicBezTo>
                  <a:cubicBezTo>
                    <a:pt x="817" y="291"/>
                    <a:pt x="852" y="216"/>
                    <a:pt x="844" y="200"/>
                  </a:cubicBezTo>
                  <a:cubicBezTo>
                    <a:pt x="835" y="184"/>
                    <a:pt x="852" y="203"/>
                    <a:pt x="852" y="203"/>
                  </a:cubicBezTo>
                  <a:cubicBezTo>
                    <a:pt x="852" y="203"/>
                    <a:pt x="856" y="257"/>
                    <a:pt x="854" y="303"/>
                  </a:cubicBezTo>
                  <a:cubicBezTo>
                    <a:pt x="901" y="277"/>
                    <a:pt x="975" y="234"/>
                    <a:pt x="982" y="207"/>
                  </a:cubicBezTo>
                  <a:cubicBezTo>
                    <a:pt x="983" y="205"/>
                    <a:pt x="983" y="203"/>
                    <a:pt x="984" y="201"/>
                  </a:cubicBezTo>
                  <a:cubicBezTo>
                    <a:pt x="974" y="187"/>
                    <a:pt x="951" y="150"/>
                    <a:pt x="950" y="140"/>
                  </a:cubicBezTo>
                  <a:cubicBezTo>
                    <a:pt x="948" y="126"/>
                    <a:pt x="922" y="0"/>
                    <a:pt x="922" y="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70666" name="Content Placeholder 2"/>
          <p:cNvSpPr txBox="1"/>
          <p:nvPr/>
        </p:nvSpPr>
        <p:spPr>
          <a:xfrm>
            <a:off x="871549" y="4105579"/>
            <a:ext cx="2495549" cy="4762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先其未然谓之防</a:t>
            </a:r>
          </a:p>
        </p:txBody>
      </p:sp>
      <p:sp>
        <p:nvSpPr>
          <p:cNvPr id="70667" name="文本框 7"/>
          <p:cNvSpPr txBox="1"/>
          <p:nvPr/>
        </p:nvSpPr>
        <p:spPr>
          <a:xfrm>
            <a:off x="3828818" y="3969947"/>
            <a:ext cx="1800494" cy="4580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lnSpc>
                <a:spcPct val="150000"/>
              </a:lnSpc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发而止之谓其救</a:t>
            </a:r>
          </a:p>
        </p:txBody>
      </p:sp>
      <p:sp>
        <p:nvSpPr>
          <p:cNvPr id="70668" name="文本框 8"/>
          <p:cNvSpPr txBox="1"/>
          <p:nvPr/>
        </p:nvSpPr>
        <p:spPr>
          <a:xfrm>
            <a:off x="6155361" y="3847702"/>
            <a:ext cx="1980030" cy="49859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lnSpc>
                <a:spcPct val="150000"/>
              </a:lnSpc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行而责之谓之戒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ïSlíḍe"/>
          <p:cNvSpPr/>
          <p:nvPr/>
        </p:nvSpPr>
        <p:spPr>
          <a:xfrm>
            <a:off x="4166870" y="0"/>
            <a:ext cx="4739005" cy="5143500"/>
          </a:xfrm>
          <a:custGeom>
            <a:avLst/>
            <a:gdLst>
              <a:gd name="connsiteX0" fmla="*/ 3898180 w 6318251"/>
              <a:gd name="connsiteY0" fmla="*/ 2603978 h 6858000"/>
              <a:gd name="connsiteX1" fmla="*/ 6318251 w 6318251"/>
              <a:gd name="connsiteY1" fmla="*/ 2603978 h 6858000"/>
              <a:gd name="connsiteX2" fmla="*/ 3080472 w 6318251"/>
              <a:gd name="connsiteY2" fmla="*/ 6858000 h 6858000"/>
              <a:gd name="connsiteX3" fmla="*/ 660400 w 6318251"/>
              <a:gd name="connsiteY3" fmla="*/ 6858000 h 6858000"/>
              <a:gd name="connsiteX4" fmla="*/ 3262309 w 6318251"/>
              <a:gd name="connsiteY4" fmla="*/ 0 h 6858000"/>
              <a:gd name="connsiteX5" fmla="*/ 5700714 w 6318251"/>
              <a:gd name="connsiteY5" fmla="*/ 0 h 6858000"/>
              <a:gd name="connsiteX6" fmla="*/ 2438406 w 6318251"/>
              <a:gd name="connsiteY6" fmla="*/ 4286250 h 6858000"/>
              <a:gd name="connsiteX7" fmla="*/ 0 w 6318251"/>
              <a:gd name="connsiteY7" fmla="*/ 4286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8251" h="6858000">
                <a:moveTo>
                  <a:pt x="3898180" y="2603978"/>
                </a:moveTo>
                <a:lnTo>
                  <a:pt x="6318251" y="2603978"/>
                </a:lnTo>
                <a:lnTo>
                  <a:pt x="3080472" y="6858000"/>
                </a:lnTo>
                <a:lnTo>
                  <a:pt x="660400" y="6858000"/>
                </a:lnTo>
                <a:close/>
                <a:moveTo>
                  <a:pt x="3262309" y="0"/>
                </a:moveTo>
                <a:lnTo>
                  <a:pt x="5700714" y="0"/>
                </a:lnTo>
                <a:lnTo>
                  <a:pt x="2438406" y="4286250"/>
                </a:lnTo>
                <a:lnTo>
                  <a:pt x="0" y="428625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dist="38100" dir="8100000" algn="tr" rotWithShape="0">
              <a:prstClr val="black">
                <a:alpha val="15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 defTabSz="913765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47" name="íśľiḓè"/>
          <p:cNvGrpSpPr/>
          <p:nvPr/>
        </p:nvGrpSpPr>
        <p:grpSpPr>
          <a:xfrm>
            <a:off x="4148455" y="1927225"/>
            <a:ext cx="547370" cy="547370"/>
            <a:chOff x="1216427" y="2493189"/>
            <a:chExt cx="730068" cy="730068"/>
          </a:xfrm>
        </p:grpSpPr>
        <p:sp>
          <p:nvSpPr>
            <p:cNvPr id="48" name="ïŝḷíḑe"/>
            <p:cNvSpPr/>
            <p:nvPr/>
          </p:nvSpPr>
          <p:spPr>
            <a:xfrm>
              <a:off x="1216427" y="2493189"/>
              <a:ext cx="730068" cy="730068"/>
            </a:xfrm>
            <a:prstGeom prst="ellipse">
              <a:avLst/>
            </a:prstGeom>
            <a:solidFill>
              <a:srgbClr val="22CCD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2400" b="1" dirty="0"/>
            </a:p>
          </p:txBody>
        </p:sp>
        <p:sp>
          <p:nvSpPr>
            <p:cNvPr id="49" name="iśḷîḋe"/>
            <p:cNvSpPr/>
            <p:nvPr/>
          </p:nvSpPr>
          <p:spPr>
            <a:xfrm>
              <a:off x="1416507" y="2683535"/>
              <a:ext cx="329908" cy="349376"/>
            </a:xfrm>
            <a:custGeom>
              <a:avLst/>
              <a:gdLst>
                <a:gd name="connsiteX0" fmla="*/ 435703 w 572779"/>
                <a:gd name="connsiteY0" fmla="*/ 160183 h 606580"/>
                <a:gd name="connsiteX1" fmla="*/ 479697 w 572779"/>
                <a:gd name="connsiteY1" fmla="*/ 160183 h 606580"/>
                <a:gd name="connsiteX2" fmla="*/ 479581 w 572779"/>
                <a:gd name="connsiteY2" fmla="*/ 160472 h 606580"/>
                <a:gd name="connsiteX3" fmla="*/ 479812 w 572779"/>
                <a:gd name="connsiteY3" fmla="*/ 160472 h 606580"/>
                <a:gd name="connsiteX4" fmla="*/ 478713 w 572779"/>
                <a:gd name="connsiteY4" fmla="*/ 162726 h 606580"/>
                <a:gd name="connsiteX5" fmla="*/ 469682 w 572779"/>
                <a:gd name="connsiteY5" fmla="*/ 187227 h 606580"/>
                <a:gd name="connsiteX6" fmla="*/ 474776 w 572779"/>
                <a:gd name="connsiteY6" fmla="*/ 242470 h 606580"/>
                <a:gd name="connsiteX7" fmla="*/ 494284 w 572779"/>
                <a:gd name="connsiteY7" fmla="*/ 242470 h 606580"/>
                <a:gd name="connsiteX8" fmla="*/ 510840 w 572779"/>
                <a:gd name="connsiteY8" fmla="*/ 160183 h 606580"/>
                <a:gd name="connsiteX9" fmla="*/ 527338 w 572779"/>
                <a:gd name="connsiteY9" fmla="*/ 160183 h 606580"/>
                <a:gd name="connsiteX10" fmla="*/ 572779 w 572779"/>
                <a:gd name="connsiteY10" fmla="*/ 205430 h 606580"/>
                <a:gd name="connsiteX11" fmla="*/ 572779 w 572779"/>
                <a:gd name="connsiteY11" fmla="*/ 337413 h 606580"/>
                <a:gd name="connsiteX12" fmla="*/ 527396 w 572779"/>
                <a:gd name="connsiteY12" fmla="*/ 382717 h 606580"/>
                <a:gd name="connsiteX13" fmla="*/ 521607 w 572779"/>
                <a:gd name="connsiteY13" fmla="*/ 382717 h 606580"/>
                <a:gd name="connsiteX14" fmla="*/ 521607 w 572779"/>
                <a:gd name="connsiteY14" fmla="*/ 574624 h 606580"/>
                <a:gd name="connsiteX15" fmla="*/ 489595 w 572779"/>
                <a:gd name="connsiteY15" fmla="*/ 606580 h 606580"/>
                <a:gd name="connsiteX16" fmla="*/ 457815 w 572779"/>
                <a:gd name="connsiteY16" fmla="*/ 578149 h 606580"/>
                <a:gd name="connsiteX17" fmla="*/ 425978 w 572779"/>
                <a:gd name="connsiteY17" fmla="*/ 606580 h 606580"/>
                <a:gd name="connsiteX18" fmla="*/ 393966 w 572779"/>
                <a:gd name="connsiteY18" fmla="*/ 574624 h 606580"/>
                <a:gd name="connsiteX19" fmla="*/ 393966 w 572779"/>
                <a:gd name="connsiteY19" fmla="*/ 392541 h 606580"/>
                <a:gd name="connsiteX20" fmla="*/ 422967 w 572779"/>
                <a:gd name="connsiteY20" fmla="*/ 337528 h 606580"/>
                <a:gd name="connsiteX21" fmla="*/ 422967 w 572779"/>
                <a:gd name="connsiteY21" fmla="*/ 242528 h 606580"/>
                <a:gd name="connsiteX22" fmla="*/ 440739 w 572779"/>
                <a:gd name="connsiteY22" fmla="*/ 242528 h 606580"/>
                <a:gd name="connsiteX23" fmla="*/ 445833 w 572779"/>
                <a:gd name="connsiteY23" fmla="*/ 186996 h 606580"/>
                <a:gd name="connsiteX24" fmla="*/ 445196 w 572779"/>
                <a:gd name="connsiteY24" fmla="*/ 183991 h 606580"/>
                <a:gd name="connsiteX25" fmla="*/ 436860 w 572779"/>
                <a:gd name="connsiteY25" fmla="*/ 162726 h 606580"/>
                <a:gd name="connsiteX26" fmla="*/ 435818 w 572779"/>
                <a:gd name="connsiteY26" fmla="*/ 160472 h 606580"/>
                <a:gd name="connsiteX27" fmla="*/ 435876 w 572779"/>
                <a:gd name="connsiteY27" fmla="*/ 160472 h 606580"/>
                <a:gd name="connsiteX28" fmla="*/ 435703 w 572779"/>
                <a:gd name="connsiteY28" fmla="*/ 160183 h 606580"/>
                <a:gd name="connsiteX29" fmla="*/ 264349 w 572779"/>
                <a:gd name="connsiteY29" fmla="*/ 160183 h 606580"/>
                <a:gd name="connsiteX30" fmla="*/ 308327 w 572779"/>
                <a:gd name="connsiteY30" fmla="*/ 160183 h 606580"/>
                <a:gd name="connsiteX31" fmla="*/ 308154 w 572779"/>
                <a:gd name="connsiteY31" fmla="*/ 160472 h 606580"/>
                <a:gd name="connsiteX32" fmla="*/ 308385 w 572779"/>
                <a:gd name="connsiteY32" fmla="*/ 160472 h 606580"/>
                <a:gd name="connsiteX33" fmla="*/ 307344 w 572779"/>
                <a:gd name="connsiteY33" fmla="*/ 162726 h 606580"/>
                <a:gd name="connsiteX34" fmla="*/ 298316 w 572779"/>
                <a:gd name="connsiteY34" fmla="*/ 187227 h 606580"/>
                <a:gd name="connsiteX35" fmla="*/ 303409 w 572779"/>
                <a:gd name="connsiteY35" fmla="*/ 242470 h 606580"/>
                <a:gd name="connsiteX36" fmla="*/ 322910 w 572779"/>
                <a:gd name="connsiteY36" fmla="*/ 242470 h 606580"/>
                <a:gd name="connsiteX37" fmla="*/ 339401 w 572779"/>
                <a:gd name="connsiteY37" fmla="*/ 160183 h 606580"/>
                <a:gd name="connsiteX38" fmla="*/ 355951 w 572779"/>
                <a:gd name="connsiteY38" fmla="*/ 160183 h 606580"/>
                <a:gd name="connsiteX39" fmla="*/ 401376 w 572779"/>
                <a:gd name="connsiteY39" fmla="*/ 205430 h 606580"/>
                <a:gd name="connsiteX40" fmla="*/ 401376 w 572779"/>
                <a:gd name="connsiteY40" fmla="*/ 337413 h 606580"/>
                <a:gd name="connsiteX41" fmla="*/ 356009 w 572779"/>
                <a:gd name="connsiteY41" fmla="*/ 382717 h 606580"/>
                <a:gd name="connsiteX42" fmla="*/ 350222 w 572779"/>
                <a:gd name="connsiteY42" fmla="*/ 382717 h 606580"/>
                <a:gd name="connsiteX43" fmla="*/ 350222 w 572779"/>
                <a:gd name="connsiteY43" fmla="*/ 574624 h 606580"/>
                <a:gd name="connsiteX44" fmla="*/ 318222 w 572779"/>
                <a:gd name="connsiteY44" fmla="*/ 606580 h 606580"/>
                <a:gd name="connsiteX45" fmla="*/ 286396 w 572779"/>
                <a:gd name="connsiteY45" fmla="*/ 578149 h 606580"/>
                <a:gd name="connsiteX46" fmla="*/ 254628 w 572779"/>
                <a:gd name="connsiteY46" fmla="*/ 606580 h 606580"/>
                <a:gd name="connsiteX47" fmla="*/ 222628 w 572779"/>
                <a:gd name="connsiteY47" fmla="*/ 574624 h 606580"/>
                <a:gd name="connsiteX48" fmla="*/ 222628 w 572779"/>
                <a:gd name="connsiteY48" fmla="*/ 382833 h 606580"/>
                <a:gd name="connsiteX49" fmla="*/ 216841 w 572779"/>
                <a:gd name="connsiteY49" fmla="*/ 382833 h 606580"/>
                <a:gd name="connsiteX50" fmla="*/ 171474 w 572779"/>
                <a:gd name="connsiteY50" fmla="*/ 337528 h 606580"/>
                <a:gd name="connsiteX51" fmla="*/ 171474 w 572779"/>
                <a:gd name="connsiteY51" fmla="*/ 205545 h 606580"/>
                <a:gd name="connsiteX52" fmla="*/ 216841 w 572779"/>
                <a:gd name="connsiteY52" fmla="*/ 160241 h 606580"/>
                <a:gd name="connsiteX53" fmla="*/ 233333 w 572779"/>
                <a:gd name="connsiteY53" fmla="*/ 160241 h 606580"/>
                <a:gd name="connsiteX54" fmla="*/ 249825 w 572779"/>
                <a:gd name="connsiteY54" fmla="*/ 242528 h 606580"/>
                <a:gd name="connsiteX55" fmla="*/ 269383 w 572779"/>
                <a:gd name="connsiteY55" fmla="*/ 242528 h 606580"/>
                <a:gd name="connsiteX56" fmla="*/ 274476 w 572779"/>
                <a:gd name="connsiteY56" fmla="*/ 186996 h 606580"/>
                <a:gd name="connsiteX57" fmla="*/ 273839 w 572779"/>
                <a:gd name="connsiteY57" fmla="*/ 183991 h 606580"/>
                <a:gd name="connsiteX58" fmla="*/ 265506 w 572779"/>
                <a:gd name="connsiteY58" fmla="*/ 162726 h 606580"/>
                <a:gd name="connsiteX59" fmla="*/ 264407 w 572779"/>
                <a:gd name="connsiteY59" fmla="*/ 160472 h 606580"/>
                <a:gd name="connsiteX60" fmla="*/ 264523 w 572779"/>
                <a:gd name="connsiteY60" fmla="*/ 160472 h 606580"/>
                <a:gd name="connsiteX61" fmla="*/ 264349 w 572779"/>
                <a:gd name="connsiteY61" fmla="*/ 160183 h 606580"/>
                <a:gd name="connsiteX62" fmla="*/ 92987 w 572779"/>
                <a:gd name="connsiteY62" fmla="*/ 160183 h 606580"/>
                <a:gd name="connsiteX63" fmla="*/ 136964 w 572779"/>
                <a:gd name="connsiteY63" fmla="*/ 160183 h 606580"/>
                <a:gd name="connsiteX64" fmla="*/ 136791 w 572779"/>
                <a:gd name="connsiteY64" fmla="*/ 160472 h 606580"/>
                <a:gd name="connsiteX65" fmla="*/ 137022 w 572779"/>
                <a:gd name="connsiteY65" fmla="*/ 160472 h 606580"/>
                <a:gd name="connsiteX66" fmla="*/ 135923 w 572779"/>
                <a:gd name="connsiteY66" fmla="*/ 162726 h 606580"/>
                <a:gd name="connsiteX67" fmla="*/ 126896 w 572779"/>
                <a:gd name="connsiteY67" fmla="*/ 187227 h 606580"/>
                <a:gd name="connsiteX68" fmla="*/ 131988 w 572779"/>
                <a:gd name="connsiteY68" fmla="*/ 242470 h 606580"/>
                <a:gd name="connsiteX69" fmla="*/ 149752 w 572779"/>
                <a:gd name="connsiteY69" fmla="*/ 242470 h 606580"/>
                <a:gd name="connsiteX70" fmla="*/ 149752 w 572779"/>
                <a:gd name="connsiteY70" fmla="*/ 337471 h 606580"/>
                <a:gd name="connsiteX71" fmla="*/ 178742 w 572779"/>
                <a:gd name="connsiteY71" fmla="*/ 392483 h 606580"/>
                <a:gd name="connsiteX72" fmla="*/ 178742 w 572779"/>
                <a:gd name="connsiteY72" fmla="*/ 574624 h 606580"/>
                <a:gd name="connsiteX73" fmla="*/ 146743 w 572779"/>
                <a:gd name="connsiteY73" fmla="*/ 606580 h 606580"/>
                <a:gd name="connsiteX74" fmla="*/ 114976 w 572779"/>
                <a:gd name="connsiteY74" fmla="*/ 578149 h 606580"/>
                <a:gd name="connsiteX75" fmla="*/ 83151 w 572779"/>
                <a:gd name="connsiteY75" fmla="*/ 606580 h 606580"/>
                <a:gd name="connsiteX76" fmla="*/ 51152 w 572779"/>
                <a:gd name="connsiteY76" fmla="*/ 574624 h 606580"/>
                <a:gd name="connsiteX77" fmla="*/ 51152 w 572779"/>
                <a:gd name="connsiteY77" fmla="*/ 382833 h 606580"/>
                <a:gd name="connsiteX78" fmla="*/ 45365 w 572779"/>
                <a:gd name="connsiteY78" fmla="*/ 382833 h 606580"/>
                <a:gd name="connsiteX79" fmla="*/ 0 w 572779"/>
                <a:gd name="connsiteY79" fmla="*/ 337528 h 606580"/>
                <a:gd name="connsiteX80" fmla="*/ 0 w 572779"/>
                <a:gd name="connsiteY80" fmla="*/ 205545 h 606580"/>
                <a:gd name="connsiteX81" fmla="*/ 45365 w 572779"/>
                <a:gd name="connsiteY81" fmla="*/ 160241 h 606580"/>
                <a:gd name="connsiteX82" fmla="*/ 61972 w 572779"/>
                <a:gd name="connsiteY82" fmla="*/ 160241 h 606580"/>
                <a:gd name="connsiteX83" fmla="*/ 78464 w 572779"/>
                <a:gd name="connsiteY83" fmla="*/ 242528 h 606580"/>
                <a:gd name="connsiteX84" fmla="*/ 97964 w 572779"/>
                <a:gd name="connsiteY84" fmla="*/ 242528 h 606580"/>
                <a:gd name="connsiteX85" fmla="*/ 103056 w 572779"/>
                <a:gd name="connsiteY85" fmla="*/ 186996 h 606580"/>
                <a:gd name="connsiteX86" fmla="*/ 102477 w 572779"/>
                <a:gd name="connsiteY86" fmla="*/ 183991 h 606580"/>
                <a:gd name="connsiteX87" fmla="*/ 94145 w 572779"/>
                <a:gd name="connsiteY87" fmla="*/ 162726 h 606580"/>
                <a:gd name="connsiteX88" fmla="*/ 93045 w 572779"/>
                <a:gd name="connsiteY88" fmla="*/ 160472 h 606580"/>
                <a:gd name="connsiteX89" fmla="*/ 93103 w 572779"/>
                <a:gd name="connsiteY89" fmla="*/ 160472 h 606580"/>
                <a:gd name="connsiteX90" fmla="*/ 92987 w 572779"/>
                <a:gd name="connsiteY90" fmla="*/ 160183 h 606580"/>
                <a:gd name="connsiteX91" fmla="*/ 457411 w 572779"/>
                <a:gd name="connsiteY91" fmla="*/ 751 h 606580"/>
                <a:gd name="connsiteX92" fmla="*/ 458047 w 572779"/>
                <a:gd name="connsiteY92" fmla="*/ 751 h 606580"/>
                <a:gd name="connsiteX93" fmla="*/ 521621 w 572779"/>
                <a:gd name="connsiteY93" fmla="*/ 49915 h 606580"/>
                <a:gd name="connsiteX94" fmla="*/ 523761 w 572779"/>
                <a:gd name="connsiteY94" fmla="*/ 66553 h 606580"/>
                <a:gd name="connsiteX95" fmla="*/ 458105 w 572779"/>
                <a:gd name="connsiteY95" fmla="*/ 132124 h 606580"/>
                <a:gd name="connsiteX96" fmla="*/ 457469 w 572779"/>
                <a:gd name="connsiteY96" fmla="*/ 132124 h 606580"/>
                <a:gd name="connsiteX97" fmla="*/ 393895 w 572779"/>
                <a:gd name="connsiteY97" fmla="*/ 82960 h 606580"/>
                <a:gd name="connsiteX98" fmla="*/ 391755 w 572779"/>
                <a:gd name="connsiteY98" fmla="*/ 66322 h 606580"/>
                <a:gd name="connsiteX99" fmla="*/ 457411 w 572779"/>
                <a:gd name="connsiteY99" fmla="*/ 751 h 606580"/>
                <a:gd name="connsiteX100" fmla="*/ 285868 w 572779"/>
                <a:gd name="connsiteY100" fmla="*/ 751 h 606580"/>
                <a:gd name="connsiteX101" fmla="*/ 286621 w 572779"/>
                <a:gd name="connsiteY101" fmla="*/ 751 h 606580"/>
                <a:gd name="connsiteX102" fmla="*/ 350227 w 572779"/>
                <a:gd name="connsiteY102" fmla="*/ 49915 h 606580"/>
                <a:gd name="connsiteX103" fmla="*/ 352369 w 572779"/>
                <a:gd name="connsiteY103" fmla="*/ 66553 h 606580"/>
                <a:gd name="connsiteX104" fmla="*/ 286736 w 572779"/>
                <a:gd name="connsiteY104" fmla="*/ 132124 h 606580"/>
                <a:gd name="connsiteX105" fmla="*/ 286100 w 572779"/>
                <a:gd name="connsiteY105" fmla="*/ 132124 h 606580"/>
                <a:gd name="connsiteX106" fmla="*/ 222493 w 572779"/>
                <a:gd name="connsiteY106" fmla="*/ 82845 h 606580"/>
                <a:gd name="connsiteX107" fmla="*/ 220351 w 572779"/>
                <a:gd name="connsiteY107" fmla="*/ 66264 h 606580"/>
                <a:gd name="connsiteX108" fmla="*/ 285868 w 572779"/>
                <a:gd name="connsiteY108" fmla="*/ 751 h 606580"/>
                <a:gd name="connsiteX109" fmla="*/ 114639 w 572779"/>
                <a:gd name="connsiteY109" fmla="*/ 751 h 606580"/>
                <a:gd name="connsiteX110" fmla="*/ 115275 w 572779"/>
                <a:gd name="connsiteY110" fmla="*/ 751 h 606580"/>
                <a:gd name="connsiteX111" fmla="*/ 178882 w 572779"/>
                <a:gd name="connsiteY111" fmla="*/ 49915 h 606580"/>
                <a:gd name="connsiteX112" fmla="*/ 181024 w 572779"/>
                <a:gd name="connsiteY112" fmla="*/ 66553 h 606580"/>
                <a:gd name="connsiteX113" fmla="*/ 115333 w 572779"/>
                <a:gd name="connsiteY113" fmla="*/ 132124 h 606580"/>
                <a:gd name="connsiteX114" fmla="*/ 114754 w 572779"/>
                <a:gd name="connsiteY114" fmla="*/ 132124 h 606580"/>
                <a:gd name="connsiteX115" fmla="*/ 51148 w 572779"/>
                <a:gd name="connsiteY115" fmla="*/ 82960 h 606580"/>
                <a:gd name="connsiteX116" fmla="*/ 49006 w 572779"/>
                <a:gd name="connsiteY116" fmla="*/ 66322 h 606580"/>
                <a:gd name="connsiteX117" fmla="*/ 114639 w 572779"/>
                <a:gd name="connsiteY117" fmla="*/ 751 h 606580"/>
                <a:gd name="connsiteX118" fmla="*/ 457410 w 572779"/>
                <a:gd name="connsiteY118" fmla="*/ 423 h 606580"/>
                <a:gd name="connsiteX119" fmla="*/ 391355 w 572779"/>
                <a:gd name="connsiteY119" fmla="*/ 66356 h 606580"/>
                <a:gd name="connsiteX120" fmla="*/ 393497 w 572779"/>
                <a:gd name="connsiteY120" fmla="*/ 83056 h 606580"/>
                <a:gd name="connsiteX121" fmla="*/ 457468 w 572779"/>
                <a:gd name="connsiteY121" fmla="*/ 132521 h 606580"/>
                <a:gd name="connsiteX122" fmla="*/ 457815 w 572779"/>
                <a:gd name="connsiteY122" fmla="*/ 132521 h 606580"/>
                <a:gd name="connsiteX123" fmla="*/ 458104 w 572779"/>
                <a:gd name="connsiteY123" fmla="*/ 132521 h 606580"/>
                <a:gd name="connsiteX124" fmla="*/ 524159 w 572779"/>
                <a:gd name="connsiteY124" fmla="*/ 66587 h 606580"/>
                <a:gd name="connsiteX125" fmla="*/ 522017 w 572779"/>
                <a:gd name="connsiteY125" fmla="*/ 49887 h 606580"/>
                <a:gd name="connsiteX126" fmla="*/ 458046 w 572779"/>
                <a:gd name="connsiteY126" fmla="*/ 423 h 606580"/>
                <a:gd name="connsiteX127" fmla="*/ 457699 w 572779"/>
                <a:gd name="connsiteY127" fmla="*/ 423 h 606580"/>
                <a:gd name="connsiteX128" fmla="*/ 114646 w 572779"/>
                <a:gd name="connsiteY128" fmla="*/ 423 h 606580"/>
                <a:gd name="connsiteX129" fmla="*/ 48620 w 572779"/>
                <a:gd name="connsiteY129" fmla="*/ 66356 h 606580"/>
                <a:gd name="connsiteX130" fmla="*/ 50761 w 572779"/>
                <a:gd name="connsiteY130" fmla="*/ 83056 h 606580"/>
                <a:gd name="connsiteX131" fmla="*/ 114762 w 572779"/>
                <a:gd name="connsiteY131" fmla="*/ 132521 h 606580"/>
                <a:gd name="connsiteX132" fmla="*/ 115051 w 572779"/>
                <a:gd name="connsiteY132" fmla="*/ 132521 h 606580"/>
                <a:gd name="connsiteX133" fmla="*/ 115340 w 572779"/>
                <a:gd name="connsiteY133" fmla="*/ 132521 h 606580"/>
                <a:gd name="connsiteX134" fmla="*/ 181424 w 572779"/>
                <a:gd name="connsiteY134" fmla="*/ 66587 h 606580"/>
                <a:gd name="connsiteX135" fmla="*/ 179225 w 572779"/>
                <a:gd name="connsiteY135" fmla="*/ 49887 h 606580"/>
                <a:gd name="connsiteX136" fmla="*/ 115282 w 572779"/>
                <a:gd name="connsiteY136" fmla="*/ 423 h 606580"/>
                <a:gd name="connsiteX137" fmla="*/ 114993 w 572779"/>
                <a:gd name="connsiteY137" fmla="*/ 423 h 606580"/>
                <a:gd name="connsiteX138" fmla="*/ 286036 w 572779"/>
                <a:gd name="connsiteY138" fmla="*/ 397 h 606580"/>
                <a:gd name="connsiteX139" fmla="*/ 219952 w 572779"/>
                <a:gd name="connsiteY139" fmla="*/ 66286 h 606580"/>
                <a:gd name="connsiteX140" fmla="*/ 222151 w 572779"/>
                <a:gd name="connsiteY140" fmla="*/ 82990 h 606580"/>
                <a:gd name="connsiteX141" fmla="*/ 286094 w 572779"/>
                <a:gd name="connsiteY141" fmla="*/ 132522 h 606580"/>
                <a:gd name="connsiteX142" fmla="*/ 286383 w 572779"/>
                <a:gd name="connsiteY142" fmla="*/ 132522 h 606580"/>
                <a:gd name="connsiteX143" fmla="*/ 286730 w 572779"/>
                <a:gd name="connsiteY143" fmla="*/ 132522 h 606580"/>
                <a:gd name="connsiteX144" fmla="*/ 352756 w 572779"/>
                <a:gd name="connsiteY144" fmla="*/ 66575 h 606580"/>
                <a:gd name="connsiteX145" fmla="*/ 350615 w 572779"/>
                <a:gd name="connsiteY145" fmla="*/ 49872 h 606580"/>
                <a:gd name="connsiteX146" fmla="*/ 286614 w 572779"/>
                <a:gd name="connsiteY146" fmla="*/ 397 h 606580"/>
                <a:gd name="connsiteX147" fmla="*/ 286325 w 572779"/>
                <a:gd name="connsiteY147" fmla="*/ 397 h 606580"/>
                <a:gd name="connsiteX148" fmla="*/ 457411 w 572779"/>
                <a:gd name="connsiteY148" fmla="*/ 0 h 606580"/>
                <a:gd name="connsiteX149" fmla="*/ 458047 w 572779"/>
                <a:gd name="connsiteY149" fmla="*/ 0 h 606580"/>
                <a:gd name="connsiteX150" fmla="*/ 522315 w 572779"/>
                <a:gd name="connsiteY150" fmla="*/ 49741 h 606580"/>
                <a:gd name="connsiteX151" fmla="*/ 524513 w 572779"/>
                <a:gd name="connsiteY151" fmla="*/ 66553 h 606580"/>
                <a:gd name="connsiteX152" fmla="*/ 458105 w 572779"/>
                <a:gd name="connsiteY152" fmla="*/ 132875 h 606580"/>
                <a:gd name="connsiteX153" fmla="*/ 457469 w 572779"/>
                <a:gd name="connsiteY153" fmla="*/ 132875 h 606580"/>
                <a:gd name="connsiteX154" fmla="*/ 393201 w 572779"/>
                <a:gd name="connsiteY154" fmla="*/ 83133 h 606580"/>
                <a:gd name="connsiteX155" fmla="*/ 391003 w 572779"/>
                <a:gd name="connsiteY155" fmla="*/ 66322 h 606580"/>
                <a:gd name="connsiteX156" fmla="*/ 457411 w 572779"/>
                <a:gd name="connsiteY156" fmla="*/ 0 h 606580"/>
                <a:gd name="connsiteX157" fmla="*/ 285868 w 572779"/>
                <a:gd name="connsiteY157" fmla="*/ 0 h 606580"/>
                <a:gd name="connsiteX158" fmla="*/ 286621 w 572779"/>
                <a:gd name="connsiteY158" fmla="*/ 0 h 606580"/>
                <a:gd name="connsiteX159" fmla="*/ 350980 w 572779"/>
                <a:gd name="connsiteY159" fmla="*/ 49741 h 606580"/>
                <a:gd name="connsiteX160" fmla="*/ 353179 w 572779"/>
                <a:gd name="connsiteY160" fmla="*/ 66553 h 606580"/>
                <a:gd name="connsiteX161" fmla="*/ 286736 w 572779"/>
                <a:gd name="connsiteY161" fmla="*/ 132875 h 606580"/>
                <a:gd name="connsiteX162" fmla="*/ 286100 w 572779"/>
                <a:gd name="connsiteY162" fmla="*/ 132875 h 606580"/>
                <a:gd name="connsiteX163" fmla="*/ 221740 w 572779"/>
                <a:gd name="connsiteY163" fmla="*/ 83076 h 606580"/>
                <a:gd name="connsiteX164" fmla="*/ 219599 w 572779"/>
                <a:gd name="connsiteY164" fmla="*/ 66264 h 606580"/>
                <a:gd name="connsiteX165" fmla="*/ 285868 w 572779"/>
                <a:gd name="connsiteY165" fmla="*/ 0 h 606580"/>
                <a:gd name="connsiteX166" fmla="*/ 114639 w 572779"/>
                <a:gd name="connsiteY166" fmla="*/ 0 h 606580"/>
                <a:gd name="connsiteX167" fmla="*/ 115275 w 572779"/>
                <a:gd name="connsiteY167" fmla="*/ 0 h 606580"/>
                <a:gd name="connsiteX168" fmla="*/ 179635 w 572779"/>
                <a:gd name="connsiteY168" fmla="*/ 49741 h 606580"/>
                <a:gd name="connsiteX169" fmla="*/ 181776 w 572779"/>
                <a:gd name="connsiteY169" fmla="*/ 66553 h 606580"/>
                <a:gd name="connsiteX170" fmla="*/ 115333 w 572779"/>
                <a:gd name="connsiteY170" fmla="*/ 132875 h 606580"/>
                <a:gd name="connsiteX171" fmla="*/ 114754 w 572779"/>
                <a:gd name="connsiteY171" fmla="*/ 132875 h 606580"/>
                <a:gd name="connsiteX172" fmla="*/ 50395 w 572779"/>
                <a:gd name="connsiteY172" fmla="*/ 83133 h 606580"/>
                <a:gd name="connsiteX173" fmla="*/ 48196 w 572779"/>
                <a:gd name="connsiteY173" fmla="*/ 66322 h 606580"/>
                <a:gd name="connsiteX174" fmla="*/ 114639 w 572779"/>
                <a:gd name="connsiteY174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72779" h="606580">
                  <a:moveTo>
                    <a:pt x="435703" y="160183"/>
                  </a:moveTo>
                  <a:lnTo>
                    <a:pt x="479697" y="160183"/>
                  </a:lnTo>
                  <a:cubicBezTo>
                    <a:pt x="479639" y="160241"/>
                    <a:pt x="479639" y="160414"/>
                    <a:pt x="479581" y="160472"/>
                  </a:cubicBezTo>
                  <a:lnTo>
                    <a:pt x="479812" y="160472"/>
                  </a:lnTo>
                  <a:cubicBezTo>
                    <a:pt x="479407" y="161281"/>
                    <a:pt x="478713" y="162726"/>
                    <a:pt x="478713" y="162726"/>
                  </a:cubicBezTo>
                  <a:cubicBezTo>
                    <a:pt x="474834" y="170989"/>
                    <a:pt x="471245" y="178848"/>
                    <a:pt x="469682" y="187227"/>
                  </a:cubicBezTo>
                  <a:lnTo>
                    <a:pt x="474776" y="242470"/>
                  </a:lnTo>
                  <a:lnTo>
                    <a:pt x="494284" y="242470"/>
                  </a:lnTo>
                  <a:lnTo>
                    <a:pt x="510840" y="160183"/>
                  </a:lnTo>
                  <a:lnTo>
                    <a:pt x="527338" y="160183"/>
                  </a:lnTo>
                  <a:cubicBezTo>
                    <a:pt x="552345" y="160183"/>
                    <a:pt x="572663" y="180466"/>
                    <a:pt x="572779" y="205430"/>
                  </a:cubicBezTo>
                  <a:lnTo>
                    <a:pt x="572779" y="337413"/>
                  </a:lnTo>
                  <a:cubicBezTo>
                    <a:pt x="572779" y="362434"/>
                    <a:pt x="552519" y="382717"/>
                    <a:pt x="527396" y="382717"/>
                  </a:cubicBezTo>
                  <a:lnTo>
                    <a:pt x="521607" y="382717"/>
                  </a:lnTo>
                  <a:lnTo>
                    <a:pt x="521607" y="574624"/>
                  </a:lnTo>
                  <a:cubicBezTo>
                    <a:pt x="521607" y="592249"/>
                    <a:pt x="507251" y="606580"/>
                    <a:pt x="489595" y="606580"/>
                  </a:cubicBezTo>
                  <a:cubicBezTo>
                    <a:pt x="473155" y="606580"/>
                    <a:pt x="459552" y="594098"/>
                    <a:pt x="457815" y="578149"/>
                  </a:cubicBezTo>
                  <a:cubicBezTo>
                    <a:pt x="456021" y="594214"/>
                    <a:pt x="442417" y="606580"/>
                    <a:pt x="425978" y="606580"/>
                  </a:cubicBezTo>
                  <a:cubicBezTo>
                    <a:pt x="408322" y="606580"/>
                    <a:pt x="393966" y="592249"/>
                    <a:pt x="393966" y="574624"/>
                  </a:cubicBezTo>
                  <a:lnTo>
                    <a:pt x="393966" y="392541"/>
                  </a:lnTo>
                  <a:cubicBezTo>
                    <a:pt x="411506" y="380521"/>
                    <a:pt x="422967" y="360354"/>
                    <a:pt x="422967" y="337528"/>
                  </a:cubicBezTo>
                  <a:lnTo>
                    <a:pt x="422967" y="242528"/>
                  </a:lnTo>
                  <a:lnTo>
                    <a:pt x="440739" y="242528"/>
                  </a:lnTo>
                  <a:lnTo>
                    <a:pt x="445833" y="186996"/>
                  </a:lnTo>
                  <a:cubicBezTo>
                    <a:pt x="445659" y="186013"/>
                    <a:pt x="445428" y="184973"/>
                    <a:pt x="445196" y="183991"/>
                  </a:cubicBezTo>
                  <a:cubicBezTo>
                    <a:pt x="443459" y="176768"/>
                    <a:pt x="440276" y="169891"/>
                    <a:pt x="436860" y="162726"/>
                  </a:cubicBezTo>
                  <a:cubicBezTo>
                    <a:pt x="436860" y="162726"/>
                    <a:pt x="436166" y="161281"/>
                    <a:pt x="435818" y="160472"/>
                  </a:cubicBezTo>
                  <a:lnTo>
                    <a:pt x="435876" y="160472"/>
                  </a:lnTo>
                  <a:cubicBezTo>
                    <a:pt x="435818" y="160356"/>
                    <a:pt x="435818" y="160241"/>
                    <a:pt x="435703" y="160183"/>
                  </a:cubicBezTo>
                  <a:close/>
                  <a:moveTo>
                    <a:pt x="264349" y="160183"/>
                  </a:moveTo>
                  <a:lnTo>
                    <a:pt x="308327" y="160183"/>
                  </a:lnTo>
                  <a:cubicBezTo>
                    <a:pt x="308269" y="160241"/>
                    <a:pt x="308269" y="160414"/>
                    <a:pt x="308154" y="160472"/>
                  </a:cubicBezTo>
                  <a:lnTo>
                    <a:pt x="308385" y="160472"/>
                  </a:lnTo>
                  <a:cubicBezTo>
                    <a:pt x="308038" y="161281"/>
                    <a:pt x="307344" y="162726"/>
                    <a:pt x="307344" y="162726"/>
                  </a:cubicBezTo>
                  <a:cubicBezTo>
                    <a:pt x="303467" y="170989"/>
                    <a:pt x="299821" y="178848"/>
                    <a:pt x="298316" y="187227"/>
                  </a:cubicBezTo>
                  <a:lnTo>
                    <a:pt x="303409" y="242470"/>
                  </a:lnTo>
                  <a:lnTo>
                    <a:pt x="322910" y="242470"/>
                  </a:lnTo>
                  <a:lnTo>
                    <a:pt x="339401" y="160183"/>
                  </a:lnTo>
                  <a:lnTo>
                    <a:pt x="355951" y="160183"/>
                  </a:lnTo>
                  <a:cubicBezTo>
                    <a:pt x="380949" y="160183"/>
                    <a:pt x="401202" y="180466"/>
                    <a:pt x="401376" y="205430"/>
                  </a:cubicBezTo>
                  <a:lnTo>
                    <a:pt x="401376" y="337413"/>
                  </a:lnTo>
                  <a:cubicBezTo>
                    <a:pt x="401376" y="362434"/>
                    <a:pt x="381065" y="382717"/>
                    <a:pt x="356009" y="382717"/>
                  </a:cubicBezTo>
                  <a:lnTo>
                    <a:pt x="350222" y="382717"/>
                  </a:lnTo>
                  <a:lnTo>
                    <a:pt x="350222" y="574624"/>
                  </a:lnTo>
                  <a:cubicBezTo>
                    <a:pt x="350222" y="592249"/>
                    <a:pt x="335872" y="606580"/>
                    <a:pt x="318222" y="606580"/>
                  </a:cubicBezTo>
                  <a:cubicBezTo>
                    <a:pt x="301788" y="606580"/>
                    <a:pt x="288190" y="594098"/>
                    <a:pt x="286396" y="578149"/>
                  </a:cubicBezTo>
                  <a:cubicBezTo>
                    <a:pt x="284660" y="594214"/>
                    <a:pt x="271062" y="606580"/>
                    <a:pt x="254628" y="606580"/>
                  </a:cubicBezTo>
                  <a:cubicBezTo>
                    <a:pt x="236978" y="606580"/>
                    <a:pt x="222628" y="592249"/>
                    <a:pt x="222628" y="574624"/>
                  </a:cubicBezTo>
                  <a:lnTo>
                    <a:pt x="222628" y="382833"/>
                  </a:lnTo>
                  <a:lnTo>
                    <a:pt x="216841" y="382833"/>
                  </a:lnTo>
                  <a:cubicBezTo>
                    <a:pt x="191727" y="382833"/>
                    <a:pt x="171474" y="362608"/>
                    <a:pt x="171474" y="337528"/>
                  </a:cubicBezTo>
                  <a:lnTo>
                    <a:pt x="171474" y="205545"/>
                  </a:lnTo>
                  <a:cubicBezTo>
                    <a:pt x="171474" y="180524"/>
                    <a:pt x="191727" y="160241"/>
                    <a:pt x="216841" y="160241"/>
                  </a:cubicBezTo>
                  <a:lnTo>
                    <a:pt x="233333" y="160241"/>
                  </a:lnTo>
                  <a:lnTo>
                    <a:pt x="249825" y="242528"/>
                  </a:lnTo>
                  <a:lnTo>
                    <a:pt x="269383" y="242528"/>
                  </a:lnTo>
                  <a:lnTo>
                    <a:pt x="274476" y="186996"/>
                  </a:lnTo>
                  <a:cubicBezTo>
                    <a:pt x="274302" y="186013"/>
                    <a:pt x="274071" y="184973"/>
                    <a:pt x="273839" y="183991"/>
                  </a:cubicBezTo>
                  <a:cubicBezTo>
                    <a:pt x="272045" y="176768"/>
                    <a:pt x="268921" y="169891"/>
                    <a:pt x="265506" y="162726"/>
                  </a:cubicBezTo>
                  <a:cubicBezTo>
                    <a:pt x="265506" y="162726"/>
                    <a:pt x="264812" y="161281"/>
                    <a:pt x="264407" y="160472"/>
                  </a:cubicBezTo>
                  <a:lnTo>
                    <a:pt x="264523" y="160472"/>
                  </a:lnTo>
                  <a:cubicBezTo>
                    <a:pt x="264407" y="160356"/>
                    <a:pt x="264407" y="160241"/>
                    <a:pt x="264349" y="160183"/>
                  </a:cubicBezTo>
                  <a:close/>
                  <a:moveTo>
                    <a:pt x="92987" y="160183"/>
                  </a:moveTo>
                  <a:lnTo>
                    <a:pt x="136964" y="160183"/>
                  </a:lnTo>
                  <a:cubicBezTo>
                    <a:pt x="136848" y="160241"/>
                    <a:pt x="136848" y="160414"/>
                    <a:pt x="136791" y="160472"/>
                  </a:cubicBezTo>
                  <a:lnTo>
                    <a:pt x="137022" y="160472"/>
                  </a:lnTo>
                  <a:cubicBezTo>
                    <a:pt x="136617" y="161281"/>
                    <a:pt x="135923" y="162726"/>
                    <a:pt x="135923" y="162726"/>
                  </a:cubicBezTo>
                  <a:cubicBezTo>
                    <a:pt x="132104" y="170989"/>
                    <a:pt x="128458" y="178848"/>
                    <a:pt x="126896" y="187227"/>
                  </a:cubicBezTo>
                  <a:lnTo>
                    <a:pt x="131988" y="242470"/>
                  </a:lnTo>
                  <a:lnTo>
                    <a:pt x="149752" y="242470"/>
                  </a:lnTo>
                  <a:lnTo>
                    <a:pt x="149752" y="337471"/>
                  </a:lnTo>
                  <a:cubicBezTo>
                    <a:pt x="149752" y="360296"/>
                    <a:pt x="161267" y="380406"/>
                    <a:pt x="178742" y="392483"/>
                  </a:cubicBezTo>
                  <a:lnTo>
                    <a:pt x="178742" y="574624"/>
                  </a:lnTo>
                  <a:cubicBezTo>
                    <a:pt x="178742" y="592249"/>
                    <a:pt x="164392" y="606580"/>
                    <a:pt x="146743" y="606580"/>
                  </a:cubicBezTo>
                  <a:cubicBezTo>
                    <a:pt x="130310" y="606580"/>
                    <a:pt x="116712" y="594098"/>
                    <a:pt x="114976" y="578149"/>
                  </a:cubicBezTo>
                  <a:cubicBezTo>
                    <a:pt x="113182" y="594214"/>
                    <a:pt x="99584" y="606580"/>
                    <a:pt x="83151" y="606580"/>
                  </a:cubicBezTo>
                  <a:cubicBezTo>
                    <a:pt x="65502" y="606580"/>
                    <a:pt x="51152" y="592249"/>
                    <a:pt x="51152" y="574624"/>
                  </a:cubicBezTo>
                  <a:lnTo>
                    <a:pt x="51152" y="382833"/>
                  </a:lnTo>
                  <a:lnTo>
                    <a:pt x="45365" y="382833"/>
                  </a:lnTo>
                  <a:cubicBezTo>
                    <a:pt x="20310" y="382833"/>
                    <a:pt x="0" y="362608"/>
                    <a:pt x="0" y="337528"/>
                  </a:cubicBezTo>
                  <a:lnTo>
                    <a:pt x="0" y="205545"/>
                  </a:lnTo>
                  <a:cubicBezTo>
                    <a:pt x="0" y="180524"/>
                    <a:pt x="20310" y="160241"/>
                    <a:pt x="45365" y="160241"/>
                  </a:cubicBezTo>
                  <a:lnTo>
                    <a:pt x="61972" y="160241"/>
                  </a:lnTo>
                  <a:lnTo>
                    <a:pt x="78464" y="242528"/>
                  </a:lnTo>
                  <a:lnTo>
                    <a:pt x="97964" y="242528"/>
                  </a:lnTo>
                  <a:lnTo>
                    <a:pt x="103056" y="186996"/>
                  </a:lnTo>
                  <a:cubicBezTo>
                    <a:pt x="102940" y="186013"/>
                    <a:pt x="102709" y="184973"/>
                    <a:pt x="102477" y="183991"/>
                  </a:cubicBezTo>
                  <a:cubicBezTo>
                    <a:pt x="100683" y="176768"/>
                    <a:pt x="97501" y="169891"/>
                    <a:pt x="94145" y="162726"/>
                  </a:cubicBezTo>
                  <a:cubicBezTo>
                    <a:pt x="94145" y="162726"/>
                    <a:pt x="93450" y="161281"/>
                    <a:pt x="93045" y="160472"/>
                  </a:cubicBezTo>
                  <a:lnTo>
                    <a:pt x="93103" y="160472"/>
                  </a:lnTo>
                  <a:cubicBezTo>
                    <a:pt x="93045" y="160356"/>
                    <a:pt x="93045" y="160241"/>
                    <a:pt x="92987" y="160183"/>
                  </a:cubicBezTo>
                  <a:close/>
                  <a:moveTo>
                    <a:pt x="457411" y="751"/>
                  </a:moveTo>
                  <a:lnTo>
                    <a:pt x="458047" y="751"/>
                  </a:lnTo>
                  <a:cubicBezTo>
                    <a:pt x="488012" y="751"/>
                    <a:pt x="514158" y="20971"/>
                    <a:pt x="521621" y="49915"/>
                  </a:cubicBezTo>
                  <a:cubicBezTo>
                    <a:pt x="523009" y="55403"/>
                    <a:pt x="523761" y="61007"/>
                    <a:pt x="523761" y="66553"/>
                  </a:cubicBezTo>
                  <a:cubicBezTo>
                    <a:pt x="523761" y="102718"/>
                    <a:pt x="494317" y="132124"/>
                    <a:pt x="458105" y="132124"/>
                  </a:cubicBezTo>
                  <a:lnTo>
                    <a:pt x="457469" y="132124"/>
                  </a:lnTo>
                  <a:cubicBezTo>
                    <a:pt x="427504" y="132124"/>
                    <a:pt x="401358" y="111904"/>
                    <a:pt x="393895" y="82960"/>
                  </a:cubicBezTo>
                  <a:cubicBezTo>
                    <a:pt x="392507" y="77472"/>
                    <a:pt x="391755" y="71868"/>
                    <a:pt x="391755" y="66322"/>
                  </a:cubicBezTo>
                  <a:cubicBezTo>
                    <a:pt x="391755" y="30157"/>
                    <a:pt x="421199" y="751"/>
                    <a:pt x="457411" y="751"/>
                  </a:cubicBezTo>
                  <a:close/>
                  <a:moveTo>
                    <a:pt x="285868" y="751"/>
                  </a:moveTo>
                  <a:lnTo>
                    <a:pt x="286621" y="751"/>
                  </a:lnTo>
                  <a:cubicBezTo>
                    <a:pt x="316601" y="751"/>
                    <a:pt x="342761" y="20971"/>
                    <a:pt x="350227" y="49915"/>
                  </a:cubicBezTo>
                  <a:cubicBezTo>
                    <a:pt x="351674" y="55403"/>
                    <a:pt x="352369" y="61007"/>
                    <a:pt x="352369" y="66553"/>
                  </a:cubicBezTo>
                  <a:cubicBezTo>
                    <a:pt x="352369" y="102718"/>
                    <a:pt x="322909" y="132124"/>
                    <a:pt x="286736" y="132124"/>
                  </a:cubicBezTo>
                  <a:lnTo>
                    <a:pt x="286100" y="132124"/>
                  </a:lnTo>
                  <a:cubicBezTo>
                    <a:pt x="256119" y="132124"/>
                    <a:pt x="229959" y="111846"/>
                    <a:pt x="222493" y="82845"/>
                  </a:cubicBezTo>
                  <a:cubicBezTo>
                    <a:pt x="221046" y="77414"/>
                    <a:pt x="220351" y="71810"/>
                    <a:pt x="220351" y="66264"/>
                  </a:cubicBezTo>
                  <a:cubicBezTo>
                    <a:pt x="220351" y="30157"/>
                    <a:pt x="249753" y="751"/>
                    <a:pt x="285868" y="751"/>
                  </a:cubicBezTo>
                  <a:close/>
                  <a:moveTo>
                    <a:pt x="114639" y="751"/>
                  </a:moveTo>
                  <a:lnTo>
                    <a:pt x="115275" y="751"/>
                  </a:lnTo>
                  <a:cubicBezTo>
                    <a:pt x="145256" y="751"/>
                    <a:pt x="171416" y="20971"/>
                    <a:pt x="178882" y="49915"/>
                  </a:cubicBezTo>
                  <a:cubicBezTo>
                    <a:pt x="180329" y="55403"/>
                    <a:pt x="181024" y="61007"/>
                    <a:pt x="181024" y="66553"/>
                  </a:cubicBezTo>
                  <a:cubicBezTo>
                    <a:pt x="181024" y="102718"/>
                    <a:pt x="151564" y="132124"/>
                    <a:pt x="115333" y="132124"/>
                  </a:cubicBezTo>
                  <a:lnTo>
                    <a:pt x="114754" y="132124"/>
                  </a:lnTo>
                  <a:cubicBezTo>
                    <a:pt x="84774" y="132124"/>
                    <a:pt x="58614" y="111904"/>
                    <a:pt x="51148" y="82960"/>
                  </a:cubicBezTo>
                  <a:cubicBezTo>
                    <a:pt x="49701" y="77472"/>
                    <a:pt x="49006" y="71868"/>
                    <a:pt x="49006" y="66322"/>
                  </a:cubicBezTo>
                  <a:cubicBezTo>
                    <a:pt x="49006" y="30157"/>
                    <a:pt x="78466" y="751"/>
                    <a:pt x="114639" y="751"/>
                  </a:cubicBezTo>
                  <a:close/>
                  <a:moveTo>
                    <a:pt x="457410" y="423"/>
                  </a:moveTo>
                  <a:cubicBezTo>
                    <a:pt x="420880" y="423"/>
                    <a:pt x="391355" y="29894"/>
                    <a:pt x="391355" y="66356"/>
                  </a:cubicBezTo>
                  <a:cubicBezTo>
                    <a:pt x="391355" y="72135"/>
                    <a:pt x="392108" y="77740"/>
                    <a:pt x="393497" y="83056"/>
                  </a:cubicBezTo>
                  <a:cubicBezTo>
                    <a:pt x="400849" y="111487"/>
                    <a:pt x="426669" y="132521"/>
                    <a:pt x="457468" y="132521"/>
                  </a:cubicBezTo>
                  <a:lnTo>
                    <a:pt x="457815" y="132521"/>
                  </a:lnTo>
                  <a:lnTo>
                    <a:pt x="458104" y="132521"/>
                  </a:lnTo>
                  <a:cubicBezTo>
                    <a:pt x="494634" y="132521"/>
                    <a:pt x="524159" y="103050"/>
                    <a:pt x="524159" y="66587"/>
                  </a:cubicBezTo>
                  <a:cubicBezTo>
                    <a:pt x="524159" y="60809"/>
                    <a:pt x="523406" y="55204"/>
                    <a:pt x="522017" y="49887"/>
                  </a:cubicBezTo>
                  <a:cubicBezTo>
                    <a:pt x="514665" y="21457"/>
                    <a:pt x="488845" y="423"/>
                    <a:pt x="458046" y="423"/>
                  </a:cubicBezTo>
                  <a:lnTo>
                    <a:pt x="457699" y="423"/>
                  </a:lnTo>
                  <a:close/>
                  <a:moveTo>
                    <a:pt x="114646" y="423"/>
                  </a:moveTo>
                  <a:cubicBezTo>
                    <a:pt x="78190" y="423"/>
                    <a:pt x="48620" y="29894"/>
                    <a:pt x="48620" y="66356"/>
                  </a:cubicBezTo>
                  <a:cubicBezTo>
                    <a:pt x="48620" y="72135"/>
                    <a:pt x="49372" y="77740"/>
                    <a:pt x="50761" y="83056"/>
                  </a:cubicBezTo>
                  <a:cubicBezTo>
                    <a:pt x="58110" y="111487"/>
                    <a:pt x="83977" y="132521"/>
                    <a:pt x="114762" y="132521"/>
                  </a:cubicBezTo>
                  <a:lnTo>
                    <a:pt x="115051" y="132521"/>
                  </a:lnTo>
                  <a:lnTo>
                    <a:pt x="115340" y="132521"/>
                  </a:lnTo>
                  <a:cubicBezTo>
                    <a:pt x="151854" y="132521"/>
                    <a:pt x="181424" y="103050"/>
                    <a:pt x="181424" y="66587"/>
                  </a:cubicBezTo>
                  <a:cubicBezTo>
                    <a:pt x="181424" y="60809"/>
                    <a:pt x="180614" y="55204"/>
                    <a:pt x="179225" y="49887"/>
                  </a:cubicBezTo>
                  <a:cubicBezTo>
                    <a:pt x="171934" y="21457"/>
                    <a:pt x="146067" y="423"/>
                    <a:pt x="115282" y="423"/>
                  </a:cubicBezTo>
                  <a:lnTo>
                    <a:pt x="114993" y="423"/>
                  </a:lnTo>
                  <a:close/>
                  <a:moveTo>
                    <a:pt x="286036" y="397"/>
                  </a:moveTo>
                  <a:cubicBezTo>
                    <a:pt x="249522" y="282"/>
                    <a:pt x="219952" y="29874"/>
                    <a:pt x="219952" y="66286"/>
                  </a:cubicBezTo>
                  <a:cubicBezTo>
                    <a:pt x="219952" y="72066"/>
                    <a:pt x="220762" y="77672"/>
                    <a:pt x="222151" y="82990"/>
                  </a:cubicBezTo>
                  <a:cubicBezTo>
                    <a:pt x="229442" y="111484"/>
                    <a:pt x="255309" y="132522"/>
                    <a:pt x="286094" y="132522"/>
                  </a:cubicBezTo>
                  <a:lnTo>
                    <a:pt x="286383" y="132522"/>
                  </a:lnTo>
                  <a:lnTo>
                    <a:pt x="286730" y="132522"/>
                  </a:lnTo>
                  <a:cubicBezTo>
                    <a:pt x="323186" y="132522"/>
                    <a:pt x="352756" y="103045"/>
                    <a:pt x="352756" y="66575"/>
                  </a:cubicBezTo>
                  <a:cubicBezTo>
                    <a:pt x="352756" y="60796"/>
                    <a:pt x="352004" y="55189"/>
                    <a:pt x="350615" y="49872"/>
                  </a:cubicBezTo>
                  <a:cubicBezTo>
                    <a:pt x="343266" y="21436"/>
                    <a:pt x="317399" y="397"/>
                    <a:pt x="286614" y="397"/>
                  </a:cubicBezTo>
                  <a:lnTo>
                    <a:pt x="286325" y="397"/>
                  </a:lnTo>
                  <a:close/>
                  <a:moveTo>
                    <a:pt x="457411" y="0"/>
                  </a:moveTo>
                  <a:lnTo>
                    <a:pt x="458047" y="0"/>
                  </a:lnTo>
                  <a:cubicBezTo>
                    <a:pt x="488359" y="0"/>
                    <a:pt x="514795" y="20451"/>
                    <a:pt x="522315" y="49741"/>
                  </a:cubicBezTo>
                  <a:cubicBezTo>
                    <a:pt x="523761" y="55230"/>
                    <a:pt x="524513" y="60891"/>
                    <a:pt x="524513" y="66553"/>
                  </a:cubicBezTo>
                  <a:cubicBezTo>
                    <a:pt x="524513" y="103122"/>
                    <a:pt x="494722" y="132875"/>
                    <a:pt x="458105" y="132875"/>
                  </a:cubicBezTo>
                  <a:lnTo>
                    <a:pt x="457469" y="132875"/>
                  </a:lnTo>
                  <a:cubicBezTo>
                    <a:pt x="427157" y="132875"/>
                    <a:pt x="400721" y="112424"/>
                    <a:pt x="393201" y="83133"/>
                  </a:cubicBezTo>
                  <a:cubicBezTo>
                    <a:pt x="391755" y="77645"/>
                    <a:pt x="391003" y="71983"/>
                    <a:pt x="391003" y="66322"/>
                  </a:cubicBezTo>
                  <a:cubicBezTo>
                    <a:pt x="391003" y="29752"/>
                    <a:pt x="420794" y="0"/>
                    <a:pt x="457411" y="0"/>
                  </a:cubicBezTo>
                  <a:close/>
                  <a:moveTo>
                    <a:pt x="285868" y="0"/>
                  </a:moveTo>
                  <a:lnTo>
                    <a:pt x="286621" y="0"/>
                  </a:lnTo>
                  <a:cubicBezTo>
                    <a:pt x="316948" y="0"/>
                    <a:pt x="343456" y="20451"/>
                    <a:pt x="350980" y="49741"/>
                  </a:cubicBezTo>
                  <a:cubicBezTo>
                    <a:pt x="352427" y="55287"/>
                    <a:pt x="353179" y="60891"/>
                    <a:pt x="353179" y="66553"/>
                  </a:cubicBezTo>
                  <a:cubicBezTo>
                    <a:pt x="353179" y="103122"/>
                    <a:pt x="323372" y="132875"/>
                    <a:pt x="286736" y="132875"/>
                  </a:cubicBezTo>
                  <a:lnTo>
                    <a:pt x="286100" y="132875"/>
                  </a:lnTo>
                  <a:cubicBezTo>
                    <a:pt x="255772" y="132875"/>
                    <a:pt x="229322" y="112366"/>
                    <a:pt x="221740" y="83076"/>
                  </a:cubicBezTo>
                  <a:cubicBezTo>
                    <a:pt x="220294" y="77530"/>
                    <a:pt x="219599" y="71868"/>
                    <a:pt x="219599" y="66264"/>
                  </a:cubicBezTo>
                  <a:cubicBezTo>
                    <a:pt x="219599" y="29695"/>
                    <a:pt x="249348" y="0"/>
                    <a:pt x="285868" y="0"/>
                  </a:cubicBezTo>
                  <a:close/>
                  <a:moveTo>
                    <a:pt x="114639" y="0"/>
                  </a:moveTo>
                  <a:lnTo>
                    <a:pt x="115275" y="0"/>
                  </a:lnTo>
                  <a:cubicBezTo>
                    <a:pt x="145603" y="0"/>
                    <a:pt x="172053" y="20451"/>
                    <a:pt x="179635" y="49741"/>
                  </a:cubicBezTo>
                  <a:cubicBezTo>
                    <a:pt x="181081" y="55230"/>
                    <a:pt x="181776" y="60891"/>
                    <a:pt x="181776" y="66553"/>
                  </a:cubicBezTo>
                  <a:cubicBezTo>
                    <a:pt x="181776" y="103122"/>
                    <a:pt x="151969" y="132875"/>
                    <a:pt x="115333" y="132875"/>
                  </a:cubicBezTo>
                  <a:lnTo>
                    <a:pt x="114754" y="132875"/>
                  </a:lnTo>
                  <a:cubicBezTo>
                    <a:pt x="84427" y="132875"/>
                    <a:pt x="57919" y="112424"/>
                    <a:pt x="50395" y="83133"/>
                  </a:cubicBezTo>
                  <a:cubicBezTo>
                    <a:pt x="48948" y="77645"/>
                    <a:pt x="48196" y="71983"/>
                    <a:pt x="48196" y="66322"/>
                  </a:cubicBezTo>
                  <a:cubicBezTo>
                    <a:pt x="48196" y="29752"/>
                    <a:pt x="78003" y="0"/>
                    <a:pt x="114639" y="0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6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í$ļîdé"/>
          <p:cNvSpPr/>
          <p:nvPr/>
        </p:nvSpPr>
        <p:spPr>
          <a:xfrm>
            <a:off x="3147695" y="1576070"/>
            <a:ext cx="685800" cy="2730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557530" y="3230880"/>
            <a:ext cx="353314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ïṡḷiḍe"/>
          <p:cNvGrpSpPr/>
          <p:nvPr/>
        </p:nvGrpSpPr>
        <p:grpSpPr>
          <a:xfrm>
            <a:off x="4396105" y="3446145"/>
            <a:ext cx="547370" cy="547370"/>
            <a:chOff x="1216427" y="2493189"/>
            <a:chExt cx="730068" cy="730068"/>
          </a:xfrm>
        </p:grpSpPr>
        <p:sp>
          <p:nvSpPr>
            <p:cNvPr id="56" name="išḷîḓé"/>
            <p:cNvSpPr/>
            <p:nvPr/>
          </p:nvSpPr>
          <p:spPr>
            <a:xfrm>
              <a:off x="1216427" y="2493189"/>
              <a:ext cx="730068" cy="7300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2400" b="1" dirty="0"/>
            </a:p>
          </p:txBody>
        </p:sp>
        <p:sp>
          <p:nvSpPr>
            <p:cNvPr id="57" name="ïšľïḑê"/>
            <p:cNvSpPr/>
            <p:nvPr/>
          </p:nvSpPr>
          <p:spPr>
            <a:xfrm>
              <a:off x="1416507" y="2683535"/>
              <a:ext cx="329908" cy="349376"/>
            </a:xfrm>
            <a:custGeom>
              <a:avLst/>
              <a:gdLst>
                <a:gd name="connsiteX0" fmla="*/ 435703 w 572779"/>
                <a:gd name="connsiteY0" fmla="*/ 160183 h 606580"/>
                <a:gd name="connsiteX1" fmla="*/ 479697 w 572779"/>
                <a:gd name="connsiteY1" fmla="*/ 160183 h 606580"/>
                <a:gd name="connsiteX2" fmla="*/ 479581 w 572779"/>
                <a:gd name="connsiteY2" fmla="*/ 160472 h 606580"/>
                <a:gd name="connsiteX3" fmla="*/ 479812 w 572779"/>
                <a:gd name="connsiteY3" fmla="*/ 160472 h 606580"/>
                <a:gd name="connsiteX4" fmla="*/ 478713 w 572779"/>
                <a:gd name="connsiteY4" fmla="*/ 162726 h 606580"/>
                <a:gd name="connsiteX5" fmla="*/ 469682 w 572779"/>
                <a:gd name="connsiteY5" fmla="*/ 187227 h 606580"/>
                <a:gd name="connsiteX6" fmla="*/ 474776 w 572779"/>
                <a:gd name="connsiteY6" fmla="*/ 242470 h 606580"/>
                <a:gd name="connsiteX7" fmla="*/ 494284 w 572779"/>
                <a:gd name="connsiteY7" fmla="*/ 242470 h 606580"/>
                <a:gd name="connsiteX8" fmla="*/ 510840 w 572779"/>
                <a:gd name="connsiteY8" fmla="*/ 160183 h 606580"/>
                <a:gd name="connsiteX9" fmla="*/ 527338 w 572779"/>
                <a:gd name="connsiteY9" fmla="*/ 160183 h 606580"/>
                <a:gd name="connsiteX10" fmla="*/ 572779 w 572779"/>
                <a:gd name="connsiteY10" fmla="*/ 205430 h 606580"/>
                <a:gd name="connsiteX11" fmla="*/ 572779 w 572779"/>
                <a:gd name="connsiteY11" fmla="*/ 337413 h 606580"/>
                <a:gd name="connsiteX12" fmla="*/ 527396 w 572779"/>
                <a:gd name="connsiteY12" fmla="*/ 382717 h 606580"/>
                <a:gd name="connsiteX13" fmla="*/ 521607 w 572779"/>
                <a:gd name="connsiteY13" fmla="*/ 382717 h 606580"/>
                <a:gd name="connsiteX14" fmla="*/ 521607 w 572779"/>
                <a:gd name="connsiteY14" fmla="*/ 574624 h 606580"/>
                <a:gd name="connsiteX15" fmla="*/ 489595 w 572779"/>
                <a:gd name="connsiteY15" fmla="*/ 606580 h 606580"/>
                <a:gd name="connsiteX16" fmla="*/ 457815 w 572779"/>
                <a:gd name="connsiteY16" fmla="*/ 578149 h 606580"/>
                <a:gd name="connsiteX17" fmla="*/ 425978 w 572779"/>
                <a:gd name="connsiteY17" fmla="*/ 606580 h 606580"/>
                <a:gd name="connsiteX18" fmla="*/ 393966 w 572779"/>
                <a:gd name="connsiteY18" fmla="*/ 574624 h 606580"/>
                <a:gd name="connsiteX19" fmla="*/ 393966 w 572779"/>
                <a:gd name="connsiteY19" fmla="*/ 392541 h 606580"/>
                <a:gd name="connsiteX20" fmla="*/ 422967 w 572779"/>
                <a:gd name="connsiteY20" fmla="*/ 337528 h 606580"/>
                <a:gd name="connsiteX21" fmla="*/ 422967 w 572779"/>
                <a:gd name="connsiteY21" fmla="*/ 242528 h 606580"/>
                <a:gd name="connsiteX22" fmla="*/ 440739 w 572779"/>
                <a:gd name="connsiteY22" fmla="*/ 242528 h 606580"/>
                <a:gd name="connsiteX23" fmla="*/ 445833 w 572779"/>
                <a:gd name="connsiteY23" fmla="*/ 186996 h 606580"/>
                <a:gd name="connsiteX24" fmla="*/ 445196 w 572779"/>
                <a:gd name="connsiteY24" fmla="*/ 183991 h 606580"/>
                <a:gd name="connsiteX25" fmla="*/ 436860 w 572779"/>
                <a:gd name="connsiteY25" fmla="*/ 162726 h 606580"/>
                <a:gd name="connsiteX26" fmla="*/ 435818 w 572779"/>
                <a:gd name="connsiteY26" fmla="*/ 160472 h 606580"/>
                <a:gd name="connsiteX27" fmla="*/ 435876 w 572779"/>
                <a:gd name="connsiteY27" fmla="*/ 160472 h 606580"/>
                <a:gd name="connsiteX28" fmla="*/ 435703 w 572779"/>
                <a:gd name="connsiteY28" fmla="*/ 160183 h 606580"/>
                <a:gd name="connsiteX29" fmla="*/ 264349 w 572779"/>
                <a:gd name="connsiteY29" fmla="*/ 160183 h 606580"/>
                <a:gd name="connsiteX30" fmla="*/ 308327 w 572779"/>
                <a:gd name="connsiteY30" fmla="*/ 160183 h 606580"/>
                <a:gd name="connsiteX31" fmla="*/ 308154 w 572779"/>
                <a:gd name="connsiteY31" fmla="*/ 160472 h 606580"/>
                <a:gd name="connsiteX32" fmla="*/ 308385 w 572779"/>
                <a:gd name="connsiteY32" fmla="*/ 160472 h 606580"/>
                <a:gd name="connsiteX33" fmla="*/ 307344 w 572779"/>
                <a:gd name="connsiteY33" fmla="*/ 162726 h 606580"/>
                <a:gd name="connsiteX34" fmla="*/ 298316 w 572779"/>
                <a:gd name="connsiteY34" fmla="*/ 187227 h 606580"/>
                <a:gd name="connsiteX35" fmla="*/ 303409 w 572779"/>
                <a:gd name="connsiteY35" fmla="*/ 242470 h 606580"/>
                <a:gd name="connsiteX36" fmla="*/ 322910 w 572779"/>
                <a:gd name="connsiteY36" fmla="*/ 242470 h 606580"/>
                <a:gd name="connsiteX37" fmla="*/ 339401 w 572779"/>
                <a:gd name="connsiteY37" fmla="*/ 160183 h 606580"/>
                <a:gd name="connsiteX38" fmla="*/ 355951 w 572779"/>
                <a:gd name="connsiteY38" fmla="*/ 160183 h 606580"/>
                <a:gd name="connsiteX39" fmla="*/ 401376 w 572779"/>
                <a:gd name="connsiteY39" fmla="*/ 205430 h 606580"/>
                <a:gd name="connsiteX40" fmla="*/ 401376 w 572779"/>
                <a:gd name="connsiteY40" fmla="*/ 337413 h 606580"/>
                <a:gd name="connsiteX41" fmla="*/ 356009 w 572779"/>
                <a:gd name="connsiteY41" fmla="*/ 382717 h 606580"/>
                <a:gd name="connsiteX42" fmla="*/ 350222 w 572779"/>
                <a:gd name="connsiteY42" fmla="*/ 382717 h 606580"/>
                <a:gd name="connsiteX43" fmla="*/ 350222 w 572779"/>
                <a:gd name="connsiteY43" fmla="*/ 574624 h 606580"/>
                <a:gd name="connsiteX44" fmla="*/ 318222 w 572779"/>
                <a:gd name="connsiteY44" fmla="*/ 606580 h 606580"/>
                <a:gd name="connsiteX45" fmla="*/ 286396 w 572779"/>
                <a:gd name="connsiteY45" fmla="*/ 578149 h 606580"/>
                <a:gd name="connsiteX46" fmla="*/ 254628 w 572779"/>
                <a:gd name="connsiteY46" fmla="*/ 606580 h 606580"/>
                <a:gd name="connsiteX47" fmla="*/ 222628 w 572779"/>
                <a:gd name="connsiteY47" fmla="*/ 574624 h 606580"/>
                <a:gd name="connsiteX48" fmla="*/ 222628 w 572779"/>
                <a:gd name="connsiteY48" fmla="*/ 382833 h 606580"/>
                <a:gd name="connsiteX49" fmla="*/ 216841 w 572779"/>
                <a:gd name="connsiteY49" fmla="*/ 382833 h 606580"/>
                <a:gd name="connsiteX50" fmla="*/ 171474 w 572779"/>
                <a:gd name="connsiteY50" fmla="*/ 337528 h 606580"/>
                <a:gd name="connsiteX51" fmla="*/ 171474 w 572779"/>
                <a:gd name="connsiteY51" fmla="*/ 205545 h 606580"/>
                <a:gd name="connsiteX52" fmla="*/ 216841 w 572779"/>
                <a:gd name="connsiteY52" fmla="*/ 160241 h 606580"/>
                <a:gd name="connsiteX53" fmla="*/ 233333 w 572779"/>
                <a:gd name="connsiteY53" fmla="*/ 160241 h 606580"/>
                <a:gd name="connsiteX54" fmla="*/ 249825 w 572779"/>
                <a:gd name="connsiteY54" fmla="*/ 242528 h 606580"/>
                <a:gd name="connsiteX55" fmla="*/ 269383 w 572779"/>
                <a:gd name="connsiteY55" fmla="*/ 242528 h 606580"/>
                <a:gd name="connsiteX56" fmla="*/ 274476 w 572779"/>
                <a:gd name="connsiteY56" fmla="*/ 186996 h 606580"/>
                <a:gd name="connsiteX57" fmla="*/ 273839 w 572779"/>
                <a:gd name="connsiteY57" fmla="*/ 183991 h 606580"/>
                <a:gd name="connsiteX58" fmla="*/ 265506 w 572779"/>
                <a:gd name="connsiteY58" fmla="*/ 162726 h 606580"/>
                <a:gd name="connsiteX59" fmla="*/ 264407 w 572779"/>
                <a:gd name="connsiteY59" fmla="*/ 160472 h 606580"/>
                <a:gd name="connsiteX60" fmla="*/ 264523 w 572779"/>
                <a:gd name="connsiteY60" fmla="*/ 160472 h 606580"/>
                <a:gd name="connsiteX61" fmla="*/ 264349 w 572779"/>
                <a:gd name="connsiteY61" fmla="*/ 160183 h 606580"/>
                <a:gd name="connsiteX62" fmla="*/ 92987 w 572779"/>
                <a:gd name="connsiteY62" fmla="*/ 160183 h 606580"/>
                <a:gd name="connsiteX63" fmla="*/ 136964 w 572779"/>
                <a:gd name="connsiteY63" fmla="*/ 160183 h 606580"/>
                <a:gd name="connsiteX64" fmla="*/ 136791 w 572779"/>
                <a:gd name="connsiteY64" fmla="*/ 160472 h 606580"/>
                <a:gd name="connsiteX65" fmla="*/ 137022 w 572779"/>
                <a:gd name="connsiteY65" fmla="*/ 160472 h 606580"/>
                <a:gd name="connsiteX66" fmla="*/ 135923 w 572779"/>
                <a:gd name="connsiteY66" fmla="*/ 162726 h 606580"/>
                <a:gd name="connsiteX67" fmla="*/ 126896 w 572779"/>
                <a:gd name="connsiteY67" fmla="*/ 187227 h 606580"/>
                <a:gd name="connsiteX68" fmla="*/ 131988 w 572779"/>
                <a:gd name="connsiteY68" fmla="*/ 242470 h 606580"/>
                <a:gd name="connsiteX69" fmla="*/ 149752 w 572779"/>
                <a:gd name="connsiteY69" fmla="*/ 242470 h 606580"/>
                <a:gd name="connsiteX70" fmla="*/ 149752 w 572779"/>
                <a:gd name="connsiteY70" fmla="*/ 337471 h 606580"/>
                <a:gd name="connsiteX71" fmla="*/ 178742 w 572779"/>
                <a:gd name="connsiteY71" fmla="*/ 392483 h 606580"/>
                <a:gd name="connsiteX72" fmla="*/ 178742 w 572779"/>
                <a:gd name="connsiteY72" fmla="*/ 574624 h 606580"/>
                <a:gd name="connsiteX73" fmla="*/ 146743 w 572779"/>
                <a:gd name="connsiteY73" fmla="*/ 606580 h 606580"/>
                <a:gd name="connsiteX74" fmla="*/ 114976 w 572779"/>
                <a:gd name="connsiteY74" fmla="*/ 578149 h 606580"/>
                <a:gd name="connsiteX75" fmla="*/ 83151 w 572779"/>
                <a:gd name="connsiteY75" fmla="*/ 606580 h 606580"/>
                <a:gd name="connsiteX76" fmla="*/ 51152 w 572779"/>
                <a:gd name="connsiteY76" fmla="*/ 574624 h 606580"/>
                <a:gd name="connsiteX77" fmla="*/ 51152 w 572779"/>
                <a:gd name="connsiteY77" fmla="*/ 382833 h 606580"/>
                <a:gd name="connsiteX78" fmla="*/ 45365 w 572779"/>
                <a:gd name="connsiteY78" fmla="*/ 382833 h 606580"/>
                <a:gd name="connsiteX79" fmla="*/ 0 w 572779"/>
                <a:gd name="connsiteY79" fmla="*/ 337528 h 606580"/>
                <a:gd name="connsiteX80" fmla="*/ 0 w 572779"/>
                <a:gd name="connsiteY80" fmla="*/ 205545 h 606580"/>
                <a:gd name="connsiteX81" fmla="*/ 45365 w 572779"/>
                <a:gd name="connsiteY81" fmla="*/ 160241 h 606580"/>
                <a:gd name="connsiteX82" fmla="*/ 61972 w 572779"/>
                <a:gd name="connsiteY82" fmla="*/ 160241 h 606580"/>
                <a:gd name="connsiteX83" fmla="*/ 78464 w 572779"/>
                <a:gd name="connsiteY83" fmla="*/ 242528 h 606580"/>
                <a:gd name="connsiteX84" fmla="*/ 97964 w 572779"/>
                <a:gd name="connsiteY84" fmla="*/ 242528 h 606580"/>
                <a:gd name="connsiteX85" fmla="*/ 103056 w 572779"/>
                <a:gd name="connsiteY85" fmla="*/ 186996 h 606580"/>
                <a:gd name="connsiteX86" fmla="*/ 102477 w 572779"/>
                <a:gd name="connsiteY86" fmla="*/ 183991 h 606580"/>
                <a:gd name="connsiteX87" fmla="*/ 94145 w 572779"/>
                <a:gd name="connsiteY87" fmla="*/ 162726 h 606580"/>
                <a:gd name="connsiteX88" fmla="*/ 93045 w 572779"/>
                <a:gd name="connsiteY88" fmla="*/ 160472 h 606580"/>
                <a:gd name="connsiteX89" fmla="*/ 93103 w 572779"/>
                <a:gd name="connsiteY89" fmla="*/ 160472 h 606580"/>
                <a:gd name="connsiteX90" fmla="*/ 92987 w 572779"/>
                <a:gd name="connsiteY90" fmla="*/ 160183 h 606580"/>
                <a:gd name="connsiteX91" fmla="*/ 457411 w 572779"/>
                <a:gd name="connsiteY91" fmla="*/ 751 h 606580"/>
                <a:gd name="connsiteX92" fmla="*/ 458047 w 572779"/>
                <a:gd name="connsiteY92" fmla="*/ 751 h 606580"/>
                <a:gd name="connsiteX93" fmla="*/ 521621 w 572779"/>
                <a:gd name="connsiteY93" fmla="*/ 49915 h 606580"/>
                <a:gd name="connsiteX94" fmla="*/ 523761 w 572779"/>
                <a:gd name="connsiteY94" fmla="*/ 66553 h 606580"/>
                <a:gd name="connsiteX95" fmla="*/ 458105 w 572779"/>
                <a:gd name="connsiteY95" fmla="*/ 132124 h 606580"/>
                <a:gd name="connsiteX96" fmla="*/ 457469 w 572779"/>
                <a:gd name="connsiteY96" fmla="*/ 132124 h 606580"/>
                <a:gd name="connsiteX97" fmla="*/ 393895 w 572779"/>
                <a:gd name="connsiteY97" fmla="*/ 82960 h 606580"/>
                <a:gd name="connsiteX98" fmla="*/ 391755 w 572779"/>
                <a:gd name="connsiteY98" fmla="*/ 66322 h 606580"/>
                <a:gd name="connsiteX99" fmla="*/ 457411 w 572779"/>
                <a:gd name="connsiteY99" fmla="*/ 751 h 606580"/>
                <a:gd name="connsiteX100" fmla="*/ 285868 w 572779"/>
                <a:gd name="connsiteY100" fmla="*/ 751 h 606580"/>
                <a:gd name="connsiteX101" fmla="*/ 286621 w 572779"/>
                <a:gd name="connsiteY101" fmla="*/ 751 h 606580"/>
                <a:gd name="connsiteX102" fmla="*/ 350227 w 572779"/>
                <a:gd name="connsiteY102" fmla="*/ 49915 h 606580"/>
                <a:gd name="connsiteX103" fmla="*/ 352369 w 572779"/>
                <a:gd name="connsiteY103" fmla="*/ 66553 h 606580"/>
                <a:gd name="connsiteX104" fmla="*/ 286736 w 572779"/>
                <a:gd name="connsiteY104" fmla="*/ 132124 h 606580"/>
                <a:gd name="connsiteX105" fmla="*/ 286100 w 572779"/>
                <a:gd name="connsiteY105" fmla="*/ 132124 h 606580"/>
                <a:gd name="connsiteX106" fmla="*/ 222493 w 572779"/>
                <a:gd name="connsiteY106" fmla="*/ 82845 h 606580"/>
                <a:gd name="connsiteX107" fmla="*/ 220351 w 572779"/>
                <a:gd name="connsiteY107" fmla="*/ 66264 h 606580"/>
                <a:gd name="connsiteX108" fmla="*/ 285868 w 572779"/>
                <a:gd name="connsiteY108" fmla="*/ 751 h 606580"/>
                <a:gd name="connsiteX109" fmla="*/ 114639 w 572779"/>
                <a:gd name="connsiteY109" fmla="*/ 751 h 606580"/>
                <a:gd name="connsiteX110" fmla="*/ 115275 w 572779"/>
                <a:gd name="connsiteY110" fmla="*/ 751 h 606580"/>
                <a:gd name="connsiteX111" fmla="*/ 178882 w 572779"/>
                <a:gd name="connsiteY111" fmla="*/ 49915 h 606580"/>
                <a:gd name="connsiteX112" fmla="*/ 181024 w 572779"/>
                <a:gd name="connsiteY112" fmla="*/ 66553 h 606580"/>
                <a:gd name="connsiteX113" fmla="*/ 115333 w 572779"/>
                <a:gd name="connsiteY113" fmla="*/ 132124 h 606580"/>
                <a:gd name="connsiteX114" fmla="*/ 114754 w 572779"/>
                <a:gd name="connsiteY114" fmla="*/ 132124 h 606580"/>
                <a:gd name="connsiteX115" fmla="*/ 51148 w 572779"/>
                <a:gd name="connsiteY115" fmla="*/ 82960 h 606580"/>
                <a:gd name="connsiteX116" fmla="*/ 49006 w 572779"/>
                <a:gd name="connsiteY116" fmla="*/ 66322 h 606580"/>
                <a:gd name="connsiteX117" fmla="*/ 114639 w 572779"/>
                <a:gd name="connsiteY117" fmla="*/ 751 h 606580"/>
                <a:gd name="connsiteX118" fmla="*/ 457410 w 572779"/>
                <a:gd name="connsiteY118" fmla="*/ 423 h 606580"/>
                <a:gd name="connsiteX119" fmla="*/ 391355 w 572779"/>
                <a:gd name="connsiteY119" fmla="*/ 66356 h 606580"/>
                <a:gd name="connsiteX120" fmla="*/ 393497 w 572779"/>
                <a:gd name="connsiteY120" fmla="*/ 83056 h 606580"/>
                <a:gd name="connsiteX121" fmla="*/ 457468 w 572779"/>
                <a:gd name="connsiteY121" fmla="*/ 132521 h 606580"/>
                <a:gd name="connsiteX122" fmla="*/ 457815 w 572779"/>
                <a:gd name="connsiteY122" fmla="*/ 132521 h 606580"/>
                <a:gd name="connsiteX123" fmla="*/ 458104 w 572779"/>
                <a:gd name="connsiteY123" fmla="*/ 132521 h 606580"/>
                <a:gd name="connsiteX124" fmla="*/ 524159 w 572779"/>
                <a:gd name="connsiteY124" fmla="*/ 66587 h 606580"/>
                <a:gd name="connsiteX125" fmla="*/ 522017 w 572779"/>
                <a:gd name="connsiteY125" fmla="*/ 49887 h 606580"/>
                <a:gd name="connsiteX126" fmla="*/ 458046 w 572779"/>
                <a:gd name="connsiteY126" fmla="*/ 423 h 606580"/>
                <a:gd name="connsiteX127" fmla="*/ 457699 w 572779"/>
                <a:gd name="connsiteY127" fmla="*/ 423 h 606580"/>
                <a:gd name="connsiteX128" fmla="*/ 114646 w 572779"/>
                <a:gd name="connsiteY128" fmla="*/ 423 h 606580"/>
                <a:gd name="connsiteX129" fmla="*/ 48620 w 572779"/>
                <a:gd name="connsiteY129" fmla="*/ 66356 h 606580"/>
                <a:gd name="connsiteX130" fmla="*/ 50761 w 572779"/>
                <a:gd name="connsiteY130" fmla="*/ 83056 h 606580"/>
                <a:gd name="connsiteX131" fmla="*/ 114762 w 572779"/>
                <a:gd name="connsiteY131" fmla="*/ 132521 h 606580"/>
                <a:gd name="connsiteX132" fmla="*/ 115051 w 572779"/>
                <a:gd name="connsiteY132" fmla="*/ 132521 h 606580"/>
                <a:gd name="connsiteX133" fmla="*/ 115340 w 572779"/>
                <a:gd name="connsiteY133" fmla="*/ 132521 h 606580"/>
                <a:gd name="connsiteX134" fmla="*/ 181424 w 572779"/>
                <a:gd name="connsiteY134" fmla="*/ 66587 h 606580"/>
                <a:gd name="connsiteX135" fmla="*/ 179225 w 572779"/>
                <a:gd name="connsiteY135" fmla="*/ 49887 h 606580"/>
                <a:gd name="connsiteX136" fmla="*/ 115282 w 572779"/>
                <a:gd name="connsiteY136" fmla="*/ 423 h 606580"/>
                <a:gd name="connsiteX137" fmla="*/ 114993 w 572779"/>
                <a:gd name="connsiteY137" fmla="*/ 423 h 606580"/>
                <a:gd name="connsiteX138" fmla="*/ 286036 w 572779"/>
                <a:gd name="connsiteY138" fmla="*/ 397 h 606580"/>
                <a:gd name="connsiteX139" fmla="*/ 219952 w 572779"/>
                <a:gd name="connsiteY139" fmla="*/ 66286 h 606580"/>
                <a:gd name="connsiteX140" fmla="*/ 222151 w 572779"/>
                <a:gd name="connsiteY140" fmla="*/ 82990 h 606580"/>
                <a:gd name="connsiteX141" fmla="*/ 286094 w 572779"/>
                <a:gd name="connsiteY141" fmla="*/ 132522 h 606580"/>
                <a:gd name="connsiteX142" fmla="*/ 286383 w 572779"/>
                <a:gd name="connsiteY142" fmla="*/ 132522 h 606580"/>
                <a:gd name="connsiteX143" fmla="*/ 286730 w 572779"/>
                <a:gd name="connsiteY143" fmla="*/ 132522 h 606580"/>
                <a:gd name="connsiteX144" fmla="*/ 352756 w 572779"/>
                <a:gd name="connsiteY144" fmla="*/ 66575 h 606580"/>
                <a:gd name="connsiteX145" fmla="*/ 350615 w 572779"/>
                <a:gd name="connsiteY145" fmla="*/ 49872 h 606580"/>
                <a:gd name="connsiteX146" fmla="*/ 286614 w 572779"/>
                <a:gd name="connsiteY146" fmla="*/ 397 h 606580"/>
                <a:gd name="connsiteX147" fmla="*/ 286325 w 572779"/>
                <a:gd name="connsiteY147" fmla="*/ 397 h 606580"/>
                <a:gd name="connsiteX148" fmla="*/ 457411 w 572779"/>
                <a:gd name="connsiteY148" fmla="*/ 0 h 606580"/>
                <a:gd name="connsiteX149" fmla="*/ 458047 w 572779"/>
                <a:gd name="connsiteY149" fmla="*/ 0 h 606580"/>
                <a:gd name="connsiteX150" fmla="*/ 522315 w 572779"/>
                <a:gd name="connsiteY150" fmla="*/ 49741 h 606580"/>
                <a:gd name="connsiteX151" fmla="*/ 524513 w 572779"/>
                <a:gd name="connsiteY151" fmla="*/ 66553 h 606580"/>
                <a:gd name="connsiteX152" fmla="*/ 458105 w 572779"/>
                <a:gd name="connsiteY152" fmla="*/ 132875 h 606580"/>
                <a:gd name="connsiteX153" fmla="*/ 457469 w 572779"/>
                <a:gd name="connsiteY153" fmla="*/ 132875 h 606580"/>
                <a:gd name="connsiteX154" fmla="*/ 393201 w 572779"/>
                <a:gd name="connsiteY154" fmla="*/ 83133 h 606580"/>
                <a:gd name="connsiteX155" fmla="*/ 391003 w 572779"/>
                <a:gd name="connsiteY155" fmla="*/ 66322 h 606580"/>
                <a:gd name="connsiteX156" fmla="*/ 457411 w 572779"/>
                <a:gd name="connsiteY156" fmla="*/ 0 h 606580"/>
                <a:gd name="connsiteX157" fmla="*/ 285868 w 572779"/>
                <a:gd name="connsiteY157" fmla="*/ 0 h 606580"/>
                <a:gd name="connsiteX158" fmla="*/ 286621 w 572779"/>
                <a:gd name="connsiteY158" fmla="*/ 0 h 606580"/>
                <a:gd name="connsiteX159" fmla="*/ 350980 w 572779"/>
                <a:gd name="connsiteY159" fmla="*/ 49741 h 606580"/>
                <a:gd name="connsiteX160" fmla="*/ 353179 w 572779"/>
                <a:gd name="connsiteY160" fmla="*/ 66553 h 606580"/>
                <a:gd name="connsiteX161" fmla="*/ 286736 w 572779"/>
                <a:gd name="connsiteY161" fmla="*/ 132875 h 606580"/>
                <a:gd name="connsiteX162" fmla="*/ 286100 w 572779"/>
                <a:gd name="connsiteY162" fmla="*/ 132875 h 606580"/>
                <a:gd name="connsiteX163" fmla="*/ 221740 w 572779"/>
                <a:gd name="connsiteY163" fmla="*/ 83076 h 606580"/>
                <a:gd name="connsiteX164" fmla="*/ 219599 w 572779"/>
                <a:gd name="connsiteY164" fmla="*/ 66264 h 606580"/>
                <a:gd name="connsiteX165" fmla="*/ 285868 w 572779"/>
                <a:gd name="connsiteY165" fmla="*/ 0 h 606580"/>
                <a:gd name="connsiteX166" fmla="*/ 114639 w 572779"/>
                <a:gd name="connsiteY166" fmla="*/ 0 h 606580"/>
                <a:gd name="connsiteX167" fmla="*/ 115275 w 572779"/>
                <a:gd name="connsiteY167" fmla="*/ 0 h 606580"/>
                <a:gd name="connsiteX168" fmla="*/ 179635 w 572779"/>
                <a:gd name="connsiteY168" fmla="*/ 49741 h 606580"/>
                <a:gd name="connsiteX169" fmla="*/ 181776 w 572779"/>
                <a:gd name="connsiteY169" fmla="*/ 66553 h 606580"/>
                <a:gd name="connsiteX170" fmla="*/ 115333 w 572779"/>
                <a:gd name="connsiteY170" fmla="*/ 132875 h 606580"/>
                <a:gd name="connsiteX171" fmla="*/ 114754 w 572779"/>
                <a:gd name="connsiteY171" fmla="*/ 132875 h 606580"/>
                <a:gd name="connsiteX172" fmla="*/ 50395 w 572779"/>
                <a:gd name="connsiteY172" fmla="*/ 83133 h 606580"/>
                <a:gd name="connsiteX173" fmla="*/ 48196 w 572779"/>
                <a:gd name="connsiteY173" fmla="*/ 66322 h 606580"/>
                <a:gd name="connsiteX174" fmla="*/ 114639 w 572779"/>
                <a:gd name="connsiteY174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72779" h="606580">
                  <a:moveTo>
                    <a:pt x="435703" y="160183"/>
                  </a:moveTo>
                  <a:lnTo>
                    <a:pt x="479697" y="160183"/>
                  </a:lnTo>
                  <a:cubicBezTo>
                    <a:pt x="479639" y="160241"/>
                    <a:pt x="479639" y="160414"/>
                    <a:pt x="479581" y="160472"/>
                  </a:cubicBezTo>
                  <a:lnTo>
                    <a:pt x="479812" y="160472"/>
                  </a:lnTo>
                  <a:cubicBezTo>
                    <a:pt x="479407" y="161281"/>
                    <a:pt x="478713" y="162726"/>
                    <a:pt x="478713" y="162726"/>
                  </a:cubicBezTo>
                  <a:cubicBezTo>
                    <a:pt x="474834" y="170989"/>
                    <a:pt x="471245" y="178848"/>
                    <a:pt x="469682" y="187227"/>
                  </a:cubicBezTo>
                  <a:lnTo>
                    <a:pt x="474776" y="242470"/>
                  </a:lnTo>
                  <a:lnTo>
                    <a:pt x="494284" y="242470"/>
                  </a:lnTo>
                  <a:lnTo>
                    <a:pt x="510840" y="160183"/>
                  </a:lnTo>
                  <a:lnTo>
                    <a:pt x="527338" y="160183"/>
                  </a:lnTo>
                  <a:cubicBezTo>
                    <a:pt x="552345" y="160183"/>
                    <a:pt x="572663" y="180466"/>
                    <a:pt x="572779" y="205430"/>
                  </a:cubicBezTo>
                  <a:lnTo>
                    <a:pt x="572779" y="337413"/>
                  </a:lnTo>
                  <a:cubicBezTo>
                    <a:pt x="572779" y="362434"/>
                    <a:pt x="552519" y="382717"/>
                    <a:pt x="527396" y="382717"/>
                  </a:cubicBezTo>
                  <a:lnTo>
                    <a:pt x="521607" y="382717"/>
                  </a:lnTo>
                  <a:lnTo>
                    <a:pt x="521607" y="574624"/>
                  </a:lnTo>
                  <a:cubicBezTo>
                    <a:pt x="521607" y="592249"/>
                    <a:pt x="507251" y="606580"/>
                    <a:pt x="489595" y="606580"/>
                  </a:cubicBezTo>
                  <a:cubicBezTo>
                    <a:pt x="473155" y="606580"/>
                    <a:pt x="459552" y="594098"/>
                    <a:pt x="457815" y="578149"/>
                  </a:cubicBezTo>
                  <a:cubicBezTo>
                    <a:pt x="456021" y="594214"/>
                    <a:pt x="442417" y="606580"/>
                    <a:pt x="425978" y="606580"/>
                  </a:cubicBezTo>
                  <a:cubicBezTo>
                    <a:pt x="408322" y="606580"/>
                    <a:pt x="393966" y="592249"/>
                    <a:pt x="393966" y="574624"/>
                  </a:cubicBezTo>
                  <a:lnTo>
                    <a:pt x="393966" y="392541"/>
                  </a:lnTo>
                  <a:cubicBezTo>
                    <a:pt x="411506" y="380521"/>
                    <a:pt x="422967" y="360354"/>
                    <a:pt x="422967" y="337528"/>
                  </a:cubicBezTo>
                  <a:lnTo>
                    <a:pt x="422967" y="242528"/>
                  </a:lnTo>
                  <a:lnTo>
                    <a:pt x="440739" y="242528"/>
                  </a:lnTo>
                  <a:lnTo>
                    <a:pt x="445833" y="186996"/>
                  </a:lnTo>
                  <a:cubicBezTo>
                    <a:pt x="445659" y="186013"/>
                    <a:pt x="445428" y="184973"/>
                    <a:pt x="445196" y="183991"/>
                  </a:cubicBezTo>
                  <a:cubicBezTo>
                    <a:pt x="443459" y="176768"/>
                    <a:pt x="440276" y="169891"/>
                    <a:pt x="436860" y="162726"/>
                  </a:cubicBezTo>
                  <a:cubicBezTo>
                    <a:pt x="436860" y="162726"/>
                    <a:pt x="436166" y="161281"/>
                    <a:pt x="435818" y="160472"/>
                  </a:cubicBezTo>
                  <a:lnTo>
                    <a:pt x="435876" y="160472"/>
                  </a:lnTo>
                  <a:cubicBezTo>
                    <a:pt x="435818" y="160356"/>
                    <a:pt x="435818" y="160241"/>
                    <a:pt x="435703" y="160183"/>
                  </a:cubicBezTo>
                  <a:close/>
                  <a:moveTo>
                    <a:pt x="264349" y="160183"/>
                  </a:moveTo>
                  <a:lnTo>
                    <a:pt x="308327" y="160183"/>
                  </a:lnTo>
                  <a:cubicBezTo>
                    <a:pt x="308269" y="160241"/>
                    <a:pt x="308269" y="160414"/>
                    <a:pt x="308154" y="160472"/>
                  </a:cubicBezTo>
                  <a:lnTo>
                    <a:pt x="308385" y="160472"/>
                  </a:lnTo>
                  <a:cubicBezTo>
                    <a:pt x="308038" y="161281"/>
                    <a:pt x="307344" y="162726"/>
                    <a:pt x="307344" y="162726"/>
                  </a:cubicBezTo>
                  <a:cubicBezTo>
                    <a:pt x="303467" y="170989"/>
                    <a:pt x="299821" y="178848"/>
                    <a:pt x="298316" y="187227"/>
                  </a:cubicBezTo>
                  <a:lnTo>
                    <a:pt x="303409" y="242470"/>
                  </a:lnTo>
                  <a:lnTo>
                    <a:pt x="322910" y="242470"/>
                  </a:lnTo>
                  <a:lnTo>
                    <a:pt x="339401" y="160183"/>
                  </a:lnTo>
                  <a:lnTo>
                    <a:pt x="355951" y="160183"/>
                  </a:lnTo>
                  <a:cubicBezTo>
                    <a:pt x="380949" y="160183"/>
                    <a:pt x="401202" y="180466"/>
                    <a:pt x="401376" y="205430"/>
                  </a:cubicBezTo>
                  <a:lnTo>
                    <a:pt x="401376" y="337413"/>
                  </a:lnTo>
                  <a:cubicBezTo>
                    <a:pt x="401376" y="362434"/>
                    <a:pt x="381065" y="382717"/>
                    <a:pt x="356009" y="382717"/>
                  </a:cubicBezTo>
                  <a:lnTo>
                    <a:pt x="350222" y="382717"/>
                  </a:lnTo>
                  <a:lnTo>
                    <a:pt x="350222" y="574624"/>
                  </a:lnTo>
                  <a:cubicBezTo>
                    <a:pt x="350222" y="592249"/>
                    <a:pt x="335872" y="606580"/>
                    <a:pt x="318222" y="606580"/>
                  </a:cubicBezTo>
                  <a:cubicBezTo>
                    <a:pt x="301788" y="606580"/>
                    <a:pt x="288190" y="594098"/>
                    <a:pt x="286396" y="578149"/>
                  </a:cubicBezTo>
                  <a:cubicBezTo>
                    <a:pt x="284660" y="594214"/>
                    <a:pt x="271062" y="606580"/>
                    <a:pt x="254628" y="606580"/>
                  </a:cubicBezTo>
                  <a:cubicBezTo>
                    <a:pt x="236978" y="606580"/>
                    <a:pt x="222628" y="592249"/>
                    <a:pt x="222628" y="574624"/>
                  </a:cubicBezTo>
                  <a:lnTo>
                    <a:pt x="222628" y="382833"/>
                  </a:lnTo>
                  <a:lnTo>
                    <a:pt x="216841" y="382833"/>
                  </a:lnTo>
                  <a:cubicBezTo>
                    <a:pt x="191727" y="382833"/>
                    <a:pt x="171474" y="362608"/>
                    <a:pt x="171474" y="337528"/>
                  </a:cubicBezTo>
                  <a:lnTo>
                    <a:pt x="171474" y="205545"/>
                  </a:lnTo>
                  <a:cubicBezTo>
                    <a:pt x="171474" y="180524"/>
                    <a:pt x="191727" y="160241"/>
                    <a:pt x="216841" y="160241"/>
                  </a:cubicBezTo>
                  <a:lnTo>
                    <a:pt x="233333" y="160241"/>
                  </a:lnTo>
                  <a:lnTo>
                    <a:pt x="249825" y="242528"/>
                  </a:lnTo>
                  <a:lnTo>
                    <a:pt x="269383" y="242528"/>
                  </a:lnTo>
                  <a:lnTo>
                    <a:pt x="274476" y="186996"/>
                  </a:lnTo>
                  <a:cubicBezTo>
                    <a:pt x="274302" y="186013"/>
                    <a:pt x="274071" y="184973"/>
                    <a:pt x="273839" y="183991"/>
                  </a:cubicBezTo>
                  <a:cubicBezTo>
                    <a:pt x="272045" y="176768"/>
                    <a:pt x="268921" y="169891"/>
                    <a:pt x="265506" y="162726"/>
                  </a:cubicBezTo>
                  <a:cubicBezTo>
                    <a:pt x="265506" y="162726"/>
                    <a:pt x="264812" y="161281"/>
                    <a:pt x="264407" y="160472"/>
                  </a:cubicBezTo>
                  <a:lnTo>
                    <a:pt x="264523" y="160472"/>
                  </a:lnTo>
                  <a:cubicBezTo>
                    <a:pt x="264407" y="160356"/>
                    <a:pt x="264407" y="160241"/>
                    <a:pt x="264349" y="160183"/>
                  </a:cubicBezTo>
                  <a:close/>
                  <a:moveTo>
                    <a:pt x="92987" y="160183"/>
                  </a:moveTo>
                  <a:lnTo>
                    <a:pt x="136964" y="160183"/>
                  </a:lnTo>
                  <a:cubicBezTo>
                    <a:pt x="136848" y="160241"/>
                    <a:pt x="136848" y="160414"/>
                    <a:pt x="136791" y="160472"/>
                  </a:cubicBezTo>
                  <a:lnTo>
                    <a:pt x="137022" y="160472"/>
                  </a:lnTo>
                  <a:cubicBezTo>
                    <a:pt x="136617" y="161281"/>
                    <a:pt x="135923" y="162726"/>
                    <a:pt x="135923" y="162726"/>
                  </a:cubicBezTo>
                  <a:cubicBezTo>
                    <a:pt x="132104" y="170989"/>
                    <a:pt x="128458" y="178848"/>
                    <a:pt x="126896" y="187227"/>
                  </a:cubicBezTo>
                  <a:lnTo>
                    <a:pt x="131988" y="242470"/>
                  </a:lnTo>
                  <a:lnTo>
                    <a:pt x="149752" y="242470"/>
                  </a:lnTo>
                  <a:lnTo>
                    <a:pt x="149752" y="337471"/>
                  </a:lnTo>
                  <a:cubicBezTo>
                    <a:pt x="149752" y="360296"/>
                    <a:pt x="161267" y="380406"/>
                    <a:pt x="178742" y="392483"/>
                  </a:cubicBezTo>
                  <a:lnTo>
                    <a:pt x="178742" y="574624"/>
                  </a:lnTo>
                  <a:cubicBezTo>
                    <a:pt x="178742" y="592249"/>
                    <a:pt x="164392" y="606580"/>
                    <a:pt x="146743" y="606580"/>
                  </a:cubicBezTo>
                  <a:cubicBezTo>
                    <a:pt x="130310" y="606580"/>
                    <a:pt x="116712" y="594098"/>
                    <a:pt x="114976" y="578149"/>
                  </a:cubicBezTo>
                  <a:cubicBezTo>
                    <a:pt x="113182" y="594214"/>
                    <a:pt x="99584" y="606580"/>
                    <a:pt x="83151" y="606580"/>
                  </a:cubicBezTo>
                  <a:cubicBezTo>
                    <a:pt x="65502" y="606580"/>
                    <a:pt x="51152" y="592249"/>
                    <a:pt x="51152" y="574624"/>
                  </a:cubicBezTo>
                  <a:lnTo>
                    <a:pt x="51152" y="382833"/>
                  </a:lnTo>
                  <a:lnTo>
                    <a:pt x="45365" y="382833"/>
                  </a:lnTo>
                  <a:cubicBezTo>
                    <a:pt x="20310" y="382833"/>
                    <a:pt x="0" y="362608"/>
                    <a:pt x="0" y="337528"/>
                  </a:cubicBezTo>
                  <a:lnTo>
                    <a:pt x="0" y="205545"/>
                  </a:lnTo>
                  <a:cubicBezTo>
                    <a:pt x="0" y="180524"/>
                    <a:pt x="20310" y="160241"/>
                    <a:pt x="45365" y="160241"/>
                  </a:cubicBezTo>
                  <a:lnTo>
                    <a:pt x="61972" y="160241"/>
                  </a:lnTo>
                  <a:lnTo>
                    <a:pt x="78464" y="242528"/>
                  </a:lnTo>
                  <a:lnTo>
                    <a:pt x="97964" y="242528"/>
                  </a:lnTo>
                  <a:lnTo>
                    <a:pt x="103056" y="186996"/>
                  </a:lnTo>
                  <a:cubicBezTo>
                    <a:pt x="102940" y="186013"/>
                    <a:pt x="102709" y="184973"/>
                    <a:pt x="102477" y="183991"/>
                  </a:cubicBezTo>
                  <a:cubicBezTo>
                    <a:pt x="100683" y="176768"/>
                    <a:pt x="97501" y="169891"/>
                    <a:pt x="94145" y="162726"/>
                  </a:cubicBezTo>
                  <a:cubicBezTo>
                    <a:pt x="94145" y="162726"/>
                    <a:pt x="93450" y="161281"/>
                    <a:pt x="93045" y="160472"/>
                  </a:cubicBezTo>
                  <a:lnTo>
                    <a:pt x="93103" y="160472"/>
                  </a:lnTo>
                  <a:cubicBezTo>
                    <a:pt x="93045" y="160356"/>
                    <a:pt x="93045" y="160241"/>
                    <a:pt x="92987" y="160183"/>
                  </a:cubicBezTo>
                  <a:close/>
                  <a:moveTo>
                    <a:pt x="457411" y="751"/>
                  </a:moveTo>
                  <a:lnTo>
                    <a:pt x="458047" y="751"/>
                  </a:lnTo>
                  <a:cubicBezTo>
                    <a:pt x="488012" y="751"/>
                    <a:pt x="514158" y="20971"/>
                    <a:pt x="521621" y="49915"/>
                  </a:cubicBezTo>
                  <a:cubicBezTo>
                    <a:pt x="523009" y="55403"/>
                    <a:pt x="523761" y="61007"/>
                    <a:pt x="523761" y="66553"/>
                  </a:cubicBezTo>
                  <a:cubicBezTo>
                    <a:pt x="523761" y="102718"/>
                    <a:pt x="494317" y="132124"/>
                    <a:pt x="458105" y="132124"/>
                  </a:cubicBezTo>
                  <a:lnTo>
                    <a:pt x="457469" y="132124"/>
                  </a:lnTo>
                  <a:cubicBezTo>
                    <a:pt x="427504" y="132124"/>
                    <a:pt x="401358" y="111904"/>
                    <a:pt x="393895" y="82960"/>
                  </a:cubicBezTo>
                  <a:cubicBezTo>
                    <a:pt x="392507" y="77472"/>
                    <a:pt x="391755" y="71868"/>
                    <a:pt x="391755" y="66322"/>
                  </a:cubicBezTo>
                  <a:cubicBezTo>
                    <a:pt x="391755" y="30157"/>
                    <a:pt x="421199" y="751"/>
                    <a:pt x="457411" y="751"/>
                  </a:cubicBezTo>
                  <a:close/>
                  <a:moveTo>
                    <a:pt x="285868" y="751"/>
                  </a:moveTo>
                  <a:lnTo>
                    <a:pt x="286621" y="751"/>
                  </a:lnTo>
                  <a:cubicBezTo>
                    <a:pt x="316601" y="751"/>
                    <a:pt x="342761" y="20971"/>
                    <a:pt x="350227" y="49915"/>
                  </a:cubicBezTo>
                  <a:cubicBezTo>
                    <a:pt x="351674" y="55403"/>
                    <a:pt x="352369" y="61007"/>
                    <a:pt x="352369" y="66553"/>
                  </a:cubicBezTo>
                  <a:cubicBezTo>
                    <a:pt x="352369" y="102718"/>
                    <a:pt x="322909" y="132124"/>
                    <a:pt x="286736" y="132124"/>
                  </a:cubicBezTo>
                  <a:lnTo>
                    <a:pt x="286100" y="132124"/>
                  </a:lnTo>
                  <a:cubicBezTo>
                    <a:pt x="256119" y="132124"/>
                    <a:pt x="229959" y="111846"/>
                    <a:pt x="222493" y="82845"/>
                  </a:cubicBezTo>
                  <a:cubicBezTo>
                    <a:pt x="221046" y="77414"/>
                    <a:pt x="220351" y="71810"/>
                    <a:pt x="220351" y="66264"/>
                  </a:cubicBezTo>
                  <a:cubicBezTo>
                    <a:pt x="220351" y="30157"/>
                    <a:pt x="249753" y="751"/>
                    <a:pt x="285868" y="751"/>
                  </a:cubicBezTo>
                  <a:close/>
                  <a:moveTo>
                    <a:pt x="114639" y="751"/>
                  </a:moveTo>
                  <a:lnTo>
                    <a:pt x="115275" y="751"/>
                  </a:lnTo>
                  <a:cubicBezTo>
                    <a:pt x="145256" y="751"/>
                    <a:pt x="171416" y="20971"/>
                    <a:pt x="178882" y="49915"/>
                  </a:cubicBezTo>
                  <a:cubicBezTo>
                    <a:pt x="180329" y="55403"/>
                    <a:pt x="181024" y="61007"/>
                    <a:pt x="181024" y="66553"/>
                  </a:cubicBezTo>
                  <a:cubicBezTo>
                    <a:pt x="181024" y="102718"/>
                    <a:pt x="151564" y="132124"/>
                    <a:pt x="115333" y="132124"/>
                  </a:cubicBezTo>
                  <a:lnTo>
                    <a:pt x="114754" y="132124"/>
                  </a:lnTo>
                  <a:cubicBezTo>
                    <a:pt x="84774" y="132124"/>
                    <a:pt x="58614" y="111904"/>
                    <a:pt x="51148" y="82960"/>
                  </a:cubicBezTo>
                  <a:cubicBezTo>
                    <a:pt x="49701" y="77472"/>
                    <a:pt x="49006" y="71868"/>
                    <a:pt x="49006" y="66322"/>
                  </a:cubicBezTo>
                  <a:cubicBezTo>
                    <a:pt x="49006" y="30157"/>
                    <a:pt x="78466" y="751"/>
                    <a:pt x="114639" y="751"/>
                  </a:cubicBezTo>
                  <a:close/>
                  <a:moveTo>
                    <a:pt x="457410" y="423"/>
                  </a:moveTo>
                  <a:cubicBezTo>
                    <a:pt x="420880" y="423"/>
                    <a:pt x="391355" y="29894"/>
                    <a:pt x="391355" y="66356"/>
                  </a:cubicBezTo>
                  <a:cubicBezTo>
                    <a:pt x="391355" y="72135"/>
                    <a:pt x="392108" y="77740"/>
                    <a:pt x="393497" y="83056"/>
                  </a:cubicBezTo>
                  <a:cubicBezTo>
                    <a:pt x="400849" y="111487"/>
                    <a:pt x="426669" y="132521"/>
                    <a:pt x="457468" y="132521"/>
                  </a:cubicBezTo>
                  <a:lnTo>
                    <a:pt x="457815" y="132521"/>
                  </a:lnTo>
                  <a:lnTo>
                    <a:pt x="458104" y="132521"/>
                  </a:lnTo>
                  <a:cubicBezTo>
                    <a:pt x="494634" y="132521"/>
                    <a:pt x="524159" y="103050"/>
                    <a:pt x="524159" y="66587"/>
                  </a:cubicBezTo>
                  <a:cubicBezTo>
                    <a:pt x="524159" y="60809"/>
                    <a:pt x="523406" y="55204"/>
                    <a:pt x="522017" y="49887"/>
                  </a:cubicBezTo>
                  <a:cubicBezTo>
                    <a:pt x="514665" y="21457"/>
                    <a:pt x="488845" y="423"/>
                    <a:pt x="458046" y="423"/>
                  </a:cubicBezTo>
                  <a:lnTo>
                    <a:pt x="457699" y="423"/>
                  </a:lnTo>
                  <a:close/>
                  <a:moveTo>
                    <a:pt x="114646" y="423"/>
                  </a:moveTo>
                  <a:cubicBezTo>
                    <a:pt x="78190" y="423"/>
                    <a:pt x="48620" y="29894"/>
                    <a:pt x="48620" y="66356"/>
                  </a:cubicBezTo>
                  <a:cubicBezTo>
                    <a:pt x="48620" y="72135"/>
                    <a:pt x="49372" y="77740"/>
                    <a:pt x="50761" y="83056"/>
                  </a:cubicBezTo>
                  <a:cubicBezTo>
                    <a:pt x="58110" y="111487"/>
                    <a:pt x="83977" y="132521"/>
                    <a:pt x="114762" y="132521"/>
                  </a:cubicBezTo>
                  <a:lnTo>
                    <a:pt x="115051" y="132521"/>
                  </a:lnTo>
                  <a:lnTo>
                    <a:pt x="115340" y="132521"/>
                  </a:lnTo>
                  <a:cubicBezTo>
                    <a:pt x="151854" y="132521"/>
                    <a:pt x="181424" y="103050"/>
                    <a:pt x="181424" y="66587"/>
                  </a:cubicBezTo>
                  <a:cubicBezTo>
                    <a:pt x="181424" y="60809"/>
                    <a:pt x="180614" y="55204"/>
                    <a:pt x="179225" y="49887"/>
                  </a:cubicBezTo>
                  <a:cubicBezTo>
                    <a:pt x="171934" y="21457"/>
                    <a:pt x="146067" y="423"/>
                    <a:pt x="115282" y="423"/>
                  </a:cubicBezTo>
                  <a:lnTo>
                    <a:pt x="114993" y="423"/>
                  </a:lnTo>
                  <a:close/>
                  <a:moveTo>
                    <a:pt x="286036" y="397"/>
                  </a:moveTo>
                  <a:cubicBezTo>
                    <a:pt x="249522" y="282"/>
                    <a:pt x="219952" y="29874"/>
                    <a:pt x="219952" y="66286"/>
                  </a:cubicBezTo>
                  <a:cubicBezTo>
                    <a:pt x="219952" y="72066"/>
                    <a:pt x="220762" y="77672"/>
                    <a:pt x="222151" y="82990"/>
                  </a:cubicBezTo>
                  <a:cubicBezTo>
                    <a:pt x="229442" y="111484"/>
                    <a:pt x="255309" y="132522"/>
                    <a:pt x="286094" y="132522"/>
                  </a:cubicBezTo>
                  <a:lnTo>
                    <a:pt x="286383" y="132522"/>
                  </a:lnTo>
                  <a:lnTo>
                    <a:pt x="286730" y="132522"/>
                  </a:lnTo>
                  <a:cubicBezTo>
                    <a:pt x="323186" y="132522"/>
                    <a:pt x="352756" y="103045"/>
                    <a:pt x="352756" y="66575"/>
                  </a:cubicBezTo>
                  <a:cubicBezTo>
                    <a:pt x="352756" y="60796"/>
                    <a:pt x="352004" y="55189"/>
                    <a:pt x="350615" y="49872"/>
                  </a:cubicBezTo>
                  <a:cubicBezTo>
                    <a:pt x="343266" y="21436"/>
                    <a:pt x="317399" y="397"/>
                    <a:pt x="286614" y="397"/>
                  </a:cubicBezTo>
                  <a:lnTo>
                    <a:pt x="286325" y="397"/>
                  </a:lnTo>
                  <a:close/>
                  <a:moveTo>
                    <a:pt x="457411" y="0"/>
                  </a:moveTo>
                  <a:lnTo>
                    <a:pt x="458047" y="0"/>
                  </a:lnTo>
                  <a:cubicBezTo>
                    <a:pt x="488359" y="0"/>
                    <a:pt x="514795" y="20451"/>
                    <a:pt x="522315" y="49741"/>
                  </a:cubicBezTo>
                  <a:cubicBezTo>
                    <a:pt x="523761" y="55230"/>
                    <a:pt x="524513" y="60891"/>
                    <a:pt x="524513" y="66553"/>
                  </a:cubicBezTo>
                  <a:cubicBezTo>
                    <a:pt x="524513" y="103122"/>
                    <a:pt x="494722" y="132875"/>
                    <a:pt x="458105" y="132875"/>
                  </a:cubicBezTo>
                  <a:lnTo>
                    <a:pt x="457469" y="132875"/>
                  </a:lnTo>
                  <a:cubicBezTo>
                    <a:pt x="427157" y="132875"/>
                    <a:pt x="400721" y="112424"/>
                    <a:pt x="393201" y="83133"/>
                  </a:cubicBezTo>
                  <a:cubicBezTo>
                    <a:pt x="391755" y="77645"/>
                    <a:pt x="391003" y="71983"/>
                    <a:pt x="391003" y="66322"/>
                  </a:cubicBezTo>
                  <a:cubicBezTo>
                    <a:pt x="391003" y="29752"/>
                    <a:pt x="420794" y="0"/>
                    <a:pt x="457411" y="0"/>
                  </a:cubicBezTo>
                  <a:close/>
                  <a:moveTo>
                    <a:pt x="285868" y="0"/>
                  </a:moveTo>
                  <a:lnTo>
                    <a:pt x="286621" y="0"/>
                  </a:lnTo>
                  <a:cubicBezTo>
                    <a:pt x="316948" y="0"/>
                    <a:pt x="343456" y="20451"/>
                    <a:pt x="350980" y="49741"/>
                  </a:cubicBezTo>
                  <a:cubicBezTo>
                    <a:pt x="352427" y="55287"/>
                    <a:pt x="353179" y="60891"/>
                    <a:pt x="353179" y="66553"/>
                  </a:cubicBezTo>
                  <a:cubicBezTo>
                    <a:pt x="353179" y="103122"/>
                    <a:pt x="323372" y="132875"/>
                    <a:pt x="286736" y="132875"/>
                  </a:cubicBezTo>
                  <a:lnTo>
                    <a:pt x="286100" y="132875"/>
                  </a:lnTo>
                  <a:cubicBezTo>
                    <a:pt x="255772" y="132875"/>
                    <a:pt x="229322" y="112366"/>
                    <a:pt x="221740" y="83076"/>
                  </a:cubicBezTo>
                  <a:cubicBezTo>
                    <a:pt x="220294" y="77530"/>
                    <a:pt x="219599" y="71868"/>
                    <a:pt x="219599" y="66264"/>
                  </a:cubicBezTo>
                  <a:cubicBezTo>
                    <a:pt x="219599" y="29695"/>
                    <a:pt x="249348" y="0"/>
                    <a:pt x="285868" y="0"/>
                  </a:cubicBezTo>
                  <a:close/>
                  <a:moveTo>
                    <a:pt x="114639" y="0"/>
                  </a:moveTo>
                  <a:lnTo>
                    <a:pt x="115275" y="0"/>
                  </a:lnTo>
                  <a:cubicBezTo>
                    <a:pt x="145603" y="0"/>
                    <a:pt x="172053" y="20451"/>
                    <a:pt x="179635" y="49741"/>
                  </a:cubicBezTo>
                  <a:cubicBezTo>
                    <a:pt x="181081" y="55230"/>
                    <a:pt x="181776" y="60891"/>
                    <a:pt x="181776" y="66553"/>
                  </a:cubicBezTo>
                  <a:cubicBezTo>
                    <a:pt x="181776" y="103122"/>
                    <a:pt x="151969" y="132875"/>
                    <a:pt x="115333" y="132875"/>
                  </a:cubicBezTo>
                  <a:lnTo>
                    <a:pt x="114754" y="132875"/>
                  </a:lnTo>
                  <a:cubicBezTo>
                    <a:pt x="84427" y="132875"/>
                    <a:pt x="57919" y="112424"/>
                    <a:pt x="50395" y="83133"/>
                  </a:cubicBezTo>
                  <a:cubicBezTo>
                    <a:pt x="48948" y="77645"/>
                    <a:pt x="48196" y="71983"/>
                    <a:pt x="48196" y="66322"/>
                  </a:cubicBezTo>
                  <a:cubicBezTo>
                    <a:pt x="48196" y="29752"/>
                    <a:pt x="78003" y="0"/>
                    <a:pt x="114639" y="0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6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墨菲定律</a:t>
            </a:r>
          </a:p>
        </p:txBody>
      </p:sp>
      <p:sp>
        <p:nvSpPr>
          <p:cNvPr id="4105" name="文本框 24"/>
          <p:cNvSpPr/>
          <p:nvPr/>
        </p:nvSpPr>
        <p:spPr>
          <a:xfrm>
            <a:off x="637540" y="1704340"/>
            <a:ext cx="3399155" cy="1373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rtl="0" fontAlgn="auto">
              <a:lnSpc>
                <a:spcPts val="2500"/>
              </a:lnSpc>
              <a:defRPr/>
            </a:pPr>
            <a:r>
              <a:rPr lang="zh-CN" altLang="en-US" sz="14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任何一件事情，如果客观存在着发生某种事故的可能性，不管这个可能性有多小，如果重复去做时，事故总会在某一时刻发生</a:t>
            </a:r>
          </a:p>
        </p:txBody>
      </p:sp>
      <p:sp>
        <p:nvSpPr>
          <p:cNvPr id="10" name="文本框 24"/>
          <p:cNvSpPr/>
          <p:nvPr/>
        </p:nvSpPr>
        <p:spPr>
          <a:xfrm>
            <a:off x="637540" y="3248660"/>
            <a:ext cx="3399155" cy="1694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rtl="0" fontAlgn="auto">
              <a:lnSpc>
                <a:spcPts val="2500"/>
              </a:lnSpc>
              <a:defRPr/>
            </a:pPr>
            <a:r>
              <a:rPr lang="zh-CN" altLang="en-US" sz="14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在安全生产中，有些小的不安全行为在一次或数十次过程中也许不能导致事故。但是总维持这样终究是会发生事故的</a:t>
            </a:r>
          </a:p>
          <a:p>
            <a:pPr algn="just" rtl="0" fontAlgn="auto">
              <a:lnSpc>
                <a:spcPts val="2500"/>
              </a:lnSpc>
              <a:defRPr/>
            </a:pPr>
            <a:r>
              <a:rPr lang="zh-CN" altLang="en-US" sz="14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及时发现并纠正不安全行为是避免事故发生最为重要的工作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47695" y="1078230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风险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事故特性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638175" y="2031211"/>
            <a:ext cx="2636838" cy="61369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lnSpc>
                <a:spcPct val="150000"/>
              </a:lnSpc>
              <a:spcBef>
                <a:spcPts val="450"/>
              </a:spcBef>
              <a:buNone/>
            </a:pPr>
            <a:r>
              <a:rPr lang="zh-CN" altLang="en-US" sz="1200" b="1" dirty="0">
                <a:solidFill>
                  <a:srgbClr val="595959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事故的因果性指事故是由相互联系的多种因素共同作用的结果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6047105" y="2031211"/>
            <a:ext cx="2687320" cy="654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rtl="0" fontAlgn="auto">
              <a:lnSpc>
                <a:spcPct val="150000"/>
              </a:lnSpc>
              <a:spcBef>
                <a:spcPts val="450"/>
              </a:spcBef>
              <a:defRPr/>
            </a:pPr>
            <a:r>
              <a:rPr lang="zh-CN" altLang="en-US" sz="122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事故的随机性是指事故发生的时间、地点、事故后果的严重程度是偶然的</a:t>
            </a:r>
            <a:endParaRPr lang="zh-CN" altLang="en-US" sz="122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Century Gothic" panose="020B0502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638175" y="3177540"/>
            <a:ext cx="26371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lnSpc>
                <a:spcPct val="150000"/>
              </a:lnSpc>
              <a:spcBef>
                <a:spcPts val="450"/>
              </a:spcBef>
              <a:buNone/>
            </a:pPr>
            <a:r>
              <a:rPr lang="zh-CN" altLang="en-US" sz="1200" b="1" dirty="0">
                <a:solidFill>
                  <a:srgbClr val="595959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事故发生之前，系统所处的状态是不稳定的，也就是存在着事故隐。如果这时有一触发因素出现，就会导致事故的发生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6047105" y="3177540"/>
            <a:ext cx="25939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lvl="1" indent="0" algn="just" defTabSz="914400">
              <a:lnSpc>
                <a:spcPct val="150000"/>
              </a:lnSpc>
              <a:spcBef>
                <a:spcPts val="450"/>
              </a:spcBef>
              <a:buNone/>
            </a:pPr>
            <a:r>
              <a:rPr lang="zh-CN" altLang="en-US" sz="1200" b="1" dirty="0">
                <a:solidFill>
                  <a:srgbClr val="595959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任何事故采取正确的预防措施，可以防止的。认识到这一特性，对防止伤亡事故发生有促进作用</a:t>
            </a:r>
          </a:p>
        </p:txBody>
      </p:sp>
      <p:grpSp>
        <p:nvGrpSpPr>
          <p:cNvPr id="3" name="21132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2444" y="1486237"/>
            <a:ext cx="8137922" cy="2486025"/>
            <a:chOff x="669925" y="1981200"/>
            <a:chExt cx="10850563" cy="3314700"/>
          </a:xfrm>
        </p:grpSpPr>
        <p:sp>
          <p:nvSpPr>
            <p:cNvPr id="4" name="i$lîḑe"/>
            <p:cNvSpPr/>
            <p:nvPr/>
          </p:nvSpPr>
          <p:spPr>
            <a:xfrm>
              <a:off x="4367213" y="1981200"/>
              <a:ext cx="3457575" cy="3314700"/>
            </a:xfrm>
            <a:prstGeom prst="diamond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3200" b="1" i="1" dirty="0"/>
            </a:p>
          </p:txBody>
        </p:sp>
        <p:sp>
          <p:nvSpPr>
            <p:cNvPr id="16" name="iṧļîďe"/>
            <p:cNvSpPr/>
            <p:nvPr/>
          </p:nvSpPr>
          <p:spPr>
            <a:xfrm>
              <a:off x="4610102" y="2214052"/>
              <a:ext cx="2971798" cy="2848996"/>
            </a:xfrm>
            <a:prstGeom prst="diamond">
              <a:avLst/>
            </a:prstGeom>
            <a:solidFill>
              <a:srgbClr val="1EB7C9">
                <a:alpha val="65000"/>
              </a:srgbClr>
            </a:solidFill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/>
              <a:endParaRPr lang="zh-CN" altLang="en-US" sz="28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直接连接符 24"/>
            <p:cNvCxnSpPr>
              <a:stCxn id="4" idx="1"/>
            </p:cNvCxnSpPr>
            <p:nvPr/>
          </p:nvCxnSpPr>
          <p:spPr>
            <a:xfrm flipH="1">
              <a:off x="669925" y="3638550"/>
              <a:ext cx="369728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stCxn id="4" idx="3"/>
            </p:cNvCxnSpPr>
            <p:nvPr/>
          </p:nvCxnSpPr>
          <p:spPr>
            <a:xfrm>
              <a:off x="7824788" y="3638550"/>
              <a:ext cx="3695700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í$1ïḋé"/>
            <p:cNvSpPr/>
            <p:nvPr/>
          </p:nvSpPr>
          <p:spPr>
            <a:xfrm>
              <a:off x="6441441" y="2254594"/>
              <a:ext cx="1026000" cy="1027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ïŝļïḑè"/>
            <p:cNvSpPr/>
            <p:nvPr/>
          </p:nvSpPr>
          <p:spPr bwMode="auto">
            <a:xfrm>
              <a:off x="6732029" y="2562451"/>
              <a:ext cx="444824" cy="411536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" name="iṧḷiḓê"/>
            <p:cNvSpPr/>
            <p:nvPr/>
          </p:nvSpPr>
          <p:spPr>
            <a:xfrm>
              <a:off x="4679032" y="3995256"/>
              <a:ext cx="1026000" cy="1027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i$ḷiḑe"/>
            <p:cNvSpPr/>
            <p:nvPr/>
          </p:nvSpPr>
          <p:spPr bwMode="auto">
            <a:xfrm>
              <a:off x="4983238" y="4328833"/>
              <a:ext cx="417588" cy="360096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" name="îşľídè"/>
            <p:cNvSpPr/>
            <p:nvPr/>
          </p:nvSpPr>
          <p:spPr>
            <a:xfrm>
              <a:off x="6441441" y="3995256"/>
              <a:ext cx="1026000" cy="1027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îśľîḋe"/>
            <p:cNvSpPr/>
            <p:nvPr/>
          </p:nvSpPr>
          <p:spPr bwMode="auto">
            <a:xfrm>
              <a:off x="6718595" y="4334002"/>
              <a:ext cx="471692" cy="349758"/>
            </a:xfrm>
            <a:custGeom>
              <a:avLst/>
              <a:gdLst/>
              <a:ahLst/>
              <a:cxnLst>
                <a:cxn ang="0">
                  <a:pos x="55" y="50"/>
                </a:cxn>
                <a:cxn ang="0">
                  <a:pos x="16" y="50"/>
                </a:cxn>
                <a:cxn ang="0">
                  <a:pos x="0" y="34"/>
                </a:cxn>
                <a:cxn ang="0">
                  <a:pos x="9" y="20"/>
                </a:cxn>
                <a:cxn ang="0">
                  <a:pos x="9" y="18"/>
                </a:cxn>
                <a:cxn ang="0">
                  <a:pos x="27" y="0"/>
                </a:cxn>
                <a:cxn ang="0">
                  <a:pos x="44" y="11"/>
                </a:cxn>
                <a:cxn ang="0">
                  <a:pos x="50" y="9"/>
                </a:cxn>
                <a:cxn ang="0">
                  <a:pos x="59" y="18"/>
                </a:cxn>
                <a:cxn ang="0">
                  <a:pos x="58" y="23"/>
                </a:cxn>
                <a:cxn ang="0">
                  <a:pos x="68" y="36"/>
                </a:cxn>
                <a:cxn ang="0">
                  <a:pos x="55" y="50"/>
                </a:cxn>
                <a:cxn ang="0">
                  <a:pos x="45" y="25"/>
                </a:cxn>
                <a:cxn ang="0">
                  <a:pos x="33" y="13"/>
                </a:cxn>
                <a:cxn ang="0">
                  <a:pos x="32" y="12"/>
                </a:cxn>
                <a:cxn ang="0">
                  <a:pos x="31" y="13"/>
                </a:cxn>
                <a:cxn ang="0">
                  <a:pos x="18" y="25"/>
                </a:cxn>
                <a:cxn ang="0">
                  <a:pos x="18" y="26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40"/>
                </a:cxn>
                <a:cxn ang="0">
                  <a:pos x="28" y="41"/>
                </a:cxn>
                <a:cxn ang="0">
                  <a:pos x="35" y="41"/>
                </a:cxn>
                <a:cxn ang="0">
                  <a:pos x="36" y="40"/>
                </a:cxn>
                <a:cxn ang="0">
                  <a:pos x="36" y="27"/>
                </a:cxn>
                <a:cxn ang="0">
                  <a:pos x="44" y="27"/>
                </a:cxn>
                <a:cxn ang="0">
                  <a:pos x="45" y="26"/>
                </a:cxn>
                <a:cxn ang="0">
                  <a:pos x="45" y="25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3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4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  <a:moveTo>
                    <a:pt x="45" y="25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1" y="12"/>
                    <a:pt x="31" y="13"/>
                    <a:pt x="31" y="13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7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1"/>
                    <a:pt x="28" y="41"/>
                    <a:pt x="28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1"/>
                    <a:pt x="36" y="41"/>
                    <a:pt x="36" y="4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" name="îṧľïďé"/>
            <p:cNvSpPr/>
            <p:nvPr/>
          </p:nvSpPr>
          <p:spPr>
            <a:xfrm>
              <a:off x="4679032" y="2254594"/>
              <a:ext cx="1026000" cy="102725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iṡ1îḍe"/>
            <p:cNvSpPr/>
            <p:nvPr/>
          </p:nvSpPr>
          <p:spPr bwMode="auto">
            <a:xfrm>
              <a:off x="4969620" y="2574555"/>
              <a:ext cx="444824" cy="387328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68" y="50"/>
                </a:cxn>
                <a:cxn ang="0">
                  <a:pos x="59" y="59"/>
                </a:cxn>
                <a:cxn ang="0">
                  <a:pos x="9" y="59"/>
                </a:cxn>
                <a:cxn ang="0">
                  <a:pos x="0" y="50"/>
                </a:cxn>
                <a:cxn ang="0">
                  <a:pos x="0" y="18"/>
                </a:cxn>
                <a:cxn ang="0">
                  <a:pos x="9" y="9"/>
                </a:cxn>
                <a:cxn ang="0">
                  <a:pos x="17" y="9"/>
                </a:cxn>
                <a:cxn ang="0">
                  <a:pos x="19" y="4"/>
                </a:cxn>
                <a:cxn ang="0">
                  <a:pos x="25" y="0"/>
                </a:cxn>
                <a:cxn ang="0">
                  <a:pos x="43" y="0"/>
                </a:cxn>
                <a:cxn ang="0">
                  <a:pos x="49" y="4"/>
                </a:cxn>
                <a:cxn ang="0">
                  <a:pos x="51" y="9"/>
                </a:cxn>
                <a:cxn ang="0">
                  <a:pos x="59" y="9"/>
                </a:cxn>
                <a:cxn ang="0">
                  <a:pos x="68" y="18"/>
                </a:cxn>
                <a:cxn ang="0">
                  <a:pos x="50" y="34"/>
                </a:cxn>
                <a:cxn ang="0">
                  <a:pos x="34" y="18"/>
                </a:cxn>
                <a:cxn ang="0">
                  <a:pos x="18" y="34"/>
                </a:cxn>
                <a:cxn ang="0">
                  <a:pos x="34" y="50"/>
                </a:cxn>
                <a:cxn ang="0">
                  <a:pos x="50" y="34"/>
                </a:cxn>
                <a:cxn ang="0">
                  <a:pos x="44" y="34"/>
                </a:cxn>
                <a:cxn ang="0">
                  <a:pos x="34" y="44"/>
                </a:cxn>
                <a:cxn ang="0">
                  <a:pos x="24" y="34"/>
                </a:cxn>
                <a:cxn ang="0">
                  <a:pos x="34" y="24"/>
                </a:cxn>
                <a:cxn ang="0">
                  <a:pos x="44" y="34"/>
                </a:cxn>
              </a:cxnLst>
              <a:rect l="0" t="0" r="r" b="b"/>
              <a:pathLst>
                <a:path w="68" h="59">
                  <a:moveTo>
                    <a:pt x="68" y="18"/>
                  </a:moveTo>
                  <a:cubicBezTo>
                    <a:pt x="68" y="50"/>
                    <a:pt x="68" y="50"/>
                    <a:pt x="68" y="50"/>
                  </a:cubicBezTo>
                  <a:cubicBezTo>
                    <a:pt x="68" y="55"/>
                    <a:pt x="64" y="59"/>
                    <a:pt x="5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4" y="59"/>
                    <a:pt x="0" y="55"/>
                    <a:pt x="0" y="5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4" y="9"/>
                    <a:pt x="9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2"/>
                    <a:pt x="22" y="0"/>
                    <a:pt x="2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6" y="0"/>
                    <a:pt x="48" y="2"/>
                    <a:pt x="49" y="4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4" y="9"/>
                    <a:pt x="68" y="13"/>
                    <a:pt x="68" y="18"/>
                  </a:cubicBezTo>
                  <a:close/>
                  <a:moveTo>
                    <a:pt x="50" y="34"/>
                  </a:moveTo>
                  <a:cubicBezTo>
                    <a:pt x="50" y="25"/>
                    <a:pt x="43" y="18"/>
                    <a:pt x="34" y="18"/>
                  </a:cubicBezTo>
                  <a:cubicBezTo>
                    <a:pt x="25" y="18"/>
                    <a:pt x="18" y="25"/>
                    <a:pt x="18" y="34"/>
                  </a:cubicBezTo>
                  <a:cubicBezTo>
                    <a:pt x="18" y="43"/>
                    <a:pt x="25" y="50"/>
                    <a:pt x="34" y="50"/>
                  </a:cubicBezTo>
                  <a:cubicBezTo>
                    <a:pt x="43" y="50"/>
                    <a:pt x="50" y="43"/>
                    <a:pt x="50" y="34"/>
                  </a:cubicBezTo>
                  <a:close/>
                  <a:moveTo>
                    <a:pt x="44" y="34"/>
                  </a:moveTo>
                  <a:cubicBezTo>
                    <a:pt x="44" y="40"/>
                    <a:pt x="40" y="44"/>
                    <a:pt x="34" y="44"/>
                  </a:cubicBezTo>
                  <a:cubicBezTo>
                    <a:pt x="28" y="44"/>
                    <a:pt x="24" y="40"/>
                    <a:pt x="24" y="34"/>
                  </a:cubicBezTo>
                  <a:cubicBezTo>
                    <a:pt x="24" y="28"/>
                    <a:pt x="28" y="24"/>
                    <a:pt x="34" y="24"/>
                  </a:cubicBezTo>
                  <a:cubicBezTo>
                    <a:pt x="40" y="24"/>
                    <a:pt x="44" y="28"/>
                    <a:pt x="44" y="3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3756493" y="2340935"/>
            <a:ext cx="1625600" cy="775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0" fontAlgn="auto">
              <a:lnSpc>
                <a:spcPct val="130000"/>
              </a:lnSpc>
              <a:spcBef>
                <a:spcPts val="450"/>
              </a:spcBef>
              <a:defRPr/>
            </a:pPr>
            <a:r>
              <a:rPr lang="zh-CN" altLang="en-US" sz="1625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entury Gothic" panose="020B0502020202020204" pitchFamily="34" charset="0"/>
              </a:rPr>
              <a:t>事故发生</a:t>
            </a:r>
          </a:p>
          <a:p>
            <a:pPr algn="ctr" rtl="0" fontAlgn="auto">
              <a:lnSpc>
                <a:spcPct val="130000"/>
              </a:lnSpc>
              <a:spcBef>
                <a:spcPts val="450"/>
              </a:spcBef>
              <a:defRPr/>
            </a:pPr>
            <a:r>
              <a:rPr lang="zh-CN" altLang="en-US" sz="1625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entury Gothic" panose="020B0502020202020204" pitchFamily="34" charset="0"/>
              </a:rPr>
              <a:t>特性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38175" y="166116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因果性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74410" y="1691640"/>
            <a:ext cx="868680" cy="3397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rtl="0">
              <a:lnSpc>
                <a:spcPct val="90000"/>
              </a:lnSpc>
              <a:spcBef>
                <a:spcPct val="90000"/>
              </a:spcBef>
              <a:defRPr/>
            </a:pPr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随机性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38175" y="2861310"/>
            <a:ext cx="868680" cy="3397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>
              <a:lnSpc>
                <a:spcPct val="90000"/>
              </a:lnSpc>
              <a:spcBef>
                <a:spcPct val="90000"/>
              </a:spcBef>
              <a:defRPr/>
            </a:pPr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潜伏性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74410" y="286131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rtl="0">
              <a:defRPr/>
            </a:pPr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可预防性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事故成因分析</a:t>
            </a:r>
          </a:p>
        </p:txBody>
      </p:sp>
      <p:sp>
        <p:nvSpPr>
          <p:cNvPr id="76826" name="Line 23"/>
          <p:cNvSpPr/>
          <p:nvPr/>
        </p:nvSpPr>
        <p:spPr>
          <a:xfrm flipH="1">
            <a:off x="561975" y="4194175"/>
            <a:ext cx="1835785" cy="127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6827" name="Line 24"/>
          <p:cNvSpPr/>
          <p:nvPr/>
        </p:nvSpPr>
        <p:spPr>
          <a:xfrm flipH="1">
            <a:off x="561975" y="3642995"/>
            <a:ext cx="2016000" cy="127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6828" name="Line 25"/>
          <p:cNvSpPr/>
          <p:nvPr/>
        </p:nvSpPr>
        <p:spPr>
          <a:xfrm flipH="1">
            <a:off x="561975" y="3070860"/>
            <a:ext cx="2232000" cy="127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6829" name="Line 26"/>
          <p:cNvSpPr/>
          <p:nvPr/>
        </p:nvSpPr>
        <p:spPr>
          <a:xfrm flipH="1">
            <a:off x="561975" y="2508250"/>
            <a:ext cx="2520000" cy="127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6830" name="Line 27"/>
          <p:cNvSpPr/>
          <p:nvPr/>
        </p:nvSpPr>
        <p:spPr>
          <a:xfrm flipH="1">
            <a:off x="561975" y="1906905"/>
            <a:ext cx="2789555" cy="127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6831" name="Line 28"/>
          <p:cNvSpPr/>
          <p:nvPr/>
        </p:nvSpPr>
        <p:spPr>
          <a:xfrm flipH="1">
            <a:off x="561975" y="1388110"/>
            <a:ext cx="3100705" cy="127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4590" name="Text Box 34"/>
          <p:cNvSpPr txBox="1"/>
          <p:nvPr/>
        </p:nvSpPr>
        <p:spPr>
          <a:xfrm>
            <a:off x="598170" y="1470025"/>
            <a:ext cx="2753360" cy="34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defRPr/>
            </a:pPr>
            <a:r>
              <a:rPr lang="zh-CN" altLang="en-US" sz="1100" b="1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操作工滑倒了，头磕在泵上，导致死亡</a:t>
            </a:r>
          </a:p>
        </p:txBody>
      </p:sp>
      <p:sp>
        <p:nvSpPr>
          <p:cNvPr id="24591" name="Text Box 35"/>
          <p:cNvSpPr txBox="1"/>
          <p:nvPr/>
        </p:nvSpPr>
        <p:spPr>
          <a:xfrm>
            <a:off x="598170" y="2101850"/>
            <a:ext cx="2195830" cy="260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zh-CN" altLang="en-US" sz="1100" b="1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操作工滑倒了，摔断了胳膊</a:t>
            </a:r>
          </a:p>
        </p:txBody>
      </p:sp>
      <p:sp>
        <p:nvSpPr>
          <p:cNvPr id="24592" name="Text Box 36"/>
          <p:cNvSpPr txBox="1"/>
          <p:nvPr/>
        </p:nvSpPr>
        <p:spPr>
          <a:xfrm>
            <a:off x="598170" y="2632075"/>
            <a:ext cx="2236470" cy="34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defRPr/>
            </a:pPr>
            <a:r>
              <a:rPr lang="zh-CN" altLang="en-US" sz="1100" b="1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操作工滑了一下，扭伤了脚踝</a:t>
            </a:r>
            <a:endParaRPr lang="zh-CN" altLang="en-US" sz="1100" b="1" dirty="0">
              <a:solidFill>
                <a:srgbClr val="404040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24593" name="Text Box 37"/>
          <p:cNvSpPr txBox="1"/>
          <p:nvPr/>
        </p:nvSpPr>
        <p:spPr>
          <a:xfrm>
            <a:off x="598170" y="3159760"/>
            <a:ext cx="2195830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rtl="0" fontAlgn="auto">
              <a:lnSpc>
                <a:spcPct val="100000"/>
              </a:lnSpc>
              <a:defRPr/>
            </a:pPr>
            <a:r>
              <a:rPr lang="zh-CN" altLang="en-US" sz="1100" b="1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员工踩到润滑油，滑了一下</a:t>
            </a:r>
          </a:p>
          <a:p>
            <a:pPr rtl="0" fontAlgn="auto">
              <a:lnSpc>
                <a:spcPct val="100000"/>
              </a:lnSpc>
              <a:defRPr/>
            </a:pPr>
            <a:r>
              <a:rPr lang="zh-CN" altLang="en-US" sz="1100" b="1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但没有摔倒</a:t>
            </a:r>
          </a:p>
        </p:txBody>
      </p:sp>
      <p:sp>
        <p:nvSpPr>
          <p:cNvPr id="24594" name="Text Box 38"/>
          <p:cNvSpPr txBox="1"/>
          <p:nvPr/>
        </p:nvSpPr>
        <p:spPr>
          <a:xfrm>
            <a:off x="598170" y="3743960"/>
            <a:ext cx="2082165" cy="34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defRPr/>
            </a:pPr>
            <a:r>
              <a:rPr lang="zh-CN" altLang="en-US" sz="1100" b="1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泵旁边泄露润滑油未及时清理</a:t>
            </a:r>
          </a:p>
        </p:txBody>
      </p:sp>
      <p:sp>
        <p:nvSpPr>
          <p:cNvPr id="135178" name="矩形 2"/>
          <p:cNvSpPr/>
          <p:nvPr/>
        </p:nvSpPr>
        <p:spPr>
          <a:xfrm>
            <a:off x="5549265" y="1262380"/>
            <a:ext cx="316293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要预防死亡重伤害事故，必须预防轻伤害事故；预防轻伤害事故，必须预防无伤害无惊事故；预防无伤害无惊事故，必须消除日常不安全行为和不安全状态；而能否消除日常不安全行为和不安全状态，则取决于日常管理是否到位，也就是我们常说的细节管理，这是作为预防死亡重伤害事故的最重要的基础工作</a:t>
            </a:r>
          </a:p>
        </p:txBody>
      </p:sp>
      <p:grpSp>
        <p:nvGrpSpPr>
          <p:cNvPr id="16" name="îSľïḋe"/>
          <p:cNvGrpSpPr>
            <a:grpSpLocks noChangeAspect="1"/>
          </p:cNvGrpSpPr>
          <p:nvPr/>
        </p:nvGrpSpPr>
        <p:grpSpPr bwMode="auto">
          <a:xfrm>
            <a:off x="2583180" y="1381760"/>
            <a:ext cx="2867025" cy="2814320"/>
            <a:chOff x="1344" y="250"/>
            <a:chExt cx="2043" cy="2138"/>
          </a:xfrm>
        </p:grpSpPr>
        <p:sp>
          <p:nvSpPr>
            <p:cNvPr id="22" name="îṧlïďe"/>
            <p:cNvSpPr/>
            <p:nvPr/>
          </p:nvSpPr>
          <p:spPr bwMode="auto">
            <a:xfrm>
              <a:off x="1344" y="1635"/>
              <a:ext cx="1864" cy="753"/>
            </a:xfrm>
            <a:custGeom>
              <a:avLst/>
              <a:gdLst/>
              <a:ahLst/>
              <a:cxnLst>
                <a:cxn ang="0">
                  <a:pos x="1751" y="0"/>
                </a:cxn>
                <a:cxn ang="0">
                  <a:pos x="115" y="461"/>
                </a:cxn>
                <a:cxn ang="0">
                  <a:pos x="0" y="753"/>
                </a:cxn>
                <a:cxn ang="0">
                  <a:pos x="1864" y="292"/>
                </a:cxn>
                <a:cxn ang="0">
                  <a:pos x="1751" y="0"/>
                </a:cxn>
              </a:cxnLst>
              <a:rect l="0" t="0" r="r" b="b"/>
              <a:pathLst>
                <a:path w="1864" h="753">
                  <a:moveTo>
                    <a:pt x="1751" y="0"/>
                  </a:moveTo>
                  <a:lnTo>
                    <a:pt x="115" y="461"/>
                  </a:lnTo>
                  <a:lnTo>
                    <a:pt x="0" y="753"/>
                  </a:lnTo>
                  <a:lnTo>
                    <a:pt x="1864" y="292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15ADB3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" name="ïṩľîďé"/>
            <p:cNvSpPr/>
            <p:nvPr/>
          </p:nvSpPr>
          <p:spPr bwMode="auto">
            <a:xfrm>
              <a:off x="1523" y="1175"/>
              <a:ext cx="1507" cy="752"/>
            </a:xfrm>
            <a:custGeom>
              <a:avLst/>
              <a:gdLst/>
              <a:ahLst/>
              <a:cxnLst>
                <a:cxn ang="0">
                  <a:pos x="1393" y="0"/>
                </a:cxn>
                <a:cxn ang="0">
                  <a:pos x="113" y="460"/>
                </a:cxn>
                <a:cxn ang="0">
                  <a:pos x="0" y="752"/>
                </a:cxn>
                <a:cxn ang="0">
                  <a:pos x="1507" y="290"/>
                </a:cxn>
                <a:cxn ang="0">
                  <a:pos x="1393" y="0"/>
                </a:cxn>
              </a:cxnLst>
              <a:rect l="0" t="0" r="r" b="b"/>
              <a:pathLst>
                <a:path w="1507" h="752">
                  <a:moveTo>
                    <a:pt x="1393" y="0"/>
                  </a:moveTo>
                  <a:lnTo>
                    <a:pt x="113" y="460"/>
                  </a:lnTo>
                  <a:lnTo>
                    <a:pt x="0" y="752"/>
                  </a:lnTo>
                  <a:lnTo>
                    <a:pt x="1507" y="29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" name="íS1îḓe"/>
            <p:cNvSpPr/>
            <p:nvPr/>
          </p:nvSpPr>
          <p:spPr bwMode="auto">
            <a:xfrm>
              <a:off x="1703" y="714"/>
              <a:ext cx="1148" cy="751"/>
            </a:xfrm>
            <a:custGeom>
              <a:avLst/>
              <a:gdLst/>
              <a:ahLst/>
              <a:cxnLst>
                <a:cxn ang="0">
                  <a:pos x="1035" y="0"/>
                </a:cxn>
                <a:cxn ang="0">
                  <a:pos x="112" y="461"/>
                </a:cxn>
                <a:cxn ang="0">
                  <a:pos x="0" y="751"/>
                </a:cxn>
                <a:cxn ang="0">
                  <a:pos x="1148" y="291"/>
                </a:cxn>
                <a:cxn ang="0">
                  <a:pos x="1035" y="0"/>
                </a:cxn>
              </a:cxnLst>
              <a:rect l="0" t="0" r="r" b="b"/>
              <a:pathLst>
                <a:path w="1148" h="751">
                  <a:moveTo>
                    <a:pt x="1035" y="0"/>
                  </a:moveTo>
                  <a:lnTo>
                    <a:pt x="112" y="461"/>
                  </a:lnTo>
                  <a:lnTo>
                    <a:pt x="0" y="751"/>
                  </a:lnTo>
                  <a:lnTo>
                    <a:pt x="1148" y="29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1EB7C9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" name="ïşļîḍe"/>
            <p:cNvSpPr/>
            <p:nvPr/>
          </p:nvSpPr>
          <p:spPr bwMode="auto">
            <a:xfrm>
              <a:off x="1882" y="250"/>
              <a:ext cx="789" cy="755"/>
            </a:xfrm>
            <a:custGeom>
              <a:avLst/>
              <a:gdLst/>
              <a:ahLst/>
              <a:cxnLst>
                <a:cxn ang="0">
                  <a:pos x="675" y="0"/>
                </a:cxn>
                <a:cxn ang="0">
                  <a:pos x="113" y="464"/>
                </a:cxn>
                <a:cxn ang="0">
                  <a:pos x="0" y="755"/>
                </a:cxn>
                <a:cxn ang="0">
                  <a:pos x="789" y="294"/>
                </a:cxn>
                <a:cxn ang="0">
                  <a:pos x="675" y="0"/>
                </a:cxn>
              </a:cxnLst>
              <a:rect l="0" t="0" r="r" b="b"/>
              <a:pathLst>
                <a:path w="789" h="755">
                  <a:moveTo>
                    <a:pt x="675" y="0"/>
                  </a:moveTo>
                  <a:lnTo>
                    <a:pt x="113" y="464"/>
                  </a:lnTo>
                  <a:lnTo>
                    <a:pt x="0" y="755"/>
                  </a:lnTo>
                  <a:lnTo>
                    <a:pt x="789" y="294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6" name="íşľíďe"/>
            <p:cNvSpPr/>
            <p:nvPr/>
          </p:nvSpPr>
          <p:spPr bwMode="auto">
            <a:xfrm>
              <a:off x="1523" y="1635"/>
              <a:ext cx="1685" cy="292"/>
            </a:xfrm>
            <a:custGeom>
              <a:avLst/>
              <a:gdLst/>
              <a:ahLst/>
              <a:cxnLst>
                <a:cxn ang="0">
                  <a:pos x="1685" y="292"/>
                </a:cxn>
                <a:cxn ang="0">
                  <a:pos x="1572" y="0"/>
                </a:cxn>
                <a:cxn ang="0">
                  <a:pos x="113" y="0"/>
                </a:cxn>
                <a:cxn ang="0">
                  <a:pos x="0" y="292"/>
                </a:cxn>
                <a:cxn ang="0">
                  <a:pos x="1685" y="292"/>
                </a:cxn>
              </a:cxnLst>
              <a:rect l="0" t="0" r="r" b="b"/>
              <a:pathLst>
                <a:path w="1685" h="292">
                  <a:moveTo>
                    <a:pt x="1685" y="292"/>
                  </a:moveTo>
                  <a:lnTo>
                    <a:pt x="1572" y="0"/>
                  </a:lnTo>
                  <a:lnTo>
                    <a:pt x="113" y="0"/>
                  </a:lnTo>
                  <a:lnTo>
                    <a:pt x="0" y="292"/>
                  </a:lnTo>
                  <a:lnTo>
                    <a:pt x="1685" y="292"/>
                  </a:lnTo>
                  <a:close/>
                </a:path>
              </a:pathLst>
            </a:custGeom>
            <a:solidFill>
              <a:srgbClr val="22CCDE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7" name="iS1íḍè"/>
            <p:cNvSpPr/>
            <p:nvPr/>
          </p:nvSpPr>
          <p:spPr bwMode="auto">
            <a:xfrm>
              <a:off x="1703" y="1175"/>
              <a:ext cx="1327" cy="290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290"/>
                </a:cxn>
                <a:cxn ang="0">
                  <a:pos x="1327" y="290"/>
                </a:cxn>
                <a:cxn ang="0">
                  <a:pos x="1213" y="0"/>
                </a:cxn>
                <a:cxn ang="0">
                  <a:pos x="112" y="0"/>
                </a:cxn>
              </a:cxnLst>
              <a:rect l="0" t="0" r="r" b="b"/>
              <a:pathLst>
                <a:path w="1327" h="290">
                  <a:moveTo>
                    <a:pt x="112" y="0"/>
                  </a:moveTo>
                  <a:lnTo>
                    <a:pt x="0" y="290"/>
                  </a:lnTo>
                  <a:lnTo>
                    <a:pt x="1327" y="290"/>
                  </a:lnTo>
                  <a:lnTo>
                    <a:pt x="121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8" name="îŝḷïdê"/>
            <p:cNvSpPr/>
            <p:nvPr/>
          </p:nvSpPr>
          <p:spPr bwMode="auto">
            <a:xfrm>
              <a:off x="2061" y="250"/>
              <a:ext cx="610" cy="294"/>
            </a:xfrm>
            <a:custGeom>
              <a:avLst/>
              <a:gdLst/>
              <a:ahLst/>
              <a:cxnLst>
                <a:cxn ang="0">
                  <a:pos x="610" y="294"/>
                </a:cxn>
                <a:cxn ang="0">
                  <a:pos x="496" y="0"/>
                </a:cxn>
                <a:cxn ang="0">
                  <a:pos x="115" y="0"/>
                </a:cxn>
                <a:cxn ang="0">
                  <a:pos x="0" y="294"/>
                </a:cxn>
                <a:cxn ang="0">
                  <a:pos x="610" y="294"/>
                </a:cxn>
              </a:cxnLst>
              <a:rect l="0" t="0" r="r" b="b"/>
              <a:pathLst>
                <a:path w="610" h="294">
                  <a:moveTo>
                    <a:pt x="610" y="294"/>
                  </a:moveTo>
                  <a:lnTo>
                    <a:pt x="496" y="0"/>
                  </a:lnTo>
                  <a:lnTo>
                    <a:pt x="115" y="0"/>
                  </a:lnTo>
                  <a:lnTo>
                    <a:pt x="0" y="294"/>
                  </a:lnTo>
                  <a:lnTo>
                    <a:pt x="610" y="29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29" name="iŝļíḓé"/>
            <p:cNvSpPr/>
            <p:nvPr/>
          </p:nvSpPr>
          <p:spPr bwMode="auto">
            <a:xfrm>
              <a:off x="1882" y="714"/>
              <a:ext cx="969" cy="291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0" y="291"/>
                </a:cxn>
                <a:cxn ang="0">
                  <a:pos x="969" y="291"/>
                </a:cxn>
                <a:cxn ang="0">
                  <a:pos x="856" y="0"/>
                </a:cxn>
                <a:cxn ang="0">
                  <a:pos x="113" y="0"/>
                </a:cxn>
              </a:cxnLst>
              <a:rect l="0" t="0" r="r" b="b"/>
              <a:pathLst>
                <a:path w="969" h="291">
                  <a:moveTo>
                    <a:pt x="113" y="0"/>
                  </a:moveTo>
                  <a:lnTo>
                    <a:pt x="0" y="291"/>
                  </a:lnTo>
                  <a:lnTo>
                    <a:pt x="969" y="291"/>
                  </a:lnTo>
                  <a:lnTo>
                    <a:pt x="85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2CCDE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0" name="išḷiḍè"/>
            <p:cNvSpPr/>
            <p:nvPr/>
          </p:nvSpPr>
          <p:spPr bwMode="auto">
            <a:xfrm>
              <a:off x="1344" y="2096"/>
              <a:ext cx="2043" cy="292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0" y="292"/>
                </a:cxn>
                <a:cxn ang="0">
                  <a:pos x="2043" y="292"/>
                </a:cxn>
                <a:cxn ang="0">
                  <a:pos x="1930" y="0"/>
                </a:cxn>
                <a:cxn ang="0">
                  <a:pos x="115" y="0"/>
                </a:cxn>
              </a:cxnLst>
              <a:rect l="0" t="0" r="r" b="b"/>
              <a:pathLst>
                <a:path w="2043" h="292">
                  <a:moveTo>
                    <a:pt x="115" y="0"/>
                  </a:moveTo>
                  <a:lnTo>
                    <a:pt x="0" y="292"/>
                  </a:lnTo>
                  <a:lnTo>
                    <a:pt x="2043" y="292"/>
                  </a:lnTo>
                  <a:lnTo>
                    <a:pt x="1930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sp>
        <p:nvSpPr>
          <p:cNvPr id="82983" name="Text Box 39"/>
          <p:cNvSpPr txBox="1">
            <a:spLocks noChangeArrowheads="1"/>
          </p:cNvSpPr>
          <p:nvPr/>
        </p:nvSpPr>
        <p:spPr bwMode="gray">
          <a:xfrm>
            <a:off x="3776663" y="1426845"/>
            <a:ext cx="524510" cy="25273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685800" rtl="0">
              <a:defRPr/>
            </a:pPr>
            <a:r>
              <a:rPr lang="en-US" altLang="zh-CN" sz="104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</a:t>
            </a:r>
            <a:r>
              <a:rPr lang="zh-CN" altLang="en-US" sz="104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死亡</a:t>
            </a:r>
          </a:p>
        </p:txBody>
      </p:sp>
      <p:sp>
        <p:nvSpPr>
          <p:cNvPr id="82984" name="Text Box 40"/>
          <p:cNvSpPr txBox="1">
            <a:spLocks noChangeArrowheads="1"/>
          </p:cNvSpPr>
          <p:nvPr/>
        </p:nvSpPr>
        <p:spPr bwMode="gray">
          <a:xfrm>
            <a:off x="3709670" y="2038350"/>
            <a:ext cx="657860" cy="2755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685800" rtl="0">
              <a:defRPr/>
            </a:pPr>
            <a:r>
              <a:rPr lang="en-US" altLang="zh-CN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29</a:t>
            </a:r>
            <a:r>
              <a:rPr lang="zh-CN" altLang="en-US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轻伤</a:t>
            </a:r>
          </a:p>
        </p:txBody>
      </p:sp>
      <p:sp>
        <p:nvSpPr>
          <p:cNvPr id="82985" name="Text Box 41"/>
          <p:cNvSpPr txBox="1">
            <a:spLocks noChangeArrowheads="1"/>
          </p:cNvSpPr>
          <p:nvPr/>
        </p:nvSpPr>
        <p:spPr bwMode="gray">
          <a:xfrm>
            <a:off x="3515360" y="2624455"/>
            <a:ext cx="1047750" cy="2755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685800" rtl="0">
              <a:defRPr/>
            </a:pPr>
            <a:r>
              <a:rPr lang="en-US" altLang="zh-CN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300</a:t>
            </a:r>
            <a:r>
              <a:rPr lang="zh-CN" altLang="en-US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急救事故</a:t>
            </a:r>
          </a:p>
        </p:txBody>
      </p:sp>
      <p:sp>
        <p:nvSpPr>
          <p:cNvPr id="82986" name="Text Box 42"/>
          <p:cNvSpPr txBox="1">
            <a:spLocks noChangeArrowheads="1"/>
          </p:cNvSpPr>
          <p:nvPr/>
        </p:nvSpPr>
        <p:spPr bwMode="gray">
          <a:xfrm>
            <a:off x="3472180" y="3237865"/>
            <a:ext cx="1132840" cy="2755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685800" rtl="0">
              <a:defRPr/>
            </a:pPr>
            <a:r>
              <a:rPr lang="en-US" altLang="zh-CN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3000</a:t>
            </a:r>
            <a:r>
              <a:rPr lang="zh-CN" altLang="en-US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险肇事故</a:t>
            </a:r>
          </a:p>
        </p:txBody>
      </p:sp>
      <p:sp>
        <p:nvSpPr>
          <p:cNvPr id="82987" name="Text Box 43"/>
          <p:cNvSpPr txBox="1">
            <a:spLocks noChangeArrowheads="1"/>
          </p:cNvSpPr>
          <p:nvPr/>
        </p:nvSpPr>
        <p:spPr bwMode="gray">
          <a:xfrm>
            <a:off x="2897823" y="3865880"/>
            <a:ext cx="2284730" cy="2755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685800" rtl="0">
              <a:defRPr/>
            </a:pPr>
            <a:r>
              <a:rPr lang="en-US" altLang="zh-CN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30000</a:t>
            </a:r>
            <a:r>
              <a:rPr lang="zh-CN" altLang="en-US" sz="1195" b="1">
                <a:solidFill>
                  <a:srgbClr val="FFFFFF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不安全行为、不安全状态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35723"/>
          <a:stretch>
            <a:fillRect/>
          </a:stretch>
        </p:blipFill>
        <p:spPr>
          <a:xfrm>
            <a:off x="0" y="857885"/>
            <a:ext cx="9144000" cy="167259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人的不安全行为成因</a:t>
            </a:r>
          </a:p>
        </p:txBody>
      </p:sp>
      <p:sp>
        <p:nvSpPr>
          <p:cNvPr id="78850" name="矩形 47"/>
          <p:cNvSpPr/>
          <p:nvPr/>
        </p:nvSpPr>
        <p:spPr>
          <a:xfrm>
            <a:off x="496570" y="2828925"/>
            <a:ext cx="1946910" cy="161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7" rIns="68573" bIns="34287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1725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由于教育培训不到位或相关规章制度、操作规程不完善，实施违章行为的当事人不知道其行为是违章。这部分人主要是新职工、青年职工、农民工、临时工和转岗人员等</a:t>
            </a:r>
          </a:p>
        </p:txBody>
      </p:sp>
      <p:sp>
        <p:nvSpPr>
          <p:cNvPr id="78851" name="矩形 47"/>
          <p:cNvSpPr/>
          <p:nvPr/>
        </p:nvSpPr>
        <p:spPr>
          <a:xfrm>
            <a:off x="2602865" y="2828925"/>
            <a:ext cx="1876425" cy="161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7" rIns="68573" bIns="34287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1725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知其然，不知其所以然。虽然“违章”人员知道有规章制度、操作规程，但不懂违章作业带来的严重性。技术不熟、能力不够，他们主要是新员工和整体素质较差的员工</a:t>
            </a:r>
          </a:p>
        </p:txBody>
      </p:sp>
      <p:sp>
        <p:nvSpPr>
          <p:cNvPr id="78852" name="矩形 47"/>
          <p:cNvSpPr/>
          <p:nvPr/>
        </p:nvSpPr>
        <p:spPr>
          <a:xfrm>
            <a:off x="6717665" y="2828925"/>
            <a:ext cx="2011680" cy="161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7" rIns="68573" bIns="34287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1725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技术不熟、能力不够，造成判断失误；受情绪、环境的影响，使之精力不集中，疏忽、遗漏等造成失误；疲劳操作，判断能力下降使得动作的准确性、灵活性下降而造成失误</a:t>
            </a:r>
          </a:p>
        </p:txBody>
      </p:sp>
      <p:sp>
        <p:nvSpPr>
          <p:cNvPr id="78855" name="矩形 47"/>
          <p:cNvSpPr/>
          <p:nvPr/>
        </p:nvSpPr>
        <p:spPr>
          <a:xfrm>
            <a:off x="4700270" y="2828925"/>
            <a:ext cx="1786255" cy="161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7" rIns="68573" bIns="34287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1725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40404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这部分人存在侥幸心理、凭经验、过高估计自己能力、麻脾大意、冒险蛮干，当遇到麻烦事、难事、赶时间、赶任务或单独作业时而实施“违章”作业</a:t>
            </a:r>
          </a:p>
        </p:txBody>
      </p:sp>
      <p:sp>
        <p:nvSpPr>
          <p:cNvPr id="104" name="iSlïďe"/>
          <p:cNvSpPr/>
          <p:nvPr/>
        </p:nvSpPr>
        <p:spPr>
          <a:xfrm>
            <a:off x="0" y="857885"/>
            <a:ext cx="9144000" cy="30353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</a:pPr>
            <a:endParaRPr lang="en-US" altLang="zh-CN" b="1" dirty="0"/>
          </a:p>
        </p:txBody>
      </p:sp>
      <p:cxnSp>
        <p:nvCxnSpPr>
          <p:cNvPr id="126" name="直接连接符 125"/>
          <p:cNvCxnSpPr/>
          <p:nvPr/>
        </p:nvCxnSpPr>
        <p:spPr>
          <a:xfrm flipH="1">
            <a:off x="2514600" y="2834005"/>
            <a:ext cx="0" cy="176400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 flipH="1">
            <a:off x="4567555" y="2834005"/>
            <a:ext cx="0" cy="176400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 flipH="1">
            <a:off x="6619875" y="2834005"/>
            <a:ext cx="0" cy="176400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îṣľîdè"/>
          <p:cNvSpPr/>
          <p:nvPr/>
        </p:nvSpPr>
        <p:spPr>
          <a:xfrm flipV="1">
            <a:off x="4337685" y="1653540"/>
            <a:ext cx="2379980" cy="890270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22CCDE">
              <a:alpha val="8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sz="1600"/>
          </a:p>
        </p:txBody>
      </p:sp>
      <p:sp>
        <p:nvSpPr>
          <p:cNvPr id="135" name="îṧlîďé"/>
          <p:cNvSpPr/>
          <p:nvPr/>
        </p:nvSpPr>
        <p:spPr>
          <a:xfrm flipV="1">
            <a:off x="2416175" y="1653540"/>
            <a:ext cx="2379980" cy="890270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  <a:alpha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sz="1600"/>
          </a:p>
        </p:txBody>
      </p:sp>
      <p:sp>
        <p:nvSpPr>
          <p:cNvPr id="138" name="ïṥļidè"/>
          <p:cNvSpPr/>
          <p:nvPr/>
        </p:nvSpPr>
        <p:spPr>
          <a:xfrm flipV="1">
            <a:off x="495300" y="1653540"/>
            <a:ext cx="2379980" cy="890270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22CCDE">
              <a:alpha val="8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sz="1600"/>
          </a:p>
        </p:txBody>
      </p:sp>
      <p:sp>
        <p:nvSpPr>
          <p:cNvPr id="141" name="îSľîḍè"/>
          <p:cNvSpPr/>
          <p:nvPr/>
        </p:nvSpPr>
        <p:spPr>
          <a:xfrm flipV="1">
            <a:off x="6259195" y="1653540"/>
            <a:ext cx="2379980" cy="890270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  <a:alpha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sz="1600"/>
          </a:p>
        </p:txBody>
      </p:sp>
      <p:sp>
        <p:nvSpPr>
          <p:cNvPr id="78868" name="TextBox 47"/>
          <p:cNvSpPr txBox="1"/>
          <p:nvPr/>
        </p:nvSpPr>
        <p:spPr>
          <a:xfrm>
            <a:off x="3017520" y="2197735"/>
            <a:ext cx="1322705" cy="3232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3130">
              <a:spcBef>
                <a:spcPct val="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不知所以型</a:t>
            </a:r>
          </a:p>
        </p:txBody>
      </p:sp>
      <p:sp>
        <p:nvSpPr>
          <p:cNvPr id="93" name="TextBox 46"/>
          <p:cNvSpPr txBox="1"/>
          <p:nvPr/>
        </p:nvSpPr>
        <p:spPr>
          <a:xfrm>
            <a:off x="1022985" y="2197735"/>
            <a:ext cx="1323975" cy="3225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765" rtl="0"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不知型</a:t>
            </a:r>
            <a:endParaRPr lang="zh-CN" altLang="en-US" sz="1500" b="1" kern="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95" name="TextBox 48"/>
          <p:cNvSpPr txBox="1"/>
          <p:nvPr/>
        </p:nvSpPr>
        <p:spPr>
          <a:xfrm>
            <a:off x="4866005" y="2197735"/>
            <a:ext cx="1323975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765" rtl="0"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明知故犯型</a:t>
            </a:r>
            <a:endParaRPr lang="zh-CN" altLang="en-US" sz="1500" b="1" kern="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96" name="TextBox 49"/>
          <p:cNvSpPr txBox="1"/>
          <p:nvPr/>
        </p:nvSpPr>
        <p:spPr>
          <a:xfrm>
            <a:off x="6807200" y="2197735"/>
            <a:ext cx="1323975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3765" rtl="0"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失误型</a:t>
            </a:r>
            <a:endParaRPr lang="zh-CN" altLang="en-US" sz="1500" b="1" kern="0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89" name="Freeform 6"/>
          <p:cNvSpPr>
            <a:spLocks noEditPoints="1"/>
          </p:cNvSpPr>
          <p:nvPr/>
        </p:nvSpPr>
        <p:spPr bwMode="auto">
          <a:xfrm>
            <a:off x="1541780" y="1734820"/>
            <a:ext cx="287655" cy="384175"/>
          </a:xfrm>
          <a:custGeom>
            <a:avLst/>
            <a:gdLst>
              <a:gd name="T0" fmla="*/ 33 w 251"/>
              <a:gd name="T1" fmla="*/ 298 h 326"/>
              <a:gd name="T2" fmla="*/ 26 w 251"/>
              <a:gd name="T3" fmla="*/ 180 h 326"/>
              <a:gd name="T4" fmla="*/ 44 w 251"/>
              <a:gd name="T5" fmla="*/ 150 h 326"/>
              <a:gd name="T6" fmla="*/ 77 w 251"/>
              <a:gd name="T7" fmla="*/ 141 h 326"/>
              <a:gd name="T8" fmla="*/ 83 w 251"/>
              <a:gd name="T9" fmla="*/ 170 h 326"/>
              <a:gd name="T10" fmla="*/ 76 w 251"/>
              <a:gd name="T11" fmla="*/ 178 h 326"/>
              <a:gd name="T12" fmla="*/ 54 w 251"/>
              <a:gd name="T13" fmla="*/ 197 h 326"/>
              <a:gd name="T14" fmla="*/ 45 w 251"/>
              <a:gd name="T15" fmla="*/ 298 h 326"/>
              <a:gd name="T16" fmla="*/ 58 w 251"/>
              <a:gd name="T17" fmla="*/ 297 h 326"/>
              <a:gd name="T18" fmla="*/ 198 w 251"/>
              <a:gd name="T19" fmla="*/ 210 h 326"/>
              <a:gd name="T20" fmla="*/ 82 w 251"/>
              <a:gd name="T21" fmla="*/ 92 h 326"/>
              <a:gd name="T22" fmla="*/ 134 w 251"/>
              <a:gd name="T23" fmla="*/ 47 h 326"/>
              <a:gd name="T24" fmla="*/ 164 w 251"/>
              <a:gd name="T25" fmla="*/ 92 h 326"/>
              <a:gd name="T26" fmla="*/ 171 w 251"/>
              <a:gd name="T27" fmla="*/ 25 h 326"/>
              <a:gd name="T28" fmla="*/ 75 w 251"/>
              <a:gd name="T29" fmla="*/ 21 h 326"/>
              <a:gd name="T30" fmla="*/ 82 w 251"/>
              <a:gd name="T31" fmla="*/ 92 h 326"/>
              <a:gd name="T32" fmla="*/ 215 w 251"/>
              <a:gd name="T33" fmla="*/ 311 h 326"/>
              <a:gd name="T34" fmla="*/ 49 w 251"/>
              <a:gd name="T35" fmla="*/ 326 h 326"/>
              <a:gd name="T36" fmla="*/ 225 w 251"/>
              <a:gd name="T37" fmla="*/ 180 h 326"/>
              <a:gd name="T38" fmla="*/ 218 w 251"/>
              <a:gd name="T39" fmla="*/ 298 h 326"/>
              <a:gd name="T40" fmla="*/ 211 w 251"/>
              <a:gd name="T41" fmla="*/ 206 h 326"/>
              <a:gd name="T42" fmla="*/ 167 w 251"/>
              <a:gd name="T43" fmla="*/ 197 h 326"/>
              <a:gd name="T44" fmla="*/ 177 w 251"/>
              <a:gd name="T45" fmla="*/ 177 h 326"/>
              <a:gd name="T46" fmla="*/ 179 w 251"/>
              <a:gd name="T47" fmla="*/ 171 h 326"/>
              <a:gd name="T48" fmla="*/ 208 w 251"/>
              <a:gd name="T49" fmla="*/ 149 h 326"/>
              <a:gd name="T50" fmla="*/ 211 w 251"/>
              <a:gd name="T51" fmla="*/ 152 h 326"/>
              <a:gd name="T52" fmla="*/ 225 w 251"/>
              <a:gd name="T53" fmla="*/ 180 h 326"/>
              <a:gd name="T54" fmla="*/ 172 w 251"/>
              <a:gd name="T55" fmla="*/ 178 h 326"/>
              <a:gd name="T56" fmla="*/ 164 w 251"/>
              <a:gd name="T57" fmla="*/ 165 h 326"/>
              <a:gd name="T58" fmla="*/ 174 w 251"/>
              <a:gd name="T59" fmla="*/ 141 h 326"/>
              <a:gd name="T60" fmla="*/ 155 w 251"/>
              <a:gd name="T61" fmla="*/ 145 h 326"/>
              <a:gd name="T62" fmla="*/ 162 w 251"/>
              <a:gd name="T63" fmla="*/ 197 h 326"/>
              <a:gd name="T64" fmla="*/ 78 w 251"/>
              <a:gd name="T65" fmla="*/ 166 h 326"/>
              <a:gd name="T66" fmla="*/ 90 w 251"/>
              <a:gd name="T67" fmla="*/ 168 h 326"/>
              <a:gd name="T68" fmla="*/ 91 w 251"/>
              <a:gd name="T69" fmla="*/ 197 h 326"/>
              <a:gd name="T70" fmla="*/ 96 w 251"/>
              <a:gd name="T71" fmla="*/ 145 h 326"/>
              <a:gd name="T72" fmla="*/ 79 w 251"/>
              <a:gd name="T73" fmla="*/ 14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51" h="326">
                <a:moveTo>
                  <a:pt x="45" y="298"/>
                </a:moveTo>
                <a:cubicBezTo>
                  <a:pt x="33" y="298"/>
                  <a:pt x="33" y="298"/>
                  <a:pt x="33" y="298"/>
                </a:cubicBezTo>
                <a:cubicBezTo>
                  <a:pt x="4" y="298"/>
                  <a:pt x="0" y="279"/>
                  <a:pt x="7" y="253"/>
                </a:cubicBezTo>
                <a:cubicBezTo>
                  <a:pt x="26" y="180"/>
                  <a:pt x="26" y="180"/>
                  <a:pt x="26" y="180"/>
                </a:cubicBezTo>
                <a:cubicBezTo>
                  <a:pt x="29" y="168"/>
                  <a:pt x="35" y="158"/>
                  <a:pt x="42" y="151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5" y="149"/>
                  <a:pt x="45" y="149"/>
                  <a:pt x="45" y="149"/>
                </a:cubicBezTo>
                <a:cubicBezTo>
                  <a:pt x="77" y="141"/>
                  <a:pt x="77" y="141"/>
                  <a:pt x="77" y="141"/>
                </a:cubicBezTo>
                <a:cubicBezTo>
                  <a:pt x="74" y="171"/>
                  <a:pt x="74" y="171"/>
                  <a:pt x="74" y="171"/>
                </a:cubicBezTo>
                <a:cubicBezTo>
                  <a:pt x="83" y="170"/>
                  <a:pt x="83" y="170"/>
                  <a:pt x="83" y="170"/>
                </a:cubicBezTo>
                <a:cubicBezTo>
                  <a:pt x="76" y="177"/>
                  <a:pt x="76" y="177"/>
                  <a:pt x="76" y="177"/>
                </a:cubicBezTo>
                <a:cubicBezTo>
                  <a:pt x="76" y="178"/>
                  <a:pt x="76" y="178"/>
                  <a:pt x="76" y="178"/>
                </a:cubicBezTo>
                <a:cubicBezTo>
                  <a:pt x="77" y="178"/>
                  <a:pt x="81" y="186"/>
                  <a:pt x="87" y="197"/>
                </a:cubicBezTo>
                <a:cubicBezTo>
                  <a:pt x="54" y="197"/>
                  <a:pt x="54" y="197"/>
                  <a:pt x="54" y="197"/>
                </a:cubicBezTo>
                <a:cubicBezTo>
                  <a:pt x="45" y="206"/>
                  <a:pt x="45" y="206"/>
                  <a:pt x="45" y="206"/>
                </a:cubicBezTo>
                <a:cubicBezTo>
                  <a:pt x="45" y="298"/>
                  <a:pt x="45" y="298"/>
                  <a:pt x="45" y="298"/>
                </a:cubicBezTo>
                <a:close/>
                <a:moveTo>
                  <a:pt x="58" y="210"/>
                </a:moveTo>
                <a:cubicBezTo>
                  <a:pt x="58" y="297"/>
                  <a:pt x="58" y="297"/>
                  <a:pt x="58" y="297"/>
                </a:cubicBezTo>
                <a:cubicBezTo>
                  <a:pt x="198" y="297"/>
                  <a:pt x="198" y="297"/>
                  <a:pt x="198" y="297"/>
                </a:cubicBezTo>
                <a:cubicBezTo>
                  <a:pt x="198" y="210"/>
                  <a:pt x="198" y="210"/>
                  <a:pt x="198" y="210"/>
                </a:cubicBezTo>
                <a:cubicBezTo>
                  <a:pt x="58" y="210"/>
                  <a:pt x="58" y="210"/>
                  <a:pt x="58" y="210"/>
                </a:cubicBezTo>
                <a:close/>
                <a:moveTo>
                  <a:pt x="82" y="92"/>
                </a:moveTo>
                <a:cubicBezTo>
                  <a:pt x="80" y="74"/>
                  <a:pt x="79" y="66"/>
                  <a:pt x="85" y="48"/>
                </a:cubicBezTo>
                <a:cubicBezTo>
                  <a:pt x="96" y="56"/>
                  <a:pt x="123" y="52"/>
                  <a:pt x="134" y="47"/>
                </a:cubicBezTo>
                <a:cubicBezTo>
                  <a:pt x="140" y="56"/>
                  <a:pt x="151" y="58"/>
                  <a:pt x="161" y="55"/>
                </a:cubicBezTo>
                <a:cubicBezTo>
                  <a:pt x="164" y="70"/>
                  <a:pt x="164" y="72"/>
                  <a:pt x="164" y="92"/>
                </a:cubicBezTo>
                <a:cubicBezTo>
                  <a:pt x="164" y="92"/>
                  <a:pt x="175" y="82"/>
                  <a:pt x="177" y="74"/>
                </a:cubicBezTo>
                <a:cubicBezTo>
                  <a:pt x="179" y="65"/>
                  <a:pt x="175" y="32"/>
                  <a:pt x="171" y="25"/>
                </a:cubicBezTo>
                <a:cubicBezTo>
                  <a:pt x="167" y="14"/>
                  <a:pt x="154" y="6"/>
                  <a:pt x="132" y="9"/>
                </a:cubicBezTo>
                <a:cubicBezTo>
                  <a:pt x="111" y="0"/>
                  <a:pt x="86" y="9"/>
                  <a:pt x="75" y="21"/>
                </a:cubicBezTo>
                <a:cubicBezTo>
                  <a:pt x="71" y="27"/>
                  <a:pt x="65" y="74"/>
                  <a:pt x="70" y="81"/>
                </a:cubicBezTo>
                <a:cubicBezTo>
                  <a:pt x="76" y="88"/>
                  <a:pt x="82" y="92"/>
                  <a:pt x="82" y="92"/>
                </a:cubicBezTo>
                <a:close/>
                <a:moveTo>
                  <a:pt x="40" y="311"/>
                </a:moveTo>
                <a:cubicBezTo>
                  <a:pt x="215" y="311"/>
                  <a:pt x="215" y="311"/>
                  <a:pt x="215" y="311"/>
                </a:cubicBezTo>
                <a:cubicBezTo>
                  <a:pt x="205" y="326"/>
                  <a:pt x="205" y="326"/>
                  <a:pt x="205" y="326"/>
                </a:cubicBezTo>
                <a:cubicBezTo>
                  <a:pt x="49" y="326"/>
                  <a:pt x="49" y="326"/>
                  <a:pt x="49" y="326"/>
                </a:cubicBezTo>
                <a:cubicBezTo>
                  <a:pt x="40" y="311"/>
                  <a:pt x="40" y="311"/>
                  <a:pt x="40" y="311"/>
                </a:cubicBezTo>
                <a:close/>
                <a:moveTo>
                  <a:pt x="225" y="180"/>
                </a:moveTo>
                <a:cubicBezTo>
                  <a:pt x="244" y="253"/>
                  <a:pt x="244" y="253"/>
                  <a:pt x="244" y="253"/>
                </a:cubicBezTo>
                <a:cubicBezTo>
                  <a:pt x="251" y="279"/>
                  <a:pt x="248" y="298"/>
                  <a:pt x="218" y="298"/>
                </a:cubicBezTo>
                <a:cubicBezTo>
                  <a:pt x="211" y="298"/>
                  <a:pt x="211" y="298"/>
                  <a:pt x="211" y="298"/>
                </a:cubicBezTo>
                <a:cubicBezTo>
                  <a:pt x="211" y="206"/>
                  <a:pt x="211" y="206"/>
                  <a:pt x="211" y="206"/>
                </a:cubicBezTo>
                <a:cubicBezTo>
                  <a:pt x="201" y="197"/>
                  <a:pt x="201" y="197"/>
                  <a:pt x="201" y="197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72" y="186"/>
                  <a:pt x="177" y="178"/>
                  <a:pt x="177" y="178"/>
                </a:cubicBezTo>
                <a:cubicBezTo>
                  <a:pt x="177" y="177"/>
                  <a:pt x="177" y="177"/>
                  <a:pt x="177" y="177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179" y="171"/>
                  <a:pt x="179" y="171"/>
                  <a:pt x="179" y="171"/>
                </a:cubicBezTo>
                <a:cubicBezTo>
                  <a:pt x="177" y="142"/>
                  <a:pt x="177" y="142"/>
                  <a:pt x="177" y="142"/>
                </a:cubicBezTo>
                <a:cubicBezTo>
                  <a:pt x="208" y="149"/>
                  <a:pt x="208" y="149"/>
                  <a:pt x="208" y="149"/>
                </a:cubicBezTo>
                <a:cubicBezTo>
                  <a:pt x="210" y="150"/>
                  <a:pt x="210" y="150"/>
                  <a:pt x="210" y="150"/>
                </a:cubicBezTo>
                <a:cubicBezTo>
                  <a:pt x="211" y="152"/>
                  <a:pt x="211" y="152"/>
                  <a:pt x="211" y="152"/>
                </a:cubicBezTo>
                <a:cubicBezTo>
                  <a:pt x="218" y="160"/>
                  <a:pt x="222" y="170"/>
                  <a:pt x="224" y="180"/>
                </a:cubicBezTo>
                <a:cubicBezTo>
                  <a:pt x="225" y="180"/>
                  <a:pt x="225" y="180"/>
                  <a:pt x="225" y="180"/>
                </a:cubicBezTo>
                <a:close/>
                <a:moveTo>
                  <a:pt x="162" y="197"/>
                </a:moveTo>
                <a:cubicBezTo>
                  <a:pt x="167" y="188"/>
                  <a:pt x="171" y="181"/>
                  <a:pt x="172" y="178"/>
                </a:cubicBezTo>
                <a:cubicBezTo>
                  <a:pt x="163" y="168"/>
                  <a:pt x="163" y="168"/>
                  <a:pt x="163" y="168"/>
                </a:cubicBezTo>
                <a:cubicBezTo>
                  <a:pt x="164" y="165"/>
                  <a:pt x="164" y="165"/>
                  <a:pt x="164" y="165"/>
                </a:cubicBezTo>
                <a:cubicBezTo>
                  <a:pt x="175" y="166"/>
                  <a:pt x="175" y="166"/>
                  <a:pt x="175" y="166"/>
                </a:cubicBezTo>
                <a:cubicBezTo>
                  <a:pt x="174" y="141"/>
                  <a:pt x="174" y="141"/>
                  <a:pt x="174" y="141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33" y="197"/>
                  <a:pt x="133" y="197"/>
                  <a:pt x="133" y="197"/>
                </a:cubicBezTo>
                <a:cubicBezTo>
                  <a:pt x="162" y="197"/>
                  <a:pt x="162" y="197"/>
                  <a:pt x="162" y="197"/>
                </a:cubicBezTo>
                <a:close/>
                <a:moveTo>
                  <a:pt x="79" y="141"/>
                </a:moveTo>
                <a:cubicBezTo>
                  <a:pt x="78" y="166"/>
                  <a:pt x="78" y="166"/>
                  <a:pt x="78" y="166"/>
                </a:cubicBezTo>
                <a:cubicBezTo>
                  <a:pt x="89" y="165"/>
                  <a:pt x="89" y="165"/>
                  <a:pt x="89" y="165"/>
                </a:cubicBezTo>
                <a:cubicBezTo>
                  <a:pt x="90" y="168"/>
                  <a:pt x="90" y="168"/>
                  <a:pt x="90" y="168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2" y="181"/>
                  <a:pt x="86" y="188"/>
                  <a:pt x="91" y="197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96" y="145"/>
                  <a:pt x="96" y="145"/>
                  <a:pt x="96" y="145"/>
                </a:cubicBezTo>
                <a:cubicBezTo>
                  <a:pt x="88" y="138"/>
                  <a:pt x="88" y="138"/>
                  <a:pt x="88" y="138"/>
                </a:cubicBezTo>
                <a:lnTo>
                  <a:pt x="79" y="14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68580" tIns="34290" rIns="68580" bIns="34290"/>
          <a:lstStyle/>
          <a:p>
            <a:pPr defTabSz="913765" rtl="0">
              <a:defRPr/>
            </a:pPr>
            <a:endParaRPr lang="zh-CN" altLang="en-US" kern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91" name="Freeform 16"/>
          <p:cNvSpPr>
            <a:spLocks noEditPoints="1"/>
          </p:cNvSpPr>
          <p:nvPr/>
        </p:nvSpPr>
        <p:spPr bwMode="auto">
          <a:xfrm>
            <a:off x="5400040" y="1789430"/>
            <a:ext cx="387350" cy="322580"/>
          </a:xfrm>
          <a:custGeom>
            <a:avLst/>
            <a:gdLst>
              <a:gd name="T0" fmla="*/ 245 w 332"/>
              <a:gd name="T1" fmla="*/ 23 h 275"/>
              <a:gd name="T2" fmla="*/ 283 w 332"/>
              <a:gd name="T3" fmla="*/ 47 h 275"/>
              <a:gd name="T4" fmla="*/ 241 w 332"/>
              <a:gd name="T5" fmla="*/ 10 h 275"/>
              <a:gd name="T6" fmla="*/ 113 w 332"/>
              <a:gd name="T7" fmla="*/ 203 h 275"/>
              <a:gd name="T8" fmla="*/ 70 w 332"/>
              <a:gd name="T9" fmla="*/ 223 h 275"/>
              <a:gd name="T10" fmla="*/ 90 w 332"/>
              <a:gd name="T11" fmla="*/ 267 h 275"/>
              <a:gd name="T12" fmla="*/ 35 w 332"/>
              <a:gd name="T13" fmla="*/ 275 h 275"/>
              <a:gd name="T14" fmla="*/ 54 w 332"/>
              <a:gd name="T15" fmla="*/ 252 h 275"/>
              <a:gd name="T16" fmla="*/ 15 w 332"/>
              <a:gd name="T17" fmla="*/ 223 h 275"/>
              <a:gd name="T18" fmla="*/ 21 w 332"/>
              <a:gd name="T19" fmla="*/ 199 h 275"/>
              <a:gd name="T20" fmla="*/ 0 w 332"/>
              <a:gd name="T21" fmla="*/ 116 h 275"/>
              <a:gd name="T22" fmla="*/ 43 w 332"/>
              <a:gd name="T23" fmla="*/ 182 h 275"/>
              <a:gd name="T24" fmla="*/ 45 w 332"/>
              <a:gd name="T25" fmla="*/ 198 h 275"/>
              <a:gd name="T26" fmla="*/ 50 w 332"/>
              <a:gd name="T27" fmla="*/ 81 h 275"/>
              <a:gd name="T28" fmla="*/ 52 w 332"/>
              <a:gd name="T29" fmla="*/ 69 h 275"/>
              <a:gd name="T30" fmla="*/ 90 w 332"/>
              <a:gd name="T31" fmla="*/ 26 h 275"/>
              <a:gd name="T32" fmla="*/ 92 w 332"/>
              <a:gd name="T33" fmla="*/ 36 h 275"/>
              <a:gd name="T34" fmla="*/ 92 w 332"/>
              <a:gd name="T35" fmla="*/ 48 h 275"/>
              <a:gd name="T36" fmla="*/ 93 w 332"/>
              <a:gd name="T37" fmla="*/ 61 h 275"/>
              <a:gd name="T38" fmla="*/ 90 w 332"/>
              <a:gd name="T39" fmla="*/ 73 h 275"/>
              <a:gd name="T40" fmla="*/ 80 w 332"/>
              <a:gd name="T41" fmla="*/ 88 h 275"/>
              <a:gd name="T42" fmla="*/ 165 w 332"/>
              <a:gd name="T43" fmla="*/ 108 h 275"/>
              <a:gd name="T44" fmla="*/ 181 w 332"/>
              <a:gd name="T45" fmla="*/ 120 h 275"/>
              <a:gd name="T46" fmla="*/ 208 w 332"/>
              <a:gd name="T47" fmla="*/ 79 h 275"/>
              <a:gd name="T48" fmla="*/ 234 w 332"/>
              <a:gd name="T49" fmla="*/ 88 h 275"/>
              <a:gd name="T50" fmla="*/ 235 w 332"/>
              <a:gd name="T51" fmla="*/ 92 h 275"/>
              <a:gd name="T52" fmla="*/ 249 w 332"/>
              <a:gd name="T53" fmla="*/ 117 h 275"/>
              <a:gd name="T54" fmla="*/ 238 w 332"/>
              <a:gd name="T55" fmla="*/ 92 h 275"/>
              <a:gd name="T56" fmla="*/ 242 w 332"/>
              <a:gd name="T57" fmla="*/ 85 h 275"/>
              <a:gd name="T58" fmla="*/ 237 w 332"/>
              <a:gd name="T59" fmla="*/ 69 h 275"/>
              <a:gd name="T60" fmla="*/ 249 w 332"/>
              <a:gd name="T61" fmla="*/ 62 h 275"/>
              <a:gd name="T62" fmla="*/ 256 w 332"/>
              <a:gd name="T63" fmla="*/ 97 h 275"/>
              <a:gd name="T64" fmla="*/ 258 w 332"/>
              <a:gd name="T65" fmla="*/ 75 h 275"/>
              <a:gd name="T66" fmla="*/ 267 w 332"/>
              <a:gd name="T67" fmla="*/ 70 h 275"/>
              <a:gd name="T68" fmla="*/ 267 w 332"/>
              <a:gd name="T69" fmla="*/ 78 h 275"/>
              <a:gd name="T70" fmla="*/ 278 w 332"/>
              <a:gd name="T71" fmla="*/ 79 h 275"/>
              <a:gd name="T72" fmla="*/ 289 w 332"/>
              <a:gd name="T73" fmla="*/ 69 h 275"/>
              <a:gd name="T74" fmla="*/ 284 w 332"/>
              <a:gd name="T75" fmla="*/ 85 h 275"/>
              <a:gd name="T76" fmla="*/ 288 w 332"/>
              <a:gd name="T77" fmla="*/ 92 h 275"/>
              <a:gd name="T78" fmla="*/ 276 w 332"/>
              <a:gd name="T79" fmla="*/ 115 h 275"/>
              <a:gd name="T80" fmla="*/ 273 w 332"/>
              <a:gd name="T81" fmla="*/ 119 h 275"/>
              <a:gd name="T82" fmla="*/ 290 w 332"/>
              <a:gd name="T83" fmla="*/ 92 h 275"/>
              <a:gd name="T84" fmla="*/ 287 w 332"/>
              <a:gd name="T85" fmla="*/ 88 h 275"/>
              <a:gd name="T86" fmla="*/ 290 w 332"/>
              <a:gd name="T87" fmla="*/ 69 h 275"/>
              <a:gd name="T88" fmla="*/ 322 w 332"/>
              <a:gd name="T89" fmla="*/ 120 h 275"/>
              <a:gd name="T90" fmla="*/ 332 w 332"/>
              <a:gd name="T91" fmla="*/ 139 h 275"/>
              <a:gd name="T92" fmla="*/ 332 w 332"/>
              <a:gd name="T93" fmla="*/ 274 h 275"/>
              <a:gd name="T94" fmla="*/ 190 w 332"/>
              <a:gd name="T95" fmla="*/ 147 h 275"/>
              <a:gd name="T96" fmla="*/ 147 w 332"/>
              <a:gd name="T97" fmla="*/ 124 h 275"/>
              <a:gd name="T98" fmla="*/ 102 w 332"/>
              <a:gd name="T99" fmla="*/ 166 h 275"/>
              <a:gd name="T100" fmla="*/ 131 w 332"/>
              <a:gd name="T101" fmla="*/ 275 h 275"/>
              <a:gd name="T102" fmla="*/ 130 w 332"/>
              <a:gd name="T103" fmla="*/ 204 h 275"/>
              <a:gd name="T104" fmla="*/ 226 w 332"/>
              <a:gd name="T105" fmla="*/ 120 h 275"/>
              <a:gd name="T106" fmla="*/ 227 w 332"/>
              <a:gd name="T107" fmla="*/ 107 h 275"/>
              <a:gd name="T108" fmla="*/ 226 w 332"/>
              <a:gd name="T109" fmla="*/ 120 h 275"/>
              <a:gd name="T110" fmla="*/ 301 w 332"/>
              <a:gd name="T111" fmla="*/ 120 h 275"/>
              <a:gd name="T112" fmla="*/ 300 w 332"/>
              <a:gd name="T113" fmla="*/ 107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2" h="275">
                <a:moveTo>
                  <a:pt x="244" y="46"/>
                </a:moveTo>
                <a:cubicBezTo>
                  <a:pt x="243" y="38"/>
                  <a:pt x="243" y="32"/>
                  <a:pt x="245" y="23"/>
                </a:cubicBezTo>
                <a:cubicBezTo>
                  <a:pt x="255" y="37"/>
                  <a:pt x="270" y="27"/>
                  <a:pt x="281" y="24"/>
                </a:cubicBezTo>
                <a:cubicBezTo>
                  <a:pt x="283" y="31"/>
                  <a:pt x="283" y="37"/>
                  <a:pt x="283" y="47"/>
                </a:cubicBezTo>
                <a:cubicBezTo>
                  <a:pt x="291" y="39"/>
                  <a:pt x="291" y="19"/>
                  <a:pt x="286" y="12"/>
                </a:cubicBezTo>
                <a:cubicBezTo>
                  <a:pt x="278" y="1"/>
                  <a:pt x="249" y="0"/>
                  <a:pt x="241" y="10"/>
                </a:cubicBezTo>
                <a:cubicBezTo>
                  <a:pt x="237" y="14"/>
                  <a:pt x="233" y="41"/>
                  <a:pt x="244" y="46"/>
                </a:cubicBezTo>
                <a:close/>
                <a:moveTo>
                  <a:pt x="113" y="203"/>
                </a:moveTo>
                <a:cubicBezTo>
                  <a:pt x="113" y="211"/>
                  <a:pt x="113" y="211"/>
                  <a:pt x="113" y="211"/>
                </a:cubicBezTo>
                <a:cubicBezTo>
                  <a:pt x="70" y="223"/>
                  <a:pt x="70" y="223"/>
                  <a:pt x="70" y="223"/>
                </a:cubicBezTo>
                <a:cubicBezTo>
                  <a:pt x="70" y="252"/>
                  <a:pt x="70" y="252"/>
                  <a:pt x="70" y="252"/>
                </a:cubicBezTo>
                <a:cubicBezTo>
                  <a:pt x="90" y="267"/>
                  <a:pt x="90" y="267"/>
                  <a:pt x="90" y="267"/>
                </a:cubicBezTo>
                <a:cubicBezTo>
                  <a:pt x="90" y="275"/>
                  <a:pt x="90" y="275"/>
                  <a:pt x="90" y="275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54" y="252"/>
                  <a:pt x="54" y="252"/>
                  <a:pt x="54" y="252"/>
                </a:cubicBezTo>
                <a:cubicBezTo>
                  <a:pt x="54" y="223"/>
                  <a:pt x="54" y="223"/>
                  <a:pt x="54" y="223"/>
                </a:cubicBezTo>
                <a:cubicBezTo>
                  <a:pt x="15" y="223"/>
                  <a:pt x="15" y="223"/>
                  <a:pt x="15" y="223"/>
                </a:cubicBezTo>
                <a:cubicBezTo>
                  <a:pt x="12" y="202"/>
                  <a:pt x="12" y="202"/>
                  <a:pt x="12" y="202"/>
                </a:cubicBezTo>
                <a:cubicBezTo>
                  <a:pt x="21" y="199"/>
                  <a:pt x="21" y="199"/>
                  <a:pt x="21" y="199"/>
                </a:cubicBezTo>
                <a:cubicBezTo>
                  <a:pt x="9" y="182"/>
                  <a:pt x="9" y="182"/>
                  <a:pt x="9" y="182"/>
                </a:cubicBezTo>
                <a:cubicBezTo>
                  <a:pt x="0" y="116"/>
                  <a:pt x="0" y="116"/>
                  <a:pt x="0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34" y="198"/>
                  <a:pt x="34" y="198"/>
                  <a:pt x="34" y="198"/>
                </a:cubicBezTo>
                <a:cubicBezTo>
                  <a:pt x="45" y="198"/>
                  <a:pt x="45" y="198"/>
                  <a:pt x="45" y="198"/>
                </a:cubicBezTo>
                <a:cubicBezTo>
                  <a:pt x="50" y="198"/>
                  <a:pt x="50" y="198"/>
                  <a:pt x="50" y="198"/>
                </a:cubicBezTo>
                <a:cubicBezTo>
                  <a:pt x="48" y="124"/>
                  <a:pt x="33" y="112"/>
                  <a:pt x="50" y="81"/>
                </a:cubicBezTo>
                <a:cubicBezTo>
                  <a:pt x="54" y="82"/>
                  <a:pt x="54" y="82"/>
                  <a:pt x="54" y="82"/>
                </a:cubicBezTo>
                <a:cubicBezTo>
                  <a:pt x="54" y="77"/>
                  <a:pt x="53" y="73"/>
                  <a:pt x="52" y="69"/>
                </a:cubicBezTo>
                <a:cubicBezTo>
                  <a:pt x="29" y="56"/>
                  <a:pt x="37" y="26"/>
                  <a:pt x="57" y="20"/>
                </a:cubicBezTo>
                <a:cubicBezTo>
                  <a:pt x="68" y="16"/>
                  <a:pt x="81" y="17"/>
                  <a:pt x="90" y="26"/>
                </a:cubicBezTo>
                <a:cubicBezTo>
                  <a:pt x="97" y="33"/>
                  <a:pt x="93" y="35"/>
                  <a:pt x="93" y="35"/>
                </a:cubicBezTo>
                <a:cubicBezTo>
                  <a:pt x="92" y="36"/>
                  <a:pt x="92" y="36"/>
                  <a:pt x="92" y="36"/>
                </a:cubicBezTo>
                <a:cubicBezTo>
                  <a:pt x="93" y="39"/>
                  <a:pt x="94" y="45"/>
                  <a:pt x="94" y="46"/>
                </a:cubicBezTo>
                <a:cubicBezTo>
                  <a:pt x="94" y="47"/>
                  <a:pt x="92" y="48"/>
                  <a:pt x="92" y="48"/>
                </a:cubicBezTo>
                <a:cubicBezTo>
                  <a:pt x="96" y="59"/>
                  <a:pt x="96" y="59"/>
                  <a:pt x="96" y="59"/>
                </a:cubicBezTo>
                <a:cubicBezTo>
                  <a:pt x="93" y="61"/>
                  <a:pt x="93" y="61"/>
                  <a:pt x="93" y="61"/>
                </a:cubicBezTo>
                <a:cubicBezTo>
                  <a:pt x="94" y="64"/>
                  <a:pt x="94" y="67"/>
                  <a:pt x="94" y="71"/>
                </a:cubicBezTo>
                <a:cubicBezTo>
                  <a:pt x="93" y="71"/>
                  <a:pt x="91" y="73"/>
                  <a:pt x="90" y="73"/>
                </a:cubicBezTo>
                <a:cubicBezTo>
                  <a:pt x="80" y="74"/>
                  <a:pt x="80" y="74"/>
                  <a:pt x="80" y="74"/>
                </a:cubicBezTo>
                <a:cubicBezTo>
                  <a:pt x="80" y="88"/>
                  <a:pt x="80" y="88"/>
                  <a:pt x="80" y="88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59" y="106"/>
                  <a:pt x="154" y="107"/>
                  <a:pt x="165" y="108"/>
                </a:cubicBezTo>
                <a:cubicBezTo>
                  <a:pt x="172" y="109"/>
                  <a:pt x="179" y="116"/>
                  <a:pt x="180" y="120"/>
                </a:cubicBezTo>
                <a:cubicBezTo>
                  <a:pt x="181" y="120"/>
                  <a:pt x="181" y="120"/>
                  <a:pt x="181" y="120"/>
                </a:cubicBezTo>
                <a:cubicBezTo>
                  <a:pt x="203" y="120"/>
                  <a:pt x="203" y="120"/>
                  <a:pt x="203" y="120"/>
                </a:cubicBezTo>
                <a:cubicBezTo>
                  <a:pt x="202" y="100"/>
                  <a:pt x="204" y="86"/>
                  <a:pt x="208" y="79"/>
                </a:cubicBezTo>
                <a:cubicBezTo>
                  <a:pt x="218" y="75"/>
                  <a:pt x="226" y="73"/>
                  <a:pt x="236" y="69"/>
                </a:cubicBezTo>
                <a:cubicBezTo>
                  <a:pt x="234" y="88"/>
                  <a:pt x="234" y="88"/>
                  <a:pt x="234" y="88"/>
                </a:cubicBezTo>
                <a:cubicBezTo>
                  <a:pt x="239" y="88"/>
                  <a:pt x="239" y="88"/>
                  <a:pt x="239" y="88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35" y="92"/>
                  <a:pt x="243" y="107"/>
                  <a:pt x="249" y="117"/>
                </a:cubicBezTo>
                <a:cubicBezTo>
                  <a:pt x="250" y="118"/>
                  <a:pt x="252" y="118"/>
                  <a:pt x="252" y="119"/>
                </a:cubicBezTo>
                <a:cubicBezTo>
                  <a:pt x="248" y="111"/>
                  <a:pt x="240" y="96"/>
                  <a:pt x="238" y="92"/>
                </a:cubicBezTo>
                <a:cubicBezTo>
                  <a:pt x="243" y="87"/>
                  <a:pt x="243" y="87"/>
                  <a:pt x="243" y="87"/>
                </a:cubicBezTo>
                <a:cubicBezTo>
                  <a:pt x="242" y="85"/>
                  <a:pt x="242" y="85"/>
                  <a:pt x="242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7" y="69"/>
                  <a:pt x="237" y="69"/>
                  <a:pt x="237" y="69"/>
                </a:cubicBezTo>
                <a:cubicBezTo>
                  <a:pt x="239" y="67"/>
                  <a:pt x="246" y="64"/>
                  <a:pt x="248" y="62"/>
                </a:cubicBezTo>
                <a:cubicBezTo>
                  <a:pt x="249" y="62"/>
                  <a:pt x="249" y="62"/>
                  <a:pt x="249" y="62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60" y="78"/>
                  <a:pt x="260" y="78"/>
                  <a:pt x="260" y="78"/>
                </a:cubicBezTo>
                <a:cubicBezTo>
                  <a:pt x="258" y="75"/>
                  <a:pt x="258" y="75"/>
                  <a:pt x="258" y="75"/>
                </a:cubicBezTo>
                <a:cubicBezTo>
                  <a:pt x="260" y="70"/>
                  <a:pt x="260" y="70"/>
                  <a:pt x="260" y="70"/>
                </a:cubicBezTo>
                <a:cubicBezTo>
                  <a:pt x="267" y="70"/>
                  <a:pt x="267" y="70"/>
                  <a:pt x="267" y="70"/>
                </a:cubicBezTo>
                <a:cubicBezTo>
                  <a:pt x="270" y="75"/>
                  <a:pt x="270" y="75"/>
                  <a:pt x="270" y="75"/>
                </a:cubicBezTo>
                <a:cubicBezTo>
                  <a:pt x="267" y="78"/>
                  <a:pt x="267" y="78"/>
                  <a:pt x="267" y="78"/>
                </a:cubicBezTo>
                <a:cubicBezTo>
                  <a:pt x="272" y="97"/>
                  <a:pt x="272" y="97"/>
                  <a:pt x="272" y="97"/>
                </a:cubicBezTo>
                <a:cubicBezTo>
                  <a:pt x="278" y="79"/>
                  <a:pt x="278" y="79"/>
                  <a:pt x="278" y="79"/>
                </a:cubicBezTo>
                <a:cubicBezTo>
                  <a:pt x="279" y="63"/>
                  <a:pt x="279" y="63"/>
                  <a:pt x="279" y="63"/>
                </a:cubicBezTo>
                <a:cubicBezTo>
                  <a:pt x="282" y="65"/>
                  <a:pt x="287" y="67"/>
                  <a:pt x="289" y="69"/>
                </a:cubicBezTo>
                <a:cubicBezTo>
                  <a:pt x="289" y="86"/>
                  <a:pt x="289" y="86"/>
                  <a:pt x="289" y="86"/>
                </a:cubicBezTo>
                <a:cubicBezTo>
                  <a:pt x="284" y="85"/>
                  <a:pt x="284" y="85"/>
                  <a:pt x="284" y="85"/>
                </a:cubicBezTo>
                <a:cubicBezTo>
                  <a:pt x="283" y="87"/>
                  <a:pt x="283" y="87"/>
                  <a:pt x="283" y="87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86" y="95"/>
                  <a:pt x="280" y="107"/>
                  <a:pt x="276" y="115"/>
                </a:cubicBezTo>
                <a:cubicBezTo>
                  <a:pt x="276" y="115"/>
                  <a:pt x="276" y="115"/>
                  <a:pt x="276" y="115"/>
                </a:cubicBezTo>
                <a:cubicBezTo>
                  <a:pt x="276" y="115"/>
                  <a:pt x="276" y="115"/>
                  <a:pt x="276" y="115"/>
                </a:cubicBezTo>
                <a:cubicBezTo>
                  <a:pt x="275" y="116"/>
                  <a:pt x="274" y="118"/>
                  <a:pt x="273" y="119"/>
                </a:cubicBezTo>
                <a:cubicBezTo>
                  <a:pt x="274" y="118"/>
                  <a:pt x="275" y="118"/>
                  <a:pt x="276" y="117"/>
                </a:cubicBezTo>
                <a:cubicBezTo>
                  <a:pt x="282" y="107"/>
                  <a:pt x="290" y="92"/>
                  <a:pt x="290" y="92"/>
                </a:cubicBezTo>
                <a:cubicBezTo>
                  <a:pt x="291" y="92"/>
                  <a:pt x="291" y="92"/>
                  <a:pt x="291" y="92"/>
                </a:cubicBezTo>
                <a:cubicBezTo>
                  <a:pt x="287" y="88"/>
                  <a:pt x="287" y="88"/>
                  <a:pt x="287" y="88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90" y="69"/>
                  <a:pt x="290" y="69"/>
                  <a:pt x="290" y="69"/>
                </a:cubicBezTo>
                <a:cubicBezTo>
                  <a:pt x="316" y="79"/>
                  <a:pt x="316" y="79"/>
                  <a:pt x="316" y="79"/>
                </a:cubicBezTo>
                <a:cubicBezTo>
                  <a:pt x="322" y="89"/>
                  <a:pt x="322" y="104"/>
                  <a:pt x="322" y="120"/>
                </a:cubicBezTo>
                <a:cubicBezTo>
                  <a:pt x="332" y="120"/>
                  <a:pt x="332" y="120"/>
                  <a:pt x="332" y="120"/>
                </a:cubicBezTo>
                <a:cubicBezTo>
                  <a:pt x="332" y="139"/>
                  <a:pt x="332" y="139"/>
                  <a:pt x="332" y="139"/>
                </a:cubicBezTo>
                <a:cubicBezTo>
                  <a:pt x="332" y="147"/>
                  <a:pt x="332" y="147"/>
                  <a:pt x="332" y="147"/>
                </a:cubicBezTo>
                <a:cubicBezTo>
                  <a:pt x="332" y="274"/>
                  <a:pt x="332" y="274"/>
                  <a:pt x="332" y="274"/>
                </a:cubicBezTo>
                <a:cubicBezTo>
                  <a:pt x="190" y="274"/>
                  <a:pt x="190" y="274"/>
                  <a:pt x="190" y="274"/>
                </a:cubicBezTo>
                <a:cubicBezTo>
                  <a:pt x="190" y="147"/>
                  <a:pt x="190" y="147"/>
                  <a:pt x="190" y="147"/>
                </a:cubicBezTo>
                <a:cubicBezTo>
                  <a:pt x="147" y="147"/>
                  <a:pt x="147" y="147"/>
                  <a:pt x="147" y="147"/>
                </a:cubicBezTo>
                <a:cubicBezTo>
                  <a:pt x="147" y="124"/>
                  <a:pt x="147" y="124"/>
                  <a:pt x="147" y="124"/>
                </a:cubicBezTo>
                <a:cubicBezTo>
                  <a:pt x="133" y="124"/>
                  <a:pt x="120" y="124"/>
                  <a:pt x="106" y="123"/>
                </a:cubicBezTo>
                <a:cubicBezTo>
                  <a:pt x="105" y="138"/>
                  <a:pt x="103" y="152"/>
                  <a:pt x="102" y="166"/>
                </a:cubicBezTo>
                <a:cubicBezTo>
                  <a:pt x="128" y="168"/>
                  <a:pt x="152" y="175"/>
                  <a:pt x="172" y="189"/>
                </a:cubicBezTo>
                <a:cubicBezTo>
                  <a:pt x="158" y="217"/>
                  <a:pt x="144" y="246"/>
                  <a:pt x="131" y="275"/>
                </a:cubicBezTo>
                <a:cubicBezTo>
                  <a:pt x="123" y="275"/>
                  <a:pt x="116" y="275"/>
                  <a:pt x="108" y="275"/>
                </a:cubicBezTo>
                <a:cubicBezTo>
                  <a:pt x="117" y="250"/>
                  <a:pt x="110" y="228"/>
                  <a:pt x="130" y="204"/>
                </a:cubicBezTo>
                <a:cubicBezTo>
                  <a:pt x="125" y="204"/>
                  <a:pt x="119" y="203"/>
                  <a:pt x="113" y="203"/>
                </a:cubicBezTo>
                <a:close/>
                <a:moveTo>
                  <a:pt x="226" y="120"/>
                </a:moveTo>
                <a:cubicBezTo>
                  <a:pt x="231" y="120"/>
                  <a:pt x="231" y="120"/>
                  <a:pt x="231" y="120"/>
                </a:cubicBezTo>
                <a:cubicBezTo>
                  <a:pt x="227" y="107"/>
                  <a:pt x="227" y="107"/>
                  <a:pt x="227" y="107"/>
                </a:cubicBezTo>
                <a:cubicBezTo>
                  <a:pt x="226" y="107"/>
                  <a:pt x="226" y="107"/>
                  <a:pt x="226" y="107"/>
                </a:cubicBezTo>
                <a:cubicBezTo>
                  <a:pt x="226" y="120"/>
                  <a:pt x="226" y="120"/>
                  <a:pt x="226" y="120"/>
                </a:cubicBezTo>
                <a:close/>
                <a:moveTo>
                  <a:pt x="296" y="120"/>
                </a:moveTo>
                <a:cubicBezTo>
                  <a:pt x="301" y="120"/>
                  <a:pt x="301" y="120"/>
                  <a:pt x="301" y="120"/>
                </a:cubicBezTo>
                <a:cubicBezTo>
                  <a:pt x="302" y="107"/>
                  <a:pt x="302" y="107"/>
                  <a:pt x="302" y="107"/>
                </a:cubicBezTo>
                <a:cubicBezTo>
                  <a:pt x="300" y="107"/>
                  <a:pt x="300" y="107"/>
                  <a:pt x="300" y="107"/>
                </a:cubicBezTo>
                <a:lnTo>
                  <a:pt x="296" y="12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68580" tIns="34290" rIns="68580" bIns="34290"/>
          <a:lstStyle/>
          <a:p>
            <a:pPr defTabSz="913765" rtl="0">
              <a:defRPr/>
            </a:pPr>
            <a:endParaRPr lang="zh-CN" altLang="en-US" kern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34" name="iṧļíďé"/>
          <p:cNvSpPr/>
          <p:nvPr/>
        </p:nvSpPr>
        <p:spPr bwMode="auto">
          <a:xfrm>
            <a:off x="3444240" y="1791970"/>
            <a:ext cx="325120" cy="274955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 sz="1600"/>
          </a:p>
        </p:txBody>
      </p:sp>
      <p:sp>
        <p:nvSpPr>
          <p:cNvPr id="36" name="iṡlidé"/>
          <p:cNvSpPr/>
          <p:nvPr/>
        </p:nvSpPr>
        <p:spPr bwMode="auto">
          <a:xfrm>
            <a:off x="7286625" y="1789430"/>
            <a:ext cx="325120" cy="274955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24681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9525" y="1428750"/>
            <a:ext cx="9163050" cy="2365070"/>
            <a:chOff x="-12700" y="0"/>
            <a:chExt cx="12217400" cy="3153427"/>
          </a:xfrm>
        </p:grpSpPr>
        <p:sp>
          <p:nvSpPr>
            <p:cNvPr id="48" name="ïṩḷiḑê"/>
            <p:cNvSpPr/>
            <p:nvPr/>
          </p:nvSpPr>
          <p:spPr>
            <a:xfrm>
              <a:off x="0" y="0"/>
              <a:ext cx="12192000" cy="264160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iṥļíḍê"/>
            <p:cNvSpPr/>
            <p:nvPr/>
          </p:nvSpPr>
          <p:spPr>
            <a:xfrm>
              <a:off x="-12700" y="2160242"/>
              <a:ext cx="12217400" cy="486871"/>
            </a:xfrm>
            <a:prstGeom prst="homePlate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lnSpcReduction="1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íśľïḑè"/>
            <p:cNvSpPr/>
            <p:nvPr/>
          </p:nvSpPr>
          <p:spPr>
            <a:xfrm>
              <a:off x="673100" y="2140800"/>
              <a:ext cx="2551558" cy="1012627"/>
            </a:xfrm>
            <a:prstGeom prst="roundRect">
              <a:avLst>
                <a:gd name="adj" fmla="val 2558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14" name="íš1ídê"/>
            <p:cNvSpPr/>
            <p:nvPr/>
          </p:nvSpPr>
          <p:spPr>
            <a:xfrm>
              <a:off x="3437848" y="2140800"/>
              <a:ext cx="2551558" cy="1012627"/>
            </a:xfrm>
            <a:prstGeom prst="roundRect">
              <a:avLst>
                <a:gd name="adj" fmla="val 2558"/>
              </a:avLst>
            </a:prstGeom>
            <a:solidFill>
              <a:srgbClr val="22CCD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15" name="îṡļîdê"/>
            <p:cNvSpPr/>
            <p:nvPr/>
          </p:nvSpPr>
          <p:spPr>
            <a:xfrm>
              <a:off x="6202593" y="2140800"/>
              <a:ext cx="2551558" cy="1012627"/>
            </a:xfrm>
            <a:prstGeom prst="roundRect">
              <a:avLst>
                <a:gd name="adj" fmla="val 2558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b="1" dirty="0"/>
                <a:t>3</a:t>
              </a:r>
            </a:p>
          </p:txBody>
        </p:sp>
        <p:sp>
          <p:nvSpPr>
            <p:cNvPr id="16" name="ïŝḻîdé"/>
            <p:cNvSpPr/>
            <p:nvPr/>
          </p:nvSpPr>
          <p:spPr>
            <a:xfrm>
              <a:off x="8967342" y="2140800"/>
              <a:ext cx="2551558" cy="1012627"/>
            </a:xfrm>
            <a:prstGeom prst="roundRect">
              <a:avLst>
                <a:gd name="adj" fmla="val 2558"/>
              </a:avLst>
            </a:prstGeom>
            <a:solidFill>
              <a:srgbClr val="22CCD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b="1" dirty="0"/>
                <a:t>4</a:t>
              </a:r>
            </a:p>
          </p:txBody>
        </p:sp>
        <p:grpSp>
          <p:nvGrpSpPr>
            <p:cNvPr id="23" name="í$ḷíḓe"/>
            <p:cNvGrpSpPr/>
            <p:nvPr/>
          </p:nvGrpSpPr>
          <p:grpSpPr>
            <a:xfrm>
              <a:off x="1559488" y="1585686"/>
              <a:ext cx="778782" cy="778782"/>
              <a:chOff x="2180342" y="4732433"/>
              <a:chExt cx="1217792" cy="1217792"/>
            </a:xfrm>
          </p:grpSpPr>
          <p:sp>
            <p:nvSpPr>
              <p:cNvPr id="24" name="í$ḻïḋê"/>
              <p:cNvSpPr/>
              <p:nvPr/>
            </p:nvSpPr>
            <p:spPr>
              <a:xfrm>
                <a:off x="2180342" y="4732433"/>
                <a:ext cx="1217792" cy="1217792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ïṩľiďè"/>
              <p:cNvSpPr/>
              <p:nvPr/>
            </p:nvSpPr>
            <p:spPr>
              <a:xfrm>
                <a:off x="2518910" y="5051785"/>
                <a:ext cx="540656" cy="579088"/>
              </a:xfrm>
              <a:custGeom>
                <a:avLst/>
                <a:gdLst>
                  <a:gd name="connsiteX0" fmla="*/ 458586 w 565731"/>
                  <a:gd name="connsiteY0" fmla="*/ 166887 h 605945"/>
                  <a:gd name="connsiteX1" fmla="*/ 538915 w 565731"/>
                  <a:gd name="connsiteY1" fmla="*/ 182885 h 605945"/>
                  <a:gd name="connsiteX2" fmla="*/ 541140 w 565731"/>
                  <a:gd name="connsiteY2" fmla="*/ 184218 h 605945"/>
                  <a:gd name="connsiteX3" fmla="*/ 544478 w 565731"/>
                  <a:gd name="connsiteY3" fmla="*/ 186217 h 605945"/>
                  <a:gd name="connsiteX4" fmla="*/ 546703 w 565731"/>
                  <a:gd name="connsiteY4" fmla="*/ 188884 h 605945"/>
                  <a:gd name="connsiteX5" fmla="*/ 548929 w 565731"/>
                  <a:gd name="connsiteY5" fmla="*/ 191772 h 605945"/>
                  <a:gd name="connsiteX6" fmla="*/ 550041 w 565731"/>
                  <a:gd name="connsiteY6" fmla="*/ 195549 h 605945"/>
                  <a:gd name="connsiteX7" fmla="*/ 550931 w 565731"/>
                  <a:gd name="connsiteY7" fmla="*/ 198215 h 605945"/>
                  <a:gd name="connsiteX8" fmla="*/ 565617 w 565731"/>
                  <a:gd name="connsiteY8" fmla="*/ 331082 h 605945"/>
                  <a:gd name="connsiteX9" fmla="*/ 549374 w 565731"/>
                  <a:gd name="connsiteY9" fmla="*/ 351301 h 605945"/>
                  <a:gd name="connsiteX10" fmla="*/ 547371 w 565731"/>
                  <a:gd name="connsiteY10" fmla="*/ 351524 h 605945"/>
                  <a:gd name="connsiteX11" fmla="*/ 528902 w 565731"/>
                  <a:gd name="connsiteY11" fmla="*/ 335082 h 605945"/>
                  <a:gd name="connsiteX12" fmla="*/ 515551 w 565731"/>
                  <a:gd name="connsiteY12" fmla="*/ 213991 h 605945"/>
                  <a:gd name="connsiteX13" fmla="*/ 510433 w 565731"/>
                  <a:gd name="connsiteY13" fmla="*/ 212657 h 605945"/>
                  <a:gd name="connsiteX14" fmla="*/ 510433 w 565731"/>
                  <a:gd name="connsiteY14" fmla="*/ 338415 h 605945"/>
                  <a:gd name="connsiteX15" fmla="*/ 525119 w 565731"/>
                  <a:gd name="connsiteY15" fmla="*/ 521051 h 605945"/>
                  <a:gd name="connsiteX16" fmla="*/ 504647 w 565731"/>
                  <a:gd name="connsiteY16" fmla="*/ 544825 h 605945"/>
                  <a:gd name="connsiteX17" fmla="*/ 502867 w 565731"/>
                  <a:gd name="connsiteY17" fmla="*/ 545047 h 605945"/>
                  <a:gd name="connsiteX18" fmla="*/ 480838 w 565731"/>
                  <a:gd name="connsiteY18" fmla="*/ 524606 h 605945"/>
                  <a:gd name="connsiteX19" fmla="*/ 467487 w 565731"/>
                  <a:gd name="connsiteY19" fmla="*/ 359522 h 605945"/>
                  <a:gd name="connsiteX20" fmla="*/ 458586 w 565731"/>
                  <a:gd name="connsiteY20" fmla="*/ 361522 h 605945"/>
                  <a:gd name="connsiteX21" fmla="*/ 449685 w 565731"/>
                  <a:gd name="connsiteY21" fmla="*/ 359522 h 605945"/>
                  <a:gd name="connsiteX22" fmla="*/ 436334 w 565731"/>
                  <a:gd name="connsiteY22" fmla="*/ 524606 h 605945"/>
                  <a:gd name="connsiteX23" fmla="*/ 414305 w 565731"/>
                  <a:gd name="connsiteY23" fmla="*/ 545047 h 605945"/>
                  <a:gd name="connsiteX24" fmla="*/ 412525 w 565731"/>
                  <a:gd name="connsiteY24" fmla="*/ 544825 h 605945"/>
                  <a:gd name="connsiteX25" fmla="*/ 392276 w 565731"/>
                  <a:gd name="connsiteY25" fmla="*/ 521051 h 605945"/>
                  <a:gd name="connsiteX26" fmla="*/ 403402 w 565731"/>
                  <a:gd name="connsiteY26" fmla="*/ 380852 h 605945"/>
                  <a:gd name="connsiteX27" fmla="*/ 426321 w 565731"/>
                  <a:gd name="connsiteY27" fmla="*/ 366632 h 605945"/>
                  <a:gd name="connsiteX28" fmla="*/ 435222 w 565731"/>
                  <a:gd name="connsiteY28" fmla="*/ 335971 h 605945"/>
                  <a:gd name="connsiteX29" fmla="*/ 416975 w 565731"/>
                  <a:gd name="connsiteY29" fmla="*/ 171998 h 605945"/>
                  <a:gd name="connsiteX30" fmla="*/ 458586 w 565731"/>
                  <a:gd name="connsiteY30" fmla="*/ 166887 h 605945"/>
                  <a:gd name="connsiteX31" fmla="*/ 107223 w 565731"/>
                  <a:gd name="connsiteY31" fmla="*/ 166887 h 605945"/>
                  <a:gd name="connsiteX32" fmla="*/ 148848 w 565731"/>
                  <a:gd name="connsiteY32" fmla="*/ 171998 h 605945"/>
                  <a:gd name="connsiteX33" fmla="*/ 130595 w 565731"/>
                  <a:gd name="connsiteY33" fmla="*/ 335971 h 605945"/>
                  <a:gd name="connsiteX34" fmla="*/ 139499 w 565731"/>
                  <a:gd name="connsiteY34" fmla="*/ 366632 h 605945"/>
                  <a:gd name="connsiteX35" fmla="*/ 162204 w 565731"/>
                  <a:gd name="connsiteY35" fmla="*/ 380852 h 605945"/>
                  <a:gd name="connsiteX36" fmla="*/ 173556 w 565731"/>
                  <a:gd name="connsiteY36" fmla="*/ 521051 h 605945"/>
                  <a:gd name="connsiteX37" fmla="*/ 153300 w 565731"/>
                  <a:gd name="connsiteY37" fmla="*/ 545047 h 605945"/>
                  <a:gd name="connsiteX38" fmla="*/ 151519 w 565731"/>
                  <a:gd name="connsiteY38" fmla="*/ 545047 h 605945"/>
                  <a:gd name="connsiteX39" fmla="*/ 129483 w 565731"/>
                  <a:gd name="connsiteY39" fmla="*/ 524606 h 605945"/>
                  <a:gd name="connsiteX40" fmla="*/ 116127 w 565731"/>
                  <a:gd name="connsiteY40" fmla="*/ 359522 h 605945"/>
                  <a:gd name="connsiteX41" fmla="*/ 107223 w 565731"/>
                  <a:gd name="connsiteY41" fmla="*/ 361522 h 605945"/>
                  <a:gd name="connsiteX42" fmla="*/ 98097 w 565731"/>
                  <a:gd name="connsiteY42" fmla="*/ 359522 h 605945"/>
                  <a:gd name="connsiteX43" fmla="*/ 84964 w 565731"/>
                  <a:gd name="connsiteY43" fmla="*/ 524606 h 605945"/>
                  <a:gd name="connsiteX44" fmla="*/ 62704 w 565731"/>
                  <a:gd name="connsiteY44" fmla="*/ 545047 h 605945"/>
                  <a:gd name="connsiteX45" fmla="*/ 60924 w 565731"/>
                  <a:gd name="connsiteY45" fmla="*/ 545047 h 605945"/>
                  <a:gd name="connsiteX46" fmla="*/ 40668 w 565731"/>
                  <a:gd name="connsiteY46" fmla="*/ 521051 h 605945"/>
                  <a:gd name="connsiteX47" fmla="*/ 55359 w 565731"/>
                  <a:gd name="connsiteY47" fmla="*/ 338415 h 605945"/>
                  <a:gd name="connsiteX48" fmla="*/ 55359 w 565731"/>
                  <a:gd name="connsiteY48" fmla="*/ 212657 h 605945"/>
                  <a:gd name="connsiteX49" fmla="*/ 50239 w 565731"/>
                  <a:gd name="connsiteY49" fmla="*/ 213991 h 605945"/>
                  <a:gd name="connsiteX50" fmla="*/ 36884 w 565731"/>
                  <a:gd name="connsiteY50" fmla="*/ 335082 h 605945"/>
                  <a:gd name="connsiteX51" fmla="*/ 18408 w 565731"/>
                  <a:gd name="connsiteY51" fmla="*/ 351524 h 605945"/>
                  <a:gd name="connsiteX52" fmla="*/ 16405 w 565731"/>
                  <a:gd name="connsiteY52" fmla="*/ 351301 h 605945"/>
                  <a:gd name="connsiteX53" fmla="*/ 156 w 565731"/>
                  <a:gd name="connsiteY53" fmla="*/ 331082 h 605945"/>
                  <a:gd name="connsiteX54" fmla="*/ 14847 w 565731"/>
                  <a:gd name="connsiteY54" fmla="*/ 198215 h 605945"/>
                  <a:gd name="connsiteX55" fmla="*/ 15737 w 565731"/>
                  <a:gd name="connsiteY55" fmla="*/ 195549 h 605945"/>
                  <a:gd name="connsiteX56" fmla="*/ 16850 w 565731"/>
                  <a:gd name="connsiteY56" fmla="*/ 191772 h 605945"/>
                  <a:gd name="connsiteX57" fmla="*/ 19299 w 565731"/>
                  <a:gd name="connsiteY57" fmla="*/ 188439 h 605945"/>
                  <a:gd name="connsiteX58" fmla="*/ 21079 w 565731"/>
                  <a:gd name="connsiteY58" fmla="*/ 186440 h 605945"/>
                  <a:gd name="connsiteX59" fmla="*/ 25976 w 565731"/>
                  <a:gd name="connsiteY59" fmla="*/ 183551 h 605945"/>
                  <a:gd name="connsiteX60" fmla="*/ 26867 w 565731"/>
                  <a:gd name="connsiteY60" fmla="*/ 182885 h 605945"/>
                  <a:gd name="connsiteX61" fmla="*/ 27312 w 565731"/>
                  <a:gd name="connsiteY61" fmla="*/ 182662 h 605945"/>
                  <a:gd name="connsiteX62" fmla="*/ 28202 w 565731"/>
                  <a:gd name="connsiteY62" fmla="*/ 182440 h 605945"/>
                  <a:gd name="connsiteX63" fmla="*/ 107223 w 565731"/>
                  <a:gd name="connsiteY63" fmla="*/ 166887 h 605945"/>
                  <a:gd name="connsiteX64" fmla="*/ 291929 w 565731"/>
                  <a:gd name="connsiteY64" fmla="*/ 132875 h 605945"/>
                  <a:gd name="connsiteX65" fmla="*/ 383170 w 565731"/>
                  <a:gd name="connsiteY65" fmla="*/ 152651 h 605945"/>
                  <a:gd name="connsiteX66" fmla="*/ 386063 w 565731"/>
                  <a:gd name="connsiteY66" fmla="*/ 154207 h 605945"/>
                  <a:gd name="connsiteX67" fmla="*/ 390291 w 565731"/>
                  <a:gd name="connsiteY67" fmla="*/ 156873 h 605945"/>
                  <a:gd name="connsiteX68" fmla="*/ 393184 w 565731"/>
                  <a:gd name="connsiteY68" fmla="*/ 160206 h 605945"/>
                  <a:gd name="connsiteX69" fmla="*/ 395855 w 565731"/>
                  <a:gd name="connsiteY69" fmla="*/ 163761 h 605945"/>
                  <a:gd name="connsiteX70" fmla="*/ 397412 w 565731"/>
                  <a:gd name="connsiteY70" fmla="*/ 168650 h 605945"/>
                  <a:gd name="connsiteX71" fmla="*/ 398303 w 565731"/>
                  <a:gd name="connsiteY71" fmla="*/ 171761 h 605945"/>
                  <a:gd name="connsiteX72" fmla="*/ 416773 w 565731"/>
                  <a:gd name="connsiteY72" fmla="*/ 337969 h 605945"/>
                  <a:gd name="connsiteX73" fmla="*/ 396522 w 565731"/>
                  <a:gd name="connsiteY73" fmla="*/ 363522 h 605945"/>
                  <a:gd name="connsiteX74" fmla="*/ 393852 w 565731"/>
                  <a:gd name="connsiteY74" fmla="*/ 363744 h 605945"/>
                  <a:gd name="connsiteX75" fmla="*/ 370930 w 565731"/>
                  <a:gd name="connsiteY75" fmla="*/ 343079 h 605945"/>
                  <a:gd name="connsiteX76" fmla="*/ 354017 w 565731"/>
                  <a:gd name="connsiteY76" fmla="*/ 191759 h 605945"/>
                  <a:gd name="connsiteX77" fmla="*/ 347564 w 565731"/>
                  <a:gd name="connsiteY77" fmla="*/ 189759 h 605945"/>
                  <a:gd name="connsiteX78" fmla="*/ 347564 w 565731"/>
                  <a:gd name="connsiteY78" fmla="*/ 347523 h 605945"/>
                  <a:gd name="connsiteX79" fmla="*/ 366034 w 565731"/>
                  <a:gd name="connsiteY79" fmla="*/ 575948 h 605945"/>
                  <a:gd name="connsiteX80" fmla="*/ 340665 w 565731"/>
                  <a:gd name="connsiteY80" fmla="*/ 605723 h 605945"/>
                  <a:gd name="connsiteX81" fmla="*/ 338440 w 565731"/>
                  <a:gd name="connsiteY81" fmla="*/ 605945 h 605945"/>
                  <a:gd name="connsiteX82" fmla="*/ 310622 w 565731"/>
                  <a:gd name="connsiteY82" fmla="*/ 580392 h 605945"/>
                  <a:gd name="connsiteX83" fmla="*/ 294154 w 565731"/>
                  <a:gd name="connsiteY83" fmla="*/ 373965 h 605945"/>
                  <a:gd name="connsiteX84" fmla="*/ 282805 w 565731"/>
                  <a:gd name="connsiteY84" fmla="*/ 376187 h 605945"/>
                  <a:gd name="connsiteX85" fmla="*/ 271678 w 565731"/>
                  <a:gd name="connsiteY85" fmla="*/ 373965 h 605945"/>
                  <a:gd name="connsiteX86" fmla="*/ 254987 w 565731"/>
                  <a:gd name="connsiteY86" fmla="*/ 580392 h 605945"/>
                  <a:gd name="connsiteX87" fmla="*/ 227393 w 565731"/>
                  <a:gd name="connsiteY87" fmla="*/ 605945 h 605945"/>
                  <a:gd name="connsiteX88" fmla="*/ 225167 w 565731"/>
                  <a:gd name="connsiteY88" fmla="*/ 605723 h 605945"/>
                  <a:gd name="connsiteX89" fmla="*/ 199798 w 565731"/>
                  <a:gd name="connsiteY89" fmla="*/ 575948 h 605945"/>
                  <a:gd name="connsiteX90" fmla="*/ 218046 w 565731"/>
                  <a:gd name="connsiteY90" fmla="*/ 347523 h 605945"/>
                  <a:gd name="connsiteX91" fmla="*/ 218046 w 565731"/>
                  <a:gd name="connsiteY91" fmla="*/ 189759 h 605945"/>
                  <a:gd name="connsiteX92" fmla="*/ 211815 w 565731"/>
                  <a:gd name="connsiteY92" fmla="*/ 191759 h 605945"/>
                  <a:gd name="connsiteX93" fmla="*/ 194902 w 565731"/>
                  <a:gd name="connsiteY93" fmla="*/ 343079 h 605945"/>
                  <a:gd name="connsiteX94" fmla="*/ 171980 w 565731"/>
                  <a:gd name="connsiteY94" fmla="*/ 363744 h 605945"/>
                  <a:gd name="connsiteX95" fmla="*/ 169310 w 565731"/>
                  <a:gd name="connsiteY95" fmla="*/ 363522 h 605945"/>
                  <a:gd name="connsiteX96" fmla="*/ 148836 w 565731"/>
                  <a:gd name="connsiteY96" fmla="*/ 337969 h 605945"/>
                  <a:gd name="connsiteX97" fmla="*/ 167307 w 565731"/>
                  <a:gd name="connsiteY97" fmla="*/ 171761 h 605945"/>
                  <a:gd name="connsiteX98" fmla="*/ 168420 w 565731"/>
                  <a:gd name="connsiteY98" fmla="*/ 168428 h 605945"/>
                  <a:gd name="connsiteX99" fmla="*/ 169977 w 565731"/>
                  <a:gd name="connsiteY99" fmla="*/ 163984 h 605945"/>
                  <a:gd name="connsiteX100" fmla="*/ 173093 w 565731"/>
                  <a:gd name="connsiteY100" fmla="*/ 159540 h 605945"/>
                  <a:gd name="connsiteX101" fmla="*/ 175096 w 565731"/>
                  <a:gd name="connsiteY101" fmla="*/ 157095 h 605945"/>
                  <a:gd name="connsiteX102" fmla="*/ 181327 w 565731"/>
                  <a:gd name="connsiteY102" fmla="*/ 153318 h 605945"/>
                  <a:gd name="connsiteX103" fmla="*/ 182440 w 565731"/>
                  <a:gd name="connsiteY103" fmla="*/ 152651 h 605945"/>
                  <a:gd name="connsiteX104" fmla="*/ 183107 w 565731"/>
                  <a:gd name="connsiteY104" fmla="*/ 152429 h 605945"/>
                  <a:gd name="connsiteX105" fmla="*/ 184220 w 565731"/>
                  <a:gd name="connsiteY105" fmla="*/ 151985 h 605945"/>
                  <a:gd name="connsiteX106" fmla="*/ 273903 w 565731"/>
                  <a:gd name="connsiteY106" fmla="*/ 133097 h 605945"/>
                  <a:gd name="connsiteX107" fmla="*/ 279689 w 565731"/>
                  <a:gd name="connsiteY107" fmla="*/ 144652 h 605945"/>
                  <a:gd name="connsiteX108" fmla="*/ 279912 w 565731"/>
                  <a:gd name="connsiteY108" fmla="*/ 144652 h 605945"/>
                  <a:gd name="connsiteX109" fmla="*/ 264334 w 565731"/>
                  <a:gd name="connsiteY109" fmla="*/ 265975 h 605945"/>
                  <a:gd name="connsiteX110" fmla="*/ 282805 w 565731"/>
                  <a:gd name="connsiteY110" fmla="*/ 298194 h 605945"/>
                  <a:gd name="connsiteX111" fmla="*/ 301498 w 565731"/>
                  <a:gd name="connsiteY111" fmla="*/ 265975 h 605945"/>
                  <a:gd name="connsiteX112" fmla="*/ 285920 w 565731"/>
                  <a:gd name="connsiteY112" fmla="*/ 144652 h 605945"/>
                  <a:gd name="connsiteX113" fmla="*/ 458589 w 565731"/>
                  <a:gd name="connsiteY113" fmla="*/ 60898 h 605945"/>
                  <a:gd name="connsiteX114" fmla="*/ 505339 w 565731"/>
                  <a:gd name="connsiteY114" fmla="*/ 111988 h 605945"/>
                  <a:gd name="connsiteX115" fmla="*/ 458589 w 565731"/>
                  <a:gd name="connsiteY115" fmla="*/ 163078 h 605945"/>
                  <a:gd name="connsiteX116" fmla="*/ 411839 w 565731"/>
                  <a:gd name="connsiteY116" fmla="*/ 111988 h 605945"/>
                  <a:gd name="connsiteX117" fmla="*/ 458589 w 565731"/>
                  <a:gd name="connsiteY117" fmla="*/ 60898 h 605945"/>
                  <a:gd name="connsiteX118" fmla="*/ 107209 w 565731"/>
                  <a:gd name="connsiteY118" fmla="*/ 60898 h 605945"/>
                  <a:gd name="connsiteX119" fmla="*/ 153924 w 565731"/>
                  <a:gd name="connsiteY119" fmla="*/ 111988 h 605945"/>
                  <a:gd name="connsiteX120" fmla="*/ 107209 w 565731"/>
                  <a:gd name="connsiteY120" fmla="*/ 163078 h 605945"/>
                  <a:gd name="connsiteX121" fmla="*/ 60494 w 565731"/>
                  <a:gd name="connsiteY121" fmla="*/ 111988 h 605945"/>
                  <a:gd name="connsiteX122" fmla="*/ 107209 w 565731"/>
                  <a:gd name="connsiteY122" fmla="*/ 60898 h 605945"/>
                  <a:gd name="connsiteX123" fmla="*/ 282810 w 565731"/>
                  <a:gd name="connsiteY123" fmla="*/ 0 h 605945"/>
                  <a:gd name="connsiteX124" fmla="*/ 341344 w 565731"/>
                  <a:gd name="connsiteY124" fmla="*/ 64003 h 605945"/>
                  <a:gd name="connsiteX125" fmla="*/ 282810 w 565731"/>
                  <a:gd name="connsiteY125" fmla="*/ 128006 h 605945"/>
                  <a:gd name="connsiteX126" fmla="*/ 224276 w 565731"/>
                  <a:gd name="connsiteY126" fmla="*/ 64003 h 605945"/>
                  <a:gd name="connsiteX127" fmla="*/ 282810 w 565731"/>
                  <a:gd name="connsiteY127" fmla="*/ 0 h 605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565731" h="605945">
                    <a:moveTo>
                      <a:pt x="458586" y="166887"/>
                    </a:moveTo>
                    <a:cubicBezTo>
                      <a:pt x="494634" y="166887"/>
                      <a:pt x="537135" y="182218"/>
                      <a:pt x="538915" y="182885"/>
                    </a:cubicBezTo>
                    <a:cubicBezTo>
                      <a:pt x="539583" y="183107"/>
                      <a:pt x="540250" y="183773"/>
                      <a:pt x="541140" y="184218"/>
                    </a:cubicBezTo>
                    <a:cubicBezTo>
                      <a:pt x="542253" y="184884"/>
                      <a:pt x="543366" y="185329"/>
                      <a:pt x="544478" y="186217"/>
                    </a:cubicBezTo>
                    <a:cubicBezTo>
                      <a:pt x="545368" y="187106"/>
                      <a:pt x="546036" y="187995"/>
                      <a:pt x="546703" y="188884"/>
                    </a:cubicBezTo>
                    <a:cubicBezTo>
                      <a:pt x="547593" y="189772"/>
                      <a:pt x="548261" y="190661"/>
                      <a:pt x="548929" y="191772"/>
                    </a:cubicBezTo>
                    <a:cubicBezTo>
                      <a:pt x="549596" y="193105"/>
                      <a:pt x="549819" y="194216"/>
                      <a:pt x="550041" y="195549"/>
                    </a:cubicBezTo>
                    <a:cubicBezTo>
                      <a:pt x="550264" y="196438"/>
                      <a:pt x="550709" y="197327"/>
                      <a:pt x="550931" y="198215"/>
                    </a:cubicBezTo>
                    <a:lnTo>
                      <a:pt x="565617" y="331082"/>
                    </a:lnTo>
                    <a:cubicBezTo>
                      <a:pt x="566730" y="341081"/>
                      <a:pt x="559609" y="350190"/>
                      <a:pt x="549374" y="351301"/>
                    </a:cubicBezTo>
                    <a:cubicBezTo>
                      <a:pt x="548706" y="351524"/>
                      <a:pt x="548038" y="351524"/>
                      <a:pt x="547371" y="351524"/>
                    </a:cubicBezTo>
                    <a:cubicBezTo>
                      <a:pt x="538025" y="351524"/>
                      <a:pt x="530015" y="344414"/>
                      <a:pt x="528902" y="335082"/>
                    </a:cubicBezTo>
                    <a:lnTo>
                      <a:pt x="515551" y="213991"/>
                    </a:lnTo>
                    <a:cubicBezTo>
                      <a:pt x="513993" y="213546"/>
                      <a:pt x="512213" y="213102"/>
                      <a:pt x="510433" y="212657"/>
                    </a:cubicBezTo>
                    <a:lnTo>
                      <a:pt x="510433" y="338415"/>
                    </a:lnTo>
                    <a:lnTo>
                      <a:pt x="525119" y="521051"/>
                    </a:lnTo>
                    <a:cubicBezTo>
                      <a:pt x="526009" y="533271"/>
                      <a:pt x="516886" y="543936"/>
                      <a:pt x="504647" y="544825"/>
                    </a:cubicBezTo>
                    <a:cubicBezTo>
                      <a:pt x="504202" y="545047"/>
                      <a:pt x="503535" y="545047"/>
                      <a:pt x="502867" y="545047"/>
                    </a:cubicBezTo>
                    <a:cubicBezTo>
                      <a:pt x="491519" y="545047"/>
                      <a:pt x="481728" y="536160"/>
                      <a:pt x="480838" y="524606"/>
                    </a:cubicBezTo>
                    <a:lnTo>
                      <a:pt x="467487" y="359522"/>
                    </a:lnTo>
                    <a:cubicBezTo>
                      <a:pt x="464817" y="360855"/>
                      <a:pt x="461924" y="361522"/>
                      <a:pt x="458586" y="361522"/>
                    </a:cubicBezTo>
                    <a:cubicBezTo>
                      <a:pt x="455471" y="361522"/>
                      <a:pt x="452356" y="360855"/>
                      <a:pt x="449685" y="359522"/>
                    </a:cubicBezTo>
                    <a:lnTo>
                      <a:pt x="436334" y="524606"/>
                    </a:lnTo>
                    <a:cubicBezTo>
                      <a:pt x="435444" y="536160"/>
                      <a:pt x="425653" y="545047"/>
                      <a:pt x="414305" y="545047"/>
                    </a:cubicBezTo>
                    <a:cubicBezTo>
                      <a:pt x="413637" y="545047"/>
                      <a:pt x="413192" y="545047"/>
                      <a:pt x="412525" y="544825"/>
                    </a:cubicBezTo>
                    <a:cubicBezTo>
                      <a:pt x="400286" y="543936"/>
                      <a:pt x="391163" y="533271"/>
                      <a:pt x="392276" y="521051"/>
                    </a:cubicBezTo>
                    <a:lnTo>
                      <a:pt x="403402" y="380852"/>
                    </a:lnTo>
                    <a:cubicBezTo>
                      <a:pt x="412525" y="378630"/>
                      <a:pt x="420535" y="373964"/>
                      <a:pt x="426321" y="366632"/>
                    </a:cubicBezTo>
                    <a:cubicBezTo>
                      <a:pt x="433219" y="357967"/>
                      <a:pt x="436557" y="347080"/>
                      <a:pt x="435222" y="335971"/>
                    </a:cubicBezTo>
                    <a:lnTo>
                      <a:pt x="416975" y="171998"/>
                    </a:lnTo>
                    <a:cubicBezTo>
                      <a:pt x="430104" y="169331"/>
                      <a:pt x="444790" y="166887"/>
                      <a:pt x="458586" y="166887"/>
                    </a:cubicBezTo>
                    <a:close/>
                    <a:moveTo>
                      <a:pt x="107223" y="166887"/>
                    </a:moveTo>
                    <a:cubicBezTo>
                      <a:pt x="121024" y="166887"/>
                      <a:pt x="135715" y="169331"/>
                      <a:pt x="148848" y="171998"/>
                    </a:cubicBezTo>
                    <a:lnTo>
                      <a:pt x="130595" y="335971"/>
                    </a:lnTo>
                    <a:cubicBezTo>
                      <a:pt x="129260" y="347080"/>
                      <a:pt x="132376" y="357967"/>
                      <a:pt x="139499" y="366632"/>
                    </a:cubicBezTo>
                    <a:cubicBezTo>
                      <a:pt x="145287" y="373964"/>
                      <a:pt x="153300" y="378852"/>
                      <a:pt x="162204" y="380852"/>
                    </a:cubicBezTo>
                    <a:lnTo>
                      <a:pt x="173556" y="521051"/>
                    </a:lnTo>
                    <a:cubicBezTo>
                      <a:pt x="174669" y="533271"/>
                      <a:pt x="165543" y="543936"/>
                      <a:pt x="153300" y="545047"/>
                    </a:cubicBezTo>
                    <a:cubicBezTo>
                      <a:pt x="152632" y="545047"/>
                      <a:pt x="151964" y="545047"/>
                      <a:pt x="151519" y="545047"/>
                    </a:cubicBezTo>
                    <a:cubicBezTo>
                      <a:pt x="139944" y="545047"/>
                      <a:pt x="130373" y="536160"/>
                      <a:pt x="129483" y="524606"/>
                    </a:cubicBezTo>
                    <a:lnTo>
                      <a:pt x="116127" y="359522"/>
                    </a:lnTo>
                    <a:cubicBezTo>
                      <a:pt x="113456" y="360855"/>
                      <a:pt x="110339" y="361522"/>
                      <a:pt x="107223" y="361522"/>
                    </a:cubicBezTo>
                    <a:cubicBezTo>
                      <a:pt x="103884" y="361522"/>
                      <a:pt x="100991" y="360855"/>
                      <a:pt x="98097" y="359522"/>
                    </a:cubicBezTo>
                    <a:lnTo>
                      <a:pt x="84964" y="524606"/>
                    </a:lnTo>
                    <a:cubicBezTo>
                      <a:pt x="84073" y="536160"/>
                      <a:pt x="74279" y="545047"/>
                      <a:pt x="62704" y="545047"/>
                    </a:cubicBezTo>
                    <a:cubicBezTo>
                      <a:pt x="62259" y="545047"/>
                      <a:pt x="61591" y="545047"/>
                      <a:pt x="60924" y="545047"/>
                    </a:cubicBezTo>
                    <a:cubicBezTo>
                      <a:pt x="48904" y="543936"/>
                      <a:pt x="39777" y="533271"/>
                      <a:pt x="40668" y="521051"/>
                    </a:cubicBezTo>
                    <a:lnTo>
                      <a:pt x="55359" y="338415"/>
                    </a:lnTo>
                    <a:lnTo>
                      <a:pt x="55359" y="212657"/>
                    </a:lnTo>
                    <a:cubicBezTo>
                      <a:pt x="53578" y="213102"/>
                      <a:pt x="51797" y="213546"/>
                      <a:pt x="50239" y="213991"/>
                    </a:cubicBezTo>
                    <a:lnTo>
                      <a:pt x="36884" y="335082"/>
                    </a:lnTo>
                    <a:cubicBezTo>
                      <a:pt x="35771" y="344636"/>
                      <a:pt x="27757" y="351524"/>
                      <a:pt x="18408" y="351524"/>
                    </a:cubicBezTo>
                    <a:cubicBezTo>
                      <a:pt x="17740" y="351524"/>
                      <a:pt x="17073" y="351524"/>
                      <a:pt x="16405" y="351301"/>
                    </a:cubicBezTo>
                    <a:cubicBezTo>
                      <a:pt x="6166" y="350190"/>
                      <a:pt x="-1180" y="341081"/>
                      <a:pt x="156" y="331082"/>
                    </a:cubicBezTo>
                    <a:lnTo>
                      <a:pt x="14847" y="198215"/>
                    </a:lnTo>
                    <a:cubicBezTo>
                      <a:pt x="14847" y="197104"/>
                      <a:pt x="15515" y="196438"/>
                      <a:pt x="15737" y="195549"/>
                    </a:cubicBezTo>
                    <a:cubicBezTo>
                      <a:pt x="15960" y="194216"/>
                      <a:pt x="16182" y="193105"/>
                      <a:pt x="16850" y="191772"/>
                    </a:cubicBezTo>
                    <a:cubicBezTo>
                      <a:pt x="17518" y="190661"/>
                      <a:pt x="18408" y="189550"/>
                      <a:pt x="19299" y="188439"/>
                    </a:cubicBezTo>
                    <a:cubicBezTo>
                      <a:pt x="19966" y="187773"/>
                      <a:pt x="20412" y="187106"/>
                      <a:pt x="21079" y="186440"/>
                    </a:cubicBezTo>
                    <a:cubicBezTo>
                      <a:pt x="22415" y="185106"/>
                      <a:pt x="24196" y="184218"/>
                      <a:pt x="25976" y="183551"/>
                    </a:cubicBezTo>
                    <a:cubicBezTo>
                      <a:pt x="26199" y="183329"/>
                      <a:pt x="26644" y="183107"/>
                      <a:pt x="26867" y="182885"/>
                    </a:cubicBezTo>
                    <a:cubicBezTo>
                      <a:pt x="26867" y="182885"/>
                      <a:pt x="27312" y="182662"/>
                      <a:pt x="27312" y="182662"/>
                    </a:cubicBezTo>
                    <a:cubicBezTo>
                      <a:pt x="27757" y="182662"/>
                      <a:pt x="27980" y="182440"/>
                      <a:pt x="28202" y="182440"/>
                    </a:cubicBezTo>
                    <a:cubicBezTo>
                      <a:pt x="35771" y="179774"/>
                      <a:pt x="74279" y="166887"/>
                      <a:pt x="107223" y="166887"/>
                    </a:cubicBezTo>
                    <a:close/>
                    <a:moveTo>
                      <a:pt x="291929" y="132875"/>
                    </a:moveTo>
                    <a:cubicBezTo>
                      <a:pt x="334656" y="135097"/>
                      <a:pt x="381167" y="151762"/>
                      <a:pt x="383170" y="152651"/>
                    </a:cubicBezTo>
                    <a:cubicBezTo>
                      <a:pt x="384283" y="153096"/>
                      <a:pt x="385173" y="153762"/>
                      <a:pt x="386063" y="154207"/>
                    </a:cubicBezTo>
                    <a:cubicBezTo>
                      <a:pt x="387621" y="155096"/>
                      <a:pt x="389178" y="155762"/>
                      <a:pt x="390291" y="156873"/>
                    </a:cubicBezTo>
                    <a:cubicBezTo>
                      <a:pt x="391626" y="157984"/>
                      <a:pt x="392294" y="159095"/>
                      <a:pt x="393184" y="160206"/>
                    </a:cubicBezTo>
                    <a:cubicBezTo>
                      <a:pt x="394074" y="161539"/>
                      <a:pt x="395187" y="162428"/>
                      <a:pt x="395855" y="163761"/>
                    </a:cubicBezTo>
                    <a:cubicBezTo>
                      <a:pt x="396522" y="165317"/>
                      <a:pt x="396967" y="166872"/>
                      <a:pt x="397412" y="168650"/>
                    </a:cubicBezTo>
                    <a:cubicBezTo>
                      <a:pt x="397635" y="169761"/>
                      <a:pt x="398303" y="170650"/>
                      <a:pt x="398303" y="171761"/>
                    </a:cubicBezTo>
                    <a:lnTo>
                      <a:pt x="416773" y="337969"/>
                    </a:lnTo>
                    <a:cubicBezTo>
                      <a:pt x="418331" y="350634"/>
                      <a:pt x="409207" y="362189"/>
                      <a:pt x="396522" y="363522"/>
                    </a:cubicBezTo>
                    <a:cubicBezTo>
                      <a:pt x="395632" y="363522"/>
                      <a:pt x="394742" y="363744"/>
                      <a:pt x="393852" y="363744"/>
                    </a:cubicBezTo>
                    <a:cubicBezTo>
                      <a:pt x="382280" y="363744"/>
                      <a:pt x="372265" y="354856"/>
                      <a:pt x="370930" y="343079"/>
                    </a:cubicBezTo>
                    <a:lnTo>
                      <a:pt x="354017" y="191759"/>
                    </a:lnTo>
                    <a:cubicBezTo>
                      <a:pt x="352014" y="191092"/>
                      <a:pt x="350012" y="190426"/>
                      <a:pt x="347564" y="189759"/>
                    </a:cubicBezTo>
                    <a:lnTo>
                      <a:pt x="347564" y="347523"/>
                    </a:lnTo>
                    <a:lnTo>
                      <a:pt x="366034" y="575948"/>
                    </a:lnTo>
                    <a:cubicBezTo>
                      <a:pt x="367370" y="591280"/>
                      <a:pt x="355798" y="604612"/>
                      <a:pt x="340665" y="605723"/>
                    </a:cubicBezTo>
                    <a:cubicBezTo>
                      <a:pt x="339775" y="605945"/>
                      <a:pt x="339107" y="605945"/>
                      <a:pt x="338440" y="605945"/>
                    </a:cubicBezTo>
                    <a:cubicBezTo>
                      <a:pt x="323974" y="605945"/>
                      <a:pt x="311957" y="594835"/>
                      <a:pt x="310622" y="580392"/>
                    </a:cubicBezTo>
                    <a:lnTo>
                      <a:pt x="294154" y="373965"/>
                    </a:lnTo>
                    <a:cubicBezTo>
                      <a:pt x="290594" y="375299"/>
                      <a:pt x="286810" y="376187"/>
                      <a:pt x="282805" y="376187"/>
                    </a:cubicBezTo>
                    <a:cubicBezTo>
                      <a:pt x="279022" y="376187"/>
                      <a:pt x="275238" y="375299"/>
                      <a:pt x="271678" y="373965"/>
                    </a:cubicBezTo>
                    <a:lnTo>
                      <a:pt x="254987" y="580392"/>
                    </a:lnTo>
                    <a:cubicBezTo>
                      <a:pt x="253875" y="594835"/>
                      <a:pt x="241858" y="605945"/>
                      <a:pt x="227393" y="605945"/>
                    </a:cubicBezTo>
                    <a:cubicBezTo>
                      <a:pt x="226725" y="605945"/>
                      <a:pt x="225835" y="605945"/>
                      <a:pt x="225167" y="605723"/>
                    </a:cubicBezTo>
                    <a:cubicBezTo>
                      <a:pt x="209812" y="604612"/>
                      <a:pt x="198462" y="591280"/>
                      <a:pt x="199798" y="575948"/>
                    </a:cubicBezTo>
                    <a:lnTo>
                      <a:pt x="218046" y="347523"/>
                    </a:lnTo>
                    <a:lnTo>
                      <a:pt x="218046" y="189759"/>
                    </a:lnTo>
                    <a:cubicBezTo>
                      <a:pt x="215821" y="190426"/>
                      <a:pt x="213595" y="191092"/>
                      <a:pt x="211815" y="191759"/>
                    </a:cubicBezTo>
                    <a:lnTo>
                      <a:pt x="194902" y="343079"/>
                    </a:lnTo>
                    <a:cubicBezTo>
                      <a:pt x="193567" y="354856"/>
                      <a:pt x="183552" y="363744"/>
                      <a:pt x="171980" y="363744"/>
                    </a:cubicBezTo>
                    <a:cubicBezTo>
                      <a:pt x="171090" y="363744"/>
                      <a:pt x="170200" y="363744"/>
                      <a:pt x="169310" y="363522"/>
                    </a:cubicBezTo>
                    <a:cubicBezTo>
                      <a:pt x="156625" y="362189"/>
                      <a:pt x="147501" y="350634"/>
                      <a:pt x="148836" y="337969"/>
                    </a:cubicBezTo>
                    <a:lnTo>
                      <a:pt x="167307" y="171761"/>
                    </a:lnTo>
                    <a:cubicBezTo>
                      <a:pt x="167530" y="170650"/>
                      <a:pt x="168197" y="169539"/>
                      <a:pt x="168420" y="168428"/>
                    </a:cubicBezTo>
                    <a:cubicBezTo>
                      <a:pt x="168865" y="166872"/>
                      <a:pt x="169087" y="165317"/>
                      <a:pt x="169977" y="163984"/>
                    </a:cubicBezTo>
                    <a:cubicBezTo>
                      <a:pt x="170645" y="162206"/>
                      <a:pt x="171980" y="160873"/>
                      <a:pt x="173093" y="159540"/>
                    </a:cubicBezTo>
                    <a:cubicBezTo>
                      <a:pt x="173761" y="158651"/>
                      <a:pt x="174206" y="157762"/>
                      <a:pt x="175096" y="157095"/>
                    </a:cubicBezTo>
                    <a:cubicBezTo>
                      <a:pt x="176876" y="155540"/>
                      <a:pt x="179102" y="154429"/>
                      <a:pt x="181327" y="153318"/>
                    </a:cubicBezTo>
                    <a:cubicBezTo>
                      <a:pt x="181772" y="153096"/>
                      <a:pt x="181995" y="152874"/>
                      <a:pt x="182440" y="152651"/>
                    </a:cubicBezTo>
                    <a:cubicBezTo>
                      <a:pt x="182662" y="152651"/>
                      <a:pt x="182885" y="152429"/>
                      <a:pt x="183107" y="152429"/>
                    </a:cubicBezTo>
                    <a:cubicBezTo>
                      <a:pt x="183552" y="152207"/>
                      <a:pt x="183775" y="152207"/>
                      <a:pt x="184220" y="151985"/>
                    </a:cubicBezTo>
                    <a:cubicBezTo>
                      <a:pt x="192899" y="148874"/>
                      <a:pt x="234959" y="135097"/>
                      <a:pt x="273903" y="133097"/>
                    </a:cubicBezTo>
                    <a:lnTo>
                      <a:pt x="279689" y="144652"/>
                    </a:lnTo>
                    <a:lnTo>
                      <a:pt x="279912" y="144652"/>
                    </a:lnTo>
                    <a:lnTo>
                      <a:pt x="264334" y="265975"/>
                    </a:lnTo>
                    <a:lnTo>
                      <a:pt x="282805" y="298194"/>
                    </a:lnTo>
                    <a:lnTo>
                      <a:pt x="301498" y="265975"/>
                    </a:lnTo>
                    <a:lnTo>
                      <a:pt x="285920" y="144652"/>
                    </a:lnTo>
                    <a:close/>
                    <a:moveTo>
                      <a:pt x="458589" y="60898"/>
                    </a:moveTo>
                    <a:cubicBezTo>
                      <a:pt x="484408" y="60898"/>
                      <a:pt x="505339" y="83772"/>
                      <a:pt x="505339" y="111988"/>
                    </a:cubicBezTo>
                    <a:cubicBezTo>
                      <a:pt x="505339" y="140204"/>
                      <a:pt x="484408" y="163078"/>
                      <a:pt x="458589" y="163078"/>
                    </a:cubicBezTo>
                    <a:cubicBezTo>
                      <a:pt x="432770" y="163078"/>
                      <a:pt x="411839" y="140204"/>
                      <a:pt x="411839" y="111988"/>
                    </a:cubicBezTo>
                    <a:cubicBezTo>
                      <a:pt x="411839" y="83772"/>
                      <a:pt x="432770" y="60898"/>
                      <a:pt x="458589" y="60898"/>
                    </a:cubicBezTo>
                    <a:close/>
                    <a:moveTo>
                      <a:pt x="107209" y="60898"/>
                    </a:moveTo>
                    <a:cubicBezTo>
                      <a:pt x="133009" y="60898"/>
                      <a:pt x="153924" y="83772"/>
                      <a:pt x="153924" y="111988"/>
                    </a:cubicBezTo>
                    <a:cubicBezTo>
                      <a:pt x="153924" y="140204"/>
                      <a:pt x="133009" y="163078"/>
                      <a:pt x="107209" y="163078"/>
                    </a:cubicBezTo>
                    <a:cubicBezTo>
                      <a:pt x="81409" y="163078"/>
                      <a:pt x="60494" y="140204"/>
                      <a:pt x="60494" y="111988"/>
                    </a:cubicBezTo>
                    <a:cubicBezTo>
                      <a:pt x="60494" y="83772"/>
                      <a:pt x="81409" y="60898"/>
                      <a:pt x="107209" y="60898"/>
                    </a:cubicBezTo>
                    <a:close/>
                    <a:moveTo>
                      <a:pt x="282810" y="0"/>
                    </a:moveTo>
                    <a:cubicBezTo>
                      <a:pt x="315137" y="0"/>
                      <a:pt x="341344" y="28655"/>
                      <a:pt x="341344" y="64003"/>
                    </a:cubicBezTo>
                    <a:cubicBezTo>
                      <a:pt x="341344" y="99351"/>
                      <a:pt x="315137" y="128006"/>
                      <a:pt x="282810" y="128006"/>
                    </a:cubicBezTo>
                    <a:cubicBezTo>
                      <a:pt x="250483" y="128006"/>
                      <a:pt x="224276" y="99351"/>
                      <a:pt x="224276" y="64003"/>
                    </a:cubicBezTo>
                    <a:cubicBezTo>
                      <a:pt x="224276" y="28655"/>
                      <a:pt x="250483" y="0"/>
                      <a:pt x="2828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6" name="îŝļîḓe"/>
            <p:cNvGrpSpPr/>
            <p:nvPr/>
          </p:nvGrpSpPr>
          <p:grpSpPr>
            <a:xfrm>
              <a:off x="4324235" y="1585686"/>
              <a:ext cx="778782" cy="778782"/>
              <a:chOff x="2180342" y="4732433"/>
              <a:chExt cx="1217792" cy="1217792"/>
            </a:xfrm>
          </p:grpSpPr>
          <p:sp>
            <p:nvSpPr>
              <p:cNvPr id="27" name="iṣļîḍè"/>
              <p:cNvSpPr/>
              <p:nvPr/>
            </p:nvSpPr>
            <p:spPr>
              <a:xfrm>
                <a:off x="2180342" y="4732433"/>
                <a:ext cx="1217792" cy="1217792"/>
              </a:xfrm>
              <a:prstGeom prst="ellipse">
                <a:avLst/>
              </a:prstGeom>
              <a:solidFill>
                <a:srgbClr val="22CCDE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îṡľïḍe"/>
              <p:cNvSpPr/>
              <p:nvPr/>
            </p:nvSpPr>
            <p:spPr>
              <a:xfrm>
                <a:off x="2518910" y="5051785"/>
                <a:ext cx="540656" cy="579088"/>
              </a:xfrm>
              <a:custGeom>
                <a:avLst/>
                <a:gdLst>
                  <a:gd name="connsiteX0" fmla="*/ 458586 w 565731"/>
                  <a:gd name="connsiteY0" fmla="*/ 166887 h 605945"/>
                  <a:gd name="connsiteX1" fmla="*/ 538915 w 565731"/>
                  <a:gd name="connsiteY1" fmla="*/ 182885 h 605945"/>
                  <a:gd name="connsiteX2" fmla="*/ 541140 w 565731"/>
                  <a:gd name="connsiteY2" fmla="*/ 184218 h 605945"/>
                  <a:gd name="connsiteX3" fmla="*/ 544478 w 565731"/>
                  <a:gd name="connsiteY3" fmla="*/ 186217 h 605945"/>
                  <a:gd name="connsiteX4" fmla="*/ 546703 w 565731"/>
                  <a:gd name="connsiteY4" fmla="*/ 188884 h 605945"/>
                  <a:gd name="connsiteX5" fmla="*/ 548929 w 565731"/>
                  <a:gd name="connsiteY5" fmla="*/ 191772 h 605945"/>
                  <a:gd name="connsiteX6" fmla="*/ 550041 w 565731"/>
                  <a:gd name="connsiteY6" fmla="*/ 195549 h 605945"/>
                  <a:gd name="connsiteX7" fmla="*/ 550931 w 565731"/>
                  <a:gd name="connsiteY7" fmla="*/ 198215 h 605945"/>
                  <a:gd name="connsiteX8" fmla="*/ 565617 w 565731"/>
                  <a:gd name="connsiteY8" fmla="*/ 331082 h 605945"/>
                  <a:gd name="connsiteX9" fmla="*/ 549374 w 565731"/>
                  <a:gd name="connsiteY9" fmla="*/ 351301 h 605945"/>
                  <a:gd name="connsiteX10" fmla="*/ 547371 w 565731"/>
                  <a:gd name="connsiteY10" fmla="*/ 351524 h 605945"/>
                  <a:gd name="connsiteX11" fmla="*/ 528902 w 565731"/>
                  <a:gd name="connsiteY11" fmla="*/ 335082 h 605945"/>
                  <a:gd name="connsiteX12" fmla="*/ 515551 w 565731"/>
                  <a:gd name="connsiteY12" fmla="*/ 213991 h 605945"/>
                  <a:gd name="connsiteX13" fmla="*/ 510433 w 565731"/>
                  <a:gd name="connsiteY13" fmla="*/ 212657 h 605945"/>
                  <a:gd name="connsiteX14" fmla="*/ 510433 w 565731"/>
                  <a:gd name="connsiteY14" fmla="*/ 338415 h 605945"/>
                  <a:gd name="connsiteX15" fmla="*/ 525119 w 565731"/>
                  <a:gd name="connsiteY15" fmla="*/ 521051 h 605945"/>
                  <a:gd name="connsiteX16" fmla="*/ 504647 w 565731"/>
                  <a:gd name="connsiteY16" fmla="*/ 544825 h 605945"/>
                  <a:gd name="connsiteX17" fmla="*/ 502867 w 565731"/>
                  <a:gd name="connsiteY17" fmla="*/ 545047 h 605945"/>
                  <a:gd name="connsiteX18" fmla="*/ 480838 w 565731"/>
                  <a:gd name="connsiteY18" fmla="*/ 524606 h 605945"/>
                  <a:gd name="connsiteX19" fmla="*/ 467487 w 565731"/>
                  <a:gd name="connsiteY19" fmla="*/ 359522 h 605945"/>
                  <a:gd name="connsiteX20" fmla="*/ 458586 w 565731"/>
                  <a:gd name="connsiteY20" fmla="*/ 361522 h 605945"/>
                  <a:gd name="connsiteX21" fmla="*/ 449685 w 565731"/>
                  <a:gd name="connsiteY21" fmla="*/ 359522 h 605945"/>
                  <a:gd name="connsiteX22" fmla="*/ 436334 w 565731"/>
                  <a:gd name="connsiteY22" fmla="*/ 524606 h 605945"/>
                  <a:gd name="connsiteX23" fmla="*/ 414305 w 565731"/>
                  <a:gd name="connsiteY23" fmla="*/ 545047 h 605945"/>
                  <a:gd name="connsiteX24" fmla="*/ 412525 w 565731"/>
                  <a:gd name="connsiteY24" fmla="*/ 544825 h 605945"/>
                  <a:gd name="connsiteX25" fmla="*/ 392276 w 565731"/>
                  <a:gd name="connsiteY25" fmla="*/ 521051 h 605945"/>
                  <a:gd name="connsiteX26" fmla="*/ 403402 w 565731"/>
                  <a:gd name="connsiteY26" fmla="*/ 380852 h 605945"/>
                  <a:gd name="connsiteX27" fmla="*/ 426321 w 565731"/>
                  <a:gd name="connsiteY27" fmla="*/ 366632 h 605945"/>
                  <a:gd name="connsiteX28" fmla="*/ 435222 w 565731"/>
                  <a:gd name="connsiteY28" fmla="*/ 335971 h 605945"/>
                  <a:gd name="connsiteX29" fmla="*/ 416975 w 565731"/>
                  <a:gd name="connsiteY29" fmla="*/ 171998 h 605945"/>
                  <a:gd name="connsiteX30" fmla="*/ 458586 w 565731"/>
                  <a:gd name="connsiteY30" fmla="*/ 166887 h 605945"/>
                  <a:gd name="connsiteX31" fmla="*/ 107223 w 565731"/>
                  <a:gd name="connsiteY31" fmla="*/ 166887 h 605945"/>
                  <a:gd name="connsiteX32" fmla="*/ 148848 w 565731"/>
                  <a:gd name="connsiteY32" fmla="*/ 171998 h 605945"/>
                  <a:gd name="connsiteX33" fmla="*/ 130595 w 565731"/>
                  <a:gd name="connsiteY33" fmla="*/ 335971 h 605945"/>
                  <a:gd name="connsiteX34" fmla="*/ 139499 w 565731"/>
                  <a:gd name="connsiteY34" fmla="*/ 366632 h 605945"/>
                  <a:gd name="connsiteX35" fmla="*/ 162204 w 565731"/>
                  <a:gd name="connsiteY35" fmla="*/ 380852 h 605945"/>
                  <a:gd name="connsiteX36" fmla="*/ 173556 w 565731"/>
                  <a:gd name="connsiteY36" fmla="*/ 521051 h 605945"/>
                  <a:gd name="connsiteX37" fmla="*/ 153300 w 565731"/>
                  <a:gd name="connsiteY37" fmla="*/ 545047 h 605945"/>
                  <a:gd name="connsiteX38" fmla="*/ 151519 w 565731"/>
                  <a:gd name="connsiteY38" fmla="*/ 545047 h 605945"/>
                  <a:gd name="connsiteX39" fmla="*/ 129483 w 565731"/>
                  <a:gd name="connsiteY39" fmla="*/ 524606 h 605945"/>
                  <a:gd name="connsiteX40" fmla="*/ 116127 w 565731"/>
                  <a:gd name="connsiteY40" fmla="*/ 359522 h 605945"/>
                  <a:gd name="connsiteX41" fmla="*/ 107223 w 565731"/>
                  <a:gd name="connsiteY41" fmla="*/ 361522 h 605945"/>
                  <a:gd name="connsiteX42" fmla="*/ 98097 w 565731"/>
                  <a:gd name="connsiteY42" fmla="*/ 359522 h 605945"/>
                  <a:gd name="connsiteX43" fmla="*/ 84964 w 565731"/>
                  <a:gd name="connsiteY43" fmla="*/ 524606 h 605945"/>
                  <a:gd name="connsiteX44" fmla="*/ 62704 w 565731"/>
                  <a:gd name="connsiteY44" fmla="*/ 545047 h 605945"/>
                  <a:gd name="connsiteX45" fmla="*/ 60924 w 565731"/>
                  <a:gd name="connsiteY45" fmla="*/ 545047 h 605945"/>
                  <a:gd name="connsiteX46" fmla="*/ 40668 w 565731"/>
                  <a:gd name="connsiteY46" fmla="*/ 521051 h 605945"/>
                  <a:gd name="connsiteX47" fmla="*/ 55359 w 565731"/>
                  <a:gd name="connsiteY47" fmla="*/ 338415 h 605945"/>
                  <a:gd name="connsiteX48" fmla="*/ 55359 w 565731"/>
                  <a:gd name="connsiteY48" fmla="*/ 212657 h 605945"/>
                  <a:gd name="connsiteX49" fmla="*/ 50239 w 565731"/>
                  <a:gd name="connsiteY49" fmla="*/ 213991 h 605945"/>
                  <a:gd name="connsiteX50" fmla="*/ 36884 w 565731"/>
                  <a:gd name="connsiteY50" fmla="*/ 335082 h 605945"/>
                  <a:gd name="connsiteX51" fmla="*/ 18408 w 565731"/>
                  <a:gd name="connsiteY51" fmla="*/ 351524 h 605945"/>
                  <a:gd name="connsiteX52" fmla="*/ 16405 w 565731"/>
                  <a:gd name="connsiteY52" fmla="*/ 351301 h 605945"/>
                  <a:gd name="connsiteX53" fmla="*/ 156 w 565731"/>
                  <a:gd name="connsiteY53" fmla="*/ 331082 h 605945"/>
                  <a:gd name="connsiteX54" fmla="*/ 14847 w 565731"/>
                  <a:gd name="connsiteY54" fmla="*/ 198215 h 605945"/>
                  <a:gd name="connsiteX55" fmla="*/ 15737 w 565731"/>
                  <a:gd name="connsiteY55" fmla="*/ 195549 h 605945"/>
                  <a:gd name="connsiteX56" fmla="*/ 16850 w 565731"/>
                  <a:gd name="connsiteY56" fmla="*/ 191772 h 605945"/>
                  <a:gd name="connsiteX57" fmla="*/ 19299 w 565731"/>
                  <a:gd name="connsiteY57" fmla="*/ 188439 h 605945"/>
                  <a:gd name="connsiteX58" fmla="*/ 21079 w 565731"/>
                  <a:gd name="connsiteY58" fmla="*/ 186440 h 605945"/>
                  <a:gd name="connsiteX59" fmla="*/ 25976 w 565731"/>
                  <a:gd name="connsiteY59" fmla="*/ 183551 h 605945"/>
                  <a:gd name="connsiteX60" fmla="*/ 26867 w 565731"/>
                  <a:gd name="connsiteY60" fmla="*/ 182885 h 605945"/>
                  <a:gd name="connsiteX61" fmla="*/ 27312 w 565731"/>
                  <a:gd name="connsiteY61" fmla="*/ 182662 h 605945"/>
                  <a:gd name="connsiteX62" fmla="*/ 28202 w 565731"/>
                  <a:gd name="connsiteY62" fmla="*/ 182440 h 605945"/>
                  <a:gd name="connsiteX63" fmla="*/ 107223 w 565731"/>
                  <a:gd name="connsiteY63" fmla="*/ 166887 h 605945"/>
                  <a:gd name="connsiteX64" fmla="*/ 291929 w 565731"/>
                  <a:gd name="connsiteY64" fmla="*/ 132875 h 605945"/>
                  <a:gd name="connsiteX65" fmla="*/ 383170 w 565731"/>
                  <a:gd name="connsiteY65" fmla="*/ 152651 h 605945"/>
                  <a:gd name="connsiteX66" fmla="*/ 386063 w 565731"/>
                  <a:gd name="connsiteY66" fmla="*/ 154207 h 605945"/>
                  <a:gd name="connsiteX67" fmla="*/ 390291 w 565731"/>
                  <a:gd name="connsiteY67" fmla="*/ 156873 h 605945"/>
                  <a:gd name="connsiteX68" fmla="*/ 393184 w 565731"/>
                  <a:gd name="connsiteY68" fmla="*/ 160206 h 605945"/>
                  <a:gd name="connsiteX69" fmla="*/ 395855 w 565731"/>
                  <a:gd name="connsiteY69" fmla="*/ 163761 h 605945"/>
                  <a:gd name="connsiteX70" fmla="*/ 397412 w 565731"/>
                  <a:gd name="connsiteY70" fmla="*/ 168650 h 605945"/>
                  <a:gd name="connsiteX71" fmla="*/ 398303 w 565731"/>
                  <a:gd name="connsiteY71" fmla="*/ 171761 h 605945"/>
                  <a:gd name="connsiteX72" fmla="*/ 416773 w 565731"/>
                  <a:gd name="connsiteY72" fmla="*/ 337969 h 605945"/>
                  <a:gd name="connsiteX73" fmla="*/ 396522 w 565731"/>
                  <a:gd name="connsiteY73" fmla="*/ 363522 h 605945"/>
                  <a:gd name="connsiteX74" fmla="*/ 393852 w 565731"/>
                  <a:gd name="connsiteY74" fmla="*/ 363744 h 605945"/>
                  <a:gd name="connsiteX75" fmla="*/ 370930 w 565731"/>
                  <a:gd name="connsiteY75" fmla="*/ 343079 h 605945"/>
                  <a:gd name="connsiteX76" fmla="*/ 354017 w 565731"/>
                  <a:gd name="connsiteY76" fmla="*/ 191759 h 605945"/>
                  <a:gd name="connsiteX77" fmla="*/ 347564 w 565731"/>
                  <a:gd name="connsiteY77" fmla="*/ 189759 h 605945"/>
                  <a:gd name="connsiteX78" fmla="*/ 347564 w 565731"/>
                  <a:gd name="connsiteY78" fmla="*/ 347523 h 605945"/>
                  <a:gd name="connsiteX79" fmla="*/ 366034 w 565731"/>
                  <a:gd name="connsiteY79" fmla="*/ 575948 h 605945"/>
                  <a:gd name="connsiteX80" fmla="*/ 340665 w 565731"/>
                  <a:gd name="connsiteY80" fmla="*/ 605723 h 605945"/>
                  <a:gd name="connsiteX81" fmla="*/ 338440 w 565731"/>
                  <a:gd name="connsiteY81" fmla="*/ 605945 h 605945"/>
                  <a:gd name="connsiteX82" fmla="*/ 310622 w 565731"/>
                  <a:gd name="connsiteY82" fmla="*/ 580392 h 605945"/>
                  <a:gd name="connsiteX83" fmla="*/ 294154 w 565731"/>
                  <a:gd name="connsiteY83" fmla="*/ 373965 h 605945"/>
                  <a:gd name="connsiteX84" fmla="*/ 282805 w 565731"/>
                  <a:gd name="connsiteY84" fmla="*/ 376187 h 605945"/>
                  <a:gd name="connsiteX85" fmla="*/ 271678 w 565731"/>
                  <a:gd name="connsiteY85" fmla="*/ 373965 h 605945"/>
                  <a:gd name="connsiteX86" fmla="*/ 254987 w 565731"/>
                  <a:gd name="connsiteY86" fmla="*/ 580392 h 605945"/>
                  <a:gd name="connsiteX87" fmla="*/ 227393 w 565731"/>
                  <a:gd name="connsiteY87" fmla="*/ 605945 h 605945"/>
                  <a:gd name="connsiteX88" fmla="*/ 225167 w 565731"/>
                  <a:gd name="connsiteY88" fmla="*/ 605723 h 605945"/>
                  <a:gd name="connsiteX89" fmla="*/ 199798 w 565731"/>
                  <a:gd name="connsiteY89" fmla="*/ 575948 h 605945"/>
                  <a:gd name="connsiteX90" fmla="*/ 218046 w 565731"/>
                  <a:gd name="connsiteY90" fmla="*/ 347523 h 605945"/>
                  <a:gd name="connsiteX91" fmla="*/ 218046 w 565731"/>
                  <a:gd name="connsiteY91" fmla="*/ 189759 h 605945"/>
                  <a:gd name="connsiteX92" fmla="*/ 211815 w 565731"/>
                  <a:gd name="connsiteY92" fmla="*/ 191759 h 605945"/>
                  <a:gd name="connsiteX93" fmla="*/ 194902 w 565731"/>
                  <a:gd name="connsiteY93" fmla="*/ 343079 h 605945"/>
                  <a:gd name="connsiteX94" fmla="*/ 171980 w 565731"/>
                  <a:gd name="connsiteY94" fmla="*/ 363744 h 605945"/>
                  <a:gd name="connsiteX95" fmla="*/ 169310 w 565731"/>
                  <a:gd name="connsiteY95" fmla="*/ 363522 h 605945"/>
                  <a:gd name="connsiteX96" fmla="*/ 148836 w 565731"/>
                  <a:gd name="connsiteY96" fmla="*/ 337969 h 605945"/>
                  <a:gd name="connsiteX97" fmla="*/ 167307 w 565731"/>
                  <a:gd name="connsiteY97" fmla="*/ 171761 h 605945"/>
                  <a:gd name="connsiteX98" fmla="*/ 168420 w 565731"/>
                  <a:gd name="connsiteY98" fmla="*/ 168428 h 605945"/>
                  <a:gd name="connsiteX99" fmla="*/ 169977 w 565731"/>
                  <a:gd name="connsiteY99" fmla="*/ 163984 h 605945"/>
                  <a:gd name="connsiteX100" fmla="*/ 173093 w 565731"/>
                  <a:gd name="connsiteY100" fmla="*/ 159540 h 605945"/>
                  <a:gd name="connsiteX101" fmla="*/ 175096 w 565731"/>
                  <a:gd name="connsiteY101" fmla="*/ 157095 h 605945"/>
                  <a:gd name="connsiteX102" fmla="*/ 181327 w 565731"/>
                  <a:gd name="connsiteY102" fmla="*/ 153318 h 605945"/>
                  <a:gd name="connsiteX103" fmla="*/ 182440 w 565731"/>
                  <a:gd name="connsiteY103" fmla="*/ 152651 h 605945"/>
                  <a:gd name="connsiteX104" fmla="*/ 183107 w 565731"/>
                  <a:gd name="connsiteY104" fmla="*/ 152429 h 605945"/>
                  <a:gd name="connsiteX105" fmla="*/ 184220 w 565731"/>
                  <a:gd name="connsiteY105" fmla="*/ 151985 h 605945"/>
                  <a:gd name="connsiteX106" fmla="*/ 273903 w 565731"/>
                  <a:gd name="connsiteY106" fmla="*/ 133097 h 605945"/>
                  <a:gd name="connsiteX107" fmla="*/ 279689 w 565731"/>
                  <a:gd name="connsiteY107" fmla="*/ 144652 h 605945"/>
                  <a:gd name="connsiteX108" fmla="*/ 279912 w 565731"/>
                  <a:gd name="connsiteY108" fmla="*/ 144652 h 605945"/>
                  <a:gd name="connsiteX109" fmla="*/ 264334 w 565731"/>
                  <a:gd name="connsiteY109" fmla="*/ 265975 h 605945"/>
                  <a:gd name="connsiteX110" fmla="*/ 282805 w 565731"/>
                  <a:gd name="connsiteY110" fmla="*/ 298194 h 605945"/>
                  <a:gd name="connsiteX111" fmla="*/ 301498 w 565731"/>
                  <a:gd name="connsiteY111" fmla="*/ 265975 h 605945"/>
                  <a:gd name="connsiteX112" fmla="*/ 285920 w 565731"/>
                  <a:gd name="connsiteY112" fmla="*/ 144652 h 605945"/>
                  <a:gd name="connsiteX113" fmla="*/ 458589 w 565731"/>
                  <a:gd name="connsiteY113" fmla="*/ 60898 h 605945"/>
                  <a:gd name="connsiteX114" fmla="*/ 505339 w 565731"/>
                  <a:gd name="connsiteY114" fmla="*/ 111988 h 605945"/>
                  <a:gd name="connsiteX115" fmla="*/ 458589 w 565731"/>
                  <a:gd name="connsiteY115" fmla="*/ 163078 h 605945"/>
                  <a:gd name="connsiteX116" fmla="*/ 411839 w 565731"/>
                  <a:gd name="connsiteY116" fmla="*/ 111988 h 605945"/>
                  <a:gd name="connsiteX117" fmla="*/ 458589 w 565731"/>
                  <a:gd name="connsiteY117" fmla="*/ 60898 h 605945"/>
                  <a:gd name="connsiteX118" fmla="*/ 107209 w 565731"/>
                  <a:gd name="connsiteY118" fmla="*/ 60898 h 605945"/>
                  <a:gd name="connsiteX119" fmla="*/ 153924 w 565731"/>
                  <a:gd name="connsiteY119" fmla="*/ 111988 h 605945"/>
                  <a:gd name="connsiteX120" fmla="*/ 107209 w 565731"/>
                  <a:gd name="connsiteY120" fmla="*/ 163078 h 605945"/>
                  <a:gd name="connsiteX121" fmla="*/ 60494 w 565731"/>
                  <a:gd name="connsiteY121" fmla="*/ 111988 h 605945"/>
                  <a:gd name="connsiteX122" fmla="*/ 107209 w 565731"/>
                  <a:gd name="connsiteY122" fmla="*/ 60898 h 605945"/>
                  <a:gd name="connsiteX123" fmla="*/ 282810 w 565731"/>
                  <a:gd name="connsiteY123" fmla="*/ 0 h 605945"/>
                  <a:gd name="connsiteX124" fmla="*/ 341344 w 565731"/>
                  <a:gd name="connsiteY124" fmla="*/ 64003 h 605945"/>
                  <a:gd name="connsiteX125" fmla="*/ 282810 w 565731"/>
                  <a:gd name="connsiteY125" fmla="*/ 128006 h 605945"/>
                  <a:gd name="connsiteX126" fmla="*/ 224276 w 565731"/>
                  <a:gd name="connsiteY126" fmla="*/ 64003 h 605945"/>
                  <a:gd name="connsiteX127" fmla="*/ 282810 w 565731"/>
                  <a:gd name="connsiteY127" fmla="*/ 0 h 605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565731" h="605945">
                    <a:moveTo>
                      <a:pt x="458586" y="166887"/>
                    </a:moveTo>
                    <a:cubicBezTo>
                      <a:pt x="494634" y="166887"/>
                      <a:pt x="537135" y="182218"/>
                      <a:pt x="538915" y="182885"/>
                    </a:cubicBezTo>
                    <a:cubicBezTo>
                      <a:pt x="539583" y="183107"/>
                      <a:pt x="540250" y="183773"/>
                      <a:pt x="541140" y="184218"/>
                    </a:cubicBezTo>
                    <a:cubicBezTo>
                      <a:pt x="542253" y="184884"/>
                      <a:pt x="543366" y="185329"/>
                      <a:pt x="544478" y="186217"/>
                    </a:cubicBezTo>
                    <a:cubicBezTo>
                      <a:pt x="545368" y="187106"/>
                      <a:pt x="546036" y="187995"/>
                      <a:pt x="546703" y="188884"/>
                    </a:cubicBezTo>
                    <a:cubicBezTo>
                      <a:pt x="547593" y="189772"/>
                      <a:pt x="548261" y="190661"/>
                      <a:pt x="548929" y="191772"/>
                    </a:cubicBezTo>
                    <a:cubicBezTo>
                      <a:pt x="549596" y="193105"/>
                      <a:pt x="549819" y="194216"/>
                      <a:pt x="550041" y="195549"/>
                    </a:cubicBezTo>
                    <a:cubicBezTo>
                      <a:pt x="550264" y="196438"/>
                      <a:pt x="550709" y="197327"/>
                      <a:pt x="550931" y="198215"/>
                    </a:cubicBezTo>
                    <a:lnTo>
                      <a:pt x="565617" y="331082"/>
                    </a:lnTo>
                    <a:cubicBezTo>
                      <a:pt x="566730" y="341081"/>
                      <a:pt x="559609" y="350190"/>
                      <a:pt x="549374" y="351301"/>
                    </a:cubicBezTo>
                    <a:cubicBezTo>
                      <a:pt x="548706" y="351524"/>
                      <a:pt x="548038" y="351524"/>
                      <a:pt x="547371" y="351524"/>
                    </a:cubicBezTo>
                    <a:cubicBezTo>
                      <a:pt x="538025" y="351524"/>
                      <a:pt x="530015" y="344414"/>
                      <a:pt x="528902" y="335082"/>
                    </a:cubicBezTo>
                    <a:lnTo>
                      <a:pt x="515551" y="213991"/>
                    </a:lnTo>
                    <a:cubicBezTo>
                      <a:pt x="513993" y="213546"/>
                      <a:pt x="512213" y="213102"/>
                      <a:pt x="510433" y="212657"/>
                    </a:cubicBezTo>
                    <a:lnTo>
                      <a:pt x="510433" y="338415"/>
                    </a:lnTo>
                    <a:lnTo>
                      <a:pt x="525119" y="521051"/>
                    </a:lnTo>
                    <a:cubicBezTo>
                      <a:pt x="526009" y="533271"/>
                      <a:pt x="516886" y="543936"/>
                      <a:pt x="504647" y="544825"/>
                    </a:cubicBezTo>
                    <a:cubicBezTo>
                      <a:pt x="504202" y="545047"/>
                      <a:pt x="503535" y="545047"/>
                      <a:pt x="502867" y="545047"/>
                    </a:cubicBezTo>
                    <a:cubicBezTo>
                      <a:pt x="491519" y="545047"/>
                      <a:pt x="481728" y="536160"/>
                      <a:pt x="480838" y="524606"/>
                    </a:cubicBezTo>
                    <a:lnTo>
                      <a:pt x="467487" y="359522"/>
                    </a:lnTo>
                    <a:cubicBezTo>
                      <a:pt x="464817" y="360855"/>
                      <a:pt x="461924" y="361522"/>
                      <a:pt x="458586" y="361522"/>
                    </a:cubicBezTo>
                    <a:cubicBezTo>
                      <a:pt x="455471" y="361522"/>
                      <a:pt x="452356" y="360855"/>
                      <a:pt x="449685" y="359522"/>
                    </a:cubicBezTo>
                    <a:lnTo>
                      <a:pt x="436334" y="524606"/>
                    </a:lnTo>
                    <a:cubicBezTo>
                      <a:pt x="435444" y="536160"/>
                      <a:pt x="425653" y="545047"/>
                      <a:pt x="414305" y="545047"/>
                    </a:cubicBezTo>
                    <a:cubicBezTo>
                      <a:pt x="413637" y="545047"/>
                      <a:pt x="413192" y="545047"/>
                      <a:pt x="412525" y="544825"/>
                    </a:cubicBezTo>
                    <a:cubicBezTo>
                      <a:pt x="400286" y="543936"/>
                      <a:pt x="391163" y="533271"/>
                      <a:pt x="392276" y="521051"/>
                    </a:cubicBezTo>
                    <a:lnTo>
                      <a:pt x="403402" y="380852"/>
                    </a:lnTo>
                    <a:cubicBezTo>
                      <a:pt x="412525" y="378630"/>
                      <a:pt x="420535" y="373964"/>
                      <a:pt x="426321" y="366632"/>
                    </a:cubicBezTo>
                    <a:cubicBezTo>
                      <a:pt x="433219" y="357967"/>
                      <a:pt x="436557" y="347080"/>
                      <a:pt x="435222" y="335971"/>
                    </a:cubicBezTo>
                    <a:lnTo>
                      <a:pt x="416975" y="171998"/>
                    </a:lnTo>
                    <a:cubicBezTo>
                      <a:pt x="430104" y="169331"/>
                      <a:pt x="444790" y="166887"/>
                      <a:pt x="458586" y="166887"/>
                    </a:cubicBezTo>
                    <a:close/>
                    <a:moveTo>
                      <a:pt x="107223" y="166887"/>
                    </a:moveTo>
                    <a:cubicBezTo>
                      <a:pt x="121024" y="166887"/>
                      <a:pt x="135715" y="169331"/>
                      <a:pt x="148848" y="171998"/>
                    </a:cubicBezTo>
                    <a:lnTo>
                      <a:pt x="130595" y="335971"/>
                    </a:lnTo>
                    <a:cubicBezTo>
                      <a:pt x="129260" y="347080"/>
                      <a:pt x="132376" y="357967"/>
                      <a:pt x="139499" y="366632"/>
                    </a:cubicBezTo>
                    <a:cubicBezTo>
                      <a:pt x="145287" y="373964"/>
                      <a:pt x="153300" y="378852"/>
                      <a:pt x="162204" y="380852"/>
                    </a:cubicBezTo>
                    <a:lnTo>
                      <a:pt x="173556" y="521051"/>
                    </a:lnTo>
                    <a:cubicBezTo>
                      <a:pt x="174669" y="533271"/>
                      <a:pt x="165543" y="543936"/>
                      <a:pt x="153300" y="545047"/>
                    </a:cubicBezTo>
                    <a:cubicBezTo>
                      <a:pt x="152632" y="545047"/>
                      <a:pt x="151964" y="545047"/>
                      <a:pt x="151519" y="545047"/>
                    </a:cubicBezTo>
                    <a:cubicBezTo>
                      <a:pt x="139944" y="545047"/>
                      <a:pt x="130373" y="536160"/>
                      <a:pt x="129483" y="524606"/>
                    </a:cubicBezTo>
                    <a:lnTo>
                      <a:pt x="116127" y="359522"/>
                    </a:lnTo>
                    <a:cubicBezTo>
                      <a:pt x="113456" y="360855"/>
                      <a:pt x="110339" y="361522"/>
                      <a:pt x="107223" y="361522"/>
                    </a:cubicBezTo>
                    <a:cubicBezTo>
                      <a:pt x="103884" y="361522"/>
                      <a:pt x="100991" y="360855"/>
                      <a:pt x="98097" y="359522"/>
                    </a:cubicBezTo>
                    <a:lnTo>
                      <a:pt x="84964" y="524606"/>
                    </a:lnTo>
                    <a:cubicBezTo>
                      <a:pt x="84073" y="536160"/>
                      <a:pt x="74279" y="545047"/>
                      <a:pt x="62704" y="545047"/>
                    </a:cubicBezTo>
                    <a:cubicBezTo>
                      <a:pt x="62259" y="545047"/>
                      <a:pt x="61591" y="545047"/>
                      <a:pt x="60924" y="545047"/>
                    </a:cubicBezTo>
                    <a:cubicBezTo>
                      <a:pt x="48904" y="543936"/>
                      <a:pt x="39777" y="533271"/>
                      <a:pt x="40668" y="521051"/>
                    </a:cubicBezTo>
                    <a:lnTo>
                      <a:pt x="55359" y="338415"/>
                    </a:lnTo>
                    <a:lnTo>
                      <a:pt x="55359" y="212657"/>
                    </a:lnTo>
                    <a:cubicBezTo>
                      <a:pt x="53578" y="213102"/>
                      <a:pt x="51797" y="213546"/>
                      <a:pt x="50239" y="213991"/>
                    </a:cubicBezTo>
                    <a:lnTo>
                      <a:pt x="36884" y="335082"/>
                    </a:lnTo>
                    <a:cubicBezTo>
                      <a:pt x="35771" y="344636"/>
                      <a:pt x="27757" y="351524"/>
                      <a:pt x="18408" y="351524"/>
                    </a:cubicBezTo>
                    <a:cubicBezTo>
                      <a:pt x="17740" y="351524"/>
                      <a:pt x="17073" y="351524"/>
                      <a:pt x="16405" y="351301"/>
                    </a:cubicBezTo>
                    <a:cubicBezTo>
                      <a:pt x="6166" y="350190"/>
                      <a:pt x="-1180" y="341081"/>
                      <a:pt x="156" y="331082"/>
                    </a:cubicBezTo>
                    <a:lnTo>
                      <a:pt x="14847" y="198215"/>
                    </a:lnTo>
                    <a:cubicBezTo>
                      <a:pt x="14847" y="197104"/>
                      <a:pt x="15515" y="196438"/>
                      <a:pt x="15737" y="195549"/>
                    </a:cubicBezTo>
                    <a:cubicBezTo>
                      <a:pt x="15960" y="194216"/>
                      <a:pt x="16182" y="193105"/>
                      <a:pt x="16850" y="191772"/>
                    </a:cubicBezTo>
                    <a:cubicBezTo>
                      <a:pt x="17518" y="190661"/>
                      <a:pt x="18408" y="189550"/>
                      <a:pt x="19299" y="188439"/>
                    </a:cubicBezTo>
                    <a:cubicBezTo>
                      <a:pt x="19966" y="187773"/>
                      <a:pt x="20412" y="187106"/>
                      <a:pt x="21079" y="186440"/>
                    </a:cubicBezTo>
                    <a:cubicBezTo>
                      <a:pt x="22415" y="185106"/>
                      <a:pt x="24196" y="184218"/>
                      <a:pt x="25976" y="183551"/>
                    </a:cubicBezTo>
                    <a:cubicBezTo>
                      <a:pt x="26199" y="183329"/>
                      <a:pt x="26644" y="183107"/>
                      <a:pt x="26867" y="182885"/>
                    </a:cubicBezTo>
                    <a:cubicBezTo>
                      <a:pt x="26867" y="182885"/>
                      <a:pt x="27312" y="182662"/>
                      <a:pt x="27312" y="182662"/>
                    </a:cubicBezTo>
                    <a:cubicBezTo>
                      <a:pt x="27757" y="182662"/>
                      <a:pt x="27980" y="182440"/>
                      <a:pt x="28202" y="182440"/>
                    </a:cubicBezTo>
                    <a:cubicBezTo>
                      <a:pt x="35771" y="179774"/>
                      <a:pt x="74279" y="166887"/>
                      <a:pt x="107223" y="166887"/>
                    </a:cubicBezTo>
                    <a:close/>
                    <a:moveTo>
                      <a:pt x="291929" y="132875"/>
                    </a:moveTo>
                    <a:cubicBezTo>
                      <a:pt x="334656" y="135097"/>
                      <a:pt x="381167" y="151762"/>
                      <a:pt x="383170" y="152651"/>
                    </a:cubicBezTo>
                    <a:cubicBezTo>
                      <a:pt x="384283" y="153096"/>
                      <a:pt x="385173" y="153762"/>
                      <a:pt x="386063" y="154207"/>
                    </a:cubicBezTo>
                    <a:cubicBezTo>
                      <a:pt x="387621" y="155096"/>
                      <a:pt x="389178" y="155762"/>
                      <a:pt x="390291" y="156873"/>
                    </a:cubicBezTo>
                    <a:cubicBezTo>
                      <a:pt x="391626" y="157984"/>
                      <a:pt x="392294" y="159095"/>
                      <a:pt x="393184" y="160206"/>
                    </a:cubicBezTo>
                    <a:cubicBezTo>
                      <a:pt x="394074" y="161539"/>
                      <a:pt x="395187" y="162428"/>
                      <a:pt x="395855" y="163761"/>
                    </a:cubicBezTo>
                    <a:cubicBezTo>
                      <a:pt x="396522" y="165317"/>
                      <a:pt x="396967" y="166872"/>
                      <a:pt x="397412" y="168650"/>
                    </a:cubicBezTo>
                    <a:cubicBezTo>
                      <a:pt x="397635" y="169761"/>
                      <a:pt x="398303" y="170650"/>
                      <a:pt x="398303" y="171761"/>
                    </a:cubicBezTo>
                    <a:lnTo>
                      <a:pt x="416773" y="337969"/>
                    </a:lnTo>
                    <a:cubicBezTo>
                      <a:pt x="418331" y="350634"/>
                      <a:pt x="409207" y="362189"/>
                      <a:pt x="396522" y="363522"/>
                    </a:cubicBezTo>
                    <a:cubicBezTo>
                      <a:pt x="395632" y="363522"/>
                      <a:pt x="394742" y="363744"/>
                      <a:pt x="393852" y="363744"/>
                    </a:cubicBezTo>
                    <a:cubicBezTo>
                      <a:pt x="382280" y="363744"/>
                      <a:pt x="372265" y="354856"/>
                      <a:pt x="370930" y="343079"/>
                    </a:cubicBezTo>
                    <a:lnTo>
                      <a:pt x="354017" y="191759"/>
                    </a:lnTo>
                    <a:cubicBezTo>
                      <a:pt x="352014" y="191092"/>
                      <a:pt x="350012" y="190426"/>
                      <a:pt x="347564" y="189759"/>
                    </a:cubicBezTo>
                    <a:lnTo>
                      <a:pt x="347564" y="347523"/>
                    </a:lnTo>
                    <a:lnTo>
                      <a:pt x="366034" y="575948"/>
                    </a:lnTo>
                    <a:cubicBezTo>
                      <a:pt x="367370" y="591280"/>
                      <a:pt x="355798" y="604612"/>
                      <a:pt x="340665" y="605723"/>
                    </a:cubicBezTo>
                    <a:cubicBezTo>
                      <a:pt x="339775" y="605945"/>
                      <a:pt x="339107" y="605945"/>
                      <a:pt x="338440" y="605945"/>
                    </a:cubicBezTo>
                    <a:cubicBezTo>
                      <a:pt x="323974" y="605945"/>
                      <a:pt x="311957" y="594835"/>
                      <a:pt x="310622" y="580392"/>
                    </a:cubicBezTo>
                    <a:lnTo>
                      <a:pt x="294154" y="373965"/>
                    </a:lnTo>
                    <a:cubicBezTo>
                      <a:pt x="290594" y="375299"/>
                      <a:pt x="286810" y="376187"/>
                      <a:pt x="282805" y="376187"/>
                    </a:cubicBezTo>
                    <a:cubicBezTo>
                      <a:pt x="279022" y="376187"/>
                      <a:pt x="275238" y="375299"/>
                      <a:pt x="271678" y="373965"/>
                    </a:cubicBezTo>
                    <a:lnTo>
                      <a:pt x="254987" y="580392"/>
                    </a:lnTo>
                    <a:cubicBezTo>
                      <a:pt x="253875" y="594835"/>
                      <a:pt x="241858" y="605945"/>
                      <a:pt x="227393" y="605945"/>
                    </a:cubicBezTo>
                    <a:cubicBezTo>
                      <a:pt x="226725" y="605945"/>
                      <a:pt x="225835" y="605945"/>
                      <a:pt x="225167" y="605723"/>
                    </a:cubicBezTo>
                    <a:cubicBezTo>
                      <a:pt x="209812" y="604612"/>
                      <a:pt x="198462" y="591280"/>
                      <a:pt x="199798" y="575948"/>
                    </a:cubicBezTo>
                    <a:lnTo>
                      <a:pt x="218046" y="347523"/>
                    </a:lnTo>
                    <a:lnTo>
                      <a:pt x="218046" y="189759"/>
                    </a:lnTo>
                    <a:cubicBezTo>
                      <a:pt x="215821" y="190426"/>
                      <a:pt x="213595" y="191092"/>
                      <a:pt x="211815" y="191759"/>
                    </a:cubicBezTo>
                    <a:lnTo>
                      <a:pt x="194902" y="343079"/>
                    </a:lnTo>
                    <a:cubicBezTo>
                      <a:pt x="193567" y="354856"/>
                      <a:pt x="183552" y="363744"/>
                      <a:pt x="171980" y="363744"/>
                    </a:cubicBezTo>
                    <a:cubicBezTo>
                      <a:pt x="171090" y="363744"/>
                      <a:pt x="170200" y="363744"/>
                      <a:pt x="169310" y="363522"/>
                    </a:cubicBezTo>
                    <a:cubicBezTo>
                      <a:pt x="156625" y="362189"/>
                      <a:pt x="147501" y="350634"/>
                      <a:pt x="148836" y="337969"/>
                    </a:cubicBezTo>
                    <a:lnTo>
                      <a:pt x="167307" y="171761"/>
                    </a:lnTo>
                    <a:cubicBezTo>
                      <a:pt x="167530" y="170650"/>
                      <a:pt x="168197" y="169539"/>
                      <a:pt x="168420" y="168428"/>
                    </a:cubicBezTo>
                    <a:cubicBezTo>
                      <a:pt x="168865" y="166872"/>
                      <a:pt x="169087" y="165317"/>
                      <a:pt x="169977" y="163984"/>
                    </a:cubicBezTo>
                    <a:cubicBezTo>
                      <a:pt x="170645" y="162206"/>
                      <a:pt x="171980" y="160873"/>
                      <a:pt x="173093" y="159540"/>
                    </a:cubicBezTo>
                    <a:cubicBezTo>
                      <a:pt x="173761" y="158651"/>
                      <a:pt x="174206" y="157762"/>
                      <a:pt x="175096" y="157095"/>
                    </a:cubicBezTo>
                    <a:cubicBezTo>
                      <a:pt x="176876" y="155540"/>
                      <a:pt x="179102" y="154429"/>
                      <a:pt x="181327" y="153318"/>
                    </a:cubicBezTo>
                    <a:cubicBezTo>
                      <a:pt x="181772" y="153096"/>
                      <a:pt x="181995" y="152874"/>
                      <a:pt x="182440" y="152651"/>
                    </a:cubicBezTo>
                    <a:cubicBezTo>
                      <a:pt x="182662" y="152651"/>
                      <a:pt x="182885" y="152429"/>
                      <a:pt x="183107" y="152429"/>
                    </a:cubicBezTo>
                    <a:cubicBezTo>
                      <a:pt x="183552" y="152207"/>
                      <a:pt x="183775" y="152207"/>
                      <a:pt x="184220" y="151985"/>
                    </a:cubicBezTo>
                    <a:cubicBezTo>
                      <a:pt x="192899" y="148874"/>
                      <a:pt x="234959" y="135097"/>
                      <a:pt x="273903" y="133097"/>
                    </a:cubicBezTo>
                    <a:lnTo>
                      <a:pt x="279689" y="144652"/>
                    </a:lnTo>
                    <a:lnTo>
                      <a:pt x="279912" y="144652"/>
                    </a:lnTo>
                    <a:lnTo>
                      <a:pt x="264334" y="265975"/>
                    </a:lnTo>
                    <a:lnTo>
                      <a:pt x="282805" y="298194"/>
                    </a:lnTo>
                    <a:lnTo>
                      <a:pt x="301498" y="265975"/>
                    </a:lnTo>
                    <a:lnTo>
                      <a:pt x="285920" y="144652"/>
                    </a:lnTo>
                    <a:close/>
                    <a:moveTo>
                      <a:pt x="458589" y="60898"/>
                    </a:moveTo>
                    <a:cubicBezTo>
                      <a:pt x="484408" y="60898"/>
                      <a:pt x="505339" y="83772"/>
                      <a:pt x="505339" y="111988"/>
                    </a:cubicBezTo>
                    <a:cubicBezTo>
                      <a:pt x="505339" y="140204"/>
                      <a:pt x="484408" y="163078"/>
                      <a:pt x="458589" y="163078"/>
                    </a:cubicBezTo>
                    <a:cubicBezTo>
                      <a:pt x="432770" y="163078"/>
                      <a:pt x="411839" y="140204"/>
                      <a:pt x="411839" y="111988"/>
                    </a:cubicBezTo>
                    <a:cubicBezTo>
                      <a:pt x="411839" y="83772"/>
                      <a:pt x="432770" y="60898"/>
                      <a:pt x="458589" y="60898"/>
                    </a:cubicBezTo>
                    <a:close/>
                    <a:moveTo>
                      <a:pt x="107209" y="60898"/>
                    </a:moveTo>
                    <a:cubicBezTo>
                      <a:pt x="133009" y="60898"/>
                      <a:pt x="153924" y="83772"/>
                      <a:pt x="153924" y="111988"/>
                    </a:cubicBezTo>
                    <a:cubicBezTo>
                      <a:pt x="153924" y="140204"/>
                      <a:pt x="133009" y="163078"/>
                      <a:pt x="107209" y="163078"/>
                    </a:cubicBezTo>
                    <a:cubicBezTo>
                      <a:pt x="81409" y="163078"/>
                      <a:pt x="60494" y="140204"/>
                      <a:pt x="60494" y="111988"/>
                    </a:cubicBezTo>
                    <a:cubicBezTo>
                      <a:pt x="60494" y="83772"/>
                      <a:pt x="81409" y="60898"/>
                      <a:pt x="107209" y="60898"/>
                    </a:cubicBezTo>
                    <a:close/>
                    <a:moveTo>
                      <a:pt x="282810" y="0"/>
                    </a:moveTo>
                    <a:cubicBezTo>
                      <a:pt x="315137" y="0"/>
                      <a:pt x="341344" y="28655"/>
                      <a:pt x="341344" y="64003"/>
                    </a:cubicBezTo>
                    <a:cubicBezTo>
                      <a:pt x="341344" y="99351"/>
                      <a:pt x="315137" y="128006"/>
                      <a:pt x="282810" y="128006"/>
                    </a:cubicBezTo>
                    <a:cubicBezTo>
                      <a:pt x="250483" y="128006"/>
                      <a:pt x="224276" y="99351"/>
                      <a:pt x="224276" y="64003"/>
                    </a:cubicBezTo>
                    <a:cubicBezTo>
                      <a:pt x="224276" y="28655"/>
                      <a:pt x="250483" y="0"/>
                      <a:pt x="2828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9" name="ïŝľiďe"/>
            <p:cNvGrpSpPr/>
            <p:nvPr/>
          </p:nvGrpSpPr>
          <p:grpSpPr>
            <a:xfrm>
              <a:off x="7088982" y="1585686"/>
              <a:ext cx="778782" cy="778782"/>
              <a:chOff x="2180342" y="4732433"/>
              <a:chExt cx="1217792" cy="1217792"/>
            </a:xfrm>
          </p:grpSpPr>
          <p:sp>
            <p:nvSpPr>
              <p:cNvPr id="30" name="íṡľîḑé"/>
              <p:cNvSpPr/>
              <p:nvPr/>
            </p:nvSpPr>
            <p:spPr>
              <a:xfrm>
                <a:off x="2180342" y="4732433"/>
                <a:ext cx="1217792" cy="1217792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ïŝ1ïḑè"/>
              <p:cNvSpPr/>
              <p:nvPr/>
            </p:nvSpPr>
            <p:spPr>
              <a:xfrm>
                <a:off x="2518910" y="5051785"/>
                <a:ext cx="540656" cy="579088"/>
              </a:xfrm>
              <a:custGeom>
                <a:avLst/>
                <a:gdLst>
                  <a:gd name="connsiteX0" fmla="*/ 458586 w 565731"/>
                  <a:gd name="connsiteY0" fmla="*/ 166887 h 605945"/>
                  <a:gd name="connsiteX1" fmla="*/ 538915 w 565731"/>
                  <a:gd name="connsiteY1" fmla="*/ 182885 h 605945"/>
                  <a:gd name="connsiteX2" fmla="*/ 541140 w 565731"/>
                  <a:gd name="connsiteY2" fmla="*/ 184218 h 605945"/>
                  <a:gd name="connsiteX3" fmla="*/ 544478 w 565731"/>
                  <a:gd name="connsiteY3" fmla="*/ 186217 h 605945"/>
                  <a:gd name="connsiteX4" fmla="*/ 546703 w 565731"/>
                  <a:gd name="connsiteY4" fmla="*/ 188884 h 605945"/>
                  <a:gd name="connsiteX5" fmla="*/ 548929 w 565731"/>
                  <a:gd name="connsiteY5" fmla="*/ 191772 h 605945"/>
                  <a:gd name="connsiteX6" fmla="*/ 550041 w 565731"/>
                  <a:gd name="connsiteY6" fmla="*/ 195549 h 605945"/>
                  <a:gd name="connsiteX7" fmla="*/ 550931 w 565731"/>
                  <a:gd name="connsiteY7" fmla="*/ 198215 h 605945"/>
                  <a:gd name="connsiteX8" fmla="*/ 565617 w 565731"/>
                  <a:gd name="connsiteY8" fmla="*/ 331082 h 605945"/>
                  <a:gd name="connsiteX9" fmla="*/ 549374 w 565731"/>
                  <a:gd name="connsiteY9" fmla="*/ 351301 h 605945"/>
                  <a:gd name="connsiteX10" fmla="*/ 547371 w 565731"/>
                  <a:gd name="connsiteY10" fmla="*/ 351524 h 605945"/>
                  <a:gd name="connsiteX11" fmla="*/ 528902 w 565731"/>
                  <a:gd name="connsiteY11" fmla="*/ 335082 h 605945"/>
                  <a:gd name="connsiteX12" fmla="*/ 515551 w 565731"/>
                  <a:gd name="connsiteY12" fmla="*/ 213991 h 605945"/>
                  <a:gd name="connsiteX13" fmla="*/ 510433 w 565731"/>
                  <a:gd name="connsiteY13" fmla="*/ 212657 h 605945"/>
                  <a:gd name="connsiteX14" fmla="*/ 510433 w 565731"/>
                  <a:gd name="connsiteY14" fmla="*/ 338415 h 605945"/>
                  <a:gd name="connsiteX15" fmla="*/ 525119 w 565731"/>
                  <a:gd name="connsiteY15" fmla="*/ 521051 h 605945"/>
                  <a:gd name="connsiteX16" fmla="*/ 504647 w 565731"/>
                  <a:gd name="connsiteY16" fmla="*/ 544825 h 605945"/>
                  <a:gd name="connsiteX17" fmla="*/ 502867 w 565731"/>
                  <a:gd name="connsiteY17" fmla="*/ 545047 h 605945"/>
                  <a:gd name="connsiteX18" fmla="*/ 480838 w 565731"/>
                  <a:gd name="connsiteY18" fmla="*/ 524606 h 605945"/>
                  <a:gd name="connsiteX19" fmla="*/ 467487 w 565731"/>
                  <a:gd name="connsiteY19" fmla="*/ 359522 h 605945"/>
                  <a:gd name="connsiteX20" fmla="*/ 458586 w 565731"/>
                  <a:gd name="connsiteY20" fmla="*/ 361522 h 605945"/>
                  <a:gd name="connsiteX21" fmla="*/ 449685 w 565731"/>
                  <a:gd name="connsiteY21" fmla="*/ 359522 h 605945"/>
                  <a:gd name="connsiteX22" fmla="*/ 436334 w 565731"/>
                  <a:gd name="connsiteY22" fmla="*/ 524606 h 605945"/>
                  <a:gd name="connsiteX23" fmla="*/ 414305 w 565731"/>
                  <a:gd name="connsiteY23" fmla="*/ 545047 h 605945"/>
                  <a:gd name="connsiteX24" fmla="*/ 412525 w 565731"/>
                  <a:gd name="connsiteY24" fmla="*/ 544825 h 605945"/>
                  <a:gd name="connsiteX25" fmla="*/ 392276 w 565731"/>
                  <a:gd name="connsiteY25" fmla="*/ 521051 h 605945"/>
                  <a:gd name="connsiteX26" fmla="*/ 403402 w 565731"/>
                  <a:gd name="connsiteY26" fmla="*/ 380852 h 605945"/>
                  <a:gd name="connsiteX27" fmla="*/ 426321 w 565731"/>
                  <a:gd name="connsiteY27" fmla="*/ 366632 h 605945"/>
                  <a:gd name="connsiteX28" fmla="*/ 435222 w 565731"/>
                  <a:gd name="connsiteY28" fmla="*/ 335971 h 605945"/>
                  <a:gd name="connsiteX29" fmla="*/ 416975 w 565731"/>
                  <a:gd name="connsiteY29" fmla="*/ 171998 h 605945"/>
                  <a:gd name="connsiteX30" fmla="*/ 458586 w 565731"/>
                  <a:gd name="connsiteY30" fmla="*/ 166887 h 605945"/>
                  <a:gd name="connsiteX31" fmla="*/ 107223 w 565731"/>
                  <a:gd name="connsiteY31" fmla="*/ 166887 h 605945"/>
                  <a:gd name="connsiteX32" fmla="*/ 148848 w 565731"/>
                  <a:gd name="connsiteY32" fmla="*/ 171998 h 605945"/>
                  <a:gd name="connsiteX33" fmla="*/ 130595 w 565731"/>
                  <a:gd name="connsiteY33" fmla="*/ 335971 h 605945"/>
                  <a:gd name="connsiteX34" fmla="*/ 139499 w 565731"/>
                  <a:gd name="connsiteY34" fmla="*/ 366632 h 605945"/>
                  <a:gd name="connsiteX35" fmla="*/ 162204 w 565731"/>
                  <a:gd name="connsiteY35" fmla="*/ 380852 h 605945"/>
                  <a:gd name="connsiteX36" fmla="*/ 173556 w 565731"/>
                  <a:gd name="connsiteY36" fmla="*/ 521051 h 605945"/>
                  <a:gd name="connsiteX37" fmla="*/ 153300 w 565731"/>
                  <a:gd name="connsiteY37" fmla="*/ 545047 h 605945"/>
                  <a:gd name="connsiteX38" fmla="*/ 151519 w 565731"/>
                  <a:gd name="connsiteY38" fmla="*/ 545047 h 605945"/>
                  <a:gd name="connsiteX39" fmla="*/ 129483 w 565731"/>
                  <a:gd name="connsiteY39" fmla="*/ 524606 h 605945"/>
                  <a:gd name="connsiteX40" fmla="*/ 116127 w 565731"/>
                  <a:gd name="connsiteY40" fmla="*/ 359522 h 605945"/>
                  <a:gd name="connsiteX41" fmla="*/ 107223 w 565731"/>
                  <a:gd name="connsiteY41" fmla="*/ 361522 h 605945"/>
                  <a:gd name="connsiteX42" fmla="*/ 98097 w 565731"/>
                  <a:gd name="connsiteY42" fmla="*/ 359522 h 605945"/>
                  <a:gd name="connsiteX43" fmla="*/ 84964 w 565731"/>
                  <a:gd name="connsiteY43" fmla="*/ 524606 h 605945"/>
                  <a:gd name="connsiteX44" fmla="*/ 62704 w 565731"/>
                  <a:gd name="connsiteY44" fmla="*/ 545047 h 605945"/>
                  <a:gd name="connsiteX45" fmla="*/ 60924 w 565731"/>
                  <a:gd name="connsiteY45" fmla="*/ 545047 h 605945"/>
                  <a:gd name="connsiteX46" fmla="*/ 40668 w 565731"/>
                  <a:gd name="connsiteY46" fmla="*/ 521051 h 605945"/>
                  <a:gd name="connsiteX47" fmla="*/ 55359 w 565731"/>
                  <a:gd name="connsiteY47" fmla="*/ 338415 h 605945"/>
                  <a:gd name="connsiteX48" fmla="*/ 55359 w 565731"/>
                  <a:gd name="connsiteY48" fmla="*/ 212657 h 605945"/>
                  <a:gd name="connsiteX49" fmla="*/ 50239 w 565731"/>
                  <a:gd name="connsiteY49" fmla="*/ 213991 h 605945"/>
                  <a:gd name="connsiteX50" fmla="*/ 36884 w 565731"/>
                  <a:gd name="connsiteY50" fmla="*/ 335082 h 605945"/>
                  <a:gd name="connsiteX51" fmla="*/ 18408 w 565731"/>
                  <a:gd name="connsiteY51" fmla="*/ 351524 h 605945"/>
                  <a:gd name="connsiteX52" fmla="*/ 16405 w 565731"/>
                  <a:gd name="connsiteY52" fmla="*/ 351301 h 605945"/>
                  <a:gd name="connsiteX53" fmla="*/ 156 w 565731"/>
                  <a:gd name="connsiteY53" fmla="*/ 331082 h 605945"/>
                  <a:gd name="connsiteX54" fmla="*/ 14847 w 565731"/>
                  <a:gd name="connsiteY54" fmla="*/ 198215 h 605945"/>
                  <a:gd name="connsiteX55" fmla="*/ 15737 w 565731"/>
                  <a:gd name="connsiteY55" fmla="*/ 195549 h 605945"/>
                  <a:gd name="connsiteX56" fmla="*/ 16850 w 565731"/>
                  <a:gd name="connsiteY56" fmla="*/ 191772 h 605945"/>
                  <a:gd name="connsiteX57" fmla="*/ 19299 w 565731"/>
                  <a:gd name="connsiteY57" fmla="*/ 188439 h 605945"/>
                  <a:gd name="connsiteX58" fmla="*/ 21079 w 565731"/>
                  <a:gd name="connsiteY58" fmla="*/ 186440 h 605945"/>
                  <a:gd name="connsiteX59" fmla="*/ 25976 w 565731"/>
                  <a:gd name="connsiteY59" fmla="*/ 183551 h 605945"/>
                  <a:gd name="connsiteX60" fmla="*/ 26867 w 565731"/>
                  <a:gd name="connsiteY60" fmla="*/ 182885 h 605945"/>
                  <a:gd name="connsiteX61" fmla="*/ 27312 w 565731"/>
                  <a:gd name="connsiteY61" fmla="*/ 182662 h 605945"/>
                  <a:gd name="connsiteX62" fmla="*/ 28202 w 565731"/>
                  <a:gd name="connsiteY62" fmla="*/ 182440 h 605945"/>
                  <a:gd name="connsiteX63" fmla="*/ 107223 w 565731"/>
                  <a:gd name="connsiteY63" fmla="*/ 166887 h 605945"/>
                  <a:gd name="connsiteX64" fmla="*/ 291929 w 565731"/>
                  <a:gd name="connsiteY64" fmla="*/ 132875 h 605945"/>
                  <a:gd name="connsiteX65" fmla="*/ 383170 w 565731"/>
                  <a:gd name="connsiteY65" fmla="*/ 152651 h 605945"/>
                  <a:gd name="connsiteX66" fmla="*/ 386063 w 565731"/>
                  <a:gd name="connsiteY66" fmla="*/ 154207 h 605945"/>
                  <a:gd name="connsiteX67" fmla="*/ 390291 w 565731"/>
                  <a:gd name="connsiteY67" fmla="*/ 156873 h 605945"/>
                  <a:gd name="connsiteX68" fmla="*/ 393184 w 565731"/>
                  <a:gd name="connsiteY68" fmla="*/ 160206 h 605945"/>
                  <a:gd name="connsiteX69" fmla="*/ 395855 w 565731"/>
                  <a:gd name="connsiteY69" fmla="*/ 163761 h 605945"/>
                  <a:gd name="connsiteX70" fmla="*/ 397412 w 565731"/>
                  <a:gd name="connsiteY70" fmla="*/ 168650 h 605945"/>
                  <a:gd name="connsiteX71" fmla="*/ 398303 w 565731"/>
                  <a:gd name="connsiteY71" fmla="*/ 171761 h 605945"/>
                  <a:gd name="connsiteX72" fmla="*/ 416773 w 565731"/>
                  <a:gd name="connsiteY72" fmla="*/ 337969 h 605945"/>
                  <a:gd name="connsiteX73" fmla="*/ 396522 w 565731"/>
                  <a:gd name="connsiteY73" fmla="*/ 363522 h 605945"/>
                  <a:gd name="connsiteX74" fmla="*/ 393852 w 565731"/>
                  <a:gd name="connsiteY74" fmla="*/ 363744 h 605945"/>
                  <a:gd name="connsiteX75" fmla="*/ 370930 w 565731"/>
                  <a:gd name="connsiteY75" fmla="*/ 343079 h 605945"/>
                  <a:gd name="connsiteX76" fmla="*/ 354017 w 565731"/>
                  <a:gd name="connsiteY76" fmla="*/ 191759 h 605945"/>
                  <a:gd name="connsiteX77" fmla="*/ 347564 w 565731"/>
                  <a:gd name="connsiteY77" fmla="*/ 189759 h 605945"/>
                  <a:gd name="connsiteX78" fmla="*/ 347564 w 565731"/>
                  <a:gd name="connsiteY78" fmla="*/ 347523 h 605945"/>
                  <a:gd name="connsiteX79" fmla="*/ 366034 w 565731"/>
                  <a:gd name="connsiteY79" fmla="*/ 575948 h 605945"/>
                  <a:gd name="connsiteX80" fmla="*/ 340665 w 565731"/>
                  <a:gd name="connsiteY80" fmla="*/ 605723 h 605945"/>
                  <a:gd name="connsiteX81" fmla="*/ 338440 w 565731"/>
                  <a:gd name="connsiteY81" fmla="*/ 605945 h 605945"/>
                  <a:gd name="connsiteX82" fmla="*/ 310622 w 565731"/>
                  <a:gd name="connsiteY82" fmla="*/ 580392 h 605945"/>
                  <a:gd name="connsiteX83" fmla="*/ 294154 w 565731"/>
                  <a:gd name="connsiteY83" fmla="*/ 373965 h 605945"/>
                  <a:gd name="connsiteX84" fmla="*/ 282805 w 565731"/>
                  <a:gd name="connsiteY84" fmla="*/ 376187 h 605945"/>
                  <a:gd name="connsiteX85" fmla="*/ 271678 w 565731"/>
                  <a:gd name="connsiteY85" fmla="*/ 373965 h 605945"/>
                  <a:gd name="connsiteX86" fmla="*/ 254987 w 565731"/>
                  <a:gd name="connsiteY86" fmla="*/ 580392 h 605945"/>
                  <a:gd name="connsiteX87" fmla="*/ 227393 w 565731"/>
                  <a:gd name="connsiteY87" fmla="*/ 605945 h 605945"/>
                  <a:gd name="connsiteX88" fmla="*/ 225167 w 565731"/>
                  <a:gd name="connsiteY88" fmla="*/ 605723 h 605945"/>
                  <a:gd name="connsiteX89" fmla="*/ 199798 w 565731"/>
                  <a:gd name="connsiteY89" fmla="*/ 575948 h 605945"/>
                  <a:gd name="connsiteX90" fmla="*/ 218046 w 565731"/>
                  <a:gd name="connsiteY90" fmla="*/ 347523 h 605945"/>
                  <a:gd name="connsiteX91" fmla="*/ 218046 w 565731"/>
                  <a:gd name="connsiteY91" fmla="*/ 189759 h 605945"/>
                  <a:gd name="connsiteX92" fmla="*/ 211815 w 565731"/>
                  <a:gd name="connsiteY92" fmla="*/ 191759 h 605945"/>
                  <a:gd name="connsiteX93" fmla="*/ 194902 w 565731"/>
                  <a:gd name="connsiteY93" fmla="*/ 343079 h 605945"/>
                  <a:gd name="connsiteX94" fmla="*/ 171980 w 565731"/>
                  <a:gd name="connsiteY94" fmla="*/ 363744 h 605945"/>
                  <a:gd name="connsiteX95" fmla="*/ 169310 w 565731"/>
                  <a:gd name="connsiteY95" fmla="*/ 363522 h 605945"/>
                  <a:gd name="connsiteX96" fmla="*/ 148836 w 565731"/>
                  <a:gd name="connsiteY96" fmla="*/ 337969 h 605945"/>
                  <a:gd name="connsiteX97" fmla="*/ 167307 w 565731"/>
                  <a:gd name="connsiteY97" fmla="*/ 171761 h 605945"/>
                  <a:gd name="connsiteX98" fmla="*/ 168420 w 565731"/>
                  <a:gd name="connsiteY98" fmla="*/ 168428 h 605945"/>
                  <a:gd name="connsiteX99" fmla="*/ 169977 w 565731"/>
                  <a:gd name="connsiteY99" fmla="*/ 163984 h 605945"/>
                  <a:gd name="connsiteX100" fmla="*/ 173093 w 565731"/>
                  <a:gd name="connsiteY100" fmla="*/ 159540 h 605945"/>
                  <a:gd name="connsiteX101" fmla="*/ 175096 w 565731"/>
                  <a:gd name="connsiteY101" fmla="*/ 157095 h 605945"/>
                  <a:gd name="connsiteX102" fmla="*/ 181327 w 565731"/>
                  <a:gd name="connsiteY102" fmla="*/ 153318 h 605945"/>
                  <a:gd name="connsiteX103" fmla="*/ 182440 w 565731"/>
                  <a:gd name="connsiteY103" fmla="*/ 152651 h 605945"/>
                  <a:gd name="connsiteX104" fmla="*/ 183107 w 565731"/>
                  <a:gd name="connsiteY104" fmla="*/ 152429 h 605945"/>
                  <a:gd name="connsiteX105" fmla="*/ 184220 w 565731"/>
                  <a:gd name="connsiteY105" fmla="*/ 151985 h 605945"/>
                  <a:gd name="connsiteX106" fmla="*/ 273903 w 565731"/>
                  <a:gd name="connsiteY106" fmla="*/ 133097 h 605945"/>
                  <a:gd name="connsiteX107" fmla="*/ 279689 w 565731"/>
                  <a:gd name="connsiteY107" fmla="*/ 144652 h 605945"/>
                  <a:gd name="connsiteX108" fmla="*/ 279912 w 565731"/>
                  <a:gd name="connsiteY108" fmla="*/ 144652 h 605945"/>
                  <a:gd name="connsiteX109" fmla="*/ 264334 w 565731"/>
                  <a:gd name="connsiteY109" fmla="*/ 265975 h 605945"/>
                  <a:gd name="connsiteX110" fmla="*/ 282805 w 565731"/>
                  <a:gd name="connsiteY110" fmla="*/ 298194 h 605945"/>
                  <a:gd name="connsiteX111" fmla="*/ 301498 w 565731"/>
                  <a:gd name="connsiteY111" fmla="*/ 265975 h 605945"/>
                  <a:gd name="connsiteX112" fmla="*/ 285920 w 565731"/>
                  <a:gd name="connsiteY112" fmla="*/ 144652 h 605945"/>
                  <a:gd name="connsiteX113" fmla="*/ 458589 w 565731"/>
                  <a:gd name="connsiteY113" fmla="*/ 60898 h 605945"/>
                  <a:gd name="connsiteX114" fmla="*/ 505339 w 565731"/>
                  <a:gd name="connsiteY114" fmla="*/ 111988 h 605945"/>
                  <a:gd name="connsiteX115" fmla="*/ 458589 w 565731"/>
                  <a:gd name="connsiteY115" fmla="*/ 163078 h 605945"/>
                  <a:gd name="connsiteX116" fmla="*/ 411839 w 565731"/>
                  <a:gd name="connsiteY116" fmla="*/ 111988 h 605945"/>
                  <a:gd name="connsiteX117" fmla="*/ 458589 w 565731"/>
                  <a:gd name="connsiteY117" fmla="*/ 60898 h 605945"/>
                  <a:gd name="connsiteX118" fmla="*/ 107209 w 565731"/>
                  <a:gd name="connsiteY118" fmla="*/ 60898 h 605945"/>
                  <a:gd name="connsiteX119" fmla="*/ 153924 w 565731"/>
                  <a:gd name="connsiteY119" fmla="*/ 111988 h 605945"/>
                  <a:gd name="connsiteX120" fmla="*/ 107209 w 565731"/>
                  <a:gd name="connsiteY120" fmla="*/ 163078 h 605945"/>
                  <a:gd name="connsiteX121" fmla="*/ 60494 w 565731"/>
                  <a:gd name="connsiteY121" fmla="*/ 111988 h 605945"/>
                  <a:gd name="connsiteX122" fmla="*/ 107209 w 565731"/>
                  <a:gd name="connsiteY122" fmla="*/ 60898 h 605945"/>
                  <a:gd name="connsiteX123" fmla="*/ 282810 w 565731"/>
                  <a:gd name="connsiteY123" fmla="*/ 0 h 605945"/>
                  <a:gd name="connsiteX124" fmla="*/ 341344 w 565731"/>
                  <a:gd name="connsiteY124" fmla="*/ 64003 h 605945"/>
                  <a:gd name="connsiteX125" fmla="*/ 282810 w 565731"/>
                  <a:gd name="connsiteY125" fmla="*/ 128006 h 605945"/>
                  <a:gd name="connsiteX126" fmla="*/ 224276 w 565731"/>
                  <a:gd name="connsiteY126" fmla="*/ 64003 h 605945"/>
                  <a:gd name="connsiteX127" fmla="*/ 282810 w 565731"/>
                  <a:gd name="connsiteY127" fmla="*/ 0 h 605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565731" h="605945">
                    <a:moveTo>
                      <a:pt x="458586" y="166887"/>
                    </a:moveTo>
                    <a:cubicBezTo>
                      <a:pt x="494634" y="166887"/>
                      <a:pt x="537135" y="182218"/>
                      <a:pt x="538915" y="182885"/>
                    </a:cubicBezTo>
                    <a:cubicBezTo>
                      <a:pt x="539583" y="183107"/>
                      <a:pt x="540250" y="183773"/>
                      <a:pt x="541140" y="184218"/>
                    </a:cubicBezTo>
                    <a:cubicBezTo>
                      <a:pt x="542253" y="184884"/>
                      <a:pt x="543366" y="185329"/>
                      <a:pt x="544478" y="186217"/>
                    </a:cubicBezTo>
                    <a:cubicBezTo>
                      <a:pt x="545368" y="187106"/>
                      <a:pt x="546036" y="187995"/>
                      <a:pt x="546703" y="188884"/>
                    </a:cubicBezTo>
                    <a:cubicBezTo>
                      <a:pt x="547593" y="189772"/>
                      <a:pt x="548261" y="190661"/>
                      <a:pt x="548929" y="191772"/>
                    </a:cubicBezTo>
                    <a:cubicBezTo>
                      <a:pt x="549596" y="193105"/>
                      <a:pt x="549819" y="194216"/>
                      <a:pt x="550041" y="195549"/>
                    </a:cubicBezTo>
                    <a:cubicBezTo>
                      <a:pt x="550264" y="196438"/>
                      <a:pt x="550709" y="197327"/>
                      <a:pt x="550931" y="198215"/>
                    </a:cubicBezTo>
                    <a:lnTo>
                      <a:pt x="565617" y="331082"/>
                    </a:lnTo>
                    <a:cubicBezTo>
                      <a:pt x="566730" y="341081"/>
                      <a:pt x="559609" y="350190"/>
                      <a:pt x="549374" y="351301"/>
                    </a:cubicBezTo>
                    <a:cubicBezTo>
                      <a:pt x="548706" y="351524"/>
                      <a:pt x="548038" y="351524"/>
                      <a:pt x="547371" y="351524"/>
                    </a:cubicBezTo>
                    <a:cubicBezTo>
                      <a:pt x="538025" y="351524"/>
                      <a:pt x="530015" y="344414"/>
                      <a:pt x="528902" y="335082"/>
                    </a:cubicBezTo>
                    <a:lnTo>
                      <a:pt x="515551" y="213991"/>
                    </a:lnTo>
                    <a:cubicBezTo>
                      <a:pt x="513993" y="213546"/>
                      <a:pt x="512213" y="213102"/>
                      <a:pt x="510433" y="212657"/>
                    </a:cubicBezTo>
                    <a:lnTo>
                      <a:pt x="510433" y="338415"/>
                    </a:lnTo>
                    <a:lnTo>
                      <a:pt x="525119" y="521051"/>
                    </a:lnTo>
                    <a:cubicBezTo>
                      <a:pt x="526009" y="533271"/>
                      <a:pt x="516886" y="543936"/>
                      <a:pt x="504647" y="544825"/>
                    </a:cubicBezTo>
                    <a:cubicBezTo>
                      <a:pt x="504202" y="545047"/>
                      <a:pt x="503535" y="545047"/>
                      <a:pt x="502867" y="545047"/>
                    </a:cubicBezTo>
                    <a:cubicBezTo>
                      <a:pt x="491519" y="545047"/>
                      <a:pt x="481728" y="536160"/>
                      <a:pt x="480838" y="524606"/>
                    </a:cubicBezTo>
                    <a:lnTo>
                      <a:pt x="467487" y="359522"/>
                    </a:lnTo>
                    <a:cubicBezTo>
                      <a:pt x="464817" y="360855"/>
                      <a:pt x="461924" y="361522"/>
                      <a:pt x="458586" y="361522"/>
                    </a:cubicBezTo>
                    <a:cubicBezTo>
                      <a:pt x="455471" y="361522"/>
                      <a:pt x="452356" y="360855"/>
                      <a:pt x="449685" y="359522"/>
                    </a:cubicBezTo>
                    <a:lnTo>
                      <a:pt x="436334" y="524606"/>
                    </a:lnTo>
                    <a:cubicBezTo>
                      <a:pt x="435444" y="536160"/>
                      <a:pt x="425653" y="545047"/>
                      <a:pt x="414305" y="545047"/>
                    </a:cubicBezTo>
                    <a:cubicBezTo>
                      <a:pt x="413637" y="545047"/>
                      <a:pt x="413192" y="545047"/>
                      <a:pt x="412525" y="544825"/>
                    </a:cubicBezTo>
                    <a:cubicBezTo>
                      <a:pt x="400286" y="543936"/>
                      <a:pt x="391163" y="533271"/>
                      <a:pt x="392276" y="521051"/>
                    </a:cubicBezTo>
                    <a:lnTo>
                      <a:pt x="403402" y="380852"/>
                    </a:lnTo>
                    <a:cubicBezTo>
                      <a:pt x="412525" y="378630"/>
                      <a:pt x="420535" y="373964"/>
                      <a:pt x="426321" y="366632"/>
                    </a:cubicBezTo>
                    <a:cubicBezTo>
                      <a:pt x="433219" y="357967"/>
                      <a:pt x="436557" y="347080"/>
                      <a:pt x="435222" y="335971"/>
                    </a:cubicBezTo>
                    <a:lnTo>
                      <a:pt x="416975" y="171998"/>
                    </a:lnTo>
                    <a:cubicBezTo>
                      <a:pt x="430104" y="169331"/>
                      <a:pt x="444790" y="166887"/>
                      <a:pt x="458586" y="166887"/>
                    </a:cubicBezTo>
                    <a:close/>
                    <a:moveTo>
                      <a:pt x="107223" y="166887"/>
                    </a:moveTo>
                    <a:cubicBezTo>
                      <a:pt x="121024" y="166887"/>
                      <a:pt x="135715" y="169331"/>
                      <a:pt x="148848" y="171998"/>
                    </a:cubicBezTo>
                    <a:lnTo>
                      <a:pt x="130595" y="335971"/>
                    </a:lnTo>
                    <a:cubicBezTo>
                      <a:pt x="129260" y="347080"/>
                      <a:pt x="132376" y="357967"/>
                      <a:pt x="139499" y="366632"/>
                    </a:cubicBezTo>
                    <a:cubicBezTo>
                      <a:pt x="145287" y="373964"/>
                      <a:pt x="153300" y="378852"/>
                      <a:pt x="162204" y="380852"/>
                    </a:cubicBezTo>
                    <a:lnTo>
                      <a:pt x="173556" y="521051"/>
                    </a:lnTo>
                    <a:cubicBezTo>
                      <a:pt x="174669" y="533271"/>
                      <a:pt x="165543" y="543936"/>
                      <a:pt x="153300" y="545047"/>
                    </a:cubicBezTo>
                    <a:cubicBezTo>
                      <a:pt x="152632" y="545047"/>
                      <a:pt x="151964" y="545047"/>
                      <a:pt x="151519" y="545047"/>
                    </a:cubicBezTo>
                    <a:cubicBezTo>
                      <a:pt x="139944" y="545047"/>
                      <a:pt x="130373" y="536160"/>
                      <a:pt x="129483" y="524606"/>
                    </a:cubicBezTo>
                    <a:lnTo>
                      <a:pt x="116127" y="359522"/>
                    </a:lnTo>
                    <a:cubicBezTo>
                      <a:pt x="113456" y="360855"/>
                      <a:pt x="110339" y="361522"/>
                      <a:pt x="107223" y="361522"/>
                    </a:cubicBezTo>
                    <a:cubicBezTo>
                      <a:pt x="103884" y="361522"/>
                      <a:pt x="100991" y="360855"/>
                      <a:pt x="98097" y="359522"/>
                    </a:cubicBezTo>
                    <a:lnTo>
                      <a:pt x="84964" y="524606"/>
                    </a:lnTo>
                    <a:cubicBezTo>
                      <a:pt x="84073" y="536160"/>
                      <a:pt x="74279" y="545047"/>
                      <a:pt x="62704" y="545047"/>
                    </a:cubicBezTo>
                    <a:cubicBezTo>
                      <a:pt x="62259" y="545047"/>
                      <a:pt x="61591" y="545047"/>
                      <a:pt x="60924" y="545047"/>
                    </a:cubicBezTo>
                    <a:cubicBezTo>
                      <a:pt x="48904" y="543936"/>
                      <a:pt x="39777" y="533271"/>
                      <a:pt x="40668" y="521051"/>
                    </a:cubicBezTo>
                    <a:lnTo>
                      <a:pt x="55359" y="338415"/>
                    </a:lnTo>
                    <a:lnTo>
                      <a:pt x="55359" y="212657"/>
                    </a:lnTo>
                    <a:cubicBezTo>
                      <a:pt x="53578" y="213102"/>
                      <a:pt x="51797" y="213546"/>
                      <a:pt x="50239" y="213991"/>
                    </a:cubicBezTo>
                    <a:lnTo>
                      <a:pt x="36884" y="335082"/>
                    </a:lnTo>
                    <a:cubicBezTo>
                      <a:pt x="35771" y="344636"/>
                      <a:pt x="27757" y="351524"/>
                      <a:pt x="18408" y="351524"/>
                    </a:cubicBezTo>
                    <a:cubicBezTo>
                      <a:pt x="17740" y="351524"/>
                      <a:pt x="17073" y="351524"/>
                      <a:pt x="16405" y="351301"/>
                    </a:cubicBezTo>
                    <a:cubicBezTo>
                      <a:pt x="6166" y="350190"/>
                      <a:pt x="-1180" y="341081"/>
                      <a:pt x="156" y="331082"/>
                    </a:cubicBezTo>
                    <a:lnTo>
                      <a:pt x="14847" y="198215"/>
                    </a:lnTo>
                    <a:cubicBezTo>
                      <a:pt x="14847" y="197104"/>
                      <a:pt x="15515" y="196438"/>
                      <a:pt x="15737" y="195549"/>
                    </a:cubicBezTo>
                    <a:cubicBezTo>
                      <a:pt x="15960" y="194216"/>
                      <a:pt x="16182" y="193105"/>
                      <a:pt x="16850" y="191772"/>
                    </a:cubicBezTo>
                    <a:cubicBezTo>
                      <a:pt x="17518" y="190661"/>
                      <a:pt x="18408" y="189550"/>
                      <a:pt x="19299" y="188439"/>
                    </a:cubicBezTo>
                    <a:cubicBezTo>
                      <a:pt x="19966" y="187773"/>
                      <a:pt x="20412" y="187106"/>
                      <a:pt x="21079" y="186440"/>
                    </a:cubicBezTo>
                    <a:cubicBezTo>
                      <a:pt x="22415" y="185106"/>
                      <a:pt x="24196" y="184218"/>
                      <a:pt x="25976" y="183551"/>
                    </a:cubicBezTo>
                    <a:cubicBezTo>
                      <a:pt x="26199" y="183329"/>
                      <a:pt x="26644" y="183107"/>
                      <a:pt x="26867" y="182885"/>
                    </a:cubicBezTo>
                    <a:cubicBezTo>
                      <a:pt x="26867" y="182885"/>
                      <a:pt x="27312" y="182662"/>
                      <a:pt x="27312" y="182662"/>
                    </a:cubicBezTo>
                    <a:cubicBezTo>
                      <a:pt x="27757" y="182662"/>
                      <a:pt x="27980" y="182440"/>
                      <a:pt x="28202" y="182440"/>
                    </a:cubicBezTo>
                    <a:cubicBezTo>
                      <a:pt x="35771" y="179774"/>
                      <a:pt x="74279" y="166887"/>
                      <a:pt x="107223" y="166887"/>
                    </a:cubicBezTo>
                    <a:close/>
                    <a:moveTo>
                      <a:pt x="291929" y="132875"/>
                    </a:moveTo>
                    <a:cubicBezTo>
                      <a:pt x="334656" y="135097"/>
                      <a:pt x="381167" y="151762"/>
                      <a:pt x="383170" y="152651"/>
                    </a:cubicBezTo>
                    <a:cubicBezTo>
                      <a:pt x="384283" y="153096"/>
                      <a:pt x="385173" y="153762"/>
                      <a:pt x="386063" y="154207"/>
                    </a:cubicBezTo>
                    <a:cubicBezTo>
                      <a:pt x="387621" y="155096"/>
                      <a:pt x="389178" y="155762"/>
                      <a:pt x="390291" y="156873"/>
                    </a:cubicBezTo>
                    <a:cubicBezTo>
                      <a:pt x="391626" y="157984"/>
                      <a:pt x="392294" y="159095"/>
                      <a:pt x="393184" y="160206"/>
                    </a:cubicBezTo>
                    <a:cubicBezTo>
                      <a:pt x="394074" y="161539"/>
                      <a:pt x="395187" y="162428"/>
                      <a:pt x="395855" y="163761"/>
                    </a:cubicBezTo>
                    <a:cubicBezTo>
                      <a:pt x="396522" y="165317"/>
                      <a:pt x="396967" y="166872"/>
                      <a:pt x="397412" y="168650"/>
                    </a:cubicBezTo>
                    <a:cubicBezTo>
                      <a:pt x="397635" y="169761"/>
                      <a:pt x="398303" y="170650"/>
                      <a:pt x="398303" y="171761"/>
                    </a:cubicBezTo>
                    <a:lnTo>
                      <a:pt x="416773" y="337969"/>
                    </a:lnTo>
                    <a:cubicBezTo>
                      <a:pt x="418331" y="350634"/>
                      <a:pt x="409207" y="362189"/>
                      <a:pt x="396522" y="363522"/>
                    </a:cubicBezTo>
                    <a:cubicBezTo>
                      <a:pt x="395632" y="363522"/>
                      <a:pt x="394742" y="363744"/>
                      <a:pt x="393852" y="363744"/>
                    </a:cubicBezTo>
                    <a:cubicBezTo>
                      <a:pt x="382280" y="363744"/>
                      <a:pt x="372265" y="354856"/>
                      <a:pt x="370930" y="343079"/>
                    </a:cubicBezTo>
                    <a:lnTo>
                      <a:pt x="354017" y="191759"/>
                    </a:lnTo>
                    <a:cubicBezTo>
                      <a:pt x="352014" y="191092"/>
                      <a:pt x="350012" y="190426"/>
                      <a:pt x="347564" y="189759"/>
                    </a:cubicBezTo>
                    <a:lnTo>
                      <a:pt x="347564" y="347523"/>
                    </a:lnTo>
                    <a:lnTo>
                      <a:pt x="366034" y="575948"/>
                    </a:lnTo>
                    <a:cubicBezTo>
                      <a:pt x="367370" y="591280"/>
                      <a:pt x="355798" y="604612"/>
                      <a:pt x="340665" y="605723"/>
                    </a:cubicBezTo>
                    <a:cubicBezTo>
                      <a:pt x="339775" y="605945"/>
                      <a:pt x="339107" y="605945"/>
                      <a:pt x="338440" y="605945"/>
                    </a:cubicBezTo>
                    <a:cubicBezTo>
                      <a:pt x="323974" y="605945"/>
                      <a:pt x="311957" y="594835"/>
                      <a:pt x="310622" y="580392"/>
                    </a:cubicBezTo>
                    <a:lnTo>
                      <a:pt x="294154" y="373965"/>
                    </a:lnTo>
                    <a:cubicBezTo>
                      <a:pt x="290594" y="375299"/>
                      <a:pt x="286810" y="376187"/>
                      <a:pt x="282805" y="376187"/>
                    </a:cubicBezTo>
                    <a:cubicBezTo>
                      <a:pt x="279022" y="376187"/>
                      <a:pt x="275238" y="375299"/>
                      <a:pt x="271678" y="373965"/>
                    </a:cubicBezTo>
                    <a:lnTo>
                      <a:pt x="254987" y="580392"/>
                    </a:lnTo>
                    <a:cubicBezTo>
                      <a:pt x="253875" y="594835"/>
                      <a:pt x="241858" y="605945"/>
                      <a:pt x="227393" y="605945"/>
                    </a:cubicBezTo>
                    <a:cubicBezTo>
                      <a:pt x="226725" y="605945"/>
                      <a:pt x="225835" y="605945"/>
                      <a:pt x="225167" y="605723"/>
                    </a:cubicBezTo>
                    <a:cubicBezTo>
                      <a:pt x="209812" y="604612"/>
                      <a:pt x="198462" y="591280"/>
                      <a:pt x="199798" y="575948"/>
                    </a:cubicBezTo>
                    <a:lnTo>
                      <a:pt x="218046" y="347523"/>
                    </a:lnTo>
                    <a:lnTo>
                      <a:pt x="218046" y="189759"/>
                    </a:lnTo>
                    <a:cubicBezTo>
                      <a:pt x="215821" y="190426"/>
                      <a:pt x="213595" y="191092"/>
                      <a:pt x="211815" y="191759"/>
                    </a:cubicBezTo>
                    <a:lnTo>
                      <a:pt x="194902" y="343079"/>
                    </a:lnTo>
                    <a:cubicBezTo>
                      <a:pt x="193567" y="354856"/>
                      <a:pt x="183552" y="363744"/>
                      <a:pt x="171980" y="363744"/>
                    </a:cubicBezTo>
                    <a:cubicBezTo>
                      <a:pt x="171090" y="363744"/>
                      <a:pt x="170200" y="363744"/>
                      <a:pt x="169310" y="363522"/>
                    </a:cubicBezTo>
                    <a:cubicBezTo>
                      <a:pt x="156625" y="362189"/>
                      <a:pt x="147501" y="350634"/>
                      <a:pt x="148836" y="337969"/>
                    </a:cubicBezTo>
                    <a:lnTo>
                      <a:pt x="167307" y="171761"/>
                    </a:lnTo>
                    <a:cubicBezTo>
                      <a:pt x="167530" y="170650"/>
                      <a:pt x="168197" y="169539"/>
                      <a:pt x="168420" y="168428"/>
                    </a:cubicBezTo>
                    <a:cubicBezTo>
                      <a:pt x="168865" y="166872"/>
                      <a:pt x="169087" y="165317"/>
                      <a:pt x="169977" y="163984"/>
                    </a:cubicBezTo>
                    <a:cubicBezTo>
                      <a:pt x="170645" y="162206"/>
                      <a:pt x="171980" y="160873"/>
                      <a:pt x="173093" y="159540"/>
                    </a:cubicBezTo>
                    <a:cubicBezTo>
                      <a:pt x="173761" y="158651"/>
                      <a:pt x="174206" y="157762"/>
                      <a:pt x="175096" y="157095"/>
                    </a:cubicBezTo>
                    <a:cubicBezTo>
                      <a:pt x="176876" y="155540"/>
                      <a:pt x="179102" y="154429"/>
                      <a:pt x="181327" y="153318"/>
                    </a:cubicBezTo>
                    <a:cubicBezTo>
                      <a:pt x="181772" y="153096"/>
                      <a:pt x="181995" y="152874"/>
                      <a:pt x="182440" y="152651"/>
                    </a:cubicBezTo>
                    <a:cubicBezTo>
                      <a:pt x="182662" y="152651"/>
                      <a:pt x="182885" y="152429"/>
                      <a:pt x="183107" y="152429"/>
                    </a:cubicBezTo>
                    <a:cubicBezTo>
                      <a:pt x="183552" y="152207"/>
                      <a:pt x="183775" y="152207"/>
                      <a:pt x="184220" y="151985"/>
                    </a:cubicBezTo>
                    <a:cubicBezTo>
                      <a:pt x="192899" y="148874"/>
                      <a:pt x="234959" y="135097"/>
                      <a:pt x="273903" y="133097"/>
                    </a:cubicBezTo>
                    <a:lnTo>
                      <a:pt x="279689" y="144652"/>
                    </a:lnTo>
                    <a:lnTo>
                      <a:pt x="279912" y="144652"/>
                    </a:lnTo>
                    <a:lnTo>
                      <a:pt x="264334" y="265975"/>
                    </a:lnTo>
                    <a:lnTo>
                      <a:pt x="282805" y="298194"/>
                    </a:lnTo>
                    <a:lnTo>
                      <a:pt x="301498" y="265975"/>
                    </a:lnTo>
                    <a:lnTo>
                      <a:pt x="285920" y="144652"/>
                    </a:lnTo>
                    <a:close/>
                    <a:moveTo>
                      <a:pt x="458589" y="60898"/>
                    </a:moveTo>
                    <a:cubicBezTo>
                      <a:pt x="484408" y="60898"/>
                      <a:pt x="505339" y="83772"/>
                      <a:pt x="505339" y="111988"/>
                    </a:cubicBezTo>
                    <a:cubicBezTo>
                      <a:pt x="505339" y="140204"/>
                      <a:pt x="484408" y="163078"/>
                      <a:pt x="458589" y="163078"/>
                    </a:cubicBezTo>
                    <a:cubicBezTo>
                      <a:pt x="432770" y="163078"/>
                      <a:pt x="411839" y="140204"/>
                      <a:pt x="411839" y="111988"/>
                    </a:cubicBezTo>
                    <a:cubicBezTo>
                      <a:pt x="411839" y="83772"/>
                      <a:pt x="432770" y="60898"/>
                      <a:pt x="458589" y="60898"/>
                    </a:cubicBezTo>
                    <a:close/>
                    <a:moveTo>
                      <a:pt x="107209" y="60898"/>
                    </a:moveTo>
                    <a:cubicBezTo>
                      <a:pt x="133009" y="60898"/>
                      <a:pt x="153924" y="83772"/>
                      <a:pt x="153924" y="111988"/>
                    </a:cubicBezTo>
                    <a:cubicBezTo>
                      <a:pt x="153924" y="140204"/>
                      <a:pt x="133009" y="163078"/>
                      <a:pt x="107209" y="163078"/>
                    </a:cubicBezTo>
                    <a:cubicBezTo>
                      <a:pt x="81409" y="163078"/>
                      <a:pt x="60494" y="140204"/>
                      <a:pt x="60494" y="111988"/>
                    </a:cubicBezTo>
                    <a:cubicBezTo>
                      <a:pt x="60494" y="83772"/>
                      <a:pt x="81409" y="60898"/>
                      <a:pt x="107209" y="60898"/>
                    </a:cubicBezTo>
                    <a:close/>
                    <a:moveTo>
                      <a:pt x="282810" y="0"/>
                    </a:moveTo>
                    <a:cubicBezTo>
                      <a:pt x="315137" y="0"/>
                      <a:pt x="341344" y="28655"/>
                      <a:pt x="341344" y="64003"/>
                    </a:cubicBezTo>
                    <a:cubicBezTo>
                      <a:pt x="341344" y="99351"/>
                      <a:pt x="315137" y="128006"/>
                      <a:pt x="282810" y="128006"/>
                    </a:cubicBezTo>
                    <a:cubicBezTo>
                      <a:pt x="250483" y="128006"/>
                      <a:pt x="224276" y="99351"/>
                      <a:pt x="224276" y="64003"/>
                    </a:cubicBezTo>
                    <a:cubicBezTo>
                      <a:pt x="224276" y="28655"/>
                      <a:pt x="250483" y="0"/>
                      <a:pt x="2828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32" name="iş1iḓé"/>
            <p:cNvGrpSpPr/>
            <p:nvPr/>
          </p:nvGrpSpPr>
          <p:grpSpPr>
            <a:xfrm>
              <a:off x="9853730" y="1585686"/>
              <a:ext cx="778782" cy="778782"/>
              <a:chOff x="2180342" y="4732433"/>
              <a:chExt cx="1217792" cy="1217792"/>
            </a:xfrm>
          </p:grpSpPr>
          <p:sp>
            <p:nvSpPr>
              <p:cNvPr id="33" name="íśļiḍé"/>
              <p:cNvSpPr/>
              <p:nvPr/>
            </p:nvSpPr>
            <p:spPr>
              <a:xfrm>
                <a:off x="2180342" y="4732433"/>
                <a:ext cx="1217792" cy="1217792"/>
              </a:xfrm>
              <a:prstGeom prst="ellipse">
                <a:avLst/>
              </a:prstGeom>
              <a:solidFill>
                <a:srgbClr val="22CCDE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íṣľiḍè"/>
              <p:cNvSpPr/>
              <p:nvPr/>
            </p:nvSpPr>
            <p:spPr>
              <a:xfrm>
                <a:off x="2518910" y="5051785"/>
                <a:ext cx="540656" cy="579088"/>
              </a:xfrm>
              <a:custGeom>
                <a:avLst/>
                <a:gdLst>
                  <a:gd name="connsiteX0" fmla="*/ 458586 w 565731"/>
                  <a:gd name="connsiteY0" fmla="*/ 166887 h 605945"/>
                  <a:gd name="connsiteX1" fmla="*/ 538915 w 565731"/>
                  <a:gd name="connsiteY1" fmla="*/ 182885 h 605945"/>
                  <a:gd name="connsiteX2" fmla="*/ 541140 w 565731"/>
                  <a:gd name="connsiteY2" fmla="*/ 184218 h 605945"/>
                  <a:gd name="connsiteX3" fmla="*/ 544478 w 565731"/>
                  <a:gd name="connsiteY3" fmla="*/ 186217 h 605945"/>
                  <a:gd name="connsiteX4" fmla="*/ 546703 w 565731"/>
                  <a:gd name="connsiteY4" fmla="*/ 188884 h 605945"/>
                  <a:gd name="connsiteX5" fmla="*/ 548929 w 565731"/>
                  <a:gd name="connsiteY5" fmla="*/ 191772 h 605945"/>
                  <a:gd name="connsiteX6" fmla="*/ 550041 w 565731"/>
                  <a:gd name="connsiteY6" fmla="*/ 195549 h 605945"/>
                  <a:gd name="connsiteX7" fmla="*/ 550931 w 565731"/>
                  <a:gd name="connsiteY7" fmla="*/ 198215 h 605945"/>
                  <a:gd name="connsiteX8" fmla="*/ 565617 w 565731"/>
                  <a:gd name="connsiteY8" fmla="*/ 331082 h 605945"/>
                  <a:gd name="connsiteX9" fmla="*/ 549374 w 565731"/>
                  <a:gd name="connsiteY9" fmla="*/ 351301 h 605945"/>
                  <a:gd name="connsiteX10" fmla="*/ 547371 w 565731"/>
                  <a:gd name="connsiteY10" fmla="*/ 351524 h 605945"/>
                  <a:gd name="connsiteX11" fmla="*/ 528902 w 565731"/>
                  <a:gd name="connsiteY11" fmla="*/ 335082 h 605945"/>
                  <a:gd name="connsiteX12" fmla="*/ 515551 w 565731"/>
                  <a:gd name="connsiteY12" fmla="*/ 213991 h 605945"/>
                  <a:gd name="connsiteX13" fmla="*/ 510433 w 565731"/>
                  <a:gd name="connsiteY13" fmla="*/ 212657 h 605945"/>
                  <a:gd name="connsiteX14" fmla="*/ 510433 w 565731"/>
                  <a:gd name="connsiteY14" fmla="*/ 338415 h 605945"/>
                  <a:gd name="connsiteX15" fmla="*/ 525119 w 565731"/>
                  <a:gd name="connsiteY15" fmla="*/ 521051 h 605945"/>
                  <a:gd name="connsiteX16" fmla="*/ 504647 w 565731"/>
                  <a:gd name="connsiteY16" fmla="*/ 544825 h 605945"/>
                  <a:gd name="connsiteX17" fmla="*/ 502867 w 565731"/>
                  <a:gd name="connsiteY17" fmla="*/ 545047 h 605945"/>
                  <a:gd name="connsiteX18" fmla="*/ 480838 w 565731"/>
                  <a:gd name="connsiteY18" fmla="*/ 524606 h 605945"/>
                  <a:gd name="connsiteX19" fmla="*/ 467487 w 565731"/>
                  <a:gd name="connsiteY19" fmla="*/ 359522 h 605945"/>
                  <a:gd name="connsiteX20" fmla="*/ 458586 w 565731"/>
                  <a:gd name="connsiteY20" fmla="*/ 361522 h 605945"/>
                  <a:gd name="connsiteX21" fmla="*/ 449685 w 565731"/>
                  <a:gd name="connsiteY21" fmla="*/ 359522 h 605945"/>
                  <a:gd name="connsiteX22" fmla="*/ 436334 w 565731"/>
                  <a:gd name="connsiteY22" fmla="*/ 524606 h 605945"/>
                  <a:gd name="connsiteX23" fmla="*/ 414305 w 565731"/>
                  <a:gd name="connsiteY23" fmla="*/ 545047 h 605945"/>
                  <a:gd name="connsiteX24" fmla="*/ 412525 w 565731"/>
                  <a:gd name="connsiteY24" fmla="*/ 544825 h 605945"/>
                  <a:gd name="connsiteX25" fmla="*/ 392276 w 565731"/>
                  <a:gd name="connsiteY25" fmla="*/ 521051 h 605945"/>
                  <a:gd name="connsiteX26" fmla="*/ 403402 w 565731"/>
                  <a:gd name="connsiteY26" fmla="*/ 380852 h 605945"/>
                  <a:gd name="connsiteX27" fmla="*/ 426321 w 565731"/>
                  <a:gd name="connsiteY27" fmla="*/ 366632 h 605945"/>
                  <a:gd name="connsiteX28" fmla="*/ 435222 w 565731"/>
                  <a:gd name="connsiteY28" fmla="*/ 335971 h 605945"/>
                  <a:gd name="connsiteX29" fmla="*/ 416975 w 565731"/>
                  <a:gd name="connsiteY29" fmla="*/ 171998 h 605945"/>
                  <a:gd name="connsiteX30" fmla="*/ 458586 w 565731"/>
                  <a:gd name="connsiteY30" fmla="*/ 166887 h 605945"/>
                  <a:gd name="connsiteX31" fmla="*/ 107223 w 565731"/>
                  <a:gd name="connsiteY31" fmla="*/ 166887 h 605945"/>
                  <a:gd name="connsiteX32" fmla="*/ 148848 w 565731"/>
                  <a:gd name="connsiteY32" fmla="*/ 171998 h 605945"/>
                  <a:gd name="connsiteX33" fmla="*/ 130595 w 565731"/>
                  <a:gd name="connsiteY33" fmla="*/ 335971 h 605945"/>
                  <a:gd name="connsiteX34" fmla="*/ 139499 w 565731"/>
                  <a:gd name="connsiteY34" fmla="*/ 366632 h 605945"/>
                  <a:gd name="connsiteX35" fmla="*/ 162204 w 565731"/>
                  <a:gd name="connsiteY35" fmla="*/ 380852 h 605945"/>
                  <a:gd name="connsiteX36" fmla="*/ 173556 w 565731"/>
                  <a:gd name="connsiteY36" fmla="*/ 521051 h 605945"/>
                  <a:gd name="connsiteX37" fmla="*/ 153300 w 565731"/>
                  <a:gd name="connsiteY37" fmla="*/ 545047 h 605945"/>
                  <a:gd name="connsiteX38" fmla="*/ 151519 w 565731"/>
                  <a:gd name="connsiteY38" fmla="*/ 545047 h 605945"/>
                  <a:gd name="connsiteX39" fmla="*/ 129483 w 565731"/>
                  <a:gd name="connsiteY39" fmla="*/ 524606 h 605945"/>
                  <a:gd name="connsiteX40" fmla="*/ 116127 w 565731"/>
                  <a:gd name="connsiteY40" fmla="*/ 359522 h 605945"/>
                  <a:gd name="connsiteX41" fmla="*/ 107223 w 565731"/>
                  <a:gd name="connsiteY41" fmla="*/ 361522 h 605945"/>
                  <a:gd name="connsiteX42" fmla="*/ 98097 w 565731"/>
                  <a:gd name="connsiteY42" fmla="*/ 359522 h 605945"/>
                  <a:gd name="connsiteX43" fmla="*/ 84964 w 565731"/>
                  <a:gd name="connsiteY43" fmla="*/ 524606 h 605945"/>
                  <a:gd name="connsiteX44" fmla="*/ 62704 w 565731"/>
                  <a:gd name="connsiteY44" fmla="*/ 545047 h 605945"/>
                  <a:gd name="connsiteX45" fmla="*/ 60924 w 565731"/>
                  <a:gd name="connsiteY45" fmla="*/ 545047 h 605945"/>
                  <a:gd name="connsiteX46" fmla="*/ 40668 w 565731"/>
                  <a:gd name="connsiteY46" fmla="*/ 521051 h 605945"/>
                  <a:gd name="connsiteX47" fmla="*/ 55359 w 565731"/>
                  <a:gd name="connsiteY47" fmla="*/ 338415 h 605945"/>
                  <a:gd name="connsiteX48" fmla="*/ 55359 w 565731"/>
                  <a:gd name="connsiteY48" fmla="*/ 212657 h 605945"/>
                  <a:gd name="connsiteX49" fmla="*/ 50239 w 565731"/>
                  <a:gd name="connsiteY49" fmla="*/ 213991 h 605945"/>
                  <a:gd name="connsiteX50" fmla="*/ 36884 w 565731"/>
                  <a:gd name="connsiteY50" fmla="*/ 335082 h 605945"/>
                  <a:gd name="connsiteX51" fmla="*/ 18408 w 565731"/>
                  <a:gd name="connsiteY51" fmla="*/ 351524 h 605945"/>
                  <a:gd name="connsiteX52" fmla="*/ 16405 w 565731"/>
                  <a:gd name="connsiteY52" fmla="*/ 351301 h 605945"/>
                  <a:gd name="connsiteX53" fmla="*/ 156 w 565731"/>
                  <a:gd name="connsiteY53" fmla="*/ 331082 h 605945"/>
                  <a:gd name="connsiteX54" fmla="*/ 14847 w 565731"/>
                  <a:gd name="connsiteY54" fmla="*/ 198215 h 605945"/>
                  <a:gd name="connsiteX55" fmla="*/ 15737 w 565731"/>
                  <a:gd name="connsiteY55" fmla="*/ 195549 h 605945"/>
                  <a:gd name="connsiteX56" fmla="*/ 16850 w 565731"/>
                  <a:gd name="connsiteY56" fmla="*/ 191772 h 605945"/>
                  <a:gd name="connsiteX57" fmla="*/ 19299 w 565731"/>
                  <a:gd name="connsiteY57" fmla="*/ 188439 h 605945"/>
                  <a:gd name="connsiteX58" fmla="*/ 21079 w 565731"/>
                  <a:gd name="connsiteY58" fmla="*/ 186440 h 605945"/>
                  <a:gd name="connsiteX59" fmla="*/ 25976 w 565731"/>
                  <a:gd name="connsiteY59" fmla="*/ 183551 h 605945"/>
                  <a:gd name="connsiteX60" fmla="*/ 26867 w 565731"/>
                  <a:gd name="connsiteY60" fmla="*/ 182885 h 605945"/>
                  <a:gd name="connsiteX61" fmla="*/ 27312 w 565731"/>
                  <a:gd name="connsiteY61" fmla="*/ 182662 h 605945"/>
                  <a:gd name="connsiteX62" fmla="*/ 28202 w 565731"/>
                  <a:gd name="connsiteY62" fmla="*/ 182440 h 605945"/>
                  <a:gd name="connsiteX63" fmla="*/ 107223 w 565731"/>
                  <a:gd name="connsiteY63" fmla="*/ 166887 h 605945"/>
                  <a:gd name="connsiteX64" fmla="*/ 291929 w 565731"/>
                  <a:gd name="connsiteY64" fmla="*/ 132875 h 605945"/>
                  <a:gd name="connsiteX65" fmla="*/ 383170 w 565731"/>
                  <a:gd name="connsiteY65" fmla="*/ 152651 h 605945"/>
                  <a:gd name="connsiteX66" fmla="*/ 386063 w 565731"/>
                  <a:gd name="connsiteY66" fmla="*/ 154207 h 605945"/>
                  <a:gd name="connsiteX67" fmla="*/ 390291 w 565731"/>
                  <a:gd name="connsiteY67" fmla="*/ 156873 h 605945"/>
                  <a:gd name="connsiteX68" fmla="*/ 393184 w 565731"/>
                  <a:gd name="connsiteY68" fmla="*/ 160206 h 605945"/>
                  <a:gd name="connsiteX69" fmla="*/ 395855 w 565731"/>
                  <a:gd name="connsiteY69" fmla="*/ 163761 h 605945"/>
                  <a:gd name="connsiteX70" fmla="*/ 397412 w 565731"/>
                  <a:gd name="connsiteY70" fmla="*/ 168650 h 605945"/>
                  <a:gd name="connsiteX71" fmla="*/ 398303 w 565731"/>
                  <a:gd name="connsiteY71" fmla="*/ 171761 h 605945"/>
                  <a:gd name="connsiteX72" fmla="*/ 416773 w 565731"/>
                  <a:gd name="connsiteY72" fmla="*/ 337969 h 605945"/>
                  <a:gd name="connsiteX73" fmla="*/ 396522 w 565731"/>
                  <a:gd name="connsiteY73" fmla="*/ 363522 h 605945"/>
                  <a:gd name="connsiteX74" fmla="*/ 393852 w 565731"/>
                  <a:gd name="connsiteY74" fmla="*/ 363744 h 605945"/>
                  <a:gd name="connsiteX75" fmla="*/ 370930 w 565731"/>
                  <a:gd name="connsiteY75" fmla="*/ 343079 h 605945"/>
                  <a:gd name="connsiteX76" fmla="*/ 354017 w 565731"/>
                  <a:gd name="connsiteY76" fmla="*/ 191759 h 605945"/>
                  <a:gd name="connsiteX77" fmla="*/ 347564 w 565731"/>
                  <a:gd name="connsiteY77" fmla="*/ 189759 h 605945"/>
                  <a:gd name="connsiteX78" fmla="*/ 347564 w 565731"/>
                  <a:gd name="connsiteY78" fmla="*/ 347523 h 605945"/>
                  <a:gd name="connsiteX79" fmla="*/ 366034 w 565731"/>
                  <a:gd name="connsiteY79" fmla="*/ 575948 h 605945"/>
                  <a:gd name="connsiteX80" fmla="*/ 340665 w 565731"/>
                  <a:gd name="connsiteY80" fmla="*/ 605723 h 605945"/>
                  <a:gd name="connsiteX81" fmla="*/ 338440 w 565731"/>
                  <a:gd name="connsiteY81" fmla="*/ 605945 h 605945"/>
                  <a:gd name="connsiteX82" fmla="*/ 310622 w 565731"/>
                  <a:gd name="connsiteY82" fmla="*/ 580392 h 605945"/>
                  <a:gd name="connsiteX83" fmla="*/ 294154 w 565731"/>
                  <a:gd name="connsiteY83" fmla="*/ 373965 h 605945"/>
                  <a:gd name="connsiteX84" fmla="*/ 282805 w 565731"/>
                  <a:gd name="connsiteY84" fmla="*/ 376187 h 605945"/>
                  <a:gd name="connsiteX85" fmla="*/ 271678 w 565731"/>
                  <a:gd name="connsiteY85" fmla="*/ 373965 h 605945"/>
                  <a:gd name="connsiteX86" fmla="*/ 254987 w 565731"/>
                  <a:gd name="connsiteY86" fmla="*/ 580392 h 605945"/>
                  <a:gd name="connsiteX87" fmla="*/ 227393 w 565731"/>
                  <a:gd name="connsiteY87" fmla="*/ 605945 h 605945"/>
                  <a:gd name="connsiteX88" fmla="*/ 225167 w 565731"/>
                  <a:gd name="connsiteY88" fmla="*/ 605723 h 605945"/>
                  <a:gd name="connsiteX89" fmla="*/ 199798 w 565731"/>
                  <a:gd name="connsiteY89" fmla="*/ 575948 h 605945"/>
                  <a:gd name="connsiteX90" fmla="*/ 218046 w 565731"/>
                  <a:gd name="connsiteY90" fmla="*/ 347523 h 605945"/>
                  <a:gd name="connsiteX91" fmla="*/ 218046 w 565731"/>
                  <a:gd name="connsiteY91" fmla="*/ 189759 h 605945"/>
                  <a:gd name="connsiteX92" fmla="*/ 211815 w 565731"/>
                  <a:gd name="connsiteY92" fmla="*/ 191759 h 605945"/>
                  <a:gd name="connsiteX93" fmla="*/ 194902 w 565731"/>
                  <a:gd name="connsiteY93" fmla="*/ 343079 h 605945"/>
                  <a:gd name="connsiteX94" fmla="*/ 171980 w 565731"/>
                  <a:gd name="connsiteY94" fmla="*/ 363744 h 605945"/>
                  <a:gd name="connsiteX95" fmla="*/ 169310 w 565731"/>
                  <a:gd name="connsiteY95" fmla="*/ 363522 h 605945"/>
                  <a:gd name="connsiteX96" fmla="*/ 148836 w 565731"/>
                  <a:gd name="connsiteY96" fmla="*/ 337969 h 605945"/>
                  <a:gd name="connsiteX97" fmla="*/ 167307 w 565731"/>
                  <a:gd name="connsiteY97" fmla="*/ 171761 h 605945"/>
                  <a:gd name="connsiteX98" fmla="*/ 168420 w 565731"/>
                  <a:gd name="connsiteY98" fmla="*/ 168428 h 605945"/>
                  <a:gd name="connsiteX99" fmla="*/ 169977 w 565731"/>
                  <a:gd name="connsiteY99" fmla="*/ 163984 h 605945"/>
                  <a:gd name="connsiteX100" fmla="*/ 173093 w 565731"/>
                  <a:gd name="connsiteY100" fmla="*/ 159540 h 605945"/>
                  <a:gd name="connsiteX101" fmla="*/ 175096 w 565731"/>
                  <a:gd name="connsiteY101" fmla="*/ 157095 h 605945"/>
                  <a:gd name="connsiteX102" fmla="*/ 181327 w 565731"/>
                  <a:gd name="connsiteY102" fmla="*/ 153318 h 605945"/>
                  <a:gd name="connsiteX103" fmla="*/ 182440 w 565731"/>
                  <a:gd name="connsiteY103" fmla="*/ 152651 h 605945"/>
                  <a:gd name="connsiteX104" fmla="*/ 183107 w 565731"/>
                  <a:gd name="connsiteY104" fmla="*/ 152429 h 605945"/>
                  <a:gd name="connsiteX105" fmla="*/ 184220 w 565731"/>
                  <a:gd name="connsiteY105" fmla="*/ 151985 h 605945"/>
                  <a:gd name="connsiteX106" fmla="*/ 273903 w 565731"/>
                  <a:gd name="connsiteY106" fmla="*/ 133097 h 605945"/>
                  <a:gd name="connsiteX107" fmla="*/ 279689 w 565731"/>
                  <a:gd name="connsiteY107" fmla="*/ 144652 h 605945"/>
                  <a:gd name="connsiteX108" fmla="*/ 279912 w 565731"/>
                  <a:gd name="connsiteY108" fmla="*/ 144652 h 605945"/>
                  <a:gd name="connsiteX109" fmla="*/ 264334 w 565731"/>
                  <a:gd name="connsiteY109" fmla="*/ 265975 h 605945"/>
                  <a:gd name="connsiteX110" fmla="*/ 282805 w 565731"/>
                  <a:gd name="connsiteY110" fmla="*/ 298194 h 605945"/>
                  <a:gd name="connsiteX111" fmla="*/ 301498 w 565731"/>
                  <a:gd name="connsiteY111" fmla="*/ 265975 h 605945"/>
                  <a:gd name="connsiteX112" fmla="*/ 285920 w 565731"/>
                  <a:gd name="connsiteY112" fmla="*/ 144652 h 605945"/>
                  <a:gd name="connsiteX113" fmla="*/ 458589 w 565731"/>
                  <a:gd name="connsiteY113" fmla="*/ 60898 h 605945"/>
                  <a:gd name="connsiteX114" fmla="*/ 505339 w 565731"/>
                  <a:gd name="connsiteY114" fmla="*/ 111988 h 605945"/>
                  <a:gd name="connsiteX115" fmla="*/ 458589 w 565731"/>
                  <a:gd name="connsiteY115" fmla="*/ 163078 h 605945"/>
                  <a:gd name="connsiteX116" fmla="*/ 411839 w 565731"/>
                  <a:gd name="connsiteY116" fmla="*/ 111988 h 605945"/>
                  <a:gd name="connsiteX117" fmla="*/ 458589 w 565731"/>
                  <a:gd name="connsiteY117" fmla="*/ 60898 h 605945"/>
                  <a:gd name="connsiteX118" fmla="*/ 107209 w 565731"/>
                  <a:gd name="connsiteY118" fmla="*/ 60898 h 605945"/>
                  <a:gd name="connsiteX119" fmla="*/ 153924 w 565731"/>
                  <a:gd name="connsiteY119" fmla="*/ 111988 h 605945"/>
                  <a:gd name="connsiteX120" fmla="*/ 107209 w 565731"/>
                  <a:gd name="connsiteY120" fmla="*/ 163078 h 605945"/>
                  <a:gd name="connsiteX121" fmla="*/ 60494 w 565731"/>
                  <a:gd name="connsiteY121" fmla="*/ 111988 h 605945"/>
                  <a:gd name="connsiteX122" fmla="*/ 107209 w 565731"/>
                  <a:gd name="connsiteY122" fmla="*/ 60898 h 605945"/>
                  <a:gd name="connsiteX123" fmla="*/ 282810 w 565731"/>
                  <a:gd name="connsiteY123" fmla="*/ 0 h 605945"/>
                  <a:gd name="connsiteX124" fmla="*/ 341344 w 565731"/>
                  <a:gd name="connsiteY124" fmla="*/ 64003 h 605945"/>
                  <a:gd name="connsiteX125" fmla="*/ 282810 w 565731"/>
                  <a:gd name="connsiteY125" fmla="*/ 128006 h 605945"/>
                  <a:gd name="connsiteX126" fmla="*/ 224276 w 565731"/>
                  <a:gd name="connsiteY126" fmla="*/ 64003 h 605945"/>
                  <a:gd name="connsiteX127" fmla="*/ 282810 w 565731"/>
                  <a:gd name="connsiteY127" fmla="*/ 0 h 605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565731" h="605945">
                    <a:moveTo>
                      <a:pt x="458586" y="166887"/>
                    </a:moveTo>
                    <a:cubicBezTo>
                      <a:pt x="494634" y="166887"/>
                      <a:pt x="537135" y="182218"/>
                      <a:pt x="538915" y="182885"/>
                    </a:cubicBezTo>
                    <a:cubicBezTo>
                      <a:pt x="539583" y="183107"/>
                      <a:pt x="540250" y="183773"/>
                      <a:pt x="541140" y="184218"/>
                    </a:cubicBezTo>
                    <a:cubicBezTo>
                      <a:pt x="542253" y="184884"/>
                      <a:pt x="543366" y="185329"/>
                      <a:pt x="544478" y="186217"/>
                    </a:cubicBezTo>
                    <a:cubicBezTo>
                      <a:pt x="545368" y="187106"/>
                      <a:pt x="546036" y="187995"/>
                      <a:pt x="546703" y="188884"/>
                    </a:cubicBezTo>
                    <a:cubicBezTo>
                      <a:pt x="547593" y="189772"/>
                      <a:pt x="548261" y="190661"/>
                      <a:pt x="548929" y="191772"/>
                    </a:cubicBezTo>
                    <a:cubicBezTo>
                      <a:pt x="549596" y="193105"/>
                      <a:pt x="549819" y="194216"/>
                      <a:pt x="550041" y="195549"/>
                    </a:cubicBezTo>
                    <a:cubicBezTo>
                      <a:pt x="550264" y="196438"/>
                      <a:pt x="550709" y="197327"/>
                      <a:pt x="550931" y="198215"/>
                    </a:cubicBezTo>
                    <a:lnTo>
                      <a:pt x="565617" y="331082"/>
                    </a:lnTo>
                    <a:cubicBezTo>
                      <a:pt x="566730" y="341081"/>
                      <a:pt x="559609" y="350190"/>
                      <a:pt x="549374" y="351301"/>
                    </a:cubicBezTo>
                    <a:cubicBezTo>
                      <a:pt x="548706" y="351524"/>
                      <a:pt x="548038" y="351524"/>
                      <a:pt x="547371" y="351524"/>
                    </a:cubicBezTo>
                    <a:cubicBezTo>
                      <a:pt x="538025" y="351524"/>
                      <a:pt x="530015" y="344414"/>
                      <a:pt x="528902" y="335082"/>
                    </a:cubicBezTo>
                    <a:lnTo>
                      <a:pt x="515551" y="213991"/>
                    </a:lnTo>
                    <a:cubicBezTo>
                      <a:pt x="513993" y="213546"/>
                      <a:pt x="512213" y="213102"/>
                      <a:pt x="510433" y="212657"/>
                    </a:cubicBezTo>
                    <a:lnTo>
                      <a:pt x="510433" y="338415"/>
                    </a:lnTo>
                    <a:lnTo>
                      <a:pt x="525119" y="521051"/>
                    </a:lnTo>
                    <a:cubicBezTo>
                      <a:pt x="526009" y="533271"/>
                      <a:pt x="516886" y="543936"/>
                      <a:pt x="504647" y="544825"/>
                    </a:cubicBezTo>
                    <a:cubicBezTo>
                      <a:pt x="504202" y="545047"/>
                      <a:pt x="503535" y="545047"/>
                      <a:pt x="502867" y="545047"/>
                    </a:cubicBezTo>
                    <a:cubicBezTo>
                      <a:pt x="491519" y="545047"/>
                      <a:pt x="481728" y="536160"/>
                      <a:pt x="480838" y="524606"/>
                    </a:cubicBezTo>
                    <a:lnTo>
                      <a:pt x="467487" y="359522"/>
                    </a:lnTo>
                    <a:cubicBezTo>
                      <a:pt x="464817" y="360855"/>
                      <a:pt x="461924" y="361522"/>
                      <a:pt x="458586" y="361522"/>
                    </a:cubicBezTo>
                    <a:cubicBezTo>
                      <a:pt x="455471" y="361522"/>
                      <a:pt x="452356" y="360855"/>
                      <a:pt x="449685" y="359522"/>
                    </a:cubicBezTo>
                    <a:lnTo>
                      <a:pt x="436334" y="524606"/>
                    </a:lnTo>
                    <a:cubicBezTo>
                      <a:pt x="435444" y="536160"/>
                      <a:pt x="425653" y="545047"/>
                      <a:pt x="414305" y="545047"/>
                    </a:cubicBezTo>
                    <a:cubicBezTo>
                      <a:pt x="413637" y="545047"/>
                      <a:pt x="413192" y="545047"/>
                      <a:pt x="412525" y="544825"/>
                    </a:cubicBezTo>
                    <a:cubicBezTo>
                      <a:pt x="400286" y="543936"/>
                      <a:pt x="391163" y="533271"/>
                      <a:pt x="392276" y="521051"/>
                    </a:cubicBezTo>
                    <a:lnTo>
                      <a:pt x="403402" y="380852"/>
                    </a:lnTo>
                    <a:cubicBezTo>
                      <a:pt x="412525" y="378630"/>
                      <a:pt x="420535" y="373964"/>
                      <a:pt x="426321" y="366632"/>
                    </a:cubicBezTo>
                    <a:cubicBezTo>
                      <a:pt x="433219" y="357967"/>
                      <a:pt x="436557" y="347080"/>
                      <a:pt x="435222" y="335971"/>
                    </a:cubicBezTo>
                    <a:lnTo>
                      <a:pt x="416975" y="171998"/>
                    </a:lnTo>
                    <a:cubicBezTo>
                      <a:pt x="430104" y="169331"/>
                      <a:pt x="444790" y="166887"/>
                      <a:pt x="458586" y="166887"/>
                    </a:cubicBezTo>
                    <a:close/>
                    <a:moveTo>
                      <a:pt x="107223" y="166887"/>
                    </a:moveTo>
                    <a:cubicBezTo>
                      <a:pt x="121024" y="166887"/>
                      <a:pt x="135715" y="169331"/>
                      <a:pt x="148848" y="171998"/>
                    </a:cubicBezTo>
                    <a:lnTo>
                      <a:pt x="130595" y="335971"/>
                    </a:lnTo>
                    <a:cubicBezTo>
                      <a:pt x="129260" y="347080"/>
                      <a:pt x="132376" y="357967"/>
                      <a:pt x="139499" y="366632"/>
                    </a:cubicBezTo>
                    <a:cubicBezTo>
                      <a:pt x="145287" y="373964"/>
                      <a:pt x="153300" y="378852"/>
                      <a:pt x="162204" y="380852"/>
                    </a:cubicBezTo>
                    <a:lnTo>
                      <a:pt x="173556" y="521051"/>
                    </a:lnTo>
                    <a:cubicBezTo>
                      <a:pt x="174669" y="533271"/>
                      <a:pt x="165543" y="543936"/>
                      <a:pt x="153300" y="545047"/>
                    </a:cubicBezTo>
                    <a:cubicBezTo>
                      <a:pt x="152632" y="545047"/>
                      <a:pt x="151964" y="545047"/>
                      <a:pt x="151519" y="545047"/>
                    </a:cubicBezTo>
                    <a:cubicBezTo>
                      <a:pt x="139944" y="545047"/>
                      <a:pt x="130373" y="536160"/>
                      <a:pt x="129483" y="524606"/>
                    </a:cubicBezTo>
                    <a:lnTo>
                      <a:pt x="116127" y="359522"/>
                    </a:lnTo>
                    <a:cubicBezTo>
                      <a:pt x="113456" y="360855"/>
                      <a:pt x="110339" y="361522"/>
                      <a:pt x="107223" y="361522"/>
                    </a:cubicBezTo>
                    <a:cubicBezTo>
                      <a:pt x="103884" y="361522"/>
                      <a:pt x="100991" y="360855"/>
                      <a:pt x="98097" y="359522"/>
                    </a:cubicBezTo>
                    <a:lnTo>
                      <a:pt x="84964" y="524606"/>
                    </a:lnTo>
                    <a:cubicBezTo>
                      <a:pt x="84073" y="536160"/>
                      <a:pt x="74279" y="545047"/>
                      <a:pt x="62704" y="545047"/>
                    </a:cubicBezTo>
                    <a:cubicBezTo>
                      <a:pt x="62259" y="545047"/>
                      <a:pt x="61591" y="545047"/>
                      <a:pt x="60924" y="545047"/>
                    </a:cubicBezTo>
                    <a:cubicBezTo>
                      <a:pt x="48904" y="543936"/>
                      <a:pt x="39777" y="533271"/>
                      <a:pt x="40668" y="521051"/>
                    </a:cubicBezTo>
                    <a:lnTo>
                      <a:pt x="55359" y="338415"/>
                    </a:lnTo>
                    <a:lnTo>
                      <a:pt x="55359" y="212657"/>
                    </a:lnTo>
                    <a:cubicBezTo>
                      <a:pt x="53578" y="213102"/>
                      <a:pt x="51797" y="213546"/>
                      <a:pt x="50239" y="213991"/>
                    </a:cubicBezTo>
                    <a:lnTo>
                      <a:pt x="36884" y="335082"/>
                    </a:lnTo>
                    <a:cubicBezTo>
                      <a:pt x="35771" y="344636"/>
                      <a:pt x="27757" y="351524"/>
                      <a:pt x="18408" y="351524"/>
                    </a:cubicBezTo>
                    <a:cubicBezTo>
                      <a:pt x="17740" y="351524"/>
                      <a:pt x="17073" y="351524"/>
                      <a:pt x="16405" y="351301"/>
                    </a:cubicBezTo>
                    <a:cubicBezTo>
                      <a:pt x="6166" y="350190"/>
                      <a:pt x="-1180" y="341081"/>
                      <a:pt x="156" y="331082"/>
                    </a:cubicBezTo>
                    <a:lnTo>
                      <a:pt x="14847" y="198215"/>
                    </a:lnTo>
                    <a:cubicBezTo>
                      <a:pt x="14847" y="197104"/>
                      <a:pt x="15515" y="196438"/>
                      <a:pt x="15737" y="195549"/>
                    </a:cubicBezTo>
                    <a:cubicBezTo>
                      <a:pt x="15960" y="194216"/>
                      <a:pt x="16182" y="193105"/>
                      <a:pt x="16850" y="191772"/>
                    </a:cubicBezTo>
                    <a:cubicBezTo>
                      <a:pt x="17518" y="190661"/>
                      <a:pt x="18408" y="189550"/>
                      <a:pt x="19299" y="188439"/>
                    </a:cubicBezTo>
                    <a:cubicBezTo>
                      <a:pt x="19966" y="187773"/>
                      <a:pt x="20412" y="187106"/>
                      <a:pt x="21079" y="186440"/>
                    </a:cubicBezTo>
                    <a:cubicBezTo>
                      <a:pt x="22415" y="185106"/>
                      <a:pt x="24196" y="184218"/>
                      <a:pt x="25976" y="183551"/>
                    </a:cubicBezTo>
                    <a:cubicBezTo>
                      <a:pt x="26199" y="183329"/>
                      <a:pt x="26644" y="183107"/>
                      <a:pt x="26867" y="182885"/>
                    </a:cubicBezTo>
                    <a:cubicBezTo>
                      <a:pt x="26867" y="182885"/>
                      <a:pt x="27312" y="182662"/>
                      <a:pt x="27312" y="182662"/>
                    </a:cubicBezTo>
                    <a:cubicBezTo>
                      <a:pt x="27757" y="182662"/>
                      <a:pt x="27980" y="182440"/>
                      <a:pt x="28202" y="182440"/>
                    </a:cubicBezTo>
                    <a:cubicBezTo>
                      <a:pt x="35771" y="179774"/>
                      <a:pt x="74279" y="166887"/>
                      <a:pt x="107223" y="166887"/>
                    </a:cubicBezTo>
                    <a:close/>
                    <a:moveTo>
                      <a:pt x="291929" y="132875"/>
                    </a:moveTo>
                    <a:cubicBezTo>
                      <a:pt x="334656" y="135097"/>
                      <a:pt x="381167" y="151762"/>
                      <a:pt x="383170" y="152651"/>
                    </a:cubicBezTo>
                    <a:cubicBezTo>
                      <a:pt x="384283" y="153096"/>
                      <a:pt x="385173" y="153762"/>
                      <a:pt x="386063" y="154207"/>
                    </a:cubicBezTo>
                    <a:cubicBezTo>
                      <a:pt x="387621" y="155096"/>
                      <a:pt x="389178" y="155762"/>
                      <a:pt x="390291" y="156873"/>
                    </a:cubicBezTo>
                    <a:cubicBezTo>
                      <a:pt x="391626" y="157984"/>
                      <a:pt x="392294" y="159095"/>
                      <a:pt x="393184" y="160206"/>
                    </a:cubicBezTo>
                    <a:cubicBezTo>
                      <a:pt x="394074" y="161539"/>
                      <a:pt x="395187" y="162428"/>
                      <a:pt x="395855" y="163761"/>
                    </a:cubicBezTo>
                    <a:cubicBezTo>
                      <a:pt x="396522" y="165317"/>
                      <a:pt x="396967" y="166872"/>
                      <a:pt x="397412" y="168650"/>
                    </a:cubicBezTo>
                    <a:cubicBezTo>
                      <a:pt x="397635" y="169761"/>
                      <a:pt x="398303" y="170650"/>
                      <a:pt x="398303" y="171761"/>
                    </a:cubicBezTo>
                    <a:lnTo>
                      <a:pt x="416773" y="337969"/>
                    </a:lnTo>
                    <a:cubicBezTo>
                      <a:pt x="418331" y="350634"/>
                      <a:pt x="409207" y="362189"/>
                      <a:pt x="396522" y="363522"/>
                    </a:cubicBezTo>
                    <a:cubicBezTo>
                      <a:pt x="395632" y="363522"/>
                      <a:pt x="394742" y="363744"/>
                      <a:pt x="393852" y="363744"/>
                    </a:cubicBezTo>
                    <a:cubicBezTo>
                      <a:pt x="382280" y="363744"/>
                      <a:pt x="372265" y="354856"/>
                      <a:pt x="370930" y="343079"/>
                    </a:cubicBezTo>
                    <a:lnTo>
                      <a:pt x="354017" y="191759"/>
                    </a:lnTo>
                    <a:cubicBezTo>
                      <a:pt x="352014" y="191092"/>
                      <a:pt x="350012" y="190426"/>
                      <a:pt x="347564" y="189759"/>
                    </a:cubicBezTo>
                    <a:lnTo>
                      <a:pt x="347564" y="347523"/>
                    </a:lnTo>
                    <a:lnTo>
                      <a:pt x="366034" y="575948"/>
                    </a:lnTo>
                    <a:cubicBezTo>
                      <a:pt x="367370" y="591280"/>
                      <a:pt x="355798" y="604612"/>
                      <a:pt x="340665" y="605723"/>
                    </a:cubicBezTo>
                    <a:cubicBezTo>
                      <a:pt x="339775" y="605945"/>
                      <a:pt x="339107" y="605945"/>
                      <a:pt x="338440" y="605945"/>
                    </a:cubicBezTo>
                    <a:cubicBezTo>
                      <a:pt x="323974" y="605945"/>
                      <a:pt x="311957" y="594835"/>
                      <a:pt x="310622" y="580392"/>
                    </a:cubicBezTo>
                    <a:lnTo>
                      <a:pt x="294154" y="373965"/>
                    </a:lnTo>
                    <a:cubicBezTo>
                      <a:pt x="290594" y="375299"/>
                      <a:pt x="286810" y="376187"/>
                      <a:pt x="282805" y="376187"/>
                    </a:cubicBezTo>
                    <a:cubicBezTo>
                      <a:pt x="279022" y="376187"/>
                      <a:pt x="275238" y="375299"/>
                      <a:pt x="271678" y="373965"/>
                    </a:cubicBezTo>
                    <a:lnTo>
                      <a:pt x="254987" y="580392"/>
                    </a:lnTo>
                    <a:cubicBezTo>
                      <a:pt x="253875" y="594835"/>
                      <a:pt x="241858" y="605945"/>
                      <a:pt x="227393" y="605945"/>
                    </a:cubicBezTo>
                    <a:cubicBezTo>
                      <a:pt x="226725" y="605945"/>
                      <a:pt x="225835" y="605945"/>
                      <a:pt x="225167" y="605723"/>
                    </a:cubicBezTo>
                    <a:cubicBezTo>
                      <a:pt x="209812" y="604612"/>
                      <a:pt x="198462" y="591280"/>
                      <a:pt x="199798" y="575948"/>
                    </a:cubicBezTo>
                    <a:lnTo>
                      <a:pt x="218046" y="347523"/>
                    </a:lnTo>
                    <a:lnTo>
                      <a:pt x="218046" y="189759"/>
                    </a:lnTo>
                    <a:cubicBezTo>
                      <a:pt x="215821" y="190426"/>
                      <a:pt x="213595" y="191092"/>
                      <a:pt x="211815" y="191759"/>
                    </a:cubicBezTo>
                    <a:lnTo>
                      <a:pt x="194902" y="343079"/>
                    </a:lnTo>
                    <a:cubicBezTo>
                      <a:pt x="193567" y="354856"/>
                      <a:pt x="183552" y="363744"/>
                      <a:pt x="171980" y="363744"/>
                    </a:cubicBezTo>
                    <a:cubicBezTo>
                      <a:pt x="171090" y="363744"/>
                      <a:pt x="170200" y="363744"/>
                      <a:pt x="169310" y="363522"/>
                    </a:cubicBezTo>
                    <a:cubicBezTo>
                      <a:pt x="156625" y="362189"/>
                      <a:pt x="147501" y="350634"/>
                      <a:pt x="148836" y="337969"/>
                    </a:cubicBezTo>
                    <a:lnTo>
                      <a:pt x="167307" y="171761"/>
                    </a:lnTo>
                    <a:cubicBezTo>
                      <a:pt x="167530" y="170650"/>
                      <a:pt x="168197" y="169539"/>
                      <a:pt x="168420" y="168428"/>
                    </a:cubicBezTo>
                    <a:cubicBezTo>
                      <a:pt x="168865" y="166872"/>
                      <a:pt x="169087" y="165317"/>
                      <a:pt x="169977" y="163984"/>
                    </a:cubicBezTo>
                    <a:cubicBezTo>
                      <a:pt x="170645" y="162206"/>
                      <a:pt x="171980" y="160873"/>
                      <a:pt x="173093" y="159540"/>
                    </a:cubicBezTo>
                    <a:cubicBezTo>
                      <a:pt x="173761" y="158651"/>
                      <a:pt x="174206" y="157762"/>
                      <a:pt x="175096" y="157095"/>
                    </a:cubicBezTo>
                    <a:cubicBezTo>
                      <a:pt x="176876" y="155540"/>
                      <a:pt x="179102" y="154429"/>
                      <a:pt x="181327" y="153318"/>
                    </a:cubicBezTo>
                    <a:cubicBezTo>
                      <a:pt x="181772" y="153096"/>
                      <a:pt x="181995" y="152874"/>
                      <a:pt x="182440" y="152651"/>
                    </a:cubicBezTo>
                    <a:cubicBezTo>
                      <a:pt x="182662" y="152651"/>
                      <a:pt x="182885" y="152429"/>
                      <a:pt x="183107" y="152429"/>
                    </a:cubicBezTo>
                    <a:cubicBezTo>
                      <a:pt x="183552" y="152207"/>
                      <a:pt x="183775" y="152207"/>
                      <a:pt x="184220" y="151985"/>
                    </a:cubicBezTo>
                    <a:cubicBezTo>
                      <a:pt x="192899" y="148874"/>
                      <a:pt x="234959" y="135097"/>
                      <a:pt x="273903" y="133097"/>
                    </a:cubicBezTo>
                    <a:lnTo>
                      <a:pt x="279689" y="144652"/>
                    </a:lnTo>
                    <a:lnTo>
                      <a:pt x="279912" y="144652"/>
                    </a:lnTo>
                    <a:lnTo>
                      <a:pt x="264334" y="265975"/>
                    </a:lnTo>
                    <a:lnTo>
                      <a:pt x="282805" y="298194"/>
                    </a:lnTo>
                    <a:lnTo>
                      <a:pt x="301498" y="265975"/>
                    </a:lnTo>
                    <a:lnTo>
                      <a:pt x="285920" y="144652"/>
                    </a:lnTo>
                    <a:close/>
                    <a:moveTo>
                      <a:pt x="458589" y="60898"/>
                    </a:moveTo>
                    <a:cubicBezTo>
                      <a:pt x="484408" y="60898"/>
                      <a:pt x="505339" y="83772"/>
                      <a:pt x="505339" y="111988"/>
                    </a:cubicBezTo>
                    <a:cubicBezTo>
                      <a:pt x="505339" y="140204"/>
                      <a:pt x="484408" y="163078"/>
                      <a:pt x="458589" y="163078"/>
                    </a:cubicBezTo>
                    <a:cubicBezTo>
                      <a:pt x="432770" y="163078"/>
                      <a:pt x="411839" y="140204"/>
                      <a:pt x="411839" y="111988"/>
                    </a:cubicBezTo>
                    <a:cubicBezTo>
                      <a:pt x="411839" y="83772"/>
                      <a:pt x="432770" y="60898"/>
                      <a:pt x="458589" y="60898"/>
                    </a:cubicBezTo>
                    <a:close/>
                    <a:moveTo>
                      <a:pt x="107209" y="60898"/>
                    </a:moveTo>
                    <a:cubicBezTo>
                      <a:pt x="133009" y="60898"/>
                      <a:pt x="153924" y="83772"/>
                      <a:pt x="153924" y="111988"/>
                    </a:cubicBezTo>
                    <a:cubicBezTo>
                      <a:pt x="153924" y="140204"/>
                      <a:pt x="133009" y="163078"/>
                      <a:pt x="107209" y="163078"/>
                    </a:cubicBezTo>
                    <a:cubicBezTo>
                      <a:pt x="81409" y="163078"/>
                      <a:pt x="60494" y="140204"/>
                      <a:pt x="60494" y="111988"/>
                    </a:cubicBezTo>
                    <a:cubicBezTo>
                      <a:pt x="60494" y="83772"/>
                      <a:pt x="81409" y="60898"/>
                      <a:pt x="107209" y="60898"/>
                    </a:cubicBezTo>
                    <a:close/>
                    <a:moveTo>
                      <a:pt x="282810" y="0"/>
                    </a:moveTo>
                    <a:cubicBezTo>
                      <a:pt x="315137" y="0"/>
                      <a:pt x="341344" y="28655"/>
                      <a:pt x="341344" y="64003"/>
                    </a:cubicBezTo>
                    <a:cubicBezTo>
                      <a:pt x="341344" y="99351"/>
                      <a:pt x="315137" y="128006"/>
                      <a:pt x="282810" y="128006"/>
                    </a:cubicBezTo>
                    <a:cubicBezTo>
                      <a:pt x="250483" y="128006"/>
                      <a:pt x="224276" y="99351"/>
                      <a:pt x="224276" y="64003"/>
                    </a:cubicBezTo>
                    <a:cubicBezTo>
                      <a:pt x="224276" y="28655"/>
                      <a:pt x="250483" y="0"/>
                      <a:pt x="2828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40" tIns="45720" rIns="91440" bIns="4572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  <a:defRPr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违章作业原因分析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55675" y="893445"/>
            <a:ext cx="21526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</a:t>
            </a: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、主观心理因素：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55930" y="4034790"/>
            <a:ext cx="2011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因循守旧，麻痹侥幸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566670" y="4034790"/>
            <a:ext cx="2011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马虎敷衍，贪图省事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603115" y="4034790"/>
            <a:ext cx="2011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自我表现，逞能好强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676390" y="4034790"/>
            <a:ext cx="2011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zh-CN" altLang="en-US" sz="16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玩世不恭，逆反心理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768" y="-1360"/>
            <a:ext cx="9137651" cy="2544110"/>
            <a:chOff x="-33" y="1796"/>
            <a:chExt cx="19200" cy="53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3" b="16070"/>
            <a:stretch>
              <a:fillRect/>
            </a:stretch>
          </p:blipFill>
          <p:spPr>
            <a:xfrm>
              <a:off x="-33" y="1796"/>
              <a:ext cx="19200" cy="4650"/>
            </a:xfrm>
            <a:prstGeom prst="rect">
              <a:avLst/>
            </a:prstGeom>
          </p:spPr>
        </p:pic>
        <p:sp>
          <p:nvSpPr>
            <p:cNvPr id="3" name="等腰三角形 2"/>
            <p:cNvSpPr/>
            <p:nvPr/>
          </p:nvSpPr>
          <p:spPr>
            <a:xfrm rot="10800000">
              <a:off x="5548" y="3224"/>
              <a:ext cx="6827" cy="391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>
              <a:off x="8154" y="2759"/>
              <a:ext cx="1615" cy="927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23" name="Text Box 4"/>
          <p:cNvSpPr txBox="1"/>
          <p:nvPr/>
        </p:nvSpPr>
        <p:spPr>
          <a:xfrm>
            <a:off x="2913380" y="1029970"/>
            <a:ext cx="27705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基层班组长工作中</a:t>
            </a:r>
          </a:p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的难点与困惑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30885" y="2717800"/>
            <a:ext cx="7646670" cy="2040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1.“三明治”的处境——上、下加压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2.职位低，责任大，权力小，压力大，难以承受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3.下属跟自己的年龄、经历、能力差不多，甚至有的年龄还比自己大，资历比自己老，难以服众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4.跟下属的私人感情很好，工作中如何定位？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5.班组（科室）这个“麻雀”虽小，但事务繁多，关系复杂，难以应对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6.基层管理者不就是个“兵头将尾”？何必认真？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7.基层管理者能有什么出息？</a:t>
            </a:r>
          </a:p>
          <a:p>
            <a:pPr fontAlgn="auto">
              <a:lnSpc>
                <a:spcPts val="19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8.“知人知面难知心”，现在的下属“毛病”太多了，太难管了......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  <a:defRPr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违章作业原因分析</a:t>
            </a:r>
          </a:p>
        </p:txBody>
      </p:sp>
      <p:cxnSp>
        <p:nvCxnSpPr>
          <p:cNvPr id="224" name="直接连接符 223"/>
          <p:cNvCxnSpPr>
            <a:stCxn id="180" idx="4"/>
            <a:endCxn id="204" idx="0"/>
          </p:cNvCxnSpPr>
          <p:nvPr/>
        </p:nvCxnSpPr>
        <p:spPr>
          <a:xfrm>
            <a:off x="4402455" y="2153285"/>
            <a:ext cx="0" cy="183896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iṡḻïď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741680" y="1493520"/>
            <a:ext cx="3190875" cy="2807335"/>
            <a:chOff x="3719513" y="1320801"/>
            <a:chExt cx="4813300" cy="4233862"/>
          </a:xfrm>
        </p:grpSpPr>
        <p:sp>
          <p:nvSpPr>
            <p:cNvPr id="12" name="îṡḻiďe"/>
            <p:cNvSpPr/>
            <p:nvPr/>
          </p:nvSpPr>
          <p:spPr bwMode="auto">
            <a:xfrm>
              <a:off x="3878263" y="2843213"/>
              <a:ext cx="4654550" cy="2711450"/>
            </a:xfrm>
            <a:custGeom>
              <a:avLst/>
              <a:gdLst>
                <a:gd name="T0" fmla="*/ 1533 w 3620"/>
                <a:gd name="T1" fmla="*/ 86 h 2111"/>
                <a:gd name="T2" fmla="*/ 1080 w 3620"/>
                <a:gd name="T3" fmla="*/ 4 h 2111"/>
                <a:gd name="T4" fmla="*/ 521 w 3620"/>
                <a:gd name="T5" fmla="*/ 275 h 2111"/>
                <a:gd name="T6" fmla="*/ 376 w 3620"/>
                <a:gd name="T7" fmla="*/ 715 h 2111"/>
                <a:gd name="T8" fmla="*/ 133 w 3620"/>
                <a:gd name="T9" fmla="*/ 1243 h 2111"/>
                <a:gd name="T10" fmla="*/ 13 w 3620"/>
                <a:gd name="T11" fmla="*/ 1529 h 2111"/>
                <a:gd name="T12" fmla="*/ 218 w 3620"/>
                <a:gd name="T13" fmla="*/ 1901 h 2111"/>
                <a:gd name="T14" fmla="*/ 707 w 3620"/>
                <a:gd name="T15" fmla="*/ 2056 h 2111"/>
                <a:gd name="T16" fmla="*/ 985 w 3620"/>
                <a:gd name="T17" fmla="*/ 2023 h 2111"/>
                <a:gd name="T18" fmla="*/ 1229 w 3620"/>
                <a:gd name="T19" fmla="*/ 1886 h 2111"/>
                <a:gd name="T20" fmla="*/ 1503 w 3620"/>
                <a:gd name="T21" fmla="*/ 1854 h 2111"/>
                <a:gd name="T22" fmla="*/ 1859 w 3620"/>
                <a:gd name="T23" fmla="*/ 1915 h 2111"/>
                <a:gd name="T24" fmla="*/ 2239 w 3620"/>
                <a:gd name="T25" fmla="*/ 2049 h 2111"/>
                <a:gd name="T26" fmla="*/ 2647 w 3620"/>
                <a:gd name="T27" fmla="*/ 2079 h 2111"/>
                <a:gd name="T28" fmla="*/ 2960 w 3620"/>
                <a:gd name="T29" fmla="*/ 1902 h 2111"/>
                <a:gd name="T30" fmla="*/ 3360 w 3620"/>
                <a:gd name="T31" fmla="*/ 1510 h 2111"/>
                <a:gd name="T32" fmla="*/ 3551 w 3620"/>
                <a:gd name="T33" fmla="*/ 1208 h 2111"/>
                <a:gd name="T34" fmla="*/ 3322 w 3620"/>
                <a:gd name="T35" fmla="*/ 618 h 2111"/>
                <a:gd name="T36" fmla="*/ 2696 w 3620"/>
                <a:gd name="T37" fmla="*/ 414 h 2111"/>
                <a:gd name="T38" fmla="*/ 2065 w 3620"/>
                <a:gd name="T39" fmla="*/ 307 h 2111"/>
                <a:gd name="T40" fmla="*/ 1533 w 3620"/>
                <a:gd name="T41" fmla="*/ 86 h 2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20" h="2111">
                  <a:moveTo>
                    <a:pt x="1533" y="86"/>
                  </a:moveTo>
                  <a:cubicBezTo>
                    <a:pt x="1389" y="39"/>
                    <a:pt x="1236" y="0"/>
                    <a:pt x="1080" y="4"/>
                  </a:cubicBezTo>
                  <a:cubicBezTo>
                    <a:pt x="850" y="10"/>
                    <a:pt x="630" y="117"/>
                    <a:pt x="521" y="275"/>
                  </a:cubicBezTo>
                  <a:cubicBezTo>
                    <a:pt x="429" y="409"/>
                    <a:pt x="416" y="566"/>
                    <a:pt x="376" y="715"/>
                  </a:cubicBezTo>
                  <a:cubicBezTo>
                    <a:pt x="327" y="899"/>
                    <a:pt x="233" y="1073"/>
                    <a:pt x="133" y="1243"/>
                  </a:cubicBezTo>
                  <a:cubicBezTo>
                    <a:pt x="79" y="1335"/>
                    <a:pt x="22" y="1428"/>
                    <a:pt x="13" y="1529"/>
                  </a:cubicBezTo>
                  <a:cubicBezTo>
                    <a:pt x="0" y="1668"/>
                    <a:pt x="84" y="1808"/>
                    <a:pt x="218" y="1901"/>
                  </a:cubicBezTo>
                  <a:cubicBezTo>
                    <a:pt x="351" y="1995"/>
                    <a:pt x="528" y="2045"/>
                    <a:pt x="707" y="2056"/>
                  </a:cubicBezTo>
                  <a:cubicBezTo>
                    <a:pt x="801" y="2062"/>
                    <a:pt x="901" y="2058"/>
                    <a:pt x="985" y="2023"/>
                  </a:cubicBezTo>
                  <a:cubicBezTo>
                    <a:pt x="1074" y="1987"/>
                    <a:pt x="1140" y="1922"/>
                    <a:pt x="1229" y="1886"/>
                  </a:cubicBezTo>
                  <a:cubicBezTo>
                    <a:pt x="1312" y="1853"/>
                    <a:pt x="1409" y="1849"/>
                    <a:pt x="1503" y="1854"/>
                  </a:cubicBezTo>
                  <a:cubicBezTo>
                    <a:pt x="1623" y="1860"/>
                    <a:pt x="1743" y="1880"/>
                    <a:pt x="1859" y="1915"/>
                  </a:cubicBezTo>
                  <a:cubicBezTo>
                    <a:pt x="1989" y="1954"/>
                    <a:pt x="2110" y="2010"/>
                    <a:pt x="2239" y="2049"/>
                  </a:cubicBezTo>
                  <a:cubicBezTo>
                    <a:pt x="2369" y="2088"/>
                    <a:pt x="2514" y="2111"/>
                    <a:pt x="2647" y="2079"/>
                  </a:cubicBezTo>
                  <a:cubicBezTo>
                    <a:pt x="2772" y="2049"/>
                    <a:pt x="2870" y="1976"/>
                    <a:pt x="2960" y="1902"/>
                  </a:cubicBezTo>
                  <a:cubicBezTo>
                    <a:pt x="3104" y="1782"/>
                    <a:pt x="3237" y="1651"/>
                    <a:pt x="3360" y="1510"/>
                  </a:cubicBezTo>
                  <a:cubicBezTo>
                    <a:pt x="3440" y="1416"/>
                    <a:pt x="3515" y="1317"/>
                    <a:pt x="3551" y="1208"/>
                  </a:cubicBezTo>
                  <a:cubicBezTo>
                    <a:pt x="3620" y="999"/>
                    <a:pt x="3528" y="762"/>
                    <a:pt x="3322" y="618"/>
                  </a:cubicBezTo>
                  <a:cubicBezTo>
                    <a:pt x="3151" y="499"/>
                    <a:pt x="2921" y="446"/>
                    <a:pt x="2696" y="414"/>
                  </a:cubicBezTo>
                  <a:cubicBezTo>
                    <a:pt x="2491" y="385"/>
                    <a:pt x="2254" y="382"/>
                    <a:pt x="2065" y="307"/>
                  </a:cubicBezTo>
                  <a:cubicBezTo>
                    <a:pt x="1885" y="235"/>
                    <a:pt x="1722" y="147"/>
                    <a:pt x="1533" y="86"/>
                  </a:cubicBezTo>
                </a:path>
              </a:pathLst>
            </a:cu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3" name="iṥḻiḍè"/>
            <p:cNvSpPr/>
            <p:nvPr/>
          </p:nvSpPr>
          <p:spPr bwMode="auto">
            <a:xfrm>
              <a:off x="8097838" y="3835401"/>
              <a:ext cx="238125" cy="33338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" name="ïṥlîďè"/>
            <p:cNvSpPr/>
            <p:nvPr/>
          </p:nvSpPr>
          <p:spPr bwMode="auto">
            <a:xfrm>
              <a:off x="7643813" y="3883026"/>
              <a:ext cx="236538" cy="31750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" name="isľîḋe"/>
            <p:cNvSpPr/>
            <p:nvPr/>
          </p:nvSpPr>
          <p:spPr bwMode="auto">
            <a:xfrm>
              <a:off x="7107238" y="3822701"/>
              <a:ext cx="238125" cy="28575"/>
            </a:xfrm>
            <a:custGeom>
              <a:avLst/>
              <a:gdLst>
                <a:gd name="T0" fmla="*/ 166 w 185"/>
                <a:gd name="T1" fmla="*/ 3 h 23"/>
                <a:gd name="T2" fmla="*/ 158 w 185"/>
                <a:gd name="T3" fmla="*/ 14 h 23"/>
                <a:gd name="T4" fmla="*/ 112 w 185"/>
                <a:gd name="T5" fmla="*/ 23 h 23"/>
                <a:gd name="T6" fmla="*/ 185 w 185"/>
                <a:gd name="T7" fmla="*/ 11 h 23"/>
                <a:gd name="T8" fmla="*/ 166 w 185"/>
                <a:gd name="T9" fmla="*/ 3 h 23"/>
                <a:gd name="T10" fmla="*/ 48 w 185"/>
                <a:gd name="T11" fmla="*/ 0 h 23"/>
                <a:gd name="T12" fmla="*/ 0 w 185"/>
                <a:gd name="T13" fmla="*/ 11 h 23"/>
                <a:gd name="T14" fmla="*/ 43 w 185"/>
                <a:gd name="T15" fmla="*/ 22 h 23"/>
                <a:gd name="T16" fmla="*/ 42 w 185"/>
                <a:gd name="T17" fmla="*/ 16 h 23"/>
                <a:gd name="T18" fmla="*/ 42 w 185"/>
                <a:gd name="T19" fmla="*/ 16 h 23"/>
                <a:gd name="T20" fmla="*/ 48 w 185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23">
                  <a:moveTo>
                    <a:pt x="166" y="3"/>
                  </a:moveTo>
                  <a:cubicBezTo>
                    <a:pt x="164" y="8"/>
                    <a:pt x="162" y="12"/>
                    <a:pt x="158" y="14"/>
                  </a:cubicBezTo>
                  <a:cubicBezTo>
                    <a:pt x="153" y="17"/>
                    <a:pt x="134" y="21"/>
                    <a:pt x="112" y="23"/>
                  </a:cubicBezTo>
                  <a:cubicBezTo>
                    <a:pt x="154" y="22"/>
                    <a:pt x="185" y="17"/>
                    <a:pt x="185" y="11"/>
                  </a:cubicBezTo>
                  <a:cubicBezTo>
                    <a:pt x="185" y="8"/>
                    <a:pt x="178" y="5"/>
                    <a:pt x="166" y="3"/>
                  </a:cubicBezTo>
                  <a:moveTo>
                    <a:pt x="48" y="0"/>
                  </a:moveTo>
                  <a:cubicBezTo>
                    <a:pt x="20" y="2"/>
                    <a:pt x="0" y="6"/>
                    <a:pt x="0" y="11"/>
                  </a:cubicBezTo>
                  <a:cubicBezTo>
                    <a:pt x="0" y="15"/>
                    <a:pt x="17" y="19"/>
                    <a:pt x="43" y="22"/>
                  </a:cubicBezTo>
                  <a:cubicBezTo>
                    <a:pt x="42" y="20"/>
                    <a:pt x="42" y="18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2"/>
                    <a:pt x="45" y="6"/>
                    <a:pt x="48" y="0"/>
                  </a:cubicBezTo>
                </a:path>
              </a:pathLst>
            </a:cu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" name="iśļíďê"/>
            <p:cNvSpPr/>
            <p:nvPr/>
          </p:nvSpPr>
          <p:spPr bwMode="auto">
            <a:xfrm>
              <a:off x="7859713" y="4017963"/>
              <a:ext cx="169863" cy="23813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" name="ïŝḻiḑé"/>
            <p:cNvSpPr/>
            <p:nvPr/>
          </p:nvSpPr>
          <p:spPr bwMode="auto">
            <a:xfrm>
              <a:off x="7386638" y="4006851"/>
              <a:ext cx="169863" cy="23813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" name="ïṣḻíḑê"/>
            <p:cNvSpPr/>
            <p:nvPr/>
          </p:nvSpPr>
          <p:spPr bwMode="auto">
            <a:xfrm>
              <a:off x="7239001" y="2967038"/>
              <a:ext cx="687388" cy="928688"/>
            </a:xfrm>
            <a:custGeom>
              <a:avLst/>
              <a:gdLst>
                <a:gd name="T0" fmla="*/ 405 w 534"/>
                <a:gd name="T1" fmla="*/ 723 h 723"/>
                <a:gd name="T2" fmla="*/ 384 w 534"/>
                <a:gd name="T3" fmla="*/ 127 h 723"/>
                <a:gd name="T4" fmla="*/ 88 w 534"/>
                <a:gd name="T5" fmla="*/ 31 h 723"/>
                <a:gd name="T6" fmla="*/ 20 w 534"/>
                <a:gd name="T7" fmla="*/ 87 h 723"/>
                <a:gd name="T8" fmla="*/ 144 w 534"/>
                <a:gd name="T9" fmla="*/ 282 h 723"/>
                <a:gd name="T10" fmla="*/ 395 w 534"/>
                <a:gd name="T11" fmla="*/ 605 h 723"/>
                <a:gd name="T12" fmla="*/ 405 w 534"/>
                <a:gd name="T13" fmla="*/ 72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" h="723">
                  <a:moveTo>
                    <a:pt x="405" y="723"/>
                  </a:moveTo>
                  <a:cubicBezTo>
                    <a:pt x="405" y="723"/>
                    <a:pt x="534" y="297"/>
                    <a:pt x="384" y="127"/>
                  </a:cubicBezTo>
                  <a:cubicBezTo>
                    <a:pt x="272" y="0"/>
                    <a:pt x="145" y="15"/>
                    <a:pt x="88" y="31"/>
                  </a:cubicBezTo>
                  <a:cubicBezTo>
                    <a:pt x="58" y="39"/>
                    <a:pt x="33" y="59"/>
                    <a:pt x="20" y="87"/>
                  </a:cubicBezTo>
                  <a:cubicBezTo>
                    <a:pt x="0" y="130"/>
                    <a:pt x="4" y="200"/>
                    <a:pt x="144" y="282"/>
                  </a:cubicBezTo>
                  <a:cubicBezTo>
                    <a:pt x="380" y="418"/>
                    <a:pt x="395" y="605"/>
                    <a:pt x="395" y="605"/>
                  </a:cubicBezTo>
                  <a:lnTo>
                    <a:pt x="405" y="723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9" name="iṩḷiḋè"/>
            <p:cNvSpPr/>
            <p:nvPr/>
          </p:nvSpPr>
          <p:spPr bwMode="auto">
            <a:xfrm>
              <a:off x="7378701" y="3082926"/>
              <a:ext cx="490538" cy="812800"/>
            </a:xfrm>
            <a:custGeom>
              <a:avLst/>
              <a:gdLst>
                <a:gd name="T0" fmla="*/ 0 w 382"/>
                <a:gd name="T1" fmla="*/ 0 h 632"/>
                <a:gd name="T2" fmla="*/ 297 w 382"/>
                <a:gd name="T3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2" h="632">
                  <a:moveTo>
                    <a:pt x="0" y="0"/>
                  </a:moveTo>
                  <a:cubicBezTo>
                    <a:pt x="0" y="0"/>
                    <a:pt x="382" y="120"/>
                    <a:pt x="297" y="632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0" name="iSḷîḑe"/>
            <p:cNvSpPr/>
            <p:nvPr/>
          </p:nvSpPr>
          <p:spPr bwMode="auto">
            <a:xfrm>
              <a:off x="7597776" y="3138488"/>
              <a:ext cx="66675" cy="114300"/>
            </a:xfrm>
            <a:custGeom>
              <a:avLst/>
              <a:gdLst>
                <a:gd name="T0" fmla="*/ 52 w 52"/>
                <a:gd name="T1" fmla="*/ 0 h 89"/>
                <a:gd name="T2" fmla="*/ 16 w 52"/>
                <a:gd name="T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" h="89">
                  <a:moveTo>
                    <a:pt x="52" y="0"/>
                  </a:moveTo>
                  <a:cubicBezTo>
                    <a:pt x="52" y="0"/>
                    <a:pt x="0" y="35"/>
                    <a:pt x="16" y="89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" name="îš1îďé"/>
            <p:cNvSpPr/>
            <p:nvPr/>
          </p:nvSpPr>
          <p:spPr bwMode="auto">
            <a:xfrm>
              <a:off x="7427913" y="3136901"/>
              <a:ext cx="92075" cy="42863"/>
            </a:xfrm>
            <a:custGeom>
              <a:avLst/>
              <a:gdLst>
                <a:gd name="T0" fmla="*/ 0 w 71"/>
                <a:gd name="T1" fmla="*/ 33 h 33"/>
                <a:gd name="T2" fmla="*/ 71 w 71"/>
                <a:gd name="T3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" h="33">
                  <a:moveTo>
                    <a:pt x="0" y="33"/>
                  </a:moveTo>
                  <a:cubicBezTo>
                    <a:pt x="0" y="33"/>
                    <a:pt x="32" y="0"/>
                    <a:pt x="71" y="18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" name="îṧļiḋê"/>
            <p:cNvSpPr/>
            <p:nvPr/>
          </p:nvSpPr>
          <p:spPr bwMode="auto">
            <a:xfrm>
              <a:off x="7623176" y="3354388"/>
              <a:ext cx="90488" cy="44450"/>
            </a:xfrm>
            <a:custGeom>
              <a:avLst/>
              <a:gdLst>
                <a:gd name="T0" fmla="*/ 0 w 71"/>
                <a:gd name="T1" fmla="*/ 28 h 35"/>
                <a:gd name="T2" fmla="*/ 71 w 71"/>
                <a:gd name="T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" h="35">
                  <a:moveTo>
                    <a:pt x="0" y="28"/>
                  </a:moveTo>
                  <a:cubicBezTo>
                    <a:pt x="0" y="28"/>
                    <a:pt x="56" y="0"/>
                    <a:pt x="71" y="35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" name="íṣḻïḓe"/>
            <p:cNvSpPr/>
            <p:nvPr/>
          </p:nvSpPr>
          <p:spPr bwMode="auto">
            <a:xfrm>
              <a:off x="7745413" y="3463926"/>
              <a:ext cx="55563" cy="25400"/>
            </a:xfrm>
            <a:custGeom>
              <a:avLst/>
              <a:gdLst>
                <a:gd name="T0" fmla="*/ 43 w 43"/>
                <a:gd name="T1" fmla="*/ 3 h 20"/>
                <a:gd name="T2" fmla="*/ 0 w 43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3" h="20">
                  <a:moveTo>
                    <a:pt x="43" y="3"/>
                  </a:moveTo>
                  <a:cubicBezTo>
                    <a:pt x="43" y="3"/>
                    <a:pt x="1" y="0"/>
                    <a:pt x="0" y="20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" name="íŝļíḓê"/>
            <p:cNvSpPr/>
            <p:nvPr/>
          </p:nvSpPr>
          <p:spPr bwMode="auto">
            <a:xfrm>
              <a:off x="7467601" y="3502026"/>
              <a:ext cx="298450" cy="396875"/>
            </a:xfrm>
            <a:custGeom>
              <a:avLst/>
              <a:gdLst>
                <a:gd name="T0" fmla="*/ 232 w 232"/>
                <a:gd name="T1" fmla="*/ 309 h 309"/>
                <a:gd name="T2" fmla="*/ 38 w 232"/>
                <a:gd name="T3" fmla="*/ 7 h 309"/>
                <a:gd name="T4" fmla="*/ 5 w 232"/>
                <a:gd name="T5" fmla="*/ 49 h 309"/>
                <a:gd name="T6" fmla="*/ 14 w 232"/>
                <a:gd name="T7" fmla="*/ 124 h 309"/>
                <a:gd name="T8" fmla="*/ 232 w 232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9">
                  <a:moveTo>
                    <a:pt x="232" y="309"/>
                  </a:moveTo>
                  <a:cubicBezTo>
                    <a:pt x="232" y="309"/>
                    <a:pt x="80" y="0"/>
                    <a:pt x="38" y="7"/>
                  </a:cubicBezTo>
                  <a:cubicBezTo>
                    <a:pt x="18" y="10"/>
                    <a:pt x="9" y="29"/>
                    <a:pt x="5" y="49"/>
                  </a:cubicBezTo>
                  <a:cubicBezTo>
                    <a:pt x="0" y="74"/>
                    <a:pt x="3" y="101"/>
                    <a:pt x="14" y="124"/>
                  </a:cubicBezTo>
                  <a:cubicBezTo>
                    <a:pt x="35" y="174"/>
                    <a:pt x="93" y="268"/>
                    <a:pt x="232" y="309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" name="íş1íḋê"/>
            <p:cNvSpPr/>
            <p:nvPr/>
          </p:nvSpPr>
          <p:spPr bwMode="auto">
            <a:xfrm>
              <a:off x="7518401" y="3586163"/>
              <a:ext cx="246063" cy="311150"/>
            </a:xfrm>
            <a:custGeom>
              <a:avLst/>
              <a:gdLst>
                <a:gd name="T0" fmla="*/ 0 w 191"/>
                <a:gd name="T1" fmla="*/ 0 h 242"/>
                <a:gd name="T2" fmla="*/ 191 w 191"/>
                <a:gd name="T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1" h="242">
                  <a:moveTo>
                    <a:pt x="0" y="0"/>
                  </a:moveTo>
                  <a:cubicBezTo>
                    <a:pt x="0" y="0"/>
                    <a:pt x="160" y="232"/>
                    <a:pt x="191" y="242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" name="ï$1ïḑê"/>
            <p:cNvSpPr/>
            <p:nvPr/>
          </p:nvSpPr>
          <p:spPr bwMode="auto">
            <a:xfrm>
              <a:off x="7500938" y="3632201"/>
              <a:ext cx="47625" cy="0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" name="í$ḷíďé"/>
            <p:cNvSpPr/>
            <p:nvPr/>
          </p:nvSpPr>
          <p:spPr bwMode="auto">
            <a:xfrm>
              <a:off x="7556501" y="3741738"/>
              <a:ext cx="76200" cy="3175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" name="íš1ïḓé"/>
            <p:cNvSpPr/>
            <p:nvPr/>
          </p:nvSpPr>
          <p:spPr bwMode="auto">
            <a:xfrm flipH="1">
              <a:off x="7596188" y="3654426"/>
              <a:ext cx="6350" cy="39688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" name="íślîḋê"/>
            <p:cNvSpPr/>
            <p:nvPr/>
          </p:nvSpPr>
          <p:spPr bwMode="auto">
            <a:xfrm flipH="1">
              <a:off x="7681913" y="3773488"/>
              <a:ext cx="1588" cy="34925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" name="ís1iḋe"/>
            <p:cNvSpPr/>
            <p:nvPr/>
          </p:nvSpPr>
          <p:spPr bwMode="auto">
            <a:xfrm>
              <a:off x="7759701" y="3502026"/>
              <a:ext cx="298450" cy="396875"/>
            </a:xfrm>
            <a:custGeom>
              <a:avLst/>
              <a:gdLst>
                <a:gd name="T0" fmla="*/ 0 w 232"/>
                <a:gd name="T1" fmla="*/ 309 h 309"/>
                <a:gd name="T2" fmla="*/ 194 w 232"/>
                <a:gd name="T3" fmla="*/ 7 h 309"/>
                <a:gd name="T4" fmla="*/ 227 w 232"/>
                <a:gd name="T5" fmla="*/ 49 h 309"/>
                <a:gd name="T6" fmla="*/ 219 w 232"/>
                <a:gd name="T7" fmla="*/ 124 h 309"/>
                <a:gd name="T8" fmla="*/ 0 w 232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9">
                  <a:moveTo>
                    <a:pt x="0" y="309"/>
                  </a:moveTo>
                  <a:cubicBezTo>
                    <a:pt x="0" y="309"/>
                    <a:pt x="152" y="0"/>
                    <a:pt x="194" y="7"/>
                  </a:cubicBezTo>
                  <a:cubicBezTo>
                    <a:pt x="214" y="10"/>
                    <a:pt x="223" y="29"/>
                    <a:pt x="227" y="49"/>
                  </a:cubicBezTo>
                  <a:cubicBezTo>
                    <a:pt x="232" y="74"/>
                    <a:pt x="229" y="101"/>
                    <a:pt x="219" y="124"/>
                  </a:cubicBezTo>
                  <a:cubicBezTo>
                    <a:pt x="197" y="174"/>
                    <a:pt x="139" y="268"/>
                    <a:pt x="0" y="309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" name="î$ļïḋe"/>
            <p:cNvSpPr/>
            <p:nvPr/>
          </p:nvSpPr>
          <p:spPr bwMode="auto">
            <a:xfrm>
              <a:off x="7764463" y="3586163"/>
              <a:ext cx="244475" cy="311150"/>
            </a:xfrm>
            <a:custGeom>
              <a:avLst/>
              <a:gdLst>
                <a:gd name="T0" fmla="*/ 190 w 190"/>
                <a:gd name="T1" fmla="*/ 0 h 242"/>
                <a:gd name="T2" fmla="*/ 0 w 190"/>
                <a:gd name="T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0" h="242">
                  <a:moveTo>
                    <a:pt x="190" y="0"/>
                  </a:moveTo>
                  <a:cubicBezTo>
                    <a:pt x="190" y="0"/>
                    <a:pt x="30" y="232"/>
                    <a:pt x="0" y="242"/>
                  </a:cubicBezTo>
                </a:path>
              </a:pathLst>
            </a:cu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" name="îṥḻiḋé"/>
            <p:cNvSpPr/>
            <p:nvPr/>
          </p:nvSpPr>
          <p:spPr bwMode="auto">
            <a:xfrm flipH="1">
              <a:off x="7978776" y="3632201"/>
              <a:ext cx="49213" cy="0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" name="îSḷïḋê"/>
            <p:cNvSpPr/>
            <p:nvPr/>
          </p:nvSpPr>
          <p:spPr bwMode="auto">
            <a:xfrm flipH="1">
              <a:off x="7894638" y="3741738"/>
              <a:ext cx="74613" cy="3175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" name="îṥ1íďê"/>
            <p:cNvSpPr/>
            <p:nvPr/>
          </p:nvSpPr>
          <p:spPr bwMode="auto">
            <a:xfrm>
              <a:off x="7923213" y="3654426"/>
              <a:ext cx="9525" cy="39688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" name="îṡḻiḍè"/>
            <p:cNvSpPr/>
            <p:nvPr/>
          </p:nvSpPr>
          <p:spPr bwMode="auto">
            <a:xfrm>
              <a:off x="7843838" y="3773488"/>
              <a:ext cx="1588" cy="34925"/>
            </a:xfrm>
            <a:prstGeom prst="line">
              <a:avLst/>
            </a:prstGeom>
            <a:noFill/>
            <a:ln w="4763" cap="flat">
              <a:solidFill>
                <a:srgbClr val="565987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" name="î$ḻîḓé"/>
            <p:cNvSpPr/>
            <p:nvPr/>
          </p:nvSpPr>
          <p:spPr bwMode="auto">
            <a:xfrm>
              <a:off x="7413626" y="3937001"/>
              <a:ext cx="120650" cy="73025"/>
            </a:xfrm>
            <a:custGeom>
              <a:avLst/>
              <a:gdLst>
                <a:gd name="T0" fmla="*/ 10 w 95"/>
                <a:gd name="T1" fmla="*/ 43 h 57"/>
                <a:gd name="T2" fmla="*/ 1 w 95"/>
                <a:gd name="T3" fmla="*/ 30 h 57"/>
                <a:gd name="T4" fmla="*/ 7 w 95"/>
                <a:gd name="T5" fmla="*/ 17 h 57"/>
                <a:gd name="T6" fmla="*/ 23 w 95"/>
                <a:gd name="T7" fmla="*/ 22 h 57"/>
                <a:gd name="T8" fmla="*/ 39 w 95"/>
                <a:gd name="T9" fmla="*/ 30 h 57"/>
                <a:gd name="T10" fmla="*/ 31 w 95"/>
                <a:gd name="T11" fmla="*/ 8 h 57"/>
                <a:gd name="T12" fmla="*/ 33 w 95"/>
                <a:gd name="T13" fmla="*/ 3 h 57"/>
                <a:gd name="T14" fmla="*/ 46 w 95"/>
                <a:gd name="T15" fmla="*/ 4 h 57"/>
                <a:gd name="T16" fmla="*/ 61 w 95"/>
                <a:gd name="T17" fmla="*/ 42 h 57"/>
                <a:gd name="T18" fmla="*/ 61 w 95"/>
                <a:gd name="T19" fmla="*/ 26 h 57"/>
                <a:gd name="T20" fmla="*/ 67 w 95"/>
                <a:gd name="T21" fmla="*/ 12 h 57"/>
                <a:gd name="T22" fmla="*/ 76 w 95"/>
                <a:gd name="T23" fmla="*/ 10 h 57"/>
                <a:gd name="T24" fmla="*/ 91 w 95"/>
                <a:gd name="T25" fmla="*/ 14 h 57"/>
                <a:gd name="T26" fmla="*/ 90 w 95"/>
                <a:gd name="T27" fmla="*/ 33 h 57"/>
                <a:gd name="T28" fmla="*/ 75 w 95"/>
                <a:gd name="T29" fmla="*/ 45 h 57"/>
                <a:gd name="T30" fmla="*/ 64 w 95"/>
                <a:gd name="T31" fmla="*/ 55 h 57"/>
                <a:gd name="T32" fmla="*/ 63 w 95"/>
                <a:gd name="T33" fmla="*/ 57 h 57"/>
                <a:gd name="T34" fmla="*/ 30 w 95"/>
                <a:gd name="T35" fmla="*/ 57 h 57"/>
                <a:gd name="T36" fmla="*/ 10 w 95"/>
                <a:gd name="T37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57">
                  <a:moveTo>
                    <a:pt x="10" y="43"/>
                  </a:moveTo>
                  <a:cubicBezTo>
                    <a:pt x="6" y="40"/>
                    <a:pt x="3" y="35"/>
                    <a:pt x="1" y="30"/>
                  </a:cubicBezTo>
                  <a:cubicBezTo>
                    <a:pt x="0" y="25"/>
                    <a:pt x="2" y="19"/>
                    <a:pt x="7" y="17"/>
                  </a:cubicBezTo>
                  <a:cubicBezTo>
                    <a:pt x="13" y="15"/>
                    <a:pt x="19" y="18"/>
                    <a:pt x="23" y="22"/>
                  </a:cubicBezTo>
                  <a:cubicBezTo>
                    <a:pt x="28" y="26"/>
                    <a:pt x="33" y="31"/>
                    <a:pt x="39" y="30"/>
                  </a:cubicBezTo>
                  <a:cubicBezTo>
                    <a:pt x="32" y="24"/>
                    <a:pt x="30" y="16"/>
                    <a:pt x="31" y="8"/>
                  </a:cubicBezTo>
                  <a:cubicBezTo>
                    <a:pt x="32" y="6"/>
                    <a:pt x="32" y="4"/>
                    <a:pt x="33" y="3"/>
                  </a:cubicBezTo>
                  <a:cubicBezTo>
                    <a:pt x="36" y="0"/>
                    <a:pt x="42" y="1"/>
                    <a:pt x="46" y="4"/>
                  </a:cubicBezTo>
                  <a:cubicBezTo>
                    <a:pt x="57" y="12"/>
                    <a:pt x="61" y="28"/>
                    <a:pt x="61" y="42"/>
                  </a:cubicBezTo>
                  <a:cubicBezTo>
                    <a:pt x="61" y="37"/>
                    <a:pt x="61" y="32"/>
                    <a:pt x="61" y="26"/>
                  </a:cubicBezTo>
                  <a:cubicBezTo>
                    <a:pt x="60" y="21"/>
                    <a:pt x="63" y="16"/>
                    <a:pt x="67" y="12"/>
                  </a:cubicBezTo>
                  <a:cubicBezTo>
                    <a:pt x="70" y="11"/>
                    <a:pt x="73" y="10"/>
                    <a:pt x="76" y="10"/>
                  </a:cubicBezTo>
                  <a:cubicBezTo>
                    <a:pt x="81" y="9"/>
                    <a:pt x="86" y="11"/>
                    <a:pt x="91" y="14"/>
                  </a:cubicBezTo>
                  <a:cubicBezTo>
                    <a:pt x="95" y="19"/>
                    <a:pt x="94" y="27"/>
                    <a:pt x="90" y="33"/>
                  </a:cubicBezTo>
                  <a:cubicBezTo>
                    <a:pt x="86" y="37"/>
                    <a:pt x="80" y="41"/>
                    <a:pt x="75" y="45"/>
                  </a:cubicBezTo>
                  <a:cubicBezTo>
                    <a:pt x="70" y="47"/>
                    <a:pt x="67" y="51"/>
                    <a:pt x="64" y="55"/>
                  </a:cubicBezTo>
                  <a:cubicBezTo>
                    <a:pt x="63" y="56"/>
                    <a:pt x="63" y="56"/>
                    <a:pt x="63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3" y="53"/>
                    <a:pt x="16" y="49"/>
                    <a:pt x="10" y="43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" name="iṩļiḋè"/>
            <p:cNvSpPr/>
            <p:nvPr/>
          </p:nvSpPr>
          <p:spPr bwMode="auto">
            <a:xfrm>
              <a:off x="8156576" y="3776663"/>
              <a:ext cx="122238" cy="73025"/>
            </a:xfrm>
            <a:custGeom>
              <a:avLst/>
              <a:gdLst>
                <a:gd name="T0" fmla="*/ 10 w 96"/>
                <a:gd name="T1" fmla="*/ 43 h 56"/>
                <a:gd name="T2" fmla="*/ 2 w 96"/>
                <a:gd name="T3" fmla="*/ 30 h 56"/>
                <a:gd name="T4" fmla="*/ 8 w 96"/>
                <a:gd name="T5" fmla="*/ 16 h 56"/>
                <a:gd name="T6" fmla="*/ 24 w 96"/>
                <a:gd name="T7" fmla="*/ 22 h 56"/>
                <a:gd name="T8" fmla="*/ 39 w 96"/>
                <a:gd name="T9" fmla="*/ 29 h 56"/>
                <a:gd name="T10" fmla="*/ 32 w 96"/>
                <a:gd name="T11" fmla="*/ 7 h 56"/>
                <a:gd name="T12" fmla="*/ 34 w 96"/>
                <a:gd name="T13" fmla="*/ 3 h 56"/>
                <a:gd name="T14" fmla="*/ 46 w 96"/>
                <a:gd name="T15" fmla="*/ 4 h 56"/>
                <a:gd name="T16" fmla="*/ 61 w 96"/>
                <a:gd name="T17" fmla="*/ 42 h 56"/>
                <a:gd name="T18" fmla="*/ 61 w 96"/>
                <a:gd name="T19" fmla="*/ 26 h 56"/>
                <a:gd name="T20" fmla="*/ 67 w 96"/>
                <a:gd name="T21" fmla="*/ 12 h 56"/>
                <a:gd name="T22" fmla="*/ 76 w 96"/>
                <a:gd name="T23" fmla="*/ 10 h 56"/>
                <a:gd name="T24" fmla="*/ 91 w 96"/>
                <a:gd name="T25" fmla="*/ 14 h 56"/>
                <a:gd name="T26" fmla="*/ 91 w 96"/>
                <a:gd name="T27" fmla="*/ 32 h 56"/>
                <a:gd name="T28" fmla="*/ 75 w 96"/>
                <a:gd name="T29" fmla="*/ 44 h 56"/>
                <a:gd name="T30" fmla="*/ 64 w 96"/>
                <a:gd name="T31" fmla="*/ 55 h 56"/>
                <a:gd name="T32" fmla="*/ 64 w 96"/>
                <a:gd name="T33" fmla="*/ 56 h 56"/>
                <a:gd name="T34" fmla="*/ 31 w 96"/>
                <a:gd name="T35" fmla="*/ 56 h 56"/>
                <a:gd name="T36" fmla="*/ 10 w 96"/>
                <a:gd name="T37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6" h="56">
                  <a:moveTo>
                    <a:pt x="10" y="43"/>
                  </a:moveTo>
                  <a:cubicBezTo>
                    <a:pt x="6" y="39"/>
                    <a:pt x="3" y="35"/>
                    <a:pt x="2" y="30"/>
                  </a:cubicBezTo>
                  <a:cubicBezTo>
                    <a:pt x="0" y="24"/>
                    <a:pt x="3" y="19"/>
                    <a:pt x="8" y="16"/>
                  </a:cubicBezTo>
                  <a:cubicBezTo>
                    <a:pt x="13" y="14"/>
                    <a:pt x="19" y="18"/>
                    <a:pt x="24" y="22"/>
                  </a:cubicBezTo>
                  <a:cubicBezTo>
                    <a:pt x="28" y="26"/>
                    <a:pt x="33" y="30"/>
                    <a:pt x="39" y="29"/>
                  </a:cubicBezTo>
                  <a:cubicBezTo>
                    <a:pt x="33" y="24"/>
                    <a:pt x="30" y="15"/>
                    <a:pt x="32" y="7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7" y="0"/>
                    <a:pt x="43" y="1"/>
                    <a:pt x="46" y="4"/>
                  </a:cubicBezTo>
                  <a:cubicBezTo>
                    <a:pt x="58" y="12"/>
                    <a:pt x="61" y="28"/>
                    <a:pt x="61" y="42"/>
                  </a:cubicBezTo>
                  <a:cubicBezTo>
                    <a:pt x="62" y="37"/>
                    <a:pt x="62" y="31"/>
                    <a:pt x="61" y="26"/>
                  </a:cubicBezTo>
                  <a:cubicBezTo>
                    <a:pt x="61" y="21"/>
                    <a:pt x="63" y="15"/>
                    <a:pt x="67" y="12"/>
                  </a:cubicBezTo>
                  <a:cubicBezTo>
                    <a:pt x="70" y="11"/>
                    <a:pt x="73" y="10"/>
                    <a:pt x="76" y="10"/>
                  </a:cubicBezTo>
                  <a:cubicBezTo>
                    <a:pt x="82" y="9"/>
                    <a:pt x="87" y="11"/>
                    <a:pt x="91" y="14"/>
                  </a:cubicBezTo>
                  <a:cubicBezTo>
                    <a:pt x="96" y="19"/>
                    <a:pt x="95" y="27"/>
                    <a:pt x="91" y="32"/>
                  </a:cubicBezTo>
                  <a:cubicBezTo>
                    <a:pt x="86" y="37"/>
                    <a:pt x="81" y="41"/>
                    <a:pt x="75" y="44"/>
                  </a:cubicBezTo>
                  <a:cubicBezTo>
                    <a:pt x="71" y="47"/>
                    <a:pt x="67" y="50"/>
                    <a:pt x="64" y="55"/>
                  </a:cubicBezTo>
                  <a:cubicBezTo>
                    <a:pt x="64" y="55"/>
                    <a:pt x="64" y="56"/>
                    <a:pt x="64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3" y="53"/>
                    <a:pt x="16" y="48"/>
                    <a:pt x="10" y="43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" name="îśḻîdè"/>
            <p:cNvSpPr/>
            <p:nvPr/>
          </p:nvSpPr>
          <p:spPr bwMode="auto">
            <a:xfrm>
              <a:off x="7907338" y="3937001"/>
              <a:ext cx="123825" cy="73025"/>
            </a:xfrm>
            <a:custGeom>
              <a:avLst/>
              <a:gdLst>
                <a:gd name="T0" fmla="*/ 10 w 96"/>
                <a:gd name="T1" fmla="*/ 43 h 57"/>
                <a:gd name="T2" fmla="*/ 2 w 96"/>
                <a:gd name="T3" fmla="*/ 30 h 57"/>
                <a:gd name="T4" fmla="*/ 8 w 96"/>
                <a:gd name="T5" fmla="*/ 17 h 57"/>
                <a:gd name="T6" fmla="*/ 24 w 96"/>
                <a:gd name="T7" fmla="*/ 22 h 57"/>
                <a:gd name="T8" fmla="*/ 39 w 96"/>
                <a:gd name="T9" fmla="*/ 30 h 57"/>
                <a:gd name="T10" fmla="*/ 32 w 96"/>
                <a:gd name="T11" fmla="*/ 8 h 57"/>
                <a:gd name="T12" fmla="*/ 34 w 96"/>
                <a:gd name="T13" fmla="*/ 3 h 57"/>
                <a:gd name="T14" fmla="*/ 46 w 96"/>
                <a:gd name="T15" fmla="*/ 4 h 57"/>
                <a:gd name="T16" fmla="*/ 62 w 96"/>
                <a:gd name="T17" fmla="*/ 42 h 57"/>
                <a:gd name="T18" fmla="*/ 62 w 96"/>
                <a:gd name="T19" fmla="*/ 26 h 57"/>
                <a:gd name="T20" fmla="*/ 68 w 96"/>
                <a:gd name="T21" fmla="*/ 12 h 57"/>
                <a:gd name="T22" fmla="*/ 77 w 96"/>
                <a:gd name="T23" fmla="*/ 10 h 57"/>
                <a:gd name="T24" fmla="*/ 92 w 96"/>
                <a:gd name="T25" fmla="*/ 14 h 57"/>
                <a:gd name="T26" fmla="*/ 91 w 96"/>
                <a:gd name="T27" fmla="*/ 33 h 57"/>
                <a:gd name="T28" fmla="*/ 76 w 96"/>
                <a:gd name="T29" fmla="*/ 45 h 57"/>
                <a:gd name="T30" fmla="*/ 65 w 96"/>
                <a:gd name="T31" fmla="*/ 55 h 57"/>
                <a:gd name="T32" fmla="*/ 64 w 96"/>
                <a:gd name="T33" fmla="*/ 57 h 57"/>
                <a:gd name="T34" fmla="*/ 31 w 96"/>
                <a:gd name="T35" fmla="*/ 57 h 57"/>
                <a:gd name="T36" fmla="*/ 10 w 96"/>
                <a:gd name="T37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6" h="57">
                  <a:moveTo>
                    <a:pt x="10" y="43"/>
                  </a:moveTo>
                  <a:cubicBezTo>
                    <a:pt x="6" y="40"/>
                    <a:pt x="3" y="35"/>
                    <a:pt x="2" y="30"/>
                  </a:cubicBezTo>
                  <a:cubicBezTo>
                    <a:pt x="0" y="25"/>
                    <a:pt x="3" y="19"/>
                    <a:pt x="8" y="17"/>
                  </a:cubicBezTo>
                  <a:cubicBezTo>
                    <a:pt x="13" y="15"/>
                    <a:pt x="19" y="18"/>
                    <a:pt x="24" y="22"/>
                  </a:cubicBezTo>
                  <a:cubicBezTo>
                    <a:pt x="28" y="26"/>
                    <a:pt x="34" y="31"/>
                    <a:pt x="39" y="30"/>
                  </a:cubicBezTo>
                  <a:cubicBezTo>
                    <a:pt x="33" y="24"/>
                    <a:pt x="30" y="16"/>
                    <a:pt x="32" y="8"/>
                  </a:cubicBezTo>
                  <a:cubicBezTo>
                    <a:pt x="32" y="6"/>
                    <a:pt x="33" y="5"/>
                    <a:pt x="34" y="3"/>
                  </a:cubicBezTo>
                  <a:cubicBezTo>
                    <a:pt x="37" y="0"/>
                    <a:pt x="43" y="1"/>
                    <a:pt x="46" y="4"/>
                  </a:cubicBezTo>
                  <a:cubicBezTo>
                    <a:pt x="58" y="12"/>
                    <a:pt x="61" y="28"/>
                    <a:pt x="62" y="42"/>
                  </a:cubicBezTo>
                  <a:cubicBezTo>
                    <a:pt x="62" y="37"/>
                    <a:pt x="62" y="32"/>
                    <a:pt x="62" y="26"/>
                  </a:cubicBezTo>
                  <a:cubicBezTo>
                    <a:pt x="61" y="21"/>
                    <a:pt x="64" y="16"/>
                    <a:pt x="68" y="12"/>
                  </a:cubicBezTo>
                  <a:cubicBezTo>
                    <a:pt x="71" y="11"/>
                    <a:pt x="74" y="10"/>
                    <a:pt x="77" y="10"/>
                  </a:cubicBezTo>
                  <a:cubicBezTo>
                    <a:pt x="82" y="9"/>
                    <a:pt x="87" y="11"/>
                    <a:pt x="92" y="14"/>
                  </a:cubicBezTo>
                  <a:cubicBezTo>
                    <a:pt x="96" y="19"/>
                    <a:pt x="95" y="27"/>
                    <a:pt x="91" y="33"/>
                  </a:cubicBezTo>
                  <a:cubicBezTo>
                    <a:pt x="87" y="37"/>
                    <a:pt x="81" y="41"/>
                    <a:pt x="76" y="45"/>
                  </a:cubicBezTo>
                  <a:cubicBezTo>
                    <a:pt x="71" y="47"/>
                    <a:pt x="68" y="51"/>
                    <a:pt x="65" y="55"/>
                  </a:cubicBezTo>
                  <a:cubicBezTo>
                    <a:pt x="64" y="56"/>
                    <a:pt x="64" y="56"/>
                    <a:pt x="64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4" y="53"/>
                    <a:pt x="17" y="49"/>
                    <a:pt x="10" y="43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" name="iṩḻíḑé"/>
            <p:cNvSpPr/>
            <p:nvPr/>
          </p:nvSpPr>
          <p:spPr bwMode="auto">
            <a:xfrm>
              <a:off x="7167563" y="3668713"/>
              <a:ext cx="100013" cy="130175"/>
            </a:xfrm>
            <a:custGeom>
              <a:avLst/>
              <a:gdLst>
                <a:gd name="T0" fmla="*/ 40 w 78"/>
                <a:gd name="T1" fmla="*/ 0 h 101"/>
                <a:gd name="T2" fmla="*/ 45 w 78"/>
                <a:gd name="T3" fmla="*/ 40 h 101"/>
                <a:gd name="T4" fmla="*/ 72 w 78"/>
                <a:gd name="T5" fmla="*/ 101 h 101"/>
                <a:gd name="T6" fmla="*/ 23 w 78"/>
                <a:gd name="T7" fmla="*/ 55 h 101"/>
                <a:gd name="T8" fmla="*/ 40 w 78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40" y="0"/>
                  </a:moveTo>
                  <a:cubicBezTo>
                    <a:pt x="40" y="0"/>
                    <a:pt x="27" y="16"/>
                    <a:pt x="45" y="40"/>
                  </a:cubicBezTo>
                  <a:cubicBezTo>
                    <a:pt x="63" y="65"/>
                    <a:pt x="78" y="85"/>
                    <a:pt x="72" y="101"/>
                  </a:cubicBezTo>
                  <a:cubicBezTo>
                    <a:pt x="72" y="101"/>
                    <a:pt x="45" y="55"/>
                    <a:pt x="23" y="55"/>
                  </a:cubicBezTo>
                  <a:cubicBezTo>
                    <a:pt x="0" y="54"/>
                    <a:pt x="15" y="27"/>
                    <a:pt x="40" y="0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" name="ïśľîḋê"/>
            <p:cNvSpPr/>
            <p:nvPr/>
          </p:nvSpPr>
          <p:spPr bwMode="auto">
            <a:xfrm>
              <a:off x="7183438" y="3668713"/>
              <a:ext cx="34925" cy="58738"/>
            </a:xfrm>
            <a:custGeom>
              <a:avLst/>
              <a:gdLst>
                <a:gd name="T0" fmla="*/ 28 w 28"/>
                <a:gd name="T1" fmla="*/ 0 h 45"/>
                <a:gd name="T2" fmla="*/ 27 w 28"/>
                <a:gd name="T3" fmla="*/ 0 h 45"/>
                <a:gd name="T4" fmla="*/ 28 w 28"/>
                <a:gd name="T5" fmla="*/ 0 h 45"/>
                <a:gd name="T6" fmla="*/ 28 w 28"/>
                <a:gd name="T7" fmla="*/ 0 h 45"/>
                <a:gd name="T8" fmla="*/ 0 w 28"/>
                <a:gd name="T9" fmla="*/ 45 h 45"/>
                <a:gd name="T10" fmla="*/ 28 w 28"/>
                <a:gd name="T11" fmla="*/ 0 h 45"/>
                <a:gd name="T12" fmla="*/ 28 w 2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5">
                  <a:moveTo>
                    <a:pt x="28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7" y="0"/>
                    <a:pt x="28" y="0"/>
                  </a:cubicBezTo>
                  <a:moveTo>
                    <a:pt x="28" y="0"/>
                  </a:moveTo>
                  <a:cubicBezTo>
                    <a:pt x="12" y="17"/>
                    <a:pt x="0" y="35"/>
                    <a:pt x="0" y="45"/>
                  </a:cubicBezTo>
                  <a:cubicBezTo>
                    <a:pt x="0" y="35"/>
                    <a:pt x="12" y="17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" name="iṩ1íḑe"/>
            <p:cNvSpPr/>
            <p:nvPr/>
          </p:nvSpPr>
          <p:spPr bwMode="auto">
            <a:xfrm>
              <a:off x="7172326" y="3668713"/>
              <a:ext cx="74613" cy="106363"/>
            </a:xfrm>
            <a:custGeom>
              <a:avLst/>
              <a:gdLst>
                <a:gd name="T0" fmla="*/ 36 w 58"/>
                <a:gd name="T1" fmla="*/ 0 h 83"/>
                <a:gd name="T2" fmla="*/ 8 w 58"/>
                <a:gd name="T3" fmla="*/ 45 h 83"/>
                <a:gd name="T4" fmla="*/ 19 w 58"/>
                <a:gd name="T5" fmla="*/ 54 h 83"/>
                <a:gd name="T6" fmla="*/ 56 w 58"/>
                <a:gd name="T7" fmla="*/ 83 h 83"/>
                <a:gd name="T8" fmla="*/ 58 w 58"/>
                <a:gd name="T9" fmla="*/ 83 h 83"/>
                <a:gd name="T10" fmla="*/ 21 w 58"/>
                <a:gd name="T11" fmla="*/ 55 h 83"/>
                <a:gd name="T12" fmla="*/ 33 w 58"/>
                <a:gd name="T13" fmla="*/ 5 h 83"/>
                <a:gd name="T14" fmla="*/ 35 w 58"/>
                <a:gd name="T15" fmla="*/ 0 h 83"/>
                <a:gd name="T16" fmla="*/ 36 w 58"/>
                <a:gd name="T17" fmla="*/ 0 h 83"/>
                <a:gd name="T18" fmla="*/ 36 w 58"/>
                <a:gd name="T1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3">
                  <a:moveTo>
                    <a:pt x="36" y="0"/>
                  </a:moveTo>
                  <a:cubicBezTo>
                    <a:pt x="20" y="17"/>
                    <a:pt x="8" y="35"/>
                    <a:pt x="8" y="45"/>
                  </a:cubicBezTo>
                  <a:cubicBezTo>
                    <a:pt x="8" y="51"/>
                    <a:pt x="11" y="54"/>
                    <a:pt x="19" y="54"/>
                  </a:cubicBezTo>
                  <a:cubicBezTo>
                    <a:pt x="31" y="55"/>
                    <a:pt x="46" y="70"/>
                    <a:pt x="56" y="83"/>
                  </a:cubicBezTo>
                  <a:cubicBezTo>
                    <a:pt x="57" y="83"/>
                    <a:pt x="57" y="83"/>
                    <a:pt x="58" y="83"/>
                  </a:cubicBezTo>
                  <a:cubicBezTo>
                    <a:pt x="48" y="70"/>
                    <a:pt x="34" y="55"/>
                    <a:pt x="21" y="55"/>
                  </a:cubicBezTo>
                  <a:cubicBezTo>
                    <a:pt x="0" y="54"/>
                    <a:pt x="11" y="30"/>
                    <a:pt x="33" y="5"/>
                  </a:cubicBezTo>
                  <a:cubicBezTo>
                    <a:pt x="33" y="3"/>
                    <a:pt x="34" y="2"/>
                    <a:pt x="35" y="0"/>
                  </a:cubicBezTo>
                  <a:cubicBezTo>
                    <a:pt x="35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" name="îšliďé"/>
            <p:cNvSpPr/>
            <p:nvPr/>
          </p:nvSpPr>
          <p:spPr bwMode="auto">
            <a:xfrm>
              <a:off x="7189788" y="3687763"/>
              <a:ext cx="1588" cy="20638"/>
            </a:xfrm>
            <a:custGeom>
              <a:avLst/>
              <a:gdLst>
                <a:gd name="T0" fmla="*/ 0 w 2"/>
                <a:gd name="T1" fmla="*/ 6 h 17"/>
                <a:gd name="T2" fmla="*/ 1 w 2"/>
                <a:gd name="T3" fmla="*/ 17 h 17"/>
                <a:gd name="T4" fmla="*/ 2 w 2"/>
                <a:gd name="T5" fmla="*/ 6 h 17"/>
                <a:gd name="T6" fmla="*/ 1 w 2"/>
                <a:gd name="T7" fmla="*/ 3 h 17"/>
                <a:gd name="T8" fmla="*/ 0 w 2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7">
                  <a:moveTo>
                    <a:pt x="0" y="6"/>
                  </a:moveTo>
                  <a:cubicBezTo>
                    <a:pt x="0" y="12"/>
                    <a:pt x="0" y="17"/>
                    <a:pt x="1" y="17"/>
                  </a:cubicBezTo>
                  <a:cubicBezTo>
                    <a:pt x="2" y="17"/>
                    <a:pt x="2" y="12"/>
                    <a:pt x="2" y="6"/>
                  </a:cubicBezTo>
                  <a:cubicBezTo>
                    <a:pt x="2" y="0"/>
                    <a:pt x="2" y="3"/>
                    <a:pt x="1" y="3"/>
                  </a:cubicBezTo>
                  <a:cubicBezTo>
                    <a:pt x="0" y="3"/>
                    <a:pt x="0" y="1"/>
                    <a:pt x="0" y="6"/>
                  </a:cubicBezTo>
                  <a:close/>
                </a:path>
              </a:pathLst>
            </a:custGeom>
            <a:solidFill>
              <a:srgbClr val="FFD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" name="iṥlïḑé"/>
            <p:cNvSpPr/>
            <p:nvPr/>
          </p:nvSpPr>
          <p:spPr bwMode="auto">
            <a:xfrm>
              <a:off x="7172326" y="3697288"/>
              <a:ext cx="19050" cy="11113"/>
            </a:xfrm>
            <a:custGeom>
              <a:avLst/>
              <a:gdLst>
                <a:gd name="T0" fmla="*/ 5 w 15"/>
                <a:gd name="T1" fmla="*/ 5 h 9"/>
                <a:gd name="T2" fmla="*/ 14 w 15"/>
                <a:gd name="T3" fmla="*/ 9 h 9"/>
                <a:gd name="T4" fmla="*/ 6 w 15"/>
                <a:gd name="T5" fmla="*/ 3 h 9"/>
                <a:gd name="T6" fmla="*/ 3 w 15"/>
                <a:gd name="T7" fmla="*/ 3 h 9"/>
                <a:gd name="T8" fmla="*/ 5 w 15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5"/>
                  </a:moveTo>
                  <a:cubicBezTo>
                    <a:pt x="10" y="8"/>
                    <a:pt x="14" y="9"/>
                    <a:pt x="14" y="9"/>
                  </a:cubicBezTo>
                  <a:cubicBezTo>
                    <a:pt x="15" y="8"/>
                    <a:pt x="11" y="5"/>
                    <a:pt x="6" y="3"/>
                  </a:cubicBezTo>
                  <a:cubicBezTo>
                    <a:pt x="1" y="0"/>
                    <a:pt x="3" y="2"/>
                    <a:pt x="3" y="3"/>
                  </a:cubicBezTo>
                  <a:cubicBezTo>
                    <a:pt x="2" y="3"/>
                    <a:pt x="0" y="2"/>
                    <a:pt x="5" y="5"/>
                  </a:cubicBezTo>
                  <a:close/>
                </a:path>
              </a:pathLst>
            </a:custGeom>
            <a:solidFill>
              <a:srgbClr val="FFD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" name="ïṧlîde"/>
            <p:cNvSpPr/>
            <p:nvPr/>
          </p:nvSpPr>
          <p:spPr bwMode="auto">
            <a:xfrm>
              <a:off x="7251701" y="3668713"/>
              <a:ext cx="100013" cy="130175"/>
            </a:xfrm>
            <a:custGeom>
              <a:avLst/>
              <a:gdLst>
                <a:gd name="T0" fmla="*/ 39 w 78"/>
                <a:gd name="T1" fmla="*/ 0 h 101"/>
                <a:gd name="T2" fmla="*/ 33 w 78"/>
                <a:gd name="T3" fmla="*/ 40 h 101"/>
                <a:gd name="T4" fmla="*/ 6 w 78"/>
                <a:gd name="T5" fmla="*/ 101 h 101"/>
                <a:gd name="T6" fmla="*/ 56 w 78"/>
                <a:gd name="T7" fmla="*/ 55 h 101"/>
                <a:gd name="T8" fmla="*/ 39 w 78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39" y="0"/>
                  </a:moveTo>
                  <a:cubicBezTo>
                    <a:pt x="39" y="0"/>
                    <a:pt x="51" y="16"/>
                    <a:pt x="33" y="40"/>
                  </a:cubicBezTo>
                  <a:cubicBezTo>
                    <a:pt x="15" y="65"/>
                    <a:pt x="0" y="85"/>
                    <a:pt x="6" y="101"/>
                  </a:cubicBezTo>
                  <a:cubicBezTo>
                    <a:pt x="6" y="101"/>
                    <a:pt x="34" y="55"/>
                    <a:pt x="56" y="55"/>
                  </a:cubicBezTo>
                  <a:cubicBezTo>
                    <a:pt x="78" y="54"/>
                    <a:pt x="63" y="27"/>
                    <a:pt x="39" y="0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" name="îśḷiďè"/>
            <p:cNvSpPr/>
            <p:nvPr/>
          </p:nvSpPr>
          <p:spPr bwMode="auto">
            <a:xfrm>
              <a:off x="7302501" y="3668713"/>
              <a:ext cx="36513" cy="58738"/>
            </a:xfrm>
            <a:custGeom>
              <a:avLst/>
              <a:gdLst>
                <a:gd name="T0" fmla="*/ 0 w 28"/>
                <a:gd name="T1" fmla="*/ 0 h 45"/>
                <a:gd name="T2" fmla="*/ 0 w 28"/>
                <a:gd name="T3" fmla="*/ 0 h 45"/>
                <a:gd name="T4" fmla="*/ 0 w 28"/>
                <a:gd name="T5" fmla="*/ 0 h 45"/>
                <a:gd name="T6" fmla="*/ 0 w 28"/>
                <a:gd name="T7" fmla="*/ 0 h 45"/>
                <a:gd name="T8" fmla="*/ 0 w 28"/>
                <a:gd name="T9" fmla="*/ 0 h 45"/>
                <a:gd name="T10" fmla="*/ 28 w 28"/>
                <a:gd name="T11" fmla="*/ 45 h 45"/>
                <a:gd name="T12" fmla="*/ 0 w 28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17"/>
                    <a:pt x="28" y="35"/>
                    <a:pt x="28" y="45"/>
                  </a:cubicBezTo>
                  <a:cubicBezTo>
                    <a:pt x="28" y="35"/>
                    <a:pt x="16" y="17"/>
                    <a:pt x="0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" name="iṥlïdê"/>
            <p:cNvSpPr/>
            <p:nvPr/>
          </p:nvSpPr>
          <p:spPr bwMode="auto">
            <a:xfrm>
              <a:off x="7267576" y="3668713"/>
              <a:ext cx="80963" cy="115888"/>
            </a:xfrm>
            <a:custGeom>
              <a:avLst/>
              <a:gdLst>
                <a:gd name="T0" fmla="*/ 27 w 63"/>
                <a:gd name="T1" fmla="*/ 0 h 90"/>
                <a:gd name="T2" fmla="*/ 27 w 63"/>
                <a:gd name="T3" fmla="*/ 0 h 90"/>
                <a:gd name="T4" fmla="*/ 27 w 63"/>
                <a:gd name="T5" fmla="*/ 0 h 90"/>
                <a:gd name="T6" fmla="*/ 30 w 63"/>
                <a:gd name="T7" fmla="*/ 5 h 90"/>
                <a:gd name="T8" fmla="*/ 42 w 63"/>
                <a:gd name="T9" fmla="*/ 55 h 90"/>
                <a:gd name="T10" fmla="*/ 0 w 63"/>
                <a:gd name="T11" fmla="*/ 89 h 90"/>
                <a:gd name="T12" fmla="*/ 1 w 63"/>
                <a:gd name="T13" fmla="*/ 90 h 90"/>
                <a:gd name="T14" fmla="*/ 1 w 63"/>
                <a:gd name="T15" fmla="*/ 90 h 90"/>
                <a:gd name="T16" fmla="*/ 44 w 63"/>
                <a:gd name="T17" fmla="*/ 54 h 90"/>
                <a:gd name="T18" fmla="*/ 55 w 63"/>
                <a:gd name="T19" fmla="*/ 45 h 90"/>
                <a:gd name="T20" fmla="*/ 27 w 63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90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51" y="30"/>
                    <a:pt x="63" y="54"/>
                    <a:pt x="42" y="55"/>
                  </a:cubicBezTo>
                  <a:cubicBezTo>
                    <a:pt x="27" y="55"/>
                    <a:pt x="10" y="76"/>
                    <a:pt x="0" y="89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1" y="77"/>
                    <a:pt x="28" y="55"/>
                    <a:pt x="44" y="54"/>
                  </a:cubicBezTo>
                  <a:cubicBezTo>
                    <a:pt x="51" y="54"/>
                    <a:pt x="55" y="51"/>
                    <a:pt x="55" y="45"/>
                  </a:cubicBezTo>
                  <a:cubicBezTo>
                    <a:pt x="55" y="35"/>
                    <a:pt x="43" y="17"/>
                    <a:pt x="27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" name="íśḷïde"/>
            <p:cNvSpPr/>
            <p:nvPr/>
          </p:nvSpPr>
          <p:spPr bwMode="auto">
            <a:xfrm>
              <a:off x="7327901" y="3687763"/>
              <a:ext cx="3175" cy="20638"/>
            </a:xfrm>
            <a:custGeom>
              <a:avLst/>
              <a:gdLst>
                <a:gd name="T0" fmla="*/ 3 w 3"/>
                <a:gd name="T1" fmla="*/ 6 h 17"/>
                <a:gd name="T2" fmla="*/ 2 w 3"/>
                <a:gd name="T3" fmla="*/ 17 h 17"/>
                <a:gd name="T4" fmla="*/ 0 w 3"/>
                <a:gd name="T5" fmla="*/ 6 h 17"/>
                <a:gd name="T6" fmla="*/ 2 w 3"/>
                <a:gd name="T7" fmla="*/ 3 h 17"/>
                <a:gd name="T8" fmla="*/ 3 w 3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7">
                  <a:moveTo>
                    <a:pt x="3" y="6"/>
                  </a:moveTo>
                  <a:cubicBezTo>
                    <a:pt x="3" y="12"/>
                    <a:pt x="2" y="17"/>
                    <a:pt x="2" y="17"/>
                  </a:cubicBezTo>
                  <a:cubicBezTo>
                    <a:pt x="1" y="17"/>
                    <a:pt x="0" y="12"/>
                    <a:pt x="0" y="6"/>
                  </a:cubicBezTo>
                  <a:cubicBezTo>
                    <a:pt x="0" y="0"/>
                    <a:pt x="1" y="3"/>
                    <a:pt x="2" y="3"/>
                  </a:cubicBezTo>
                  <a:cubicBezTo>
                    <a:pt x="2" y="3"/>
                    <a:pt x="3" y="1"/>
                    <a:pt x="3" y="6"/>
                  </a:cubicBezTo>
                  <a:close/>
                </a:path>
              </a:pathLst>
            </a:custGeom>
            <a:solidFill>
              <a:srgbClr val="FFD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" name="ïšļidê"/>
            <p:cNvSpPr/>
            <p:nvPr/>
          </p:nvSpPr>
          <p:spPr bwMode="auto">
            <a:xfrm>
              <a:off x="7329488" y="3697288"/>
              <a:ext cx="19050" cy="11113"/>
            </a:xfrm>
            <a:custGeom>
              <a:avLst/>
              <a:gdLst>
                <a:gd name="T0" fmla="*/ 10 w 15"/>
                <a:gd name="T1" fmla="*/ 5 h 9"/>
                <a:gd name="T2" fmla="*/ 0 w 15"/>
                <a:gd name="T3" fmla="*/ 9 h 9"/>
                <a:gd name="T4" fmla="*/ 9 w 15"/>
                <a:gd name="T5" fmla="*/ 3 h 9"/>
                <a:gd name="T6" fmla="*/ 12 w 15"/>
                <a:gd name="T7" fmla="*/ 3 h 9"/>
                <a:gd name="T8" fmla="*/ 10 w 15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5" y="8"/>
                    <a:pt x="1" y="9"/>
                    <a:pt x="0" y="9"/>
                  </a:cubicBezTo>
                  <a:cubicBezTo>
                    <a:pt x="0" y="8"/>
                    <a:pt x="4" y="5"/>
                    <a:pt x="9" y="3"/>
                  </a:cubicBezTo>
                  <a:cubicBezTo>
                    <a:pt x="14" y="0"/>
                    <a:pt x="12" y="2"/>
                    <a:pt x="12" y="3"/>
                  </a:cubicBezTo>
                  <a:cubicBezTo>
                    <a:pt x="12" y="3"/>
                    <a:pt x="15" y="2"/>
                    <a:pt x="10" y="5"/>
                  </a:cubicBezTo>
                  <a:close/>
                </a:path>
              </a:pathLst>
            </a:custGeom>
            <a:solidFill>
              <a:srgbClr val="FFD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" name="íşḷïḑè"/>
            <p:cNvSpPr/>
            <p:nvPr/>
          </p:nvSpPr>
          <p:spPr bwMode="auto">
            <a:xfrm>
              <a:off x="7129463" y="3763963"/>
              <a:ext cx="196850" cy="92075"/>
            </a:xfrm>
            <a:custGeom>
              <a:avLst/>
              <a:gdLst>
                <a:gd name="T0" fmla="*/ 153 w 153"/>
                <a:gd name="T1" fmla="*/ 24 h 71"/>
                <a:gd name="T2" fmla="*/ 108 w 153"/>
                <a:gd name="T3" fmla="*/ 16 h 71"/>
                <a:gd name="T4" fmla="*/ 52 w 153"/>
                <a:gd name="T5" fmla="*/ 12 h 71"/>
                <a:gd name="T6" fmla="*/ 39 w 153"/>
                <a:gd name="T7" fmla="*/ 71 h 71"/>
                <a:gd name="T8" fmla="*/ 140 w 153"/>
                <a:gd name="T9" fmla="*/ 59 h 71"/>
                <a:gd name="T10" fmla="*/ 153 w 153"/>
                <a:gd name="T11" fmla="*/ 2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71">
                  <a:moveTo>
                    <a:pt x="153" y="24"/>
                  </a:moveTo>
                  <a:cubicBezTo>
                    <a:pt x="153" y="24"/>
                    <a:pt x="118" y="23"/>
                    <a:pt x="108" y="16"/>
                  </a:cubicBezTo>
                  <a:cubicBezTo>
                    <a:pt x="98" y="9"/>
                    <a:pt x="55" y="0"/>
                    <a:pt x="52" y="12"/>
                  </a:cubicBezTo>
                  <a:cubicBezTo>
                    <a:pt x="49" y="23"/>
                    <a:pt x="0" y="71"/>
                    <a:pt x="39" y="71"/>
                  </a:cubicBezTo>
                  <a:cubicBezTo>
                    <a:pt x="78" y="71"/>
                    <a:pt x="130" y="65"/>
                    <a:pt x="140" y="59"/>
                  </a:cubicBezTo>
                  <a:cubicBezTo>
                    <a:pt x="151" y="52"/>
                    <a:pt x="153" y="24"/>
                    <a:pt x="153" y="24"/>
                  </a:cubicBezTo>
                </a:path>
              </a:pathLst>
            </a:custGeom>
            <a:solidFill>
              <a:srgbClr val="A8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" name="îṩľïďe"/>
            <p:cNvSpPr/>
            <p:nvPr/>
          </p:nvSpPr>
          <p:spPr bwMode="auto">
            <a:xfrm>
              <a:off x="7162801" y="3795713"/>
              <a:ext cx="163513" cy="60325"/>
            </a:xfrm>
            <a:custGeom>
              <a:avLst/>
              <a:gdLst>
                <a:gd name="T0" fmla="*/ 0 w 128"/>
                <a:gd name="T1" fmla="*/ 43 h 47"/>
                <a:gd name="T2" fmla="*/ 10 w 128"/>
                <a:gd name="T3" fmla="*/ 47 h 47"/>
                <a:gd name="T4" fmla="*/ 0 w 128"/>
                <a:gd name="T5" fmla="*/ 43 h 47"/>
                <a:gd name="T6" fmla="*/ 0 w 128"/>
                <a:gd name="T7" fmla="*/ 43 h 47"/>
                <a:gd name="T8" fmla="*/ 128 w 128"/>
                <a:gd name="T9" fmla="*/ 0 h 47"/>
                <a:gd name="T10" fmla="*/ 127 w 128"/>
                <a:gd name="T11" fmla="*/ 0 h 47"/>
                <a:gd name="T12" fmla="*/ 128 w 128"/>
                <a:gd name="T13" fmla="*/ 0 h 47"/>
                <a:gd name="T14" fmla="*/ 128 w 128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47">
                  <a:moveTo>
                    <a:pt x="0" y="43"/>
                  </a:moveTo>
                  <a:cubicBezTo>
                    <a:pt x="2" y="45"/>
                    <a:pt x="5" y="46"/>
                    <a:pt x="10" y="47"/>
                  </a:cubicBezTo>
                  <a:cubicBezTo>
                    <a:pt x="5" y="46"/>
                    <a:pt x="2" y="45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356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" name="íṩ1ïďè"/>
            <p:cNvSpPr/>
            <p:nvPr/>
          </p:nvSpPr>
          <p:spPr bwMode="auto">
            <a:xfrm>
              <a:off x="7161213" y="3843338"/>
              <a:ext cx="1588" cy="6350"/>
            </a:xfrm>
            <a:custGeom>
              <a:avLst/>
              <a:gdLst>
                <a:gd name="T0" fmla="*/ 0 w 1"/>
                <a:gd name="T1" fmla="*/ 0 h 6"/>
                <a:gd name="T2" fmla="*/ 1 w 1"/>
                <a:gd name="T3" fmla="*/ 6 h 6"/>
                <a:gd name="T4" fmla="*/ 1 w 1"/>
                <a:gd name="T5" fmla="*/ 6 h 6"/>
                <a:gd name="T6" fmla="*/ 0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56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" name="íṡļíḑè"/>
            <p:cNvSpPr/>
            <p:nvPr/>
          </p:nvSpPr>
          <p:spPr bwMode="auto">
            <a:xfrm>
              <a:off x="7161213" y="3795713"/>
              <a:ext cx="165100" cy="60325"/>
            </a:xfrm>
            <a:custGeom>
              <a:avLst/>
              <a:gdLst>
                <a:gd name="T0" fmla="*/ 128 w 129"/>
                <a:gd name="T1" fmla="*/ 0 h 47"/>
                <a:gd name="T2" fmla="*/ 128 w 129"/>
                <a:gd name="T3" fmla="*/ 0 h 47"/>
                <a:gd name="T4" fmla="*/ 116 w 129"/>
                <a:gd name="T5" fmla="*/ 31 h 47"/>
                <a:gd name="T6" fmla="*/ 17 w 129"/>
                <a:gd name="T7" fmla="*/ 43 h 47"/>
                <a:gd name="T8" fmla="*/ 14 w 129"/>
                <a:gd name="T9" fmla="*/ 43 h 47"/>
                <a:gd name="T10" fmla="*/ 0 w 129"/>
                <a:gd name="T11" fmla="*/ 37 h 47"/>
                <a:gd name="T12" fmla="*/ 1 w 129"/>
                <a:gd name="T13" fmla="*/ 43 h 47"/>
                <a:gd name="T14" fmla="*/ 11 w 129"/>
                <a:gd name="T15" fmla="*/ 47 h 47"/>
                <a:gd name="T16" fmla="*/ 15 w 129"/>
                <a:gd name="T17" fmla="*/ 47 h 47"/>
                <a:gd name="T18" fmla="*/ 18 w 129"/>
                <a:gd name="T19" fmla="*/ 47 h 47"/>
                <a:gd name="T20" fmla="*/ 116 w 129"/>
                <a:gd name="T21" fmla="*/ 35 h 47"/>
                <a:gd name="T22" fmla="*/ 129 w 129"/>
                <a:gd name="T23" fmla="*/ 0 h 47"/>
                <a:gd name="T24" fmla="*/ 128 w 129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47">
                  <a:moveTo>
                    <a:pt x="128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27" y="8"/>
                    <a:pt x="124" y="26"/>
                    <a:pt x="116" y="31"/>
                  </a:cubicBezTo>
                  <a:cubicBezTo>
                    <a:pt x="106" y="37"/>
                    <a:pt x="56" y="43"/>
                    <a:pt x="17" y="43"/>
                  </a:cubicBezTo>
                  <a:cubicBezTo>
                    <a:pt x="16" y="43"/>
                    <a:pt x="15" y="43"/>
                    <a:pt x="14" y="43"/>
                  </a:cubicBezTo>
                  <a:cubicBezTo>
                    <a:pt x="6" y="43"/>
                    <a:pt x="2" y="41"/>
                    <a:pt x="0" y="37"/>
                  </a:cubicBezTo>
                  <a:cubicBezTo>
                    <a:pt x="0" y="39"/>
                    <a:pt x="0" y="41"/>
                    <a:pt x="1" y="43"/>
                  </a:cubicBezTo>
                  <a:cubicBezTo>
                    <a:pt x="3" y="45"/>
                    <a:pt x="6" y="46"/>
                    <a:pt x="11" y="47"/>
                  </a:cubicBezTo>
                  <a:cubicBezTo>
                    <a:pt x="12" y="47"/>
                    <a:pt x="13" y="47"/>
                    <a:pt x="15" y="47"/>
                  </a:cubicBezTo>
                  <a:cubicBezTo>
                    <a:pt x="16" y="47"/>
                    <a:pt x="17" y="47"/>
                    <a:pt x="18" y="47"/>
                  </a:cubicBezTo>
                  <a:cubicBezTo>
                    <a:pt x="57" y="47"/>
                    <a:pt x="106" y="41"/>
                    <a:pt x="116" y="35"/>
                  </a:cubicBezTo>
                  <a:cubicBezTo>
                    <a:pt x="127" y="29"/>
                    <a:pt x="129" y="2"/>
                    <a:pt x="129" y="0"/>
                  </a:cubicBezTo>
                  <a:cubicBezTo>
                    <a:pt x="129" y="0"/>
                    <a:pt x="128" y="0"/>
                    <a:pt x="128" y="0"/>
                  </a:cubicBezTo>
                </a:path>
              </a:pathLst>
            </a:custGeom>
            <a:solidFill>
              <a:srgbClr val="86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" name="ïSḷiḓè"/>
            <p:cNvSpPr/>
            <p:nvPr/>
          </p:nvSpPr>
          <p:spPr bwMode="auto">
            <a:xfrm>
              <a:off x="4271963" y="1525588"/>
              <a:ext cx="222250" cy="222250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" name="íślîḓê"/>
            <p:cNvSpPr/>
            <p:nvPr/>
          </p:nvSpPr>
          <p:spPr bwMode="auto">
            <a:xfrm>
              <a:off x="6180138" y="1349376"/>
              <a:ext cx="223838" cy="223838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" name="ïṡḻîḋé"/>
            <p:cNvSpPr/>
            <p:nvPr/>
          </p:nvSpPr>
          <p:spPr bwMode="auto">
            <a:xfrm>
              <a:off x="7945438" y="1789113"/>
              <a:ext cx="222250" cy="222250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" name="íśľîḍé"/>
            <p:cNvSpPr/>
            <p:nvPr/>
          </p:nvSpPr>
          <p:spPr bwMode="auto">
            <a:xfrm>
              <a:off x="3719513" y="2470151"/>
              <a:ext cx="373063" cy="371475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" name="isḻíḓé"/>
            <p:cNvSpPr/>
            <p:nvPr/>
          </p:nvSpPr>
          <p:spPr bwMode="auto">
            <a:xfrm>
              <a:off x="3898901" y="3389313"/>
              <a:ext cx="373063" cy="373063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" name="íSľídé"/>
            <p:cNvSpPr/>
            <p:nvPr/>
          </p:nvSpPr>
          <p:spPr bwMode="auto">
            <a:xfrm>
              <a:off x="7375526" y="2578101"/>
              <a:ext cx="373063" cy="371475"/>
            </a:xfrm>
            <a:prstGeom prst="ellipse">
              <a:avLst/>
            </a:prstGeom>
            <a:solidFill>
              <a:srgbClr val="4285F4">
                <a:alpha val="20000"/>
              </a:srgb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" name="ïṩḷiḑé"/>
            <p:cNvSpPr/>
            <p:nvPr/>
          </p:nvSpPr>
          <p:spPr bwMode="auto">
            <a:xfrm>
              <a:off x="5872163" y="3086101"/>
              <a:ext cx="296863" cy="193675"/>
            </a:xfrm>
            <a:custGeom>
              <a:avLst/>
              <a:gdLst>
                <a:gd name="T0" fmla="*/ 127 w 231"/>
                <a:gd name="T1" fmla="*/ 21 h 151"/>
                <a:gd name="T2" fmla="*/ 111 w 231"/>
                <a:gd name="T3" fmla="*/ 22 h 151"/>
                <a:gd name="T4" fmla="*/ 87 w 231"/>
                <a:gd name="T5" fmla="*/ 32 h 151"/>
                <a:gd name="T6" fmla="*/ 1 w 231"/>
                <a:gd name="T7" fmla="*/ 120 h 151"/>
                <a:gd name="T8" fmla="*/ 0 w 231"/>
                <a:gd name="T9" fmla="*/ 128 h 151"/>
                <a:gd name="T10" fmla="*/ 5 w 231"/>
                <a:gd name="T11" fmla="*/ 133 h 151"/>
                <a:gd name="T12" fmla="*/ 19 w 231"/>
                <a:gd name="T13" fmla="*/ 146 h 151"/>
                <a:gd name="T14" fmla="*/ 25 w 231"/>
                <a:gd name="T15" fmla="*/ 150 h 151"/>
                <a:gd name="T16" fmla="*/ 37 w 231"/>
                <a:gd name="T17" fmla="*/ 150 h 151"/>
                <a:gd name="T18" fmla="*/ 144 w 231"/>
                <a:gd name="T19" fmla="*/ 102 h 151"/>
                <a:gd name="T20" fmla="*/ 188 w 231"/>
                <a:gd name="T21" fmla="*/ 68 h 151"/>
                <a:gd name="T22" fmla="*/ 212 w 231"/>
                <a:gd name="T23" fmla="*/ 72 h 151"/>
                <a:gd name="T24" fmla="*/ 231 w 231"/>
                <a:gd name="T25" fmla="*/ 62 h 151"/>
                <a:gd name="T26" fmla="*/ 229 w 231"/>
                <a:gd name="T27" fmla="*/ 51 h 151"/>
                <a:gd name="T28" fmla="*/ 218 w 231"/>
                <a:gd name="T29" fmla="*/ 12 h 151"/>
                <a:gd name="T30" fmla="*/ 171 w 231"/>
                <a:gd name="T31" fmla="*/ 2 h 151"/>
                <a:gd name="T32" fmla="*/ 127 w 231"/>
                <a:gd name="T33" fmla="*/ 2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151">
                  <a:moveTo>
                    <a:pt x="127" y="21"/>
                  </a:moveTo>
                  <a:cubicBezTo>
                    <a:pt x="122" y="21"/>
                    <a:pt x="116" y="21"/>
                    <a:pt x="111" y="22"/>
                  </a:cubicBezTo>
                  <a:cubicBezTo>
                    <a:pt x="103" y="24"/>
                    <a:pt x="95" y="27"/>
                    <a:pt x="87" y="32"/>
                  </a:cubicBezTo>
                  <a:cubicBezTo>
                    <a:pt x="51" y="52"/>
                    <a:pt x="16" y="81"/>
                    <a:pt x="1" y="120"/>
                  </a:cubicBezTo>
                  <a:cubicBezTo>
                    <a:pt x="0" y="122"/>
                    <a:pt x="0" y="125"/>
                    <a:pt x="0" y="128"/>
                  </a:cubicBezTo>
                  <a:cubicBezTo>
                    <a:pt x="1" y="130"/>
                    <a:pt x="3" y="132"/>
                    <a:pt x="5" y="133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20" y="148"/>
                    <a:pt x="23" y="149"/>
                    <a:pt x="25" y="150"/>
                  </a:cubicBezTo>
                  <a:cubicBezTo>
                    <a:pt x="29" y="151"/>
                    <a:pt x="33" y="151"/>
                    <a:pt x="37" y="150"/>
                  </a:cubicBezTo>
                  <a:cubicBezTo>
                    <a:pt x="75" y="141"/>
                    <a:pt x="117" y="131"/>
                    <a:pt x="144" y="102"/>
                  </a:cubicBezTo>
                  <a:cubicBezTo>
                    <a:pt x="157" y="88"/>
                    <a:pt x="169" y="69"/>
                    <a:pt x="188" y="68"/>
                  </a:cubicBezTo>
                  <a:cubicBezTo>
                    <a:pt x="196" y="68"/>
                    <a:pt x="204" y="71"/>
                    <a:pt x="212" y="72"/>
                  </a:cubicBezTo>
                  <a:cubicBezTo>
                    <a:pt x="219" y="73"/>
                    <a:pt x="229" y="70"/>
                    <a:pt x="231" y="62"/>
                  </a:cubicBezTo>
                  <a:cubicBezTo>
                    <a:pt x="231" y="58"/>
                    <a:pt x="231" y="55"/>
                    <a:pt x="229" y="51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15" y="1"/>
                    <a:pt x="182" y="0"/>
                    <a:pt x="171" y="2"/>
                  </a:cubicBezTo>
                  <a:cubicBezTo>
                    <a:pt x="155" y="5"/>
                    <a:pt x="144" y="19"/>
                    <a:pt x="127" y="21"/>
                  </a:cubicBezTo>
                  <a:close/>
                </a:path>
              </a:pathLst>
            </a:custGeom>
            <a:solidFill>
              <a:srgbClr val="656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" name="iŝḷidé"/>
            <p:cNvSpPr/>
            <p:nvPr/>
          </p:nvSpPr>
          <p:spPr bwMode="auto">
            <a:xfrm>
              <a:off x="6049963" y="3259138"/>
              <a:ext cx="198438" cy="323850"/>
            </a:xfrm>
            <a:custGeom>
              <a:avLst/>
              <a:gdLst>
                <a:gd name="T0" fmla="*/ 127 w 155"/>
                <a:gd name="T1" fmla="*/ 106 h 252"/>
                <a:gd name="T2" fmla="*/ 126 w 155"/>
                <a:gd name="T3" fmla="*/ 147 h 252"/>
                <a:gd name="T4" fmla="*/ 116 w 155"/>
                <a:gd name="T5" fmla="*/ 177 h 252"/>
                <a:gd name="T6" fmla="*/ 88 w 155"/>
                <a:gd name="T7" fmla="*/ 220 h 252"/>
                <a:gd name="T8" fmla="*/ 51 w 155"/>
                <a:gd name="T9" fmla="*/ 248 h 252"/>
                <a:gd name="T10" fmla="*/ 8 w 155"/>
                <a:gd name="T11" fmla="*/ 236 h 252"/>
                <a:gd name="T12" fmla="*/ 1 w 155"/>
                <a:gd name="T13" fmla="*/ 200 h 252"/>
                <a:gd name="T14" fmla="*/ 21 w 155"/>
                <a:gd name="T15" fmla="*/ 108 h 252"/>
                <a:gd name="T16" fmla="*/ 41 w 155"/>
                <a:gd name="T17" fmla="*/ 72 h 252"/>
                <a:gd name="T18" fmla="*/ 84 w 155"/>
                <a:gd name="T19" fmla="*/ 0 h 252"/>
                <a:gd name="T20" fmla="*/ 128 w 155"/>
                <a:gd name="T21" fmla="*/ 12 h 252"/>
                <a:gd name="T22" fmla="*/ 153 w 155"/>
                <a:gd name="T23" fmla="*/ 21 h 252"/>
                <a:gd name="T24" fmla="*/ 141 w 155"/>
                <a:gd name="T25" fmla="*/ 45 h 252"/>
                <a:gd name="T26" fmla="*/ 127 w 155"/>
                <a:gd name="T27" fmla="*/ 10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252">
                  <a:moveTo>
                    <a:pt x="127" y="106"/>
                  </a:moveTo>
                  <a:cubicBezTo>
                    <a:pt x="127" y="120"/>
                    <a:pt x="128" y="133"/>
                    <a:pt x="126" y="147"/>
                  </a:cubicBezTo>
                  <a:cubicBezTo>
                    <a:pt x="124" y="157"/>
                    <a:pt x="120" y="167"/>
                    <a:pt x="116" y="177"/>
                  </a:cubicBezTo>
                  <a:cubicBezTo>
                    <a:pt x="108" y="192"/>
                    <a:pt x="99" y="207"/>
                    <a:pt x="88" y="220"/>
                  </a:cubicBezTo>
                  <a:cubicBezTo>
                    <a:pt x="78" y="232"/>
                    <a:pt x="66" y="243"/>
                    <a:pt x="51" y="248"/>
                  </a:cubicBezTo>
                  <a:cubicBezTo>
                    <a:pt x="36" y="252"/>
                    <a:pt x="18" y="249"/>
                    <a:pt x="8" y="236"/>
                  </a:cubicBezTo>
                  <a:cubicBezTo>
                    <a:pt x="1" y="226"/>
                    <a:pt x="0" y="212"/>
                    <a:pt x="1" y="200"/>
                  </a:cubicBezTo>
                  <a:cubicBezTo>
                    <a:pt x="2" y="168"/>
                    <a:pt x="7" y="136"/>
                    <a:pt x="21" y="108"/>
                  </a:cubicBezTo>
                  <a:cubicBezTo>
                    <a:pt x="27" y="96"/>
                    <a:pt x="35" y="84"/>
                    <a:pt x="41" y="72"/>
                  </a:cubicBezTo>
                  <a:cubicBezTo>
                    <a:pt x="54" y="47"/>
                    <a:pt x="62" y="17"/>
                    <a:pt x="84" y="0"/>
                  </a:cubicBezTo>
                  <a:cubicBezTo>
                    <a:pt x="98" y="6"/>
                    <a:pt x="113" y="10"/>
                    <a:pt x="128" y="12"/>
                  </a:cubicBezTo>
                  <a:cubicBezTo>
                    <a:pt x="134" y="13"/>
                    <a:pt x="151" y="13"/>
                    <a:pt x="153" y="21"/>
                  </a:cubicBezTo>
                  <a:cubicBezTo>
                    <a:pt x="155" y="26"/>
                    <a:pt x="144" y="40"/>
                    <a:pt x="141" y="45"/>
                  </a:cubicBezTo>
                  <a:cubicBezTo>
                    <a:pt x="133" y="65"/>
                    <a:pt x="128" y="85"/>
                    <a:pt x="127" y="106"/>
                  </a:cubicBezTo>
                  <a:close/>
                </a:path>
              </a:pathLst>
            </a:custGeom>
            <a:solidFill>
              <a:srgbClr val="656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1" name="íŝ1ïdè"/>
            <p:cNvSpPr/>
            <p:nvPr/>
          </p:nvSpPr>
          <p:spPr bwMode="auto">
            <a:xfrm>
              <a:off x="5991226" y="2389188"/>
              <a:ext cx="474663" cy="747713"/>
            </a:xfrm>
            <a:custGeom>
              <a:avLst/>
              <a:gdLst>
                <a:gd name="T0" fmla="*/ 14 w 369"/>
                <a:gd name="T1" fmla="*/ 208 h 582"/>
                <a:gd name="T2" fmla="*/ 26 w 369"/>
                <a:gd name="T3" fmla="*/ 245 h 582"/>
                <a:gd name="T4" fmla="*/ 26 w 369"/>
                <a:gd name="T5" fmla="*/ 269 h 582"/>
                <a:gd name="T6" fmla="*/ 31 w 369"/>
                <a:gd name="T7" fmla="*/ 301 h 582"/>
                <a:gd name="T8" fmla="*/ 53 w 369"/>
                <a:gd name="T9" fmla="*/ 392 h 582"/>
                <a:gd name="T10" fmla="*/ 58 w 369"/>
                <a:gd name="T11" fmla="*/ 434 h 582"/>
                <a:gd name="T12" fmla="*/ 54 w 369"/>
                <a:gd name="T13" fmla="*/ 462 h 582"/>
                <a:gd name="T14" fmla="*/ 57 w 369"/>
                <a:gd name="T15" fmla="*/ 483 h 582"/>
                <a:gd name="T16" fmla="*/ 54 w 369"/>
                <a:gd name="T17" fmla="*/ 546 h 582"/>
                <a:gd name="T18" fmla="*/ 53 w 369"/>
                <a:gd name="T19" fmla="*/ 551 h 582"/>
                <a:gd name="T20" fmla="*/ 58 w 369"/>
                <a:gd name="T21" fmla="*/ 556 h 582"/>
                <a:gd name="T22" fmla="*/ 136 w 369"/>
                <a:gd name="T23" fmla="*/ 582 h 582"/>
                <a:gd name="T24" fmla="*/ 186 w 369"/>
                <a:gd name="T25" fmla="*/ 401 h 582"/>
                <a:gd name="T26" fmla="*/ 202 w 369"/>
                <a:gd name="T27" fmla="*/ 287 h 582"/>
                <a:gd name="T28" fmla="*/ 205 w 369"/>
                <a:gd name="T29" fmla="*/ 282 h 582"/>
                <a:gd name="T30" fmla="*/ 215 w 369"/>
                <a:gd name="T31" fmla="*/ 282 h 582"/>
                <a:gd name="T32" fmla="*/ 332 w 369"/>
                <a:gd name="T33" fmla="*/ 350 h 582"/>
                <a:gd name="T34" fmla="*/ 360 w 369"/>
                <a:gd name="T35" fmla="*/ 229 h 582"/>
                <a:gd name="T36" fmla="*/ 340 w 369"/>
                <a:gd name="T37" fmla="*/ 176 h 582"/>
                <a:gd name="T38" fmla="*/ 306 w 369"/>
                <a:gd name="T39" fmla="*/ 119 h 582"/>
                <a:gd name="T40" fmla="*/ 188 w 369"/>
                <a:gd name="T41" fmla="*/ 42 h 582"/>
                <a:gd name="T42" fmla="*/ 104 w 369"/>
                <a:gd name="T43" fmla="*/ 18 h 582"/>
                <a:gd name="T44" fmla="*/ 47 w 369"/>
                <a:gd name="T45" fmla="*/ 10 h 582"/>
                <a:gd name="T46" fmla="*/ 14 w 369"/>
                <a:gd name="T47" fmla="*/ 66 h 582"/>
                <a:gd name="T48" fmla="*/ 1 w 369"/>
                <a:gd name="T49" fmla="*/ 134 h 582"/>
                <a:gd name="T50" fmla="*/ 14 w 369"/>
                <a:gd name="T51" fmla="*/ 20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9" h="582">
                  <a:moveTo>
                    <a:pt x="14" y="208"/>
                  </a:moveTo>
                  <a:cubicBezTo>
                    <a:pt x="18" y="220"/>
                    <a:pt x="25" y="232"/>
                    <a:pt x="26" y="245"/>
                  </a:cubicBezTo>
                  <a:cubicBezTo>
                    <a:pt x="26" y="253"/>
                    <a:pt x="26" y="261"/>
                    <a:pt x="26" y="269"/>
                  </a:cubicBezTo>
                  <a:cubicBezTo>
                    <a:pt x="26" y="280"/>
                    <a:pt x="28" y="291"/>
                    <a:pt x="31" y="301"/>
                  </a:cubicBezTo>
                  <a:cubicBezTo>
                    <a:pt x="53" y="392"/>
                    <a:pt x="53" y="392"/>
                    <a:pt x="53" y="392"/>
                  </a:cubicBezTo>
                  <a:cubicBezTo>
                    <a:pt x="57" y="406"/>
                    <a:pt x="60" y="420"/>
                    <a:pt x="58" y="434"/>
                  </a:cubicBezTo>
                  <a:cubicBezTo>
                    <a:pt x="57" y="443"/>
                    <a:pt x="54" y="452"/>
                    <a:pt x="54" y="462"/>
                  </a:cubicBezTo>
                  <a:cubicBezTo>
                    <a:pt x="54" y="469"/>
                    <a:pt x="55" y="476"/>
                    <a:pt x="57" y="483"/>
                  </a:cubicBezTo>
                  <a:cubicBezTo>
                    <a:pt x="61" y="504"/>
                    <a:pt x="60" y="526"/>
                    <a:pt x="54" y="546"/>
                  </a:cubicBezTo>
                  <a:cubicBezTo>
                    <a:pt x="53" y="548"/>
                    <a:pt x="53" y="549"/>
                    <a:pt x="53" y="551"/>
                  </a:cubicBezTo>
                  <a:cubicBezTo>
                    <a:pt x="54" y="554"/>
                    <a:pt x="56" y="555"/>
                    <a:pt x="58" y="556"/>
                  </a:cubicBezTo>
                  <a:cubicBezTo>
                    <a:pt x="82" y="570"/>
                    <a:pt x="109" y="578"/>
                    <a:pt x="136" y="582"/>
                  </a:cubicBezTo>
                  <a:cubicBezTo>
                    <a:pt x="160" y="524"/>
                    <a:pt x="177" y="463"/>
                    <a:pt x="186" y="401"/>
                  </a:cubicBezTo>
                  <a:cubicBezTo>
                    <a:pt x="192" y="363"/>
                    <a:pt x="195" y="325"/>
                    <a:pt x="202" y="287"/>
                  </a:cubicBezTo>
                  <a:cubicBezTo>
                    <a:pt x="202" y="285"/>
                    <a:pt x="203" y="283"/>
                    <a:pt x="205" y="282"/>
                  </a:cubicBezTo>
                  <a:cubicBezTo>
                    <a:pt x="208" y="279"/>
                    <a:pt x="212" y="281"/>
                    <a:pt x="215" y="282"/>
                  </a:cubicBezTo>
                  <a:cubicBezTo>
                    <a:pt x="256" y="302"/>
                    <a:pt x="295" y="325"/>
                    <a:pt x="332" y="350"/>
                  </a:cubicBezTo>
                  <a:cubicBezTo>
                    <a:pt x="359" y="316"/>
                    <a:pt x="369" y="271"/>
                    <a:pt x="360" y="229"/>
                  </a:cubicBezTo>
                  <a:cubicBezTo>
                    <a:pt x="355" y="210"/>
                    <a:pt x="348" y="193"/>
                    <a:pt x="340" y="176"/>
                  </a:cubicBezTo>
                  <a:cubicBezTo>
                    <a:pt x="330" y="156"/>
                    <a:pt x="319" y="137"/>
                    <a:pt x="306" y="119"/>
                  </a:cubicBezTo>
                  <a:cubicBezTo>
                    <a:pt x="276" y="82"/>
                    <a:pt x="232" y="58"/>
                    <a:pt x="188" y="42"/>
                  </a:cubicBezTo>
                  <a:cubicBezTo>
                    <a:pt x="160" y="32"/>
                    <a:pt x="132" y="25"/>
                    <a:pt x="104" y="18"/>
                  </a:cubicBezTo>
                  <a:cubicBezTo>
                    <a:pt x="89" y="13"/>
                    <a:pt x="62" y="0"/>
                    <a:pt x="47" y="10"/>
                  </a:cubicBezTo>
                  <a:cubicBezTo>
                    <a:pt x="31" y="21"/>
                    <a:pt x="21" y="49"/>
                    <a:pt x="14" y="66"/>
                  </a:cubicBezTo>
                  <a:cubicBezTo>
                    <a:pt x="6" y="88"/>
                    <a:pt x="1" y="111"/>
                    <a:pt x="1" y="134"/>
                  </a:cubicBezTo>
                  <a:cubicBezTo>
                    <a:pt x="0" y="159"/>
                    <a:pt x="5" y="184"/>
                    <a:pt x="14" y="208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2" name="ïśļïďé"/>
            <p:cNvSpPr/>
            <p:nvPr/>
          </p:nvSpPr>
          <p:spPr bwMode="auto">
            <a:xfrm>
              <a:off x="6096001" y="2695576"/>
              <a:ext cx="327025" cy="647700"/>
            </a:xfrm>
            <a:custGeom>
              <a:avLst/>
              <a:gdLst>
                <a:gd name="T0" fmla="*/ 254 w 254"/>
                <a:gd name="T1" fmla="*/ 79 h 504"/>
                <a:gd name="T2" fmla="*/ 251 w 254"/>
                <a:gd name="T3" fmla="*/ 115 h 504"/>
                <a:gd name="T4" fmla="*/ 245 w 254"/>
                <a:gd name="T5" fmla="*/ 130 h 504"/>
                <a:gd name="T6" fmla="*/ 207 w 254"/>
                <a:gd name="T7" fmla="*/ 205 h 504"/>
                <a:gd name="T8" fmla="*/ 193 w 254"/>
                <a:gd name="T9" fmla="*/ 241 h 504"/>
                <a:gd name="T10" fmla="*/ 185 w 254"/>
                <a:gd name="T11" fmla="*/ 323 h 504"/>
                <a:gd name="T12" fmla="*/ 171 w 254"/>
                <a:gd name="T13" fmla="*/ 346 h 504"/>
                <a:gd name="T14" fmla="*/ 171 w 254"/>
                <a:gd name="T15" fmla="*/ 366 h 504"/>
                <a:gd name="T16" fmla="*/ 164 w 254"/>
                <a:gd name="T17" fmla="*/ 387 h 504"/>
                <a:gd name="T18" fmla="*/ 160 w 254"/>
                <a:gd name="T19" fmla="*/ 408 h 504"/>
                <a:gd name="T20" fmla="*/ 115 w 254"/>
                <a:gd name="T21" fmla="*/ 486 h 504"/>
                <a:gd name="T22" fmla="*/ 65 w 254"/>
                <a:gd name="T23" fmla="*/ 503 h 504"/>
                <a:gd name="T24" fmla="*/ 26 w 254"/>
                <a:gd name="T25" fmla="*/ 472 h 504"/>
                <a:gd name="T26" fmla="*/ 21 w 254"/>
                <a:gd name="T27" fmla="*/ 455 h 504"/>
                <a:gd name="T28" fmla="*/ 0 w 254"/>
                <a:gd name="T29" fmla="*/ 440 h 504"/>
                <a:gd name="T30" fmla="*/ 20 w 254"/>
                <a:gd name="T31" fmla="*/ 408 h 504"/>
                <a:gd name="T32" fmla="*/ 33 w 254"/>
                <a:gd name="T33" fmla="*/ 376 h 504"/>
                <a:gd name="T34" fmla="*/ 30 w 254"/>
                <a:gd name="T35" fmla="*/ 333 h 504"/>
                <a:gd name="T36" fmla="*/ 43 w 254"/>
                <a:gd name="T37" fmla="*/ 298 h 504"/>
                <a:gd name="T38" fmla="*/ 36 w 254"/>
                <a:gd name="T39" fmla="*/ 253 h 504"/>
                <a:gd name="T40" fmla="*/ 47 w 254"/>
                <a:gd name="T41" fmla="*/ 141 h 504"/>
                <a:gd name="T42" fmla="*/ 99 w 254"/>
                <a:gd name="T43" fmla="*/ 0 h 504"/>
                <a:gd name="T44" fmla="*/ 254 w 254"/>
                <a:gd name="T45" fmla="*/ 79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4" h="504">
                  <a:moveTo>
                    <a:pt x="254" y="79"/>
                  </a:moveTo>
                  <a:cubicBezTo>
                    <a:pt x="246" y="88"/>
                    <a:pt x="253" y="102"/>
                    <a:pt x="251" y="115"/>
                  </a:cubicBezTo>
                  <a:cubicBezTo>
                    <a:pt x="250" y="120"/>
                    <a:pt x="248" y="125"/>
                    <a:pt x="245" y="130"/>
                  </a:cubicBezTo>
                  <a:cubicBezTo>
                    <a:pt x="207" y="205"/>
                    <a:pt x="207" y="205"/>
                    <a:pt x="207" y="205"/>
                  </a:cubicBezTo>
                  <a:cubicBezTo>
                    <a:pt x="201" y="217"/>
                    <a:pt x="196" y="229"/>
                    <a:pt x="193" y="241"/>
                  </a:cubicBezTo>
                  <a:cubicBezTo>
                    <a:pt x="188" y="269"/>
                    <a:pt x="198" y="299"/>
                    <a:pt x="185" y="323"/>
                  </a:cubicBezTo>
                  <a:cubicBezTo>
                    <a:pt x="180" y="331"/>
                    <a:pt x="173" y="337"/>
                    <a:pt x="171" y="346"/>
                  </a:cubicBezTo>
                  <a:cubicBezTo>
                    <a:pt x="170" y="352"/>
                    <a:pt x="171" y="359"/>
                    <a:pt x="171" y="366"/>
                  </a:cubicBezTo>
                  <a:cubicBezTo>
                    <a:pt x="170" y="373"/>
                    <a:pt x="166" y="380"/>
                    <a:pt x="164" y="387"/>
                  </a:cubicBezTo>
                  <a:cubicBezTo>
                    <a:pt x="162" y="394"/>
                    <a:pt x="161" y="401"/>
                    <a:pt x="160" y="408"/>
                  </a:cubicBezTo>
                  <a:cubicBezTo>
                    <a:pt x="155" y="439"/>
                    <a:pt x="139" y="467"/>
                    <a:pt x="115" y="486"/>
                  </a:cubicBezTo>
                  <a:cubicBezTo>
                    <a:pt x="101" y="498"/>
                    <a:pt x="83" y="504"/>
                    <a:pt x="65" y="503"/>
                  </a:cubicBezTo>
                  <a:cubicBezTo>
                    <a:pt x="47" y="502"/>
                    <a:pt x="30" y="489"/>
                    <a:pt x="26" y="472"/>
                  </a:cubicBezTo>
                  <a:cubicBezTo>
                    <a:pt x="25" y="466"/>
                    <a:pt x="25" y="459"/>
                    <a:pt x="21" y="455"/>
                  </a:cubicBezTo>
                  <a:cubicBezTo>
                    <a:pt x="16" y="448"/>
                    <a:pt x="5" y="447"/>
                    <a:pt x="0" y="440"/>
                  </a:cubicBezTo>
                  <a:cubicBezTo>
                    <a:pt x="20" y="408"/>
                    <a:pt x="20" y="408"/>
                    <a:pt x="20" y="408"/>
                  </a:cubicBezTo>
                  <a:cubicBezTo>
                    <a:pt x="26" y="398"/>
                    <a:pt x="32" y="387"/>
                    <a:pt x="33" y="376"/>
                  </a:cubicBezTo>
                  <a:cubicBezTo>
                    <a:pt x="34" y="361"/>
                    <a:pt x="27" y="347"/>
                    <a:pt x="30" y="333"/>
                  </a:cubicBezTo>
                  <a:cubicBezTo>
                    <a:pt x="32" y="321"/>
                    <a:pt x="41" y="310"/>
                    <a:pt x="43" y="298"/>
                  </a:cubicBezTo>
                  <a:cubicBezTo>
                    <a:pt x="47" y="283"/>
                    <a:pt x="40" y="268"/>
                    <a:pt x="36" y="253"/>
                  </a:cubicBezTo>
                  <a:cubicBezTo>
                    <a:pt x="28" y="216"/>
                    <a:pt x="37" y="178"/>
                    <a:pt x="47" y="141"/>
                  </a:cubicBezTo>
                  <a:cubicBezTo>
                    <a:pt x="60" y="93"/>
                    <a:pt x="73" y="43"/>
                    <a:pt x="99" y="0"/>
                  </a:cubicBezTo>
                  <a:cubicBezTo>
                    <a:pt x="152" y="28"/>
                    <a:pt x="200" y="55"/>
                    <a:pt x="254" y="79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3" name="ísļíḋé"/>
            <p:cNvSpPr/>
            <p:nvPr/>
          </p:nvSpPr>
          <p:spPr bwMode="auto">
            <a:xfrm>
              <a:off x="6030913" y="1774826"/>
              <a:ext cx="396875" cy="801688"/>
            </a:xfrm>
            <a:custGeom>
              <a:avLst/>
              <a:gdLst>
                <a:gd name="T0" fmla="*/ 306 w 309"/>
                <a:gd name="T1" fmla="*/ 34 h 624"/>
                <a:gd name="T2" fmla="*/ 307 w 309"/>
                <a:gd name="T3" fmla="*/ 60 h 624"/>
                <a:gd name="T4" fmla="*/ 308 w 309"/>
                <a:gd name="T5" fmla="*/ 121 h 624"/>
                <a:gd name="T6" fmla="*/ 297 w 309"/>
                <a:gd name="T7" fmla="*/ 180 h 624"/>
                <a:gd name="T8" fmla="*/ 276 w 309"/>
                <a:gd name="T9" fmla="*/ 352 h 624"/>
                <a:gd name="T10" fmla="*/ 221 w 309"/>
                <a:gd name="T11" fmla="*/ 558 h 624"/>
                <a:gd name="T12" fmla="*/ 206 w 309"/>
                <a:gd name="T13" fmla="*/ 624 h 624"/>
                <a:gd name="T14" fmla="*/ 0 w 309"/>
                <a:gd name="T15" fmla="*/ 502 h 624"/>
                <a:gd name="T16" fmla="*/ 26 w 309"/>
                <a:gd name="T17" fmla="*/ 187 h 624"/>
                <a:gd name="T18" fmla="*/ 28 w 309"/>
                <a:gd name="T19" fmla="*/ 149 h 624"/>
                <a:gd name="T20" fmla="*/ 43 w 309"/>
                <a:gd name="T21" fmla="*/ 120 h 624"/>
                <a:gd name="T22" fmla="*/ 92 w 309"/>
                <a:gd name="T23" fmla="*/ 46 h 624"/>
                <a:gd name="T24" fmla="*/ 132 w 309"/>
                <a:gd name="T25" fmla="*/ 8 h 624"/>
                <a:gd name="T26" fmla="*/ 189 w 309"/>
                <a:gd name="T27" fmla="*/ 7 h 624"/>
                <a:gd name="T28" fmla="*/ 257 w 309"/>
                <a:gd name="T29" fmla="*/ 19 h 624"/>
                <a:gd name="T30" fmla="*/ 306 w 309"/>
                <a:gd name="T31" fmla="*/ 3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9" h="624">
                  <a:moveTo>
                    <a:pt x="306" y="34"/>
                  </a:moveTo>
                  <a:cubicBezTo>
                    <a:pt x="309" y="42"/>
                    <a:pt x="307" y="51"/>
                    <a:pt x="307" y="60"/>
                  </a:cubicBezTo>
                  <a:cubicBezTo>
                    <a:pt x="305" y="80"/>
                    <a:pt x="309" y="100"/>
                    <a:pt x="308" y="121"/>
                  </a:cubicBezTo>
                  <a:cubicBezTo>
                    <a:pt x="307" y="141"/>
                    <a:pt x="301" y="160"/>
                    <a:pt x="297" y="180"/>
                  </a:cubicBezTo>
                  <a:cubicBezTo>
                    <a:pt x="285" y="236"/>
                    <a:pt x="288" y="295"/>
                    <a:pt x="276" y="352"/>
                  </a:cubicBezTo>
                  <a:cubicBezTo>
                    <a:pt x="263" y="422"/>
                    <a:pt x="228" y="487"/>
                    <a:pt x="221" y="558"/>
                  </a:cubicBezTo>
                  <a:cubicBezTo>
                    <a:pt x="219" y="580"/>
                    <a:pt x="219" y="605"/>
                    <a:pt x="206" y="624"/>
                  </a:cubicBezTo>
                  <a:cubicBezTo>
                    <a:pt x="133" y="591"/>
                    <a:pt x="64" y="550"/>
                    <a:pt x="0" y="502"/>
                  </a:cubicBezTo>
                  <a:cubicBezTo>
                    <a:pt x="14" y="398"/>
                    <a:pt x="28" y="293"/>
                    <a:pt x="26" y="187"/>
                  </a:cubicBezTo>
                  <a:cubicBezTo>
                    <a:pt x="25" y="175"/>
                    <a:pt x="26" y="162"/>
                    <a:pt x="28" y="149"/>
                  </a:cubicBezTo>
                  <a:cubicBezTo>
                    <a:pt x="32" y="139"/>
                    <a:pt x="36" y="129"/>
                    <a:pt x="43" y="120"/>
                  </a:cubicBezTo>
                  <a:cubicBezTo>
                    <a:pt x="58" y="95"/>
                    <a:pt x="75" y="71"/>
                    <a:pt x="92" y="46"/>
                  </a:cubicBezTo>
                  <a:cubicBezTo>
                    <a:pt x="103" y="31"/>
                    <a:pt x="115" y="15"/>
                    <a:pt x="132" y="8"/>
                  </a:cubicBezTo>
                  <a:cubicBezTo>
                    <a:pt x="149" y="0"/>
                    <a:pt x="170" y="4"/>
                    <a:pt x="189" y="7"/>
                  </a:cubicBezTo>
                  <a:cubicBezTo>
                    <a:pt x="212" y="11"/>
                    <a:pt x="234" y="15"/>
                    <a:pt x="257" y="19"/>
                  </a:cubicBezTo>
                  <a:cubicBezTo>
                    <a:pt x="271" y="22"/>
                    <a:pt x="300" y="17"/>
                    <a:pt x="306" y="34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4" name="íṡľíďê"/>
            <p:cNvSpPr/>
            <p:nvPr/>
          </p:nvSpPr>
          <p:spPr bwMode="auto">
            <a:xfrm>
              <a:off x="5680076" y="2151063"/>
              <a:ext cx="128588" cy="188913"/>
            </a:xfrm>
            <a:custGeom>
              <a:avLst/>
              <a:gdLst>
                <a:gd name="T0" fmla="*/ 30 w 100"/>
                <a:gd name="T1" fmla="*/ 141 h 147"/>
                <a:gd name="T2" fmla="*/ 0 w 100"/>
                <a:gd name="T3" fmla="*/ 116 h 147"/>
                <a:gd name="T4" fmla="*/ 14 w 100"/>
                <a:gd name="T5" fmla="*/ 51 h 147"/>
                <a:gd name="T6" fmla="*/ 27 w 100"/>
                <a:gd name="T7" fmla="*/ 9 h 147"/>
                <a:gd name="T8" fmla="*/ 35 w 100"/>
                <a:gd name="T9" fmla="*/ 0 h 147"/>
                <a:gd name="T10" fmla="*/ 42 w 100"/>
                <a:gd name="T11" fmla="*/ 1 h 147"/>
                <a:gd name="T12" fmla="*/ 88 w 100"/>
                <a:gd name="T13" fmla="*/ 13 h 147"/>
                <a:gd name="T14" fmla="*/ 85 w 100"/>
                <a:gd name="T15" fmla="*/ 54 h 147"/>
                <a:gd name="T16" fmla="*/ 30 w 100"/>
                <a:gd name="T17" fmla="*/ 14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47">
                  <a:moveTo>
                    <a:pt x="30" y="141"/>
                  </a:moveTo>
                  <a:cubicBezTo>
                    <a:pt x="21" y="131"/>
                    <a:pt x="10" y="123"/>
                    <a:pt x="0" y="116"/>
                  </a:cubicBezTo>
                  <a:cubicBezTo>
                    <a:pt x="14" y="98"/>
                    <a:pt x="11" y="73"/>
                    <a:pt x="14" y="51"/>
                  </a:cubicBezTo>
                  <a:cubicBezTo>
                    <a:pt x="17" y="37"/>
                    <a:pt x="22" y="23"/>
                    <a:pt x="27" y="9"/>
                  </a:cubicBezTo>
                  <a:cubicBezTo>
                    <a:pt x="29" y="5"/>
                    <a:pt x="31" y="1"/>
                    <a:pt x="35" y="0"/>
                  </a:cubicBezTo>
                  <a:cubicBezTo>
                    <a:pt x="37" y="0"/>
                    <a:pt x="40" y="0"/>
                    <a:pt x="42" y="1"/>
                  </a:cubicBezTo>
                  <a:cubicBezTo>
                    <a:pt x="54" y="6"/>
                    <a:pt x="79" y="5"/>
                    <a:pt x="88" y="13"/>
                  </a:cubicBezTo>
                  <a:cubicBezTo>
                    <a:pt x="100" y="23"/>
                    <a:pt x="89" y="42"/>
                    <a:pt x="85" y="54"/>
                  </a:cubicBezTo>
                  <a:cubicBezTo>
                    <a:pt x="82" y="62"/>
                    <a:pt x="36" y="147"/>
                    <a:pt x="30" y="141"/>
                  </a:cubicBezTo>
                </a:path>
              </a:pathLst>
            </a:custGeom>
            <a:solidFill>
              <a:srgbClr val="BE6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5" name="ïṡḷîḍé"/>
            <p:cNvSpPr/>
            <p:nvPr/>
          </p:nvSpPr>
          <p:spPr bwMode="auto">
            <a:xfrm>
              <a:off x="5478463" y="3079751"/>
              <a:ext cx="301625" cy="300038"/>
            </a:xfrm>
            <a:custGeom>
              <a:avLst/>
              <a:gdLst>
                <a:gd name="T0" fmla="*/ 222 w 234"/>
                <a:gd name="T1" fmla="*/ 165 h 233"/>
                <a:gd name="T2" fmla="*/ 233 w 234"/>
                <a:gd name="T3" fmla="*/ 197 h 233"/>
                <a:gd name="T4" fmla="*/ 220 w 234"/>
                <a:gd name="T5" fmla="*/ 227 h 233"/>
                <a:gd name="T6" fmla="*/ 185 w 234"/>
                <a:gd name="T7" fmla="*/ 227 h 233"/>
                <a:gd name="T8" fmla="*/ 75 w 234"/>
                <a:gd name="T9" fmla="*/ 127 h 233"/>
                <a:gd name="T10" fmla="*/ 62 w 234"/>
                <a:gd name="T11" fmla="*/ 103 h 233"/>
                <a:gd name="T12" fmla="*/ 46 w 234"/>
                <a:gd name="T13" fmla="*/ 93 h 233"/>
                <a:gd name="T14" fmla="*/ 8 w 234"/>
                <a:gd name="T15" fmla="*/ 55 h 233"/>
                <a:gd name="T16" fmla="*/ 19 w 234"/>
                <a:gd name="T17" fmla="*/ 7 h 233"/>
                <a:gd name="T18" fmla="*/ 50 w 234"/>
                <a:gd name="T19" fmla="*/ 3 h 233"/>
                <a:gd name="T20" fmla="*/ 80 w 234"/>
                <a:gd name="T21" fmla="*/ 16 h 233"/>
                <a:gd name="T22" fmla="*/ 128 w 234"/>
                <a:gd name="T23" fmla="*/ 43 h 233"/>
                <a:gd name="T24" fmla="*/ 161 w 234"/>
                <a:gd name="T25" fmla="*/ 78 h 233"/>
                <a:gd name="T26" fmla="*/ 194 w 234"/>
                <a:gd name="T27" fmla="*/ 120 h 233"/>
                <a:gd name="T28" fmla="*/ 222 w 234"/>
                <a:gd name="T29" fmla="*/ 165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222" y="165"/>
                  </a:moveTo>
                  <a:cubicBezTo>
                    <a:pt x="228" y="175"/>
                    <a:pt x="232" y="185"/>
                    <a:pt x="233" y="197"/>
                  </a:cubicBezTo>
                  <a:cubicBezTo>
                    <a:pt x="234" y="208"/>
                    <a:pt x="230" y="221"/>
                    <a:pt x="220" y="227"/>
                  </a:cubicBezTo>
                  <a:cubicBezTo>
                    <a:pt x="211" y="233"/>
                    <a:pt x="197" y="231"/>
                    <a:pt x="185" y="227"/>
                  </a:cubicBezTo>
                  <a:cubicBezTo>
                    <a:pt x="136" y="211"/>
                    <a:pt x="96" y="175"/>
                    <a:pt x="75" y="127"/>
                  </a:cubicBezTo>
                  <a:cubicBezTo>
                    <a:pt x="71" y="119"/>
                    <a:pt x="68" y="110"/>
                    <a:pt x="62" y="103"/>
                  </a:cubicBezTo>
                  <a:cubicBezTo>
                    <a:pt x="57" y="99"/>
                    <a:pt x="51" y="95"/>
                    <a:pt x="46" y="93"/>
                  </a:cubicBezTo>
                  <a:cubicBezTo>
                    <a:pt x="30" y="84"/>
                    <a:pt x="15" y="72"/>
                    <a:pt x="8" y="55"/>
                  </a:cubicBezTo>
                  <a:cubicBezTo>
                    <a:pt x="0" y="39"/>
                    <a:pt x="4" y="17"/>
                    <a:pt x="19" y="7"/>
                  </a:cubicBezTo>
                  <a:cubicBezTo>
                    <a:pt x="28" y="1"/>
                    <a:pt x="39" y="0"/>
                    <a:pt x="50" y="3"/>
                  </a:cubicBezTo>
                  <a:cubicBezTo>
                    <a:pt x="60" y="6"/>
                    <a:pt x="70" y="10"/>
                    <a:pt x="80" y="16"/>
                  </a:cubicBezTo>
                  <a:cubicBezTo>
                    <a:pt x="95" y="24"/>
                    <a:pt x="114" y="32"/>
                    <a:pt x="128" y="43"/>
                  </a:cubicBezTo>
                  <a:cubicBezTo>
                    <a:pt x="140" y="53"/>
                    <a:pt x="150" y="66"/>
                    <a:pt x="161" y="78"/>
                  </a:cubicBezTo>
                  <a:cubicBezTo>
                    <a:pt x="172" y="91"/>
                    <a:pt x="183" y="105"/>
                    <a:pt x="194" y="120"/>
                  </a:cubicBezTo>
                  <a:cubicBezTo>
                    <a:pt x="197" y="124"/>
                    <a:pt x="225" y="161"/>
                    <a:pt x="222" y="165"/>
                  </a:cubicBezTo>
                  <a:close/>
                </a:path>
              </a:pathLst>
            </a:custGeom>
            <a:solidFill>
              <a:srgbClr val="656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6" name="ïS1íḓe"/>
            <p:cNvSpPr/>
            <p:nvPr/>
          </p:nvSpPr>
          <p:spPr bwMode="auto">
            <a:xfrm>
              <a:off x="5238751" y="3027363"/>
              <a:ext cx="152400" cy="284163"/>
            </a:xfrm>
            <a:custGeom>
              <a:avLst/>
              <a:gdLst>
                <a:gd name="T0" fmla="*/ 115 w 118"/>
                <a:gd name="T1" fmla="*/ 122 h 221"/>
                <a:gd name="T2" fmla="*/ 104 w 118"/>
                <a:gd name="T3" fmla="*/ 181 h 221"/>
                <a:gd name="T4" fmla="*/ 87 w 118"/>
                <a:gd name="T5" fmla="*/ 210 h 221"/>
                <a:gd name="T6" fmla="*/ 62 w 118"/>
                <a:gd name="T7" fmla="*/ 220 h 221"/>
                <a:gd name="T8" fmla="*/ 53 w 118"/>
                <a:gd name="T9" fmla="*/ 220 h 221"/>
                <a:gd name="T10" fmla="*/ 40 w 118"/>
                <a:gd name="T11" fmla="*/ 210 h 221"/>
                <a:gd name="T12" fmla="*/ 8 w 118"/>
                <a:gd name="T13" fmla="*/ 152 h 221"/>
                <a:gd name="T14" fmla="*/ 22 w 118"/>
                <a:gd name="T15" fmla="*/ 59 h 221"/>
                <a:gd name="T16" fmla="*/ 43 w 118"/>
                <a:gd name="T17" fmla="*/ 27 h 221"/>
                <a:gd name="T18" fmla="*/ 82 w 118"/>
                <a:gd name="T19" fmla="*/ 10 h 221"/>
                <a:gd name="T20" fmla="*/ 116 w 118"/>
                <a:gd name="T21" fmla="*/ 18 h 221"/>
                <a:gd name="T22" fmla="*/ 115 w 118"/>
                <a:gd name="T23" fmla="*/ 12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221">
                  <a:moveTo>
                    <a:pt x="115" y="122"/>
                  </a:moveTo>
                  <a:cubicBezTo>
                    <a:pt x="113" y="142"/>
                    <a:pt x="110" y="162"/>
                    <a:pt x="104" y="181"/>
                  </a:cubicBezTo>
                  <a:cubicBezTo>
                    <a:pt x="101" y="192"/>
                    <a:pt x="96" y="203"/>
                    <a:pt x="87" y="210"/>
                  </a:cubicBezTo>
                  <a:cubicBezTo>
                    <a:pt x="80" y="215"/>
                    <a:pt x="71" y="218"/>
                    <a:pt x="62" y="220"/>
                  </a:cubicBezTo>
                  <a:cubicBezTo>
                    <a:pt x="59" y="220"/>
                    <a:pt x="56" y="221"/>
                    <a:pt x="53" y="220"/>
                  </a:cubicBezTo>
                  <a:cubicBezTo>
                    <a:pt x="47" y="219"/>
                    <a:pt x="43" y="214"/>
                    <a:pt x="40" y="210"/>
                  </a:cubicBezTo>
                  <a:cubicBezTo>
                    <a:pt x="26" y="192"/>
                    <a:pt x="13" y="173"/>
                    <a:pt x="8" y="152"/>
                  </a:cubicBezTo>
                  <a:cubicBezTo>
                    <a:pt x="0" y="121"/>
                    <a:pt x="8" y="88"/>
                    <a:pt x="22" y="59"/>
                  </a:cubicBezTo>
                  <a:cubicBezTo>
                    <a:pt x="27" y="47"/>
                    <a:pt x="34" y="36"/>
                    <a:pt x="43" y="27"/>
                  </a:cubicBezTo>
                  <a:cubicBezTo>
                    <a:pt x="54" y="18"/>
                    <a:pt x="68" y="12"/>
                    <a:pt x="82" y="10"/>
                  </a:cubicBezTo>
                  <a:cubicBezTo>
                    <a:pt x="97" y="7"/>
                    <a:pt x="115" y="0"/>
                    <a:pt x="116" y="18"/>
                  </a:cubicBezTo>
                  <a:cubicBezTo>
                    <a:pt x="118" y="53"/>
                    <a:pt x="117" y="87"/>
                    <a:pt x="115" y="122"/>
                  </a:cubicBezTo>
                  <a:close/>
                </a:path>
              </a:pathLst>
            </a:custGeom>
            <a:solidFill>
              <a:srgbClr val="656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7" name="îṩ1iḍê"/>
            <p:cNvSpPr/>
            <p:nvPr/>
          </p:nvSpPr>
          <p:spPr bwMode="auto">
            <a:xfrm>
              <a:off x="5105401" y="2217738"/>
              <a:ext cx="655638" cy="955675"/>
            </a:xfrm>
            <a:custGeom>
              <a:avLst/>
              <a:gdLst>
                <a:gd name="T0" fmla="*/ 440 w 510"/>
                <a:gd name="T1" fmla="*/ 0 h 744"/>
                <a:gd name="T2" fmla="*/ 504 w 510"/>
                <a:gd name="T3" fmla="*/ 63 h 744"/>
                <a:gd name="T4" fmla="*/ 502 w 510"/>
                <a:gd name="T5" fmla="*/ 120 h 744"/>
                <a:gd name="T6" fmla="*/ 509 w 510"/>
                <a:gd name="T7" fmla="*/ 169 h 744"/>
                <a:gd name="T8" fmla="*/ 505 w 510"/>
                <a:gd name="T9" fmla="*/ 192 h 744"/>
                <a:gd name="T10" fmla="*/ 503 w 510"/>
                <a:gd name="T11" fmla="*/ 237 h 744"/>
                <a:gd name="T12" fmla="*/ 485 w 510"/>
                <a:gd name="T13" fmla="*/ 336 h 744"/>
                <a:gd name="T14" fmla="*/ 483 w 510"/>
                <a:gd name="T15" fmla="*/ 408 h 744"/>
                <a:gd name="T16" fmla="*/ 487 w 510"/>
                <a:gd name="T17" fmla="*/ 454 h 744"/>
                <a:gd name="T18" fmla="*/ 484 w 510"/>
                <a:gd name="T19" fmla="*/ 488 h 744"/>
                <a:gd name="T20" fmla="*/ 452 w 510"/>
                <a:gd name="T21" fmla="*/ 587 h 744"/>
                <a:gd name="T22" fmla="*/ 437 w 510"/>
                <a:gd name="T23" fmla="*/ 716 h 744"/>
                <a:gd name="T24" fmla="*/ 435 w 510"/>
                <a:gd name="T25" fmla="*/ 734 h 744"/>
                <a:gd name="T26" fmla="*/ 407 w 510"/>
                <a:gd name="T27" fmla="*/ 743 h 744"/>
                <a:gd name="T28" fmla="*/ 307 w 510"/>
                <a:gd name="T29" fmla="*/ 693 h 744"/>
                <a:gd name="T30" fmla="*/ 300 w 510"/>
                <a:gd name="T31" fmla="*/ 679 h 744"/>
                <a:gd name="T32" fmla="*/ 311 w 510"/>
                <a:gd name="T33" fmla="*/ 656 h 744"/>
                <a:gd name="T34" fmla="*/ 326 w 510"/>
                <a:gd name="T35" fmla="*/ 570 h 744"/>
                <a:gd name="T36" fmla="*/ 341 w 510"/>
                <a:gd name="T37" fmla="*/ 508 h 744"/>
                <a:gd name="T38" fmla="*/ 353 w 510"/>
                <a:gd name="T39" fmla="*/ 473 h 744"/>
                <a:gd name="T40" fmla="*/ 347 w 510"/>
                <a:gd name="T41" fmla="*/ 439 h 744"/>
                <a:gd name="T42" fmla="*/ 335 w 510"/>
                <a:gd name="T43" fmla="*/ 401 h 744"/>
                <a:gd name="T44" fmla="*/ 270 w 510"/>
                <a:gd name="T45" fmla="*/ 227 h 744"/>
                <a:gd name="T46" fmla="*/ 233 w 510"/>
                <a:gd name="T47" fmla="*/ 279 h 744"/>
                <a:gd name="T48" fmla="*/ 223 w 510"/>
                <a:gd name="T49" fmla="*/ 395 h 744"/>
                <a:gd name="T50" fmla="*/ 217 w 510"/>
                <a:gd name="T51" fmla="*/ 411 h 744"/>
                <a:gd name="T52" fmla="*/ 216 w 510"/>
                <a:gd name="T53" fmla="*/ 425 h 744"/>
                <a:gd name="T54" fmla="*/ 223 w 510"/>
                <a:gd name="T55" fmla="*/ 541 h 744"/>
                <a:gd name="T56" fmla="*/ 228 w 510"/>
                <a:gd name="T57" fmla="*/ 558 h 744"/>
                <a:gd name="T58" fmla="*/ 236 w 510"/>
                <a:gd name="T59" fmla="*/ 567 h 744"/>
                <a:gd name="T60" fmla="*/ 240 w 510"/>
                <a:gd name="T61" fmla="*/ 600 h 744"/>
                <a:gd name="T62" fmla="*/ 232 w 510"/>
                <a:gd name="T63" fmla="*/ 654 h 744"/>
                <a:gd name="T64" fmla="*/ 229 w 510"/>
                <a:gd name="T65" fmla="*/ 661 h 744"/>
                <a:gd name="T66" fmla="*/ 223 w 510"/>
                <a:gd name="T67" fmla="*/ 665 h 744"/>
                <a:gd name="T68" fmla="*/ 144 w 510"/>
                <a:gd name="T69" fmla="*/ 672 h 744"/>
                <a:gd name="T70" fmla="*/ 123 w 510"/>
                <a:gd name="T71" fmla="*/ 662 h 744"/>
                <a:gd name="T72" fmla="*/ 132 w 510"/>
                <a:gd name="T73" fmla="*/ 640 h 744"/>
                <a:gd name="T74" fmla="*/ 126 w 510"/>
                <a:gd name="T75" fmla="*/ 628 h 744"/>
                <a:gd name="T76" fmla="*/ 94 w 510"/>
                <a:gd name="T77" fmla="*/ 571 h 744"/>
                <a:gd name="T78" fmla="*/ 95 w 510"/>
                <a:gd name="T79" fmla="*/ 553 h 744"/>
                <a:gd name="T80" fmla="*/ 80 w 510"/>
                <a:gd name="T81" fmla="*/ 511 h 744"/>
                <a:gd name="T82" fmla="*/ 84 w 510"/>
                <a:gd name="T83" fmla="*/ 456 h 744"/>
                <a:gd name="T84" fmla="*/ 80 w 510"/>
                <a:gd name="T85" fmla="*/ 381 h 744"/>
                <a:gd name="T86" fmla="*/ 67 w 510"/>
                <a:gd name="T87" fmla="*/ 291 h 744"/>
                <a:gd name="T88" fmla="*/ 58 w 510"/>
                <a:gd name="T89" fmla="*/ 249 h 744"/>
                <a:gd name="T90" fmla="*/ 41 w 510"/>
                <a:gd name="T91" fmla="*/ 210 h 744"/>
                <a:gd name="T92" fmla="*/ 7 w 510"/>
                <a:gd name="T93" fmla="*/ 130 h 744"/>
                <a:gd name="T94" fmla="*/ 1 w 510"/>
                <a:gd name="T95" fmla="*/ 107 h 744"/>
                <a:gd name="T96" fmla="*/ 16 w 510"/>
                <a:gd name="T97" fmla="*/ 70 h 744"/>
                <a:gd name="T98" fmla="*/ 80 w 510"/>
                <a:gd name="T99" fmla="*/ 31 h 744"/>
                <a:gd name="T100" fmla="*/ 93 w 510"/>
                <a:gd name="T101" fmla="*/ 31 h 744"/>
                <a:gd name="T102" fmla="*/ 103 w 510"/>
                <a:gd name="T103" fmla="*/ 36 h 744"/>
                <a:gd name="T104" fmla="*/ 314 w 510"/>
                <a:gd name="T105" fmla="*/ 61 h 744"/>
                <a:gd name="T106" fmla="*/ 330 w 510"/>
                <a:gd name="T107" fmla="*/ 61 h 744"/>
                <a:gd name="T108" fmla="*/ 365 w 510"/>
                <a:gd name="T109" fmla="*/ 37 h 744"/>
                <a:gd name="T110" fmla="*/ 440 w 510"/>
                <a:gd name="T111" fmla="*/ 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0" h="744">
                  <a:moveTo>
                    <a:pt x="440" y="0"/>
                  </a:moveTo>
                  <a:cubicBezTo>
                    <a:pt x="468" y="14"/>
                    <a:pt x="498" y="32"/>
                    <a:pt x="504" y="63"/>
                  </a:cubicBezTo>
                  <a:cubicBezTo>
                    <a:pt x="507" y="82"/>
                    <a:pt x="501" y="101"/>
                    <a:pt x="502" y="120"/>
                  </a:cubicBezTo>
                  <a:cubicBezTo>
                    <a:pt x="503" y="136"/>
                    <a:pt x="510" y="152"/>
                    <a:pt x="509" y="169"/>
                  </a:cubicBezTo>
                  <a:cubicBezTo>
                    <a:pt x="508" y="177"/>
                    <a:pt x="507" y="185"/>
                    <a:pt x="505" y="192"/>
                  </a:cubicBezTo>
                  <a:cubicBezTo>
                    <a:pt x="503" y="207"/>
                    <a:pt x="504" y="222"/>
                    <a:pt x="503" y="237"/>
                  </a:cubicBezTo>
                  <a:cubicBezTo>
                    <a:pt x="502" y="271"/>
                    <a:pt x="491" y="303"/>
                    <a:pt x="485" y="336"/>
                  </a:cubicBezTo>
                  <a:cubicBezTo>
                    <a:pt x="481" y="360"/>
                    <a:pt x="481" y="384"/>
                    <a:pt x="483" y="408"/>
                  </a:cubicBezTo>
                  <a:cubicBezTo>
                    <a:pt x="484" y="423"/>
                    <a:pt x="487" y="439"/>
                    <a:pt x="487" y="454"/>
                  </a:cubicBezTo>
                  <a:cubicBezTo>
                    <a:pt x="487" y="465"/>
                    <a:pt x="486" y="477"/>
                    <a:pt x="484" y="488"/>
                  </a:cubicBezTo>
                  <a:cubicBezTo>
                    <a:pt x="479" y="522"/>
                    <a:pt x="468" y="556"/>
                    <a:pt x="452" y="587"/>
                  </a:cubicBezTo>
                  <a:cubicBezTo>
                    <a:pt x="433" y="625"/>
                    <a:pt x="435" y="674"/>
                    <a:pt x="437" y="716"/>
                  </a:cubicBezTo>
                  <a:cubicBezTo>
                    <a:pt x="438" y="722"/>
                    <a:pt x="438" y="728"/>
                    <a:pt x="435" y="734"/>
                  </a:cubicBezTo>
                  <a:cubicBezTo>
                    <a:pt x="430" y="743"/>
                    <a:pt x="418" y="744"/>
                    <a:pt x="407" y="743"/>
                  </a:cubicBezTo>
                  <a:cubicBezTo>
                    <a:pt x="369" y="740"/>
                    <a:pt x="333" y="722"/>
                    <a:pt x="307" y="693"/>
                  </a:cubicBezTo>
                  <a:cubicBezTo>
                    <a:pt x="303" y="689"/>
                    <a:pt x="301" y="684"/>
                    <a:pt x="300" y="679"/>
                  </a:cubicBezTo>
                  <a:cubicBezTo>
                    <a:pt x="299" y="670"/>
                    <a:pt x="306" y="663"/>
                    <a:pt x="311" y="656"/>
                  </a:cubicBezTo>
                  <a:cubicBezTo>
                    <a:pt x="328" y="632"/>
                    <a:pt x="324" y="600"/>
                    <a:pt x="326" y="570"/>
                  </a:cubicBezTo>
                  <a:cubicBezTo>
                    <a:pt x="327" y="549"/>
                    <a:pt x="332" y="528"/>
                    <a:pt x="341" y="508"/>
                  </a:cubicBezTo>
                  <a:cubicBezTo>
                    <a:pt x="346" y="497"/>
                    <a:pt x="352" y="486"/>
                    <a:pt x="353" y="473"/>
                  </a:cubicBezTo>
                  <a:cubicBezTo>
                    <a:pt x="354" y="462"/>
                    <a:pt x="350" y="450"/>
                    <a:pt x="347" y="439"/>
                  </a:cubicBezTo>
                  <a:cubicBezTo>
                    <a:pt x="335" y="401"/>
                    <a:pt x="335" y="401"/>
                    <a:pt x="335" y="401"/>
                  </a:cubicBezTo>
                  <a:cubicBezTo>
                    <a:pt x="316" y="342"/>
                    <a:pt x="298" y="282"/>
                    <a:pt x="270" y="227"/>
                  </a:cubicBezTo>
                  <a:cubicBezTo>
                    <a:pt x="251" y="239"/>
                    <a:pt x="238" y="258"/>
                    <a:pt x="233" y="279"/>
                  </a:cubicBezTo>
                  <a:cubicBezTo>
                    <a:pt x="222" y="317"/>
                    <a:pt x="237" y="359"/>
                    <a:pt x="223" y="395"/>
                  </a:cubicBezTo>
                  <a:cubicBezTo>
                    <a:pt x="220" y="400"/>
                    <a:pt x="218" y="405"/>
                    <a:pt x="217" y="411"/>
                  </a:cubicBezTo>
                  <a:cubicBezTo>
                    <a:pt x="216" y="415"/>
                    <a:pt x="216" y="420"/>
                    <a:pt x="216" y="425"/>
                  </a:cubicBezTo>
                  <a:cubicBezTo>
                    <a:pt x="216" y="464"/>
                    <a:pt x="219" y="503"/>
                    <a:pt x="223" y="541"/>
                  </a:cubicBezTo>
                  <a:cubicBezTo>
                    <a:pt x="223" y="547"/>
                    <a:pt x="225" y="553"/>
                    <a:pt x="228" y="558"/>
                  </a:cubicBezTo>
                  <a:cubicBezTo>
                    <a:pt x="230" y="561"/>
                    <a:pt x="234" y="564"/>
                    <a:pt x="236" y="567"/>
                  </a:cubicBezTo>
                  <a:cubicBezTo>
                    <a:pt x="243" y="576"/>
                    <a:pt x="242" y="589"/>
                    <a:pt x="240" y="600"/>
                  </a:cubicBezTo>
                  <a:cubicBezTo>
                    <a:pt x="232" y="654"/>
                    <a:pt x="232" y="654"/>
                    <a:pt x="232" y="654"/>
                  </a:cubicBezTo>
                  <a:cubicBezTo>
                    <a:pt x="232" y="656"/>
                    <a:pt x="231" y="659"/>
                    <a:pt x="229" y="661"/>
                  </a:cubicBezTo>
                  <a:cubicBezTo>
                    <a:pt x="228" y="663"/>
                    <a:pt x="225" y="664"/>
                    <a:pt x="223" y="665"/>
                  </a:cubicBezTo>
                  <a:cubicBezTo>
                    <a:pt x="197" y="673"/>
                    <a:pt x="170" y="675"/>
                    <a:pt x="144" y="672"/>
                  </a:cubicBezTo>
                  <a:cubicBezTo>
                    <a:pt x="136" y="671"/>
                    <a:pt x="129" y="666"/>
                    <a:pt x="123" y="662"/>
                  </a:cubicBezTo>
                  <a:cubicBezTo>
                    <a:pt x="122" y="654"/>
                    <a:pt x="132" y="648"/>
                    <a:pt x="132" y="640"/>
                  </a:cubicBezTo>
                  <a:cubicBezTo>
                    <a:pt x="132" y="636"/>
                    <a:pt x="130" y="631"/>
                    <a:pt x="126" y="628"/>
                  </a:cubicBezTo>
                  <a:cubicBezTo>
                    <a:pt x="111" y="611"/>
                    <a:pt x="94" y="593"/>
                    <a:pt x="94" y="571"/>
                  </a:cubicBezTo>
                  <a:cubicBezTo>
                    <a:pt x="94" y="565"/>
                    <a:pt x="95" y="559"/>
                    <a:pt x="95" y="553"/>
                  </a:cubicBezTo>
                  <a:cubicBezTo>
                    <a:pt x="94" y="538"/>
                    <a:pt x="84" y="525"/>
                    <a:pt x="80" y="511"/>
                  </a:cubicBezTo>
                  <a:cubicBezTo>
                    <a:pt x="76" y="493"/>
                    <a:pt x="82" y="474"/>
                    <a:pt x="84" y="456"/>
                  </a:cubicBezTo>
                  <a:cubicBezTo>
                    <a:pt x="87" y="431"/>
                    <a:pt x="84" y="406"/>
                    <a:pt x="80" y="381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65" y="277"/>
                    <a:pt x="62" y="263"/>
                    <a:pt x="58" y="249"/>
                  </a:cubicBezTo>
                  <a:cubicBezTo>
                    <a:pt x="53" y="236"/>
                    <a:pt x="47" y="223"/>
                    <a:pt x="41" y="210"/>
                  </a:cubicBezTo>
                  <a:cubicBezTo>
                    <a:pt x="28" y="184"/>
                    <a:pt x="17" y="157"/>
                    <a:pt x="7" y="130"/>
                  </a:cubicBezTo>
                  <a:cubicBezTo>
                    <a:pt x="4" y="123"/>
                    <a:pt x="1" y="115"/>
                    <a:pt x="1" y="107"/>
                  </a:cubicBezTo>
                  <a:cubicBezTo>
                    <a:pt x="0" y="94"/>
                    <a:pt x="7" y="81"/>
                    <a:pt x="16" y="70"/>
                  </a:cubicBezTo>
                  <a:cubicBezTo>
                    <a:pt x="32" y="50"/>
                    <a:pt x="55" y="37"/>
                    <a:pt x="80" y="31"/>
                  </a:cubicBezTo>
                  <a:cubicBezTo>
                    <a:pt x="84" y="30"/>
                    <a:pt x="88" y="30"/>
                    <a:pt x="93" y="31"/>
                  </a:cubicBezTo>
                  <a:cubicBezTo>
                    <a:pt x="96" y="32"/>
                    <a:pt x="100" y="34"/>
                    <a:pt x="103" y="36"/>
                  </a:cubicBezTo>
                  <a:cubicBezTo>
                    <a:pt x="165" y="77"/>
                    <a:pt x="244" y="86"/>
                    <a:pt x="314" y="61"/>
                  </a:cubicBezTo>
                  <a:cubicBezTo>
                    <a:pt x="318" y="64"/>
                    <a:pt x="326" y="63"/>
                    <a:pt x="330" y="61"/>
                  </a:cubicBezTo>
                  <a:cubicBezTo>
                    <a:pt x="343" y="55"/>
                    <a:pt x="354" y="45"/>
                    <a:pt x="365" y="37"/>
                  </a:cubicBezTo>
                  <a:cubicBezTo>
                    <a:pt x="386" y="21"/>
                    <a:pt x="414" y="6"/>
                    <a:pt x="440" y="0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8" name="ïṧļíḓè"/>
            <p:cNvSpPr/>
            <p:nvPr/>
          </p:nvSpPr>
          <p:spPr bwMode="auto">
            <a:xfrm>
              <a:off x="4597401" y="3465513"/>
              <a:ext cx="296863" cy="280988"/>
            </a:xfrm>
            <a:custGeom>
              <a:avLst/>
              <a:gdLst>
                <a:gd name="T0" fmla="*/ 6 w 230"/>
                <a:gd name="T1" fmla="*/ 56 h 219"/>
                <a:gd name="T2" fmla="*/ 15 w 230"/>
                <a:gd name="T3" fmla="*/ 73 h 219"/>
                <a:gd name="T4" fmla="*/ 59 w 230"/>
                <a:gd name="T5" fmla="*/ 129 h 219"/>
                <a:gd name="T6" fmla="*/ 64 w 230"/>
                <a:gd name="T7" fmla="*/ 144 h 219"/>
                <a:gd name="T8" fmla="*/ 90 w 230"/>
                <a:gd name="T9" fmla="*/ 181 h 219"/>
                <a:gd name="T10" fmla="*/ 119 w 230"/>
                <a:gd name="T11" fmla="*/ 200 h 219"/>
                <a:gd name="T12" fmla="*/ 176 w 230"/>
                <a:gd name="T13" fmla="*/ 218 h 219"/>
                <a:gd name="T14" fmla="*/ 188 w 230"/>
                <a:gd name="T15" fmla="*/ 217 h 219"/>
                <a:gd name="T16" fmla="*/ 206 w 230"/>
                <a:gd name="T17" fmla="*/ 210 h 219"/>
                <a:gd name="T18" fmla="*/ 227 w 230"/>
                <a:gd name="T19" fmla="*/ 175 h 219"/>
                <a:gd name="T20" fmla="*/ 225 w 230"/>
                <a:gd name="T21" fmla="*/ 167 h 219"/>
                <a:gd name="T22" fmla="*/ 217 w 230"/>
                <a:gd name="T23" fmla="*/ 155 h 219"/>
                <a:gd name="T24" fmla="*/ 194 w 230"/>
                <a:gd name="T25" fmla="*/ 130 h 219"/>
                <a:gd name="T26" fmla="*/ 159 w 230"/>
                <a:gd name="T27" fmla="*/ 113 h 219"/>
                <a:gd name="T28" fmla="*/ 149 w 230"/>
                <a:gd name="T29" fmla="*/ 101 h 219"/>
                <a:gd name="T30" fmla="*/ 129 w 230"/>
                <a:gd name="T31" fmla="*/ 56 h 219"/>
                <a:gd name="T32" fmla="*/ 115 w 230"/>
                <a:gd name="T33" fmla="*/ 22 h 219"/>
                <a:gd name="T34" fmla="*/ 82 w 230"/>
                <a:gd name="T35" fmla="*/ 9 h 219"/>
                <a:gd name="T36" fmla="*/ 70 w 230"/>
                <a:gd name="T37" fmla="*/ 8 h 219"/>
                <a:gd name="T38" fmla="*/ 53 w 230"/>
                <a:gd name="T39" fmla="*/ 7 h 219"/>
                <a:gd name="T40" fmla="*/ 40 w 230"/>
                <a:gd name="T41" fmla="*/ 1 h 219"/>
                <a:gd name="T42" fmla="*/ 26 w 230"/>
                <a:gd name="T43" fmla="*/ 7 h 219"/>
                <a:gd name="T44" fmla="*/ 6 w 230"/>
                <a:gd name="T45" fmla="*/ 5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0" h="219">
                  <a:moveTo>
                    <a:pt x="6" y="56"/>
                  </a:moveTo>
                  <a:cubicBezTo>
                    <a:pt x="8" y="62"/>
                    <a:pt x="11" y="68"/>
                    <a:pt x="15" y="73"/>
                  </a:cubicBezTo>
                  <a:cubicBezTo>
                    <a:pt x="30" y="92"/>
                    <a:pt x="50" y="107"/>
                    <a:pt x="59" y="129"/>
                  </a:cubicBezTo>
                  <a:cubicBezTo>
                    <a:pt x="61" y="134"/>
                    <a:pt x="63" y="139"/>
                    <a:pt x="64" y="144"/>
                  </a:cubicBezTo>
                  <a:cubicBezTo>
                    <a:pt x="70" y="158"/>
                    <a:pt x="79" y="171"/>
                    <a:pt x="90" y="181"/>
                  </a:cubicBezTo>
                  <a:cubicBezTo>
                    <a:pt x="99" y="189"/>
                    <a:pt x="109" y="195"/>
                    <a:pt x="119" y="200"/>
                  </a:cubicBezTo>
                  <a:cubicBezTo>
                    <a:pt x="137" y="210"/>
                    <a:pt x="156" y="219"/>
                    <a:pt x="176" y="218"/>
                  </a:cubicBezTo>
                  <a:cubicBezTo>
                    <a:pt x="180" y="218"/>
                    <a:pt x="184" y="218"/>
                    <a:pt x="188" y="217"/>
                  </a:cubicBezTo>
                  <a:cubicBezTo>
                    <a:pt x="194" y="215"/>
                    <a:pt x="200" y="213"/>
                    <a:pt x="206" y="210"/>
                  </a:cubicBezTo>
                  <a:cubicBezTo>
                    <a:pt x="219" y="203"/>
                    <a:pt x="230" y="189"/>
                    <a:pt x="227" y="175"/>
                  </a:cubicBezTo>
                  <a:cubicBezTo>
                    <a:pt x="227" y="172"/>
                    <a:pt x="226" y="169"/>
                    <a:pt x="225" y="167"/>
                  </a:cubicBezTo>
                  <a:cubicBezTo>
                    <a:pt x="223" y="162"/>
                    <a:pt x="220" y="159"/>
                    <a:pt x="217" y="155"/>
                  </a:cubicBezTo>
                  <a:cubicBezTo>
                    <a:pt x="211" y="146"/>
                    <a:pt x="204" y="136"/>
                    <a:pt x="194" y="130"/>
                  </a:cubicBezTo>
                  <a:cubicBezTo>
                    <a:pt x="183" y="123"/>
                    <a:pt x="169" y="122"/>
                    <a:pt x="159" y="113"/>
                  </a:cubicBezTo>
                  <a:cubicBezTo>
                    <a:pt x="155" y="110"/>
                    <a:pt x="151" y="105"/>
                    <a:pt x="149" y="101"/>
                  </a:cubicBezTo>
                  <a:cubicBezTo>
                    <a:pt x="140" y="87"/>
                    <a:pt x="133" y="72"/>
                    <a:pt x="129" y="56"/>
                  </a:cubicBezTo>
                  <a:cubicBezTo>
                    <a:pt x="126" y="44"/>
                    <a:pt x="124" y="30"/>
                    <a:pt x="115" y="22"/>
                  </a:cubicBezTo>
                  <a:cubicBezTo>
                    <a:pt x="106" y="13"/>
                    <a:pt x="94" y="11"/>
                    <a:pt x="82" y="9"/>
                  </a:cubicBezTo>
                  <a:cubicBezTo>
                    <a:pt x="78" y="8"/>
                    <a:pt x="74" y="8"/>
                    <a:pt x="70" y="8"/>
                  </a:cubicBezTo>
                  <a:cubicBezTo>
                    <a:pt x="65" y="8"/>
                    <a:pt x="59" y="9"/>
                    <a:pt x="53" y="7"/>
                  </a:cubicBezTo>
                  <a:cubicBezTo>
                    <a:pt x="48" y="4"/>
                    <a:pt x="46" y="0"/>
                    <a:pt x="40" y="1"/>
                  </a:cubicBezTo>
                  <a:cubicBezTo>
                    <a:pt x="34" y="2"/>
                    <a:pt x="30" y="4"/>
                    <a:pt x="26" y="7"/>
                  </a:cubicBezTo>
                  <a:cubicBezTo>
                    <a:pt x="10" y="18"/>
                    <a:pt x="0" y="38"/>
                    <a:pt x="6" y="56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9" name="iṥľiḓé"/>
            <p:cNvSpPr/>
            <p:nvPr/>
          </p:nvSpPr>
          <p:spPr bwMode="auto">
            <a:xfrm>
              <a:off x="4641851" y="3492501"/>
              <a:ext cx="198438" cy="212725"/>
            </a:xfrm>
            <a:custGeom>
              <a:avLst/>
              <a:gdLst>
                <a:gd name="T0" fmla="*/ 114 w 154"/>
                <a:gd name="T1" fmla="*/ 53 h 166"/>
                <a:gd name="T2" fmla="*/ 131 w 154"/>
                <a:gd name="T3" fmla="*/ 90 h 166"/>
                <a:gd name="T4" fmla="*/ 150 w 154"/>
                <a:gd name="T5" fmla="*/ 108 h 166"/>
                <a:gd name="T6" fmla="*/ 144 w 154"/>
                <a:gd name="T7" fmla="*/ 134 h 166"/>
                <a:gd name="T8" fmla="*/ 118 w 154"/>
                <a:gd name="T9" fmla="*/ 157 h 166"/>
                <a:gd name="T10" fmla="*/ 90 w 154"/>
                <a:gd name="T11" fmla="*/ 164 h 166"/>
                <a:gd name="T12" fmla="*/ 70 w 154"/>
                <a:gd name="T13" fmla="*/ 151 h 166"/>
                <a:gd name="T14" fmla="*/ 34 w 154"/>
                <a:gd name="T15" fmla="*/ 108 h 166"/>
                <a:gd name="T16" fmla="*/ 17 w 154"/>
                <a:gd name="T17" fmla="*/ 52 h 166"/>
                <a:gd name="T18" fmla="*/ 1 w 154"/>
                <a:gd name="T19" fmla="*/ 21 h 166"/>
                <a:gd name="T20" fmla="*/ 1 w 154"/>
                <a:gd name="T21" fmla="*/ 9 h 166"/>
                <a:gd name="T22" fmla="*/ 17 w 154"/>
                <a:gd name="T23" fmla="*/ 0 h 166"/>
                <a:gd name="T24" fmla="*/ 35 w 154"/>
                <a:gd name="T25" fmla="*/ 4 h 166"/>
                <a:gd name="T26" fmla="*/ 91 w 154"/>
                <a:gd name="T27" fmla="*/ 19 h 166"/>
                <a:gd name="T28" fmla="*/ 107 w 154"/>
                <a:gd name="T29" fmla="*/ 28 h 166"/>
                <a:gd name="T30" fmla="*/ 114 w 154"/>
                <a:gd name="T31" fmla="*/ 5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166">
                  <a:moveTo>
                    <a:pt x="114" y="53"/>
                  </a:moveTo>
                  <a:cubicBezTo>
                    <a:pt x="117" y="67"/>
                    <a:pt x="121" y="81"/>
                    <a:pt x="131" y="90"/>
                  </a:cubicBezTo>
                  <a:cubicBezTo>
                    <a:pt x="138" y="96"/>
                    <a:pt x="147" y="100"/>
                    <a:pt x="150" y="108"/>
                  </a:cubicBezTo>
                  <a:cubicBezTo>
                    <a:pt x="154" y="116"/>
                    <a:pt x="149" y="126"/>
                    <a:pt x="144" y="134"/>
                  </a:cubicBezTo>
                  <a:cubicBezTo>
                    <a:pt x="137" y="143"/>
                    <a:pt x="128" y="151"/>
                    <a:pt x="118" y="157"/>
                  </a:cubicBezTo>
                  <a:cubicBezTo>
                    <a:pt x="110" y="162"/>
                    <a:pt x="100" y="166"/>
                    <a:pt x="90" y="164"/>
                  </a:cubicBezTo>
                  <a:cubicBezTo>
                    <a:pt x="82" y="162"/>
                    <a:pt x="75" y="156"/>
                    <a:pt x="70" y="151"/>
                  </a:cubicBezTo>
                  <a:cubicBezTo>
                    <a:pt x="56" y="138"/>
                    <a:pt x="42" y="125"/>
                    <a:pt x="34" y="108"/>
                  </a:cubicBezTo>
                  <a:cubicBezTo>
                    <a:pt x="26" y="90"/>
                    <a:pt x="26" y="69"/>
                    <a:pt x="17" y="52"/>
                  </a:cubicBezTo>
                  <a:cubicBezTo>
                    <a:pt x="12" y="41"/>
                    <a:pt x="4" y="32"/>
                    <a:pt x="1" y="21"/>
                  </a:cubicBezTo>
                  <a:cubicBezTo>
                    <a:pt x="0" y="17"/>
                    <a:pt x="0" y="13"/>
                    <a:pt x="1" y="9"/>
                  </a:cubicBezTo>
                  <a:cubicBezTo>
                    <a:pt x="4" y="3"/>
                    <a:pt x="10" y="0"/>
                    <a:pt x="17" y="0"/>
                  </a:cubicBezTo>
                  <a:cubicBezTo>
                    <a:pt x="23" y="0"/>
                    <a:pt x="30" y="1"/>
                    <a:pt x="35" y="4"/>
                  </a:cubicBezTo>
                  <a:cubicBezTo>
                    <a:pt x="54" y="10"/>
                    <a:pt x="72" y="15"/>
                    <a:pt x="91" y="19"/>
                  </a:cubicBezTo>
                  <a:cubicBezTo>
                    <a:pt x="98" y="21"/>
                    <a:pt x="103" y="21"/>
                    <a:pt x="107" y="28"/>
                  </a:cubicBezTo>
                  <a:cubicBezTo>
                    <a:pt x="110" y="36"/>
                    <a:pt x="113" y="45"/>
                    <a:pt x="114" y="53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0" name="i$ḷíḋé"/>
            <p:cNvSpPr/>
            <p:nvPr/>
          </p:nvSpPr>
          <p:spPr bwMode="auto">
            <a:xfrm>
              <a:off x="4838701" y="3678238"/>
              <a:ext cx="55563" cy="65088"/>
            </a:xfrm>
            <a:custGeom>
              <a:avLst/>
              <a:gdLst>
                <a:gd name="T0" fmla="*/ 7 w 43"/>
                <a:gd name="T1" fmla="*/ 23 h 51"/>
                <a:gd name="T2" fmla="*/ 1 w 43"/>
                <a:gd name="T3" fmla="*/ 38 h 51"/>
                <a:gd name="T4" fmla="*/ 1 w 43"/>
                <a:gd name="T5" fmla="*/ 51 h 51"/>
                <a:gd name="T6" fmla="*/ 19 w 43"/>
                <a:gd name="T7" fmla="*/ 44 h 51"/>
                <a:gd name="T8" fmla="*/ 40 w 43"/>
                <a:gd name="T9" fmla="*/ 8 h 51"/>
                <a:gd name="T10" fmla="*/ 37 w 43"/>
                <a:gd name="T11" fmla="*/ 0 h 51"/>
                <a:gd name="T12" fmla="*/ 27 w 43"/>
                <a:gd name="T13" fmla="*/ 4 h 51"/>
                <a:gd name="T14" fmla="*/ 7 w 43"/>
                <a:gd name="T15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1">
                  <a:moveTo>
                    <a:pt x="7" y="23"/>
                  </a:moveTo>
                  <a:cubicBezTo>
                    <a:pt x="4" y="28"/>
                    <a:pt x="2" y="33"/>
                    <a:pt x="1" y="38"/>
                  </a:cubicBezTo>
                  <a:cubicBezTo>
                    <a:pt x="0" y="42"/>
                    <a:pt x="0" y="46"/>
                    <a:pt x="1" y="51"/>
                  </a:cubicBezTo>
                  <a:cubicBezTo>
                    <a:pt x="7" y="49"/>
                    <a:pt x="13" y="47"/>
                    <a:pt x="19" y="44"/>
                  </a:cubicBezTo>
                  <a:cubicBezTo>
                    <a:pt x="32" y="37"/>
                    <a:pt x="43" y="23"/>
                    <a:pt x="40" y="8"/>
                  </a:cubicBezTo>
                  <a:cubicBezTo>
                    <a:pt x="40" y="6"/>
                    <a:pt x="39" y="3"/>
                    <a:pt x="37" y="0"/>
                  </a:cubicBezTo>
                  <a:cubicBezTo>
                    <a:pt x="34" y="0"/>
                    <a:pt x="30" y="1"/>
                    <a:pt x="27" y="4"/>
                  </a:cubicBezTo>
                  <a:cubicBezTo>
                    <a:pt x="19" y="9"/>
                    <a:pt x="13" y="16"/>
                    <a:pt x="7" y="23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1" name="îśḷïdê"/>
            <p:cNvSpPr/>
            <p:nvPr/>
          </p:nvSpPr>
          <p:spPr bwMode="auto">
            <a:xfrm>
              <a:off x="4660901" y="3282951"/>
              <a:ext cx="320675" cy="190500"/>
            </a:xfrm>
            <a:custGeom>
              <a:avLst/>
              <a:gdLst>
                <a:gd name="T0" fmla="*/ 2 w 249"/>
                <a:gd name="T1" fmla="*/ 27 h 149"/>
                <a:gd name="T2" fmla="*/ 1 w 249"/>
                <a:gd name="T3" fmla="*/ 39 h 149"/>
                <a:gd name="T4" fmla="*/ 18 w 249"/>
                <a:gd name="T5" fmla="*/ 55 h 149"/>
                <a:gd name="T6" fmla="*/ 88 w 249"/>
                <a:gd name="T7" fmla="*/ 90 h 149"/>
                <a:gd name="T8" fmla="*/ 103 w 249"/>
                <a:gd name="T9" fmla="*/ 97 h 149"/>
                <a:gd name="T10" fmla="*/ 134 w 249"/>
                <a:gd name="T11" fmla="*/ 125 h 149"/>
                <a:gd name="T12" fmla="*/ 169 w 249"/>
                <a:gd name="T13" fmla="*/ 146 h 149"/>
                <a:gd name="T14" fmla="*/ 209 w 249"/>
                <a:gd name="T15" fmla="*/ 141 h 149"/>
                <a:gd name="T16" fmla="*/ 228 w 249"/>
                <a:gd name="T17" fmla="*/ 129 h 149"/>
                <a:gd name="T18" fmla="*/ 241 w 249"/>
                <a:gd name="T19" fmla="*/ 115 h 149"/>
                <a:gd name="T20" fmla="*/ 248 w 249"/>
                <a:gd name="T21" fmla="*/ 102 h 149"/>
                <a:gd name="T22" fmla="*/ 242 w 249"/>
                <a:gd name="T23" fmla="*/ 82 h 149"/>
                <a:gd name="T24" fmla="*/ 234 w 249"/>
                <a:gd name="T25" fmla="*/ 72 h 149"/>
                <a:gd name="T26" fmla="*/ 126 w 249"/>
                <a:gd name="T27" fmla="*/ 21 h 149"/>
                <a:gd name="T28" fmla="*/ 82 w 249"/>
                <a:gd name="T29" fmla="*/ 8 h 149"/>
                <a:gd name="T30" fmla="*/ 37 w 249"/>
                <a:gd name="T31" fmla="*/ 2 h 149"/>
                <a:gd name="T32" fmla="*/ 2 w 249"/>
                <a:gd name="T3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149">
                  <a:moveTo>
                    <a:pt x="2" y="27"/>
                  </a:moveTo>
                  <a:cubicBezTo>
                    <a:pt x="0" y="31"/>
                    <a:pt x="0" y="35"/>
                    <a:pt x="1" y="39"/>
                  </a:cubicBezTo>
                  <a:cubicBezTo>
                    <a:pt x="2" y="47"/>
                    <a:pt x="11" y="52"/>
                    <a:pt x="18" y="55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3" y="92"/>
                    <a:pt x="98" y="95"/>
                    <a:pt x="103" y="97"/>
                  </a:cubicBezTo>
                  <a:cubicBezTo>
                    <a:pt x="115" y="105"/>
                    <a:pt x="124" y="115"/>
                    <a:pt x="134" y="125"/>
                  </a:cubicBezTo>
                  <a:cubicBezTo>
                    <a:pt x="144" y="134"/>
                    <a:pt x="156" y="143"/>
                    <a:pt x="169" y="146"/>
                  </a:cubicBezTo>
                  <a:cubicBezTo>
                    <a:pt x="183" y="149"/>
                    <a:pt x="197" y="148"/>
                    <a:pt x="209" y="141"/>
                  </a:cubicBezTo>
                  <a:cubicBezTo>
                    <a:pt x="216" y="138"/>
                    <a:pt x="222" y="134"/>
                    <a:pt x="228" y="129"/>
                  </a:cubicBezTo>
                  <a:cubicBezTo>
                    <a:pt x="233" y="125"/>
                    <a:pt x="237" y="120"/>
                    <a:pt x="241" y="115"/>
                  </a:cubicBezTo>
                  <a:cubicBezTo>
                    <a:pt x="244" y="111"/>
                    <a:pt x="247" y="107"/>
                    <a:pt x="248" y="102"/>
                  </a:cubicBezTo>
                  <a:cubicBezTo>
                    <a:pt x="249" y="95"/>
                    <a:pt x="246" y="88"/>
                    <a:pt x="242" y="82"/>
                  </a:cubicBezTo>
                  <a:cubicBezTo>
                    <a:pt x="239" y="78"/>
                    <a:pt x="236" y="75"/>
                    <a:pt x="234" y="72"/>
                  </a:cubicBezTo>
                  <a:cubicBezTo>
                    <a:pt x="207" y="42"/>
                    <a:pt x="163" y="27"/>
                    <a:pt x="126" y="21"/>
                  </a:cubicBezTo>
                  <a:cubicBezTo>
                    <a:pt x="111" y="18"/>
                    <a:pt x="96" y="13"/>
                    <a:pt x="82" y="8"/>
                  </a:cubicBezTo>
                  <a:cubicBezTo>
                    <a:pt x="68" y="4"/>
                    <a:pt x="52" y="0"/>
                    <a:pt x="37" y="2"/>
                  </a:cubicBezTo>
                  <a:cubicBezTo>
                    <a:pt x="22" y="5"/>
                    <a:pt x="8" y="13"/>
                    <a:pt x="2" y="27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2" name="íSlíďé"/>
            <p:cNvSpPr/>
            <p:nvPr/>
          </p:nvSpPr>
          <p:spPr bwMode="auto">
            <a:xfrm>
              <a:off x="4660901" y="3292476"/>
              <a:ext cx="319088" cy="180975"/>
            </a:xfrm>
            <a:prstGeom prst="rect">
              <a:avLst/>
            </a:pr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3" name="îśḻîḋe"/>
            <p:cNvSpPr/>
            <p:nvPr/>
          </p:nvSpPr>
          <p:spPr bwMode="auto">
            <a:xfrm>
              <a:off x="4816476" y="3325813"/>
              <a:ext cx="95250" cy="96838"/>
            </a:xfrm>
            <a:custGeom>
              <a:avLst/>
              <a:gdLst>
                <a:gd name="T0" fmla="*/ 57 w 74"/>
                <a:gd name="T1" fmla="*/ 16 h 76"/>
                <a:gd name="T2" fmla="*/ 70 w 74"/>
                <a:gd name="T3" fmla="*/ 36 h 76"/>
                <a:gd name="T4" fmla="*/ 73 w 74"/>
                <a:gd name="T5" fmla="*/ 53 h 76"/>
                <a:gd name="T6" fmla="*/ 66 w 74"/>
                <a:gd name="T7" fmla="*/ 62 h 76"/>
                <a:gd name="T8" fmla="*/ 59 w 74"/>
                <a:gd name="T9" fmla="*/ 69 h 76"/>
                <a:gd name="T10" fmla="*/ 52 w 74"/>
                <a:gd name="T11" fmla="*/ 74 h 76"/>
                <a:gd name="T12" fmla="*/ 40 w 74"/>
                <a:gd name="T13" fmla="*/ 76 h 76"/>
                <a:gd name="T14" fmla="*/ 13 w 74"/>
                <a:gd name="T15" fmla="*/ 70 h 76"/>
                <a:gd name="T16" fmla="*/ 5 w 74"/>
                <a:gd name="T17" fmla="*/ 35 h 76"/>
                <a:gd name="T18" fmla="*/ 30 w 74"/>
                <a:gd name="T19" fmla="*/ 6 h 76"/>
                <a:gd name="T20" fmla="*/ 57 w 74"/>
                <a:gd name="T21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76">
                  <a:moveTo>
                    <a:pt x="57" y="16"/>
                  </a:moveTo>
                  <a:cubicBezTo>
                    <a:pt x="62" y="22"/>
                    <a:pt x="67" y="29"/>
                    <a:pt x="70" y="36"/>
                  </a:cubicBezTo>
                  <a:cubicBezTo>
                    <a:pt x="73" y="41"/>
                    <a:pt x="74" y="47"/>
                    <a:pt x="73" y="53"/>
                  </a:cubicBezTo>
                  <a:cubicBezTo>
                    <a:pt x="72" y="57"/>
                    <a:pt x="69" y="60"/>
                    <a:pt x="66" y="6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7" y="71"/>
                    <a:pt x="54" y="73"/>
                    <a:pt x="52" y="74"/>
                  </a:cubicBezTo>
                  <a:cubicBezTo>
                    <a:pt x="48" y="76"/>
                    <a:pt x="44" y="76"/>
                    <a:pt x="40" y="76"/>
                  </a:cubicBezTo>
                  <a:cubicBezTo>
                    <a:pt x="30" y="76"/>
                    <a:pt x="20" y="76"/>
                    <a:pt x="13" y="70"/>
                  </a:cubicBezTo>
                  <a:cubicBezTo>
                    <a:pt x="2" y="63"/>
                    <a:pt x="0" y="47"/>
                    <a:pt x="5" y="35"/>
                  </a:cubicBezTo>
                  <a:cubicBezTo>
                    <a:pt x="10" y="23"/>
                    <a:pt x="20" y="14"/>
                    <a:pt x="30" y="6"/>
                  </a:cubicBezTo>
                  <a:cubicBezTo>
                    <a:pt x="38" y="0"/>
                    <a:pt x="51" y="10"/>
                    <a:pt x="57" y="16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4" name="iṥļíḑê"/>
            <p:cNvSpPr/>
            <p:nvPr/>
          </p:nvSpPr>
          <p:spPr bwMode="auto">
            <a:xfrm>
              <a:off x="4943476" y="3375026"/>
              <a:ext cx="38100" cy="73025"/>
            </a:xfrm>
            <a:custGeom>
              <a:avLst/>
              <a:gdLst>
                <a:gd name="T0" fmla="*/ 1 w 29"/>
                <a:gd name="T1" fmla="*/ 18 h 57"/>
                <a:gd name="T2" fmla="*/ 3 w 29"/>
                <a:gd name="T3" fmla="*/ 38 h 57"/>
                <a:gd name="T4" fmla="*/ 8 w 29"/>
                <a:gd name="T5" fmla="*/ 56 h 57"/>
                <a:gd name="T6" fmla="*/ 8 w 29"/>
                <a:gd name="T7" fmla="*/ 57 h 57"/>
                <a:gd name="T8" fmla="*/ 21 w 29"/>
                <a:gd name="T9" fmla="*/ 43 h 57"/>
                <a:gd name="T10" fmla="*/ 28 w 29"/>
                <a:gd name="T11" fmla="*/ 30 h 57"/>
                <a:gd name="T12" fmla="*/ 22 w 29"/>
                <a:gd name="T13" fmla="*/ 9 h 57"/>
                <a:gd name="T14" fmla="*/ 14 w 29"/>
                <a:gd name="T15" fmla="*/ 0 h 57"/>
                <a:gd name="T16" fmla="*/ 9 w 29"/>
                <a:gd name="T17" fmla="*/ 6 h 57"/>
                <a:gd name="T18" fmla="*/ 1 w 29"/>
                <a:gd name="T19" fmla="*/ 1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57">
                  <a:moveTo>
                    <a:pt x="1" y="18"/>
                  </a:moveTo>
                  <a:cubicBezTo>
                    <a:pt x="0" y="25"/>
                    <a:pt x="0" y="32"/>
                    <a:pt x="3" y="38"/>
                  </a:cubicBezTo>
                  <a:cubicBezTo>
                    <a:pt x="4" y="44"/>
                    <a:pt x="6" y="50"/>
                    <a:pt x="8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13" y="52"/>
                    <a:pt x="17" y="48"/>
                    <a:pt x="21" y="43"/>
                  </a:cubicBezTo>
                  <a:cubicBezTo>
                    <a:pt x="24" y="39"/>
                    <a:pt x="27" y="35"/>
                    <a:pt x="28" y="30"/>
                  </a:cubicBezTo>
                  <a:cubicBezTo>
                    <a:pt x="29" y="23"/>
                    <a:pt x="26" y="15"/>
                    <a:pt x="22" y="9"/>
                  </a:cubicBezTo>
                  <a:cubicBezTo>
                    <a:pt x="19" y="6"/>
                    <a:pt x="16" y="3"/>
                    <a:pt x="14" y="0"/>
                  </a:cubicBezTo>
                  <a:cubicBezTo>
                    <a:pt x="12" y="2"/>
                    <a:pt x="10" y="4"/>
                    <a:pt x="9" y="6"/>
                  </a:cubicBezTo>
                  <a:cubicBezTo>
                    <a:pt x="5" y="9"/>
                    <a:pt x="3" y="14"/>
                    <a:pt x="1" y="18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5" name="išlídé"/>
            <p:cNvSpPr/>
            <p:nvPr/>
          </p:nvSpPr>
          <p:spPr bwMode="auto">
            <a:xfrm>
              <a:off x="4697413" y="2682876"/>
              <a:ext cx="230188" cy="652463"/>
            </a:xfrm>
            <a:custGeom>
              <a:avLst/>
              <a:gdLst>
                <a:gd name="T0" fmla="*/ 9 w 180"/>
                <a:gd name="T1" fmla="*/ 259 h 508"/>
                <a:gd name="T2" fmla="*/ 9 w 180"/>
                <a:gd name="T3" fmla="*/ 366 h 508"/>
                <a:gd name="T4" fmla="*/ 8 w 180"/>
                <a:gd name="T5" fmla="*/ 447 h 508"/>
                <a:gd name="T6" fmla="*/ 2 w 180"/>
                <a:gd name="T7" fmla="*/ 477 h 508"/>
                <a:gd name="T8" fmla="*/ 47 w 180"/>
                <a:gd name="T9" fmla="*/ 507 h 508"/>
                <a:gd name="T10" fmla="*/ 64 w 180"/>
                <a:gd name="T11" fmla="*/ 508 h 508"/>
                <a:gd name="T12" fmla="*/ 79 w 180"/>
                <a:gd name="T13" fmla="*/ 500 h 508"/>
                <a:gd name="T14" fmla="*/ 137 w 180"/>
                <a:gd name="T15" fmla="*/ 422 h 508"/>
                <a:gd name="T16" fmla="*/ 149 w 180"/>
                <a:gd name="T17" fmla="*/ 357 h 508"/>
                <a:gd name="T18" fmla="*/ 151 w 180"/>
                <a:gd name="T19" fmla="*/ 246 h 508"/>
                <a:gd name="T20" fmla="*/ 146 w 180"/>
                <a:gd name="T21" fmla="*/ 213 h 508"/>
                <a:gd name="T22" fmla="*/ 149 w 180"/>
                <a:gd name="T23" fmla="*/ 157 h 508"/>
                <a:gd name="T24" fmla="*/ 180 w 180"/>
                <a:gd name="T25" fmla="*/ 20 h 508"/>
                <a:gd name="T26" fmla="*/ 70 w 180"/>
                <a:gd name="T27" fmla="*/ 0 h 508"/>
                <a:gd name="T28" fmla="*/ 68 w 180"/>
                <a:gd name="T29" fmla="*/ 68 h 508"/>
                <a:gd name="T30" fmla="*/ 55 w 180"/>
                <a:gd name="T31" fmla="*/ 137 h 508"/>
                <a:gd name="T32" fmla="*/ 9 w 180"/>
                <a:gd name="T33" fmla="*/ 25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508">
                  <a:moveTo>
                    <a:pt x="9" y="259"/>
                  </a:moveTo>
                  <a:cubicBezTo>
                    <a:pt x="1" y="294"/>
                    <a:pt x="4" y="331"/>
                    <a:pt x="9" y="366"/>
                  </a:cubicBezTo>
                  <a:cubicBezTo>
                    <a:pt x="12" y="393"/>
                    <a:pt x="16" y="421"/>
                    <a:pt x="8" y="447"/>
                  </a:cubicBezTo>
                  <a:cubicBezTo>
                    <a:pt x="5" y="457"/>
                    <a:pt x="0" y="467"/>
                    <a:pt x="2" y="477"/>
                  </a:cubicBezTo>
                  <a:cubicBezTo>
                    <a:pt x="5" y="496"/>
                    <a:pt x="28" y="503"/>
                    <a:pt x="47" y="507"/>
                  </a:cubicBezTo>
                  <a:cubicBezTo>
                    <a:pt x="52" y="508"/>
                    <a:pt x="58" y="508"/>
                    <a:pt x="64" y="508"/>
                  </a:cubicBezTo>
                  <a:cubicBezTo>
                    <a:pt x="69" y="506"/>
                    <a:pt x="74" y="503"/>
                    <a:pt x="79" y="500"/>
                  </a:cubicBezTo>
                  <a:cubicBezTo>
                    <a:pt x="106" y="480"/>
                    <a:pt x="126" y="453"/>
                    <a:pt x="137" y="422"/>
                  </a:cubicBezTo>
                  <a:cubicBezTo>
                    <a:pt x="145" y="401"/>
                    <a:pt x="147" y="379"/>
                    <a:pt x="149" y="357"/>
                  </a:cubicBezTo>
                  <a:cubicBezTo>
                    <a:pt x="153" y="320"/>
                    <a:pt x="156" y="282"/>
                    <a:pt x="151" y="246"/>
                  </a:cubicBezTo>
                  <a:cubicBezTo>
                    <a:pt x="149" y="235"/>
                    <a:pt x="147" y="224"/>
                    <a:pt x="146" y="213"/>
                  </a:cubicBezTo>
                  <a:cubicBezTo>
                    <a:pt x="145" y="194"/>
                    <a:pt x="146" y="175"/>
                    <a:pt x="149" y="157"/>
                  </a:cubicBezTo>
                  <a:cubicBezTo>
                    <a:pt x="156" y="110"/>
                    <a:pt x="166" y="65"/>
                    <a:pt x="180" y="20"/>
                  </a:cubicBezTo>
                  <a:cubicBezTo>
                    <a:pt x="142" y="25"/>
                    <a:pt x="104" y="18"/>
                    <a:pt x="70" y="0"/>
                  </a:cubicBezTo>
                  <a:cubicBezTo>
                    <a:pt x="76" y="4"/>
                    <a:pt x="69" y="60"/>
                    <a:pt x="68" y="68"/>
                  </a:cubicBezTo>
                  <a:cubicBezTo>
                    <a:pt x="65" y="91"/>
                    <a:pt x="61" y="114"/>
                    <a:pt x="55" y="137"/>
                  </a:cubicBezTo>
                  <a:cubicBezTo>
                    <a:pt x="44" y="180"/>
                    <a:pt x="19" y="217"/>
                    <a:pt x="9" y="259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6" name="iślíḑe"/>
            <p:cNvSpPr/>
            <p:nvPr/>
          </p:nvSpPr>
          <p:spPr bwMode="auto">
            <a:xfrm>
              <a:off x="4702176" y="2949576"/>
              <a:ext cx="79375" cy="295275"/>
            </a:xfrm>
            <a:custGeom>
              <a:avLst/>
              <a:gdLst>
                <a:gd name="T0" fmla="*/ 24 w 62"/>
                <a:gd name="T1" fmla="*/ 0 h 230"/>
                <a:gd name="T2" fmla="*/ 5 w 62"/>
                <a:gd name="T3" fmla="*/ 52 h 230"/>
                <a:gd name="T4" fmla="*/ 0 w 62"/>
                <a:gd name="T5" fmla="*/ 99 h 230"/>
                <a:gd name="T6" fmla="*/ 5 w 62"/>
                <a:gd name="T7" fmla="*/ 159 h 230"/>
                <a:gd name="T8" fmla="*/ 9 w 62"/>
                <a:gd name="T9" fmla="*/ 205 h 230"/>
                <a:gd name="T10" fmla="*/ 6 w 62"/>
                <a:gd name="T11" fmla="*/ 230 h 230"/>
                <a:gd name="T12" fmla="*/ 7 w 62"/>
                <a:gd name="T13" fmla="*/ 229 h 230"/>
                <a:gd name="T14" fmla="*/ 37 w 62"/>
                <a:gd name="T15" fmla="*/ 182 h 230"/>
                <a:gd name="T16" fmla="*/ 34 w 62"/>
                <a:gd name="T17" fmla="*/ 26 h 230"/>
                <a:gd name="T18" fmla="*/ 24 w 62"/>
                <a:gd name="T1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30">
                  <a:moveTo>
                    <a:pt x="24" y="0"/>
                  </a:moveTo>
                  <a:cubicBezTo>
                    <a:pt x="16" y="17"/>
                    <a:pt x="9" y="34"/>
                    <a:pt x="5" y="52"/>
                  </a:cubicBezTo>
                  <a:cubicBezTo>
                    <a:pt x="1" y="68"/>
                    <a:pt x="0" y="83"/>
                    <a:pt x="0" y="99"/>
                  </a:cubicBezTo>
                  <a:cubicBezTo>
                    <a:pt x="0" y="119"/>
                    <a:pt x="2" y="139"/>
                    <a:pt x="5" y="159"/>
                  </a:cubicBezTo>
                  <a:cubicBezTo>
                    <a:pt x="7" y="174"/>
                    <a:pt x="9" y="190"/>
                    <a:pt x="9" y="205"/>
                  </a:cubicBezTo>
                  <a:cubicBezTo>
                    <a:pt x="9" y="213"/>
                    <a:pt x="8" y="222"/>
                    <a:pt x="6" y="230"/>
                  </a:cubicBezTo>
                  <a:cubicBezTo>
                    <a:pt x="6" y="230"/>
                    <a:pt x="7" y="229"/>
                    <a:pt x="7" y="229"/>
                  </a:cubicBezTo>
                  <a:cubicBezTo>
                    <a:pt x="17" y="213"/>
                    <a:pt x="29" y="199"/>
                    <a:pt x="37" y="182"/>
                  </a:cubicBezTo>
                  <a:cubicBezTo>
                    <a:pt x="62" y="135"/>
                    <a:pt x="53" y="76"/>
                    <a:pt x="34" y="26"/>
                  </a:cubicBezTo>
                  <a:cubicBezTo>
                    <a:pt x="31" y="18"/>
                    <a:pt x="27" y="9"/>
                    <a:pt x="24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7" name="isḷïďé"/>
            <p:cNvSpPr/>
            <p:nvPr/>
          </p:nvSpPr>
          <p:spPr bwMode="auto">
            <a:xfrm>
              <a:off x="4646613" y="2617788"/>
              <a:ext cx="349250" cy="928688"/>
            </a:xfrm>
            <a:custGeom>
              <a:avLst/>
              <a:gdLst>
                <a:gd name="T0" fmla="*/ 256 w 272"/>
                <a:gd name="T1" fmla="*/ 106 h 723"/>
                <a:gd name="T2" fmla="*/ 261 w 272"/>
                <a:gd name="T3" fmla="*/ 252 h 723"/>
                <a:gd name="T4" fmla="*/ 247 w 272"/>
                <a:gd name="T5" fmla="*/ 398 h 723"/>
                <a:gd name="T6" fmla="*/ 246 w 272"/>
                <a:gd name="T7" fmla="*/ 455 h 723"/>
                <a:gd name="T8" fmla="*/ 234 w 272"/>
                <a:gd name="T9" fmla="*/ 481 h 723"/>
                <a:gd name="T10" fmla="*/ 106 w 272"/>
                <a:gd name="T11" fmla="*/ 702 h 723"/>
                <a:gd name="T12" fmla="*/ 74 w 272"/>
                <a:gd name="T13" fmla="*/ 722 h 723"/>
                <a:gd name="T14" fmla="*/ 34 w 272"/>
                <a:gd name="T15" fmla="*/ 713 h 723"/>
                <a:gd name="T16" fmla="*/ 11 w 272"/>
                <a:gd name="T17" fmla="*/ 700 h 723"/>
                <a:gd name="T18" fmla="*/ 1 w 272"/>
                <a:gd name="T19" fmla="*/ 677 h 723"/>
                <a:gd name="T20" fmla="*/ 22 w 272"/>
                <a:gd name="T21" fmla="*/ 561 h 723"/>
                <a:gd name="T22" fmla="*/ 50 w 272"/>
                <a:gd name="T23" fmla="*/ 487 h 723"/>
                <a:gd name="T24" fmla="*/ 80 w 272"/>
                <a:gd name="T25" fmla="*/ 440 h 723"/>
                <a:gd name="T26" fmla="*/ 77 w 272"/>
                <a:gd name="T27" fmla="*/ 284 h 723"/>
                <a:gd name="T28" fmla="*/ 15 w 272"/>
                <a:gd name="T29" fmla="*/ 136 h 723"/>
                <a:gd name="T30" fmla="*/ 8 w 272"/>
                <a:gd name="T31" fmla="*/ 92 h 723"/>
                <a:gd name="T32" fmla="*/ 41 w 272"/>
                <a:gd name="T33" fmla="*/ 9 h 723"/>
                <a:gd name="T34" fmla="*/ 53 w 272"/>
                <a:gd name="T35" fmla="*/ 1 h 723"/>
                <a:gd name="T36" fmla="*/ 69 w 272"/>
                <a:gd name="T37" fmla="*/ 1 h 723"/>
                <a:gd name="T38" fmla="*/ 256 w 272"/>
                <a:gd name="T39" fmla="*/ 10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2" h="723">
                  <a:moveTo>
                    <a:pt x="256" y="106"/>
                  </a:moveTo>
                  <a:cubicBezTo>
                    <a:pt x="272" y="153"/>
                    <a:pt x="268" y="203"/>
                    <a:pt x="261" y="252"/>
                  </a:cubicBezTo>
                  <a:cubicBezTo>
                    <a:pt x="254" y="301"/>
                    <a:pt x="244" y="349"/>
                    <a:pt x="247" y="398"/>
                  </a:cubicBezTo>
                  <a:cubicBezTo>
                    <a:pt x="248" y="417"/>
                    <a:pt x="251" y="437"/>
                    <a:pt x="246" y="455"/>
                  </a:cubicBezTo>
                  <a:cubicBezTo>
                    <a:pt x="243" y="464"/>
                    <a:pt x="239" y="473"/>
                    <a:pt x="234" y="481"/>
                  </a:cubicBezTo>
                  <a:cubicBezTo>
                    <a:pt x="106" y="702"/>
                    <a:pt x="106" y="702"/>
                    <a:pt x="106" y="702"/>
                  </a:cubicBezTo>
                  <a:cubicBezTo>
                    <a:pt x="99" y="713"/>
                    <a:pt x="87" y="721"/>
                    <a:pt x="74" y="722"/>
                  </a:cubicBezTo>
                  <a:cubicBezTo>
                    <a:pt x="60" y="723"/>
                    <a:pt x="47" y="718"/>
                    <a:pt x="34" y="713"/>
                  </a:cubicBezTo>
                  <a:cubicBezTo>
                    <a:pt x="26" y="710"/>
                    <a:pt x="18" y="706"/>
                    <a:pt x="11" y="700"/>
                  </a:cubicBezTo>
                  <a:cubicBezTo>
                    <a:pt x="4" y="694"/>
                    <a:pt x="0" y="686"/>
                    <a:pt x="1" y="677"/>
                  </a:cubicBezTo>
                  <a:cubicBezTo>
                    <a:pt x="7" y="638"/>
                    <a:pt x="16" y="599"/>
                    <a:pt x="22" y="561"/>
                  </a:cubicBezTo>
                  <a:cubicBezTo>
                    <a:pt x="26" y="535"/>
                    <a:pt x="36" y="510"/>
                    <a:pt x="50" y="487"/>
                  </a:cubicBezTo>
                  <a:cubicBezTo>
                    <a:pt x="60" y="471"/>
                    <a:pt x="72" y="457"/>
                    <a:pt x="80" y="440"/>
                  </a:cubicBezTo>
                  <a:cubicBezTo>
                    <a:pt x="105" y="393"/>
                    <a:pt x="96" y="334"/>
                    <a:pt x="77" y="284"/>
                  </a:cubicBezTo>
                  <a:cubicBezTo>
                    <a:pt x="58" y="234"/>
                    <a:pt x="30" y="188"/>
                    <a:pt x="15" y="136"/>
                  </a:cubicBezTo>
                  <a:cubicBezTo>
                    <a:pt x="11" y="122"/>
                    <a:pt x="8" y="107"/>
                    <a:pt x="8" y="92"/>
                  </a:cubicBezTo>
                  <a:cubicBezTo>
                    <a:pt x="7" y="61"/>
                    <a:pt x="19" y="31"/>
                    <a:pt x="41" y="9"/>
                  </a:cubicBezTo>
                  <a:cubicBezTo>
                    <a:pt x="44" y="5"/>
                    <a:pt x="48" y="3"/>
                    <a:pt x="53" y="1"/>
                  </a:cubicBezTo>
                  <a:cubicBezTo>
                    <a:pt x="58" y="0"/>
                    <a:pt x="63" y="0"/>
                    <a:pt x="69" y="1"/>
                  </a:cubicBezTo>
                  <a:cubicBezTo>
                    <a:pt x="140" y="15"/>
                    <a:pt x="232" y="38"/>
                    <a:pt x="256" y="106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8" name="iṣḷïḍè"/>
            <p:cNvSpPr/>
            <p:nvPr/>
          </p:nvSpPr>
          <p:spPr bwMode="auto">
            <a:xfrm>
              <a:off x="6094413" y="1746251"/>
              <a:ext cx="358775" cy="288925"/>
            </a:xfrm>
            <a:custGeom>
              <a:avLst/>
              <a:gdLst>
                <a:gd name="T0" fmla="*/ 277 w 279"/>
                <a:gd name="T1" fmla="*/ 93 h 226"/>
                <a:gd name="T2" fmla="*/ 264 w 279"/>
                <a:gd name="T3" fmla="*/ 144 h 226"/>
                <a:gd name="T4" fmla="*/ 91 w 279"/>
                <a:gd name="T5" fmla="*/ 199 h 226"/>
                <a:gd name="T6" fmla="*/ 24 w 279"/>
                <a:gd name="T7" fmla="*/ 153 h 226"/>
                <a:gd name="T8" fmla="*/ 6 w 279"/>
                <a:gd name="T9" fmla="*/ 132 h 226"/>
                <a:gd name="T10" fmla="*/ 20 w 279"/>
                <a:gd name="T11" fmla="*/ 88 h 226"/>
                <a:gd name="T12" fmla="*/ 63 w 279"/>
                <a:gd name="T13" fmla="*/ 67 h 226"/>
                <a:gd name="T14" fmla="*/ 277 w 279"/>
                <a:gd name="T15" fmla="*/ 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226">
                  <a:moveTo>
                    <a:pt x="277" y="93"/>
                  </a:moveTo>
                  <a:cubicBezTo>
                    <a:pt x="279" y="111"/>
                    <a:pt x="273" y="129"/>
                    <a:pt x="264" y="144"/>
                  </a:cubicBezTo>
                  <a:cubicBezTo>
                    <a:pt x="230" y="201"/>
                    <a:pt x="151" y="226"/>
                    <a:pt x="91" y="199"/>
                  </a:cubicBezTo>
                  <a:cubicBezTo>
                    <a:pt x="66" y="188"/>
                    <a:pt x="45" y="170"/>
                    <a:pt x="24" y="153"/>
                  </a:cubicBezTo>
                  <a:cubicBezTo>
                    <a:pt x="17" y="147"/>
                    <a:pt x="10" y="140"/>
                    <a:pt x="6" y="132"/>
                  </a:cubicBezTo>
                  <a:cubicBezTo>
                    <a:pt x="0" y="117"/>
                    <a:pt x="7" y="99"/>
                    <a:pt x="20" y="88"/>
                  </a:cubicBezTo>
                  <a:cubicBezTo>
                    <a:pt x="32" y="77"/>
                    <a:pt x="48" y="72"/>
                    <a:pt x="63" y="67"/>
                  </a:cubicBezTo>
                  <a:cubicBezTo>
                    <a:pt x="115" y="51"/>
                    <a:pt x="265" y="0"/>
                    <a:pt x="277" y="93"/>
                  </a:cubicBezTo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9" name="îṥḻîdé"/>
            <p:cNvSpPr/>
            <p:nvPr/>
          </p:nvSpPr>
          <p:spPr bwMode="auto">
            <a:xfrm>
              <a:off x="6267451" y="1792288"/>
              <a:ext cx="425450" cy="955675"/>
            </a:xfrm>
            <a:custGeom>
              <a:avLst/>
              <a:gdLst>
                <a:gd name="T0" fmla="*/ 113 w 331"/>
                <a:gd name="T1" fmla="*/ 2 h 745"/>
                <a:gd name="T2" fmla="*/ 282 w 331"/>
                <a:gd name="T3" fmla="*/ 104 h 745"/>
                <a:gd name="T4" fmla="*/ 327 w 331"/>
                <a:gd name="T5" fmla="*/ 144 h 745"/>
                <a:gd name="T6" fmla="*/ 328 w 331"/>
                <a:gd name="T7" fmla="*/ 177 h 745"/>
                <a:gd name="T8" fmla="*/ 316 w 331"/>
                <a:gd name="T9" fmla="*/ 240 h 745"/>
                <a:gd name="T10" fmla="*/ 275 w 331"/>
                <a:gd name="T11" fmla="*/ 303 h 745"/>
                <a:gd name="T12" fmla="*/ 207 w 331"/>
                <a:gd name="T13" fmla="*/ 415 h 745"/>
                <a:gd name="T14" fmla="*/ 256 w 331"/>
                <a:gd name="T15" fmla="*/ 617 h 745"/>
                <a:gd name="T16" fmla="*/ 256 w 331"/>
                <a:gd name="T17" fmla="*/ 622 h 745"/>
                <a:gd name="T18" fmla="*/ 253 w 331"/>
                <a:gd name="T19" fmla="*/ 625 h 745"/>
                <a:gd name="T20" fmla="*/ 203 w 331"/>
                <a:gd name="T21" fmla="*/ 658 h 745"/>
                <a:gd name="T22" fmla="*/ 189 w 331"/>
                <a:gd name="T23" fmla="*/ 670 h 745"/>
                <a:gd name="T24" fmla="*/ 176 w 331"/>
                <a:gd name="T25" fmla="*/ 711 h 745"/>
                <a:gd name="T26" fmla="*/ 145 w 331"/>
                <a:gd name="T27" fmla="*/ 739 h 745"/>
                <a:gd name="T28" fmla="*/ 102 w 331"/>
                <a:gd name="T29" fmla="*/ 743 h 745"/>
                <a:gd name="T30" fmla="*/ 52 w 331"/>
                <a:gd name="T31" fmla="*/ 725 h 745"/>
                <a:gd name="T32" fmla="*/ 21 w 331"/>
                <a:gd name="T33" fmla="*/ 689 h 745"/>
                <a:gd name="T34" fmla="*/ 5 w 331"/>
                <a:gd name="T35" fmla="*/ 660 h 745"/>
                <a:gd name="T36" fmla="*/ 0 w 331"/>
                <a:gd name="T37" fmla="*/ 613 h 745"/>
                <a:gd name="T38" fmla="*/ 8 w 331"/>
                <a:gd name="T39" fmla="*/ 525 h 745"/>
                <a:gd name="T40" fmla="*/ 16 w 331"/>
                <a:gd name="T41" fmla="*/ 490 h 745"/>
                <a:gd name="T42" fmla="*/ 21 w 331"/>
                <a:gd name="T43" fmla="*/ 418 h 745"/>
                <a:gd name="T44" fmla="*/ 39 w 331"/>
                <a:gd name="T45" fmla="*/ 340 h 745"/>
                <a:gd name="T46" fmla="*/ 49 w 331"/>
                <a:gd name="T47" fmla="*/ 291 h 745"/>
                <a:gd name="T48" fmla="*/ 73 w 331"/>
                <a:gd name="T49" fmla="*/ 207 h 745"/>
                <a:gd name="T50" fmla="*/ 89 w 331"/>
                <a:gd name="T51" fmla="*/ 160 h 745"/>
                <a:gd name="T52" fmla="*/ 100 w 331"/>
                <a:gd name="T53" fmla="*/ 130 h 745"/>
                <a:gd name="T54" fmla="*/ 119 w 331"/>
                <a:gd name="T55" fmla="*/ 73 h 745"/>
                <a:gd name="T56" fmla="*/ 107 w 331"/>
                <a:gd name="T57" fmla="*/ 5 h 745"/>
                <a:gd name="T58" fmla="*/ 113 w 331"/>
                <a:gd name="T59" fmla="*/ 2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1" h="745">
                  <a:moveTo>
                    <a:pt x="113" y="2"/>
                  </a:moveTo>
                  <a:cubicBezTo>
                    <a:pt x="160" y="40"/>
                    <a:pt x="229" y="76"/>
                    <a:pt x="282" y="104"/>
                  </a:cubicBezTo>
                  <a:cubicBezTo>
                    <a:pt x="300" y="114"/>
                    <a:pt x="321" y="124"/>
                    <a:pt x="327" y="144"/>
                  </a:cubicBezTo>
                  <a:cubicBezTo>
                    <a:pt x="331" y="155"/>
                    <a:pt x="329" y="166"/>
                    <a:pt x="328" y="177"/>
                  </a:cubicBezTo>
                  <a:cubicBezTo>
                    <a:pt x="326" y="198"/>
                    <a:pt x="324" y="220"/>
                    <a:pt x="316" y="240"/>
                  </a:cubicBezTo>
                  <a:cubicBezTo>
                    <a:pt x="306" y="263"/>
                    <a:pt x="289" y="282"/>
                    <a:pt x="275" y="303"/>
                  </a:cubicBezTo>
                  <a:cubicBezTo>
                    <a:pt x="251" y="339"/>
                    <a:pt x="237" y="383"/>
                    <a:pt x="207" y="415"/>
                  </a:cubicBezTo>
                  <a:cubicBezTo>
                    <a:pt x="227" y="481"/>
                    <a:pt x="249" y="548"/>
                    <a:pt x="256" y="617"/>
                  </a:cubicBezTo>
                  <a:cubicBezTo>
                    <a:pt x="257" y="619"/>
                    <a:pt x="257" y="621"/>
                    <a:pt x="256" y="622"/>
                  </a:cubicBezTo>
                  <a:cubicBezTo>
                    <a:pt x="255" y="624"/>
                    <a:pt x="254" y="625"/>
                    <a:pt x="253" y="625"/>
                  </a:cubicBezTo>
                  <a:cubicBezTo>
                    <a:pt x="203" y="658"/>
                    <a:pt x="203" y="658"/>
                    <a:pt x="203" y="658"/>
                  </a:cubicBezTo>
                  <a:cubicBezTo>
                    <a:pt x="198" y="661"/>
                    <a:pt x="193" y="665"/>
                    <a:pt x="189" y="670"/>
                  </a:cubicBezTo>
                  <a:cubicBezTo>
                    <a:pt x="180" y="681"/>
                    <a:pt x="181" y="697"/>
                    <a:pt x="176" y="711"/>
                  </a:cubicBezTo>
                  <a:cubicBezTo>
                    <a:pt x="170" y="724"/>
                    <a:pt x="158" y="734"/>
                    <a:pt x="145" y="739"/>
                  </a:cubicBezTo>
                  <a:cubicBezTo>
                    <a:pt x="131" y="743"/>
                    <a:pt x="117" y="745"/>
                    <a:pt x="102" y="743"/>
                  </a:cubicBezTo>
                  <a:cubicBezTo>
                    <a:pt x="84" y="742"/>
                    <a:pt x="67" y="736"/>
                    <a:pt x="52" y="725"/>
                  </a:cubicBezTo>
                  <a:cubicBezTo>
                    <a:pt x="39" y="716"/>
                    <a:pt x="30" y="702"/>
                    <a:pt x="21" y="689"/>
                  </a:cubicBezTo>
                  <a:cubicBezTo>
                    <a:pt x="15" y="680"/>
                    <a:pt x="10" y="670"/>
                    <a:pt x="5" y="660"/>
                  </a:cubicBezTo>
                  <a:cubicBezTo>
                    <a:pt x="0" y="645"/>
                    <a:pt x="0" y="629"/>
                    <a:pt x="0" y="613"/>
                  </a:cubicBezTo>
                  <a:cubicBezTo>
                    <a:pt x="0" y="584"/>
                    <a:pt x="3" y="554"/>
                    <a:pt x="8" y="525"/>
                  </a:cubicBezTo>
                  <a:cubicBezTo>
                    <a:pt x="11" y="513"/>
                    <a:pt x="14" y="501"/>
                    <a:pt x="16" y="490"/>
                  </a:cubicBezTo>
                  <a:cubicBezTo>
                    <a:pt x="19" y="466"/>
                    <a:pt x="18" y="442"/>
                    <a:pt x="21" y="418"/>
                  </a:cubicBezTo>
                  <a:cubicBezTo>
                    <a:pt x="25" y="392"/>
                    <a:pt x="31" y="365"/>
                    <a:pt x="39" y="340"/>
                  </a:cubicBezTo>
                  <a:cubicBezTo>
                    <a:pt x="43" y="324"/>
                    <a:pt x="47" y="308"/>
                    <a:pt x="49" y="291"/>
                  </a:cubicBezTo>
                  <a:cubicBezTo>
                    <a:pt x="54" y="263"/>
                    <a:pt x="63" y="235"/>
                    <a:pt x="73" y="207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2" y="150"/>
                    <a:pt x="96" y="140"/>
                    <a:pt x="100" y="130"/>
                  </a:cubicBezTo>
                  <a:cubicBezTo>
                    <a:pt x="107" y="111"/>
                    <a:pt x="117" y="93"/>
                    <a:pt x="119" y="73"/>
                  </a:cubicBezTo>
                  <a:cubicBezTo>
                    <a:pt x="122" y="51"/>
                    <a:pt x="99" y="26"/>
                    <a:pt x="107" y="5"/>
                  </a:cubicBezTo>
                  <a:cubicBezTo>
                    <a:pt x="107" y="3"/>
                    <a:pt x="111" y="0"/>
                    <a:pt x="113" y="2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0" name="ï$ļïḑe"/>
            <p:cNvSpPr/>
            <p:nvPr/>
          </p:nvSpPr>
          <p:spPr bwMode="auto">
            <a:xfrm>
              <a:off x="6307138" y="1962151"/>
              <a:ext cx="411163" cy="677863"/>
            </a:xfrm>
            <a:custGeom>
              <a:avLst/>
              <a:gdLst>
                <a:gd name="T0" fmla="*/ 283 w 320"/>
                <a:gd name="T1" fmla="*/ 0 h 527"/>
                <a:gd name="T2" fmla="*/ 304 w 320"/>
                <a:gd name="T3" fmla="*/ 28 h 527"/>
                <a:gd name="T4" fmla="*/ 311 w 320"/>
                <a:gd name="T5" fmla="*/ 109 h 527"/>
                <a:gd name="T6" fmla="*/ 308 w 320"/>
                <a:gd name="T7" fmla="*/ 130 h 527"/>
                <a:gd name="T8" fmla="*/ 310 w 320"/>
                <a:gd name="T9" fmla="*/ 154 h 527"/>
                <a:gd name="T10" fmla="*/ 311 w 320"/>
                <a:gd name="T11" fmla="*/ 246 h 527"/>
                <a:gd name="T12" fmla="*/ 306 w 320"/>
                <a:gd name="T13" fmla="*/ 349 h 527"/>
                <a:gd name="T14" fmla="*/ 259 w 320"/>
                <a:gd name="T15" fmla="*/ 400 h 527"/>
                <a:gd name="T16" fmla="*/ 39 w 320"/>
                <a:gd name="T17" fmla="*/ 527 h 527"/>
                <a:gd name="T18" fmla="*/ 44 w 320"/>
                <a:gd name="T19" fmla="*/ 467 h 527"/>
                <a:gd name="T20" fmla="*/ 0 w 320"/>
                <a:gd name="T21" fmla="*/ 422 h 527"/>
                <a:gd name="T22" fmla="*/ 66 w 320"/>
                <a:gd name="T23" fmla="*/ 398 h 527"/>
                <a:gd name="T24" fmla="*/ 179 w 320"/>
                <a:gd name="T25" fmla="*/ 315 h 527"/>
                <a:gd name="T26" fmla="*/ 191 w 320"/>
                <a:gd name="T27" fmla="*/ 300 h 527"/>
                <a:gd name="T28" fmla="*/ 178 w 320"/>
                <a:gd name="T29" fmla="*/ 266 h 527"/>
                <a:gd name="T30" fmla="*/ 170 w 320"/>
                <a:gd name="T31" fmla="*/ 155 h 527"/>
                <a:gd name="T32" fmla="*/ 220 w 320"/>
                <a:gd name="T33" fmla="*/ 42 h 527"/>
                <a:gd name="T34" fmla="*/ 283 w 320"/>
                <a:gd name="T35" fmla="*/ 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0" h="527">
                  <a:moveTo>
                    <a:pt x="283" y="0"/>
                  </a:moveTo>
                  <a:cubicBezTo>
                    <a:pt x="294" y="5"/>
                    <a:pt x="301" y="17"/>
                    <a:pt x="304" y="28"/>
                  </a:cubicBezTo>
                  <a:cubicBezTo>
                    <a:pt x="313" y="54"/>
                    <a:pt x="316" y="82"/>
                    <a:pt x="311" y="109"/>
                  </a:cubicBezTo>
                  <a:cubicBezTo>
                    <a:pt x="309" y="116"/>
                    <a:pt x="308" y="123"/>
                    <a:pt x="308" y="130"/>
                  </a:cubicBezTo>
                  <a:cubicBezTo>
                    <a:pt x="308" y="138"/>
                    <a:pt x="308" y="146"/>
                    <a:pt x="310" y="154"/>
                  </a:cubicBezTo>
                  <a:cubicBezTo>
                    <a:pt x="314" y="184"/>
                    <a:pt x="310" y="215"/>
                    <a:pt x="311" y="246"/>
                  </a:cubicBezTo>
                  <a:cubicBezTo>
                    <a:pt x="313" y="281"/>
                    <a:pt x="320" y="318"/>
                    <a:pt x="306" y="349"/>
                  </a:cubicBezTo>
                  <a:cubicBezTo>
                    <a:pt x="296" y="370"/>
                    <a:pt x="278" y="386"/>
                    <a:pt x="259" y="400"/>
                  </a:cubicBezTo>
                  <a:cubicBezTo>
                    <a:pt x="192" y="453"/>
                    <a:pt x="118" y="495"/>
                    <a:pt x="39" y="527"/>
                  </a:cubicBezTo>
                  <a:cubicBezTo>
                    <a:pt x="52" y="511"/>
                    <a:pt x="53" y="486"/>
                    <a:pt x="44" y="467"/>
                  </a:cubicBezTo>
                  <a:cubicBezTo>
                    <a:pt x="35" y="448"/>
                    <a:pt x="18" y="433"/>
                    <a:pt x="0" y="422"/>
                  </a:cubicBezTo>
                  <a:cubicBezTo>
                    <a:pt x="23" y="417"/>
                    <a:pt x="45" y="409"/>
                    <a:pt x="66" y="398"/>
                  </a:cubicBezTo>
                  <a:cubicBezTo>
                    <a:pt x="108" y="377"/>
                    <a:pt x="144" y="346"/>
                    <a:pt x="179" y="315"/>
                  </a:cubicBezTo>
                  <a:cubicBezTo>
                    <a:pt x="184" y="311"/>
                    <a:pt x="188" y="306"/>
                    <a:pt x="191" y="300"/>
                  </a:cubicBezTo>
                  <a:cubicBezTo>
                    <a:pt x="194" y="288"/>
                    <a:pt x="185" y="277"/>
                    <a:pt x="178" y="266"/>
                  </a:cubicBezTo>
                  <a:cubicBezTo>
                    <a:pt x="157" y="234"/>
                    <a:pt x="162" y="192"/>
                    <a:pt x="170" y="155"/>
                  </a:cubicBezTo>
                  <a:cubicBezTo>
                    <a:pt x="180" y="115"/>
                    <a:pt x="194" y="74"/>
                    <a:pt x="220" y="42"/>
                  </a:cubicBezTo>
                  <a:cubicBezTo>
                    <a:pt x="237" y="21"/>
                    <a:pt x="258" y="6"/>
                    <a:pt x="283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1" name="îşḻîḋé"/>
            <p:cNvSpPr/>
            <p:nvPr/>
          </p:nvSpPr>
          <p:spPr bwMode="auto">
            <a:xfrm>
              <a:off x="6176963" y="2505076"/>
              <a:ext cx="212725" cy="166688"/>
            </a:xfrm>
            <a:custGeom>
              <a:avLst/>
              <a:gdLst>
                <a:gd name="T0" fmla="*/ 136 w 165"/>
                <a:gd name="T1" fmla="*/ 106 h 130"/>
                <a:gd name="T2" fmla="*/ 123 w 165"/>
                <a:gd name="T3" fmla="*/ 122 h 130"/>
                <a:gd name="T4" fmla="*/ 81 w 165"/>
                <a:gd name="T5" fmla="*/ 121 h 130"/>
                <a:gd name="T6" fmla="*/ 47 w 165"/>
                <a:gd name="T7" fmla="*/ 99 h 130"/>
                <a:gd name="T8" fmla="*/ 32 w 165"/>
                <a:gd name="T9" fmla="*/ 88 h 130"/>
                <a:gd name="T10" fmla="*/ 1 w 165"/>
                <a:gd name="T11" fmla="*/ 77 h 130"/>
                <a:gd name="T12" fmla="*/ 0 w 165"/>
                <a:gd name="T13" fmla="*/ 74 h 130"/>
                <a:gd name="T14" fmla="*/ 8 w 165"/>
                <a:gd name="T15" fmla="*/ 69 h 130"/>
                <a:gd name="T16" fmla="*/ 54 w 165"/>
                <a:gd name="T17" fmla="*/ 55 h 130"/>
                <a:gd name="T18" fmla="*/ 43 w 165"/>
                <a:gd name="T19" fmla="*/ 43 h 130"/>
                <a:gd name="T20" fmla="*/ 41 w 165"/>
                <a:gd name="T21" fmla="*/ 37 h 130"/>
                <a:gd name="T22" fmla="*/ 45 w 165"/>
                <a:gd name="T23" fmla="*/ 32 h 130"/>
                <a:gd name="T24" fmla="*/ 142 w 165"/>
                <a:gd name="T25" fmla="*/ 15 h 130"/>
                <a:gd name="T26" fmla="*/ 150 w 165"/>
                <a:gd name="T27" fmla="*/ 21 h 130"/>
                <a:gd name="T28" fmla="*/ 153 w 165"/>
                <a:gd name="T29" fmla="*/ 29 h 130"/>
                <a:gd name="T30" fmla="*/ 162 w 165"/>
                <a:gd name="T31" fmla="*/ 69 h 130"/>
                <a:gd name="T32" fmla="*/ 136 w 165"/>
                <a:gd name="T33" fmla="*/ 10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5" h="130">
                  <a:moveTo>
                    <a:pt x="136" y="106"/>
                  </a:moveTo>
                  <a:cubicBezTo>
                    <a:pt x="133" y="112"/>
                    <a:pt x="128" y="117"/>
                    <a:pt x="123" y="122"/>
                  </a:cubicBezTo>
                  <a:cubicBezTo>
                    <a:pt x="111" y="130"/>
                    <a:pt x="94" y="126"/>
                    <a:pt x="81" y="121"/>
                  </a:cubicBezTo>
                  <a:cubicBezTo>
                    <a:pt x="68" y="116"/>
                    <a:pt x="57" y="108"/>
                    <a:pt x="47" y="99"/>
                  </a:cubicBezTo>
                  <a:cubicBezTo>
                    <a:pt x="42" y="95"/>
                    <a:pt x="37" y="91"/>
                    <a:pt x="32" y="88"/>
                  </a:cubicBezTo>
                  <a:cubicBezTo>
                    <a:pt x="21" y="84"/>
                    <a:pt x="6" y="87"/>
                    <a:pt x="1" y="77"/>
                  </a:cubicBezTo>
                  <a:cubicBezTo>
                    <a:pt x="0" y="76"/>
                    <a:pt x="0" y="75"/>
                    <a:pt x="0" y="74"/>
                  </a:cubicBezTo>
                  <a:cubicBezTo>
                    <a:pt x="0" y="70"/>
                    <a:pt x="5" y="69"/>
                    <a:pt x="8" y="69"/>
                  </a:cubicBezTo>
                  <a:cubicBezTo>
                    <a:pt x="24" y="68"/>
                    <a:pt x="40" y="63"/>
                    <a:pt x="54" y="55"/>
                  </a:cubicBezTo>
                  <a:cubicBezTo>
                    <a:pt x="50" y="52"/>
                    <a:pt x="46" y="48"/>
                    <a:pt x="43" y="43"/>
                  </a:cubicBezTo>
                  <a:cubicBezTo>
                    <a:pt x="42" y="41"/>
                    <a:pt x="41" y="39"/>
                    <a:pt x="41" y="37"/>
                  </a:cubicBezTo>
                  <a:cubicBezTo>
                    <a:pt x="42" y="35"/>
                    <a:pt x="43" y="33"/>
                    <a:pt x="45" y="32"/>
                  </a:cubicBezTo>
                  <a:cubicBezTo>
                    <a:pt x="71" y="7"/>
                    <a:pt x="110" y="0"/>
                    <a:pt x="142" y="15"/>
                  </a:cubicBezTo>
                  <a:cubicBezTo>
                    <a:pt x="146" y="17"/>
                    <a:pt x="148" y="19"/>
                    <a:pt x="150" y="21"/>
                  </a:cubicBezTo>
                  <a:cubicBezTo>
                    <a:pt x="152" y="24"/>
                    <a:pt x="153" y="26"/>
                    <a:pt x="153" y="29"/>
                  </a:cubicBezTo>
                  <a:cubicBezTo>
                    <a:pt x="156" y="40"/>
                    <a:pt x="165" y="57"/>
                    <a:pt x="162" y="69"/>
                  </a:cubicBezTo>
                  <a:cubicBezTo>
                    <a:pt x="158" y="82"/>
                    <a:pt x="144" y="95"/>
                    <a:pt x="136" y="106"/>
                  </a:cubicBezTo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2" name="íśļïḑe"/>
            <p:cNvSpPr/>
            <p:nvPr/>
          </p:nvSpPr>
          <p:spPr bwMode="auto">
            <a:xfrm>
              <a:off x="5938838" y="1727201"/>
              <a:ext cx="273050" cy="865188"/>
            </a:xfrm>
            <a:custGeom>
              <a:avLst/>
              <a:gdLst>
                <a:gd name="T0" fmla="*/ 49 w 212"/>
                <a:gd name="T1" fmla="*/ 661 h 673"/>
                <a:gd name="T2" fmla="*/ 141 w 212"/>
                <a:gd name="T3" fmla="*/ 455 h 673"/>
                <a:gd name="T4" fmla="*/ 156 w 212"/>
                <a:gd name="T5" fmla="*/ 403 h 673"/>
                <a:gd name="T6" fmla="*/ 192 w 212"/>
                <a:gd name="T7" fmla="*/ 277 h 673"/>
                <a:gd name="T8" fmla="*/ 205 w 212"/>
                <a:gd name="T9" fmla="*/ 222 h 673"/>
                <a:gd name="T10" fmla="*/ 212 w 212"/>
                <a:gd name="T11" fmla="*/ 123 h 673"/>
                <a:gd name="T12" fmla="*/ 202 w 212"/>
                <a:gd name="T13" fmla="*/ 83 h 673"/>
                <a:gd name="T14" fmla="*/ 194 w 212"/>
                <a:gd name="T15" fmla="*/ 56 h 673"/>
                <a:gd name="T16" fmla="*/ 178 w 212"/>
                <a:gd name="T17" fmla="*/ 21 h 673"/>
                <a:gd name="T18" fmla="*/ 171 w 212"/>
                <a:gd name="T19" fmla="*/ 13 h 673"/>
                <a:gd name="T20" fmla="*/ 155 w 212"/>
                <a:gd name="T21" fmla="*/ 6 h 673"/>
                <a:gd name="T22" fmla="*/ 116 w 212"/>
                <a:gd name="T23" fmla="*/ 0 h 673"/>
                <a:gd name="T24" fmla="*/ 80 w 212"/>
                <a:gd name="T25" fmla="*/ 15 h 673"/>
                <a:gd name="T26" fmla="*/ 65 w 212"/>
                <a:gd name="T27" fmla="*/ 42 h 673"/>
                <a:gd name="T28" fmla="*/ 59 w 212"/>
                <a:gd name="T29" fmla="*/ 53 h 673"/>
                <a:gd name="T30" fmla="*/ 55 w 212"/>
                <a:gd name="T31" fmla="*/ 71 h 673"/>
                <a:gd name="T32" fmla="*/ 50 w 212"/>
                <a:gd name="T33" fmla="*/ 146 h 673"/>
                <a:gd name="T34" fmla="*/ 49 w 212"/>
                <a:gd name="T35" fmla="*/ 181 h 673"/>
                <a:gd name="T36" fmla="*/ 51 w 212"/>
                <a:gd name="T37" fmla="*/ 208 h 673"/>
                <a:gd name="T38" fmla="*/ 61 w 212"/>
                <a:gd name="T39" fmla="*/ 295 h 673"/>
                <a:gd name="T40" fmla="*/ 63 w 212"/>
                <a:gd name="T41" fmla="*/ 355 h 673"/>
                <a:gd name="T42" fmla="*/ 46 w 212"/>
                <a:gd name="T43" fmla="*/ 503 h 673"/>
                <a:gd name="T44" fmla="*/ 24 w 212"/>
                <a:gd name="T45" fmla="*/ 571 h 673"/>
                <a:gd name="T46" fmla="*/ 4 w 212"/>
                <a:gd name="T47" fmla="*/ 629 h 673"/>
                <a:gd name="T48" fmla="*/ 9 w 212"/>
                <a:gd name="T49" fmla="*/ 650 h 673"/>
                <a:gd name="T50" fmla="*/ 10 w 212"/>
                <a:gd name="T51" fmla="*/ 664 h 673"/>
                <a:gd name="T52" fmla="*/ 28 w 212"/>
                <a:gd name="T53" fmla="*/ 672 h 673"/>
                <a:gd name="T54" fmla="*/ 49 w 212"/>
                <a:gd name="T55" fmla="*/ 661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2" h="673">
                  <a:moveTo>
                    <a:pt x="49" y="661"/>
                  </a:moveTo>
                  <a:cubicBezTo>
                    <a:pt x="98" y="603"/>
                    <a:pt x="121" y="528"/>
                    <a:pt x="141" y="455"/>
                  </a:cubicBezTo>
                  <a:cubicBezTo>
                    <a:pt x="156" y="403"/>
                    <a:pt x="156" y="403"/>
                    <a:pt x="156" y="403"/>
                  </a:cubicBezTo>
                  <a:cubicBezTo>
                    <a:pt x="192" y="277"/>
                    <a:pt x="192" y="277"/>
                    <a:pt x="192" y="277"/>
                  </a:cubicBezTo>
                  <a:cubicBezTo>
                    <a:pt x="197" y="259"/>
                    <a:pt x="202" y="240"/>
                    <a:pt x="205" y="222"/>
                  </a:cubicBezTo>
                  <a:cubicBezTo>
                    <a:pt x="211" y="189"/>
                    <a:pt x="212" y="156"/>
                    <a:pt x="212" y="123"/>
                  </a:cubicBezTo>
                  <a:cubicBezTo>
                    <a:pt x="211" y="109"/>
                    <a:pt x="208" y="96"/>
                    <a:pt x="202" y="83"/>
                  </a:cubicBezTo>
                  <a:cubicBezTo>
                    <a:pt x="199" y="75"/>
                    <a:pt x="197" y="65"/>
                    <a:pt x="194" y="56"/>
                  </a:cubicBezTo>
                  <a:cubicBezTo>
                    <a:pt x="191" y="44"/>
                    <a:pt x="185" y="32"/>
                    <a:pt x="178" y="21"/>
                  </a:cubicBezTo>
                  <a:cubicBezTo>
                    <a:pt x="176" y="18"/>
                    <a:pt x="174" y="15"/>
                    <a:pt x="171" y="13"/>
                  </a:cubicBezTo>
                  <a:cubicBezTo>
                    <a:pt x="166" y="9"/>
                    <a:pt x="161" y="7"/>
                    <a:pt x="155" y="6"/>
                  </a:cubicBezTo>
                  <a:cubicBezTo>
                    <a:pt x="142" y="2"/>
                    <a:pt x="129" y="0"/>
                    <a:pt x="116" y="0"/>
                  </a:cubicBezTo>
                  <a:cubicBezTo>
                    <a:pt x="102" y="0"/>
                    <a:pt x="89" y="5"/>
                    <a:pt x="80" y="15"/>
                  </a:cubicBezTo>
                  <a:cubicBezTo>
                    <a:pt x="74" y="23"/>
                    <a:pt x="71" y="33"/>
                    <a:pt x="65" y="42"/>
                  </a:cubicBezTo>
                  <a:cubicBezTo>
                    <a:pt x="63" y="45"/>
                    <a:pt x="61" y="49"/>
                    <a:pt x="59" y="53"/>
                  </a:cubicBezTo>
                  <a:cubicBezTo>
                    <a:pt x="57" y="58"/>
                    <a:pt x="55" y="65"/>
                    <a:pt x="55" y="71"/>
                  </a:cubicBezTo>
                  <a:cubicBezTo>
                    <a:pt x="53" y="96"/>
                    <a:pt x="51" y="121"/>
                    <a:pt x="50" y="146"/>
                  </a:cubicBezTo>
                  <a:cubicBezTo>
                    <a:pt x="49" y="158"/>
                    <a:pt x="49" y="170"/>
                    <a:pt x="49" y="181"/>
                  </a:cubicBezTo>
                  <a:cubicBezTo>
                    <a:pt x="49" y="190"/>
                    <a:pt x="50" y="199"/>
                    <a:pt x="51" y="208"/>
                  </a:cubicBezTo>
                  <a:cubicBezTo>
                    <a:pt x="61" y="295"/>
                    <a:pt x="61" y="295"/>
                    <a:pt x="61" y="295"/>
                  </a:cubicBezTo>
                  <a:cubicBezTo>
                    <a:pt x="63" y="316"/>
                    <a:pt x="62" y="335"/>
                    <a:pt x="63" y="355"/>
                  </a:cubicBezTo>
                  <a:cubicBezTo>
                    <a:pt x="68" y="405"/>
                    <a:pt x="57" y="455"/>
                    <a:pt x="46" y="503"/>
                  </a:cubicBezTo>
                  <a:cubicBezTo>
                    <a:pt x="41" y="527"/>
                    <a:pt x="36" y="550"/>
                    <a:pt x="24" y="571"/>
                  </a:cubicBezTo>
                  <a:cubicBezTo>
                    <a:pt x="14" y="590"/>
                    <a:pt x="0" y="608"/>
                    <a:pt x="4" y="629"/>
                  </a:cubicBezTo>
                  <a:cubicBezTo>
                    <a:pt x="5" y="636"/>
                    <a:pt x="9" y="643"/>
                    <a:pt x="9" y="650"/>
                  </a:cubicBezTo>
                  <a:cubicBezTo>
                    <a:pt x="9" y="655"/>
                    <a:pt x="9" y="659"/>
                    <a:pt x="10" y="664"/>
                  </a:cubicBezTo>
                  <a:cubicBezTo>
                    <a:pt x="14" y="670"/>
                    <a:pt x="21" y="673"/>
                    <a:pt x="28" y="672"/>
                  </a:cubicBezTo>
                  <a:cubicBezTo>
                    <a:pt x="35" y="670"/>
                    <a:pt x="43" y="667"/>
                    <a:pt x="49" y="661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3" name="íṡļiḋe"/>
            <p:cNvSpPr/>
            <p:nvPr/>
          </p:nvSpPr>
          <p:spPr bwMode="auto">
            <a:xfrm>
              <a:off x="5902326" y="2206626"/>
              <a:ext cx="166688" cy="292100"/>
            </a:xfrm>
            <a:custGeom>
              <a:avLst/>
              <a:gdLst>
                <a:gd name="T0" fmla="*/ 84 w 130"/>
                <a:gd name="T1" fmla="*/ 58 h 227"/>
                <a:gd name="T2" fmla="*/ 85 w 130"/>
                <a:gd name="T3" fmla="*/ 93 h 227"/>
                <a:gd name="T4" fmla="*/ 93 w 130"/>
                <a:gd name="T5" fmla="*/ 137 h 227"/>
                <a:gd name="T6" fmla="*/ 116 w 130"/>
                <a:gd name="T7" fmla="*/ 179 h 227"/>
                <a:gd name="T8" fmla="*/ 126 w 130"/>
                <a:gd name="T9" fmla="*/ 186 h 227"/>
                <a:gd name="T10" fmla="*/ 129 w 130"/>
                <a:gd name="T11" fmla="*/ 196 h 227"/>
                <a:gd name="T12" fmla="*/ 118 w 130"/>
                <a:gd name="T13" fmla="*/ 195 h 227"/>
                <a:gd name="T14" fmla="*/ 120 w 130"/>
                <a:gd name="T15" fmla="*/ 210 h 227"/>
                <a:gd name="T16" fmla="*/ 105 w 130"/>
                <a:gd name="T17" fmla="*/ 212 h 227"/>
                <a:gd name="T18" fmla="*/ 103 w 130"/>
                <a:gd name="T19" fmla="*/ 211 h 227"/>
                <a:gd name="T20" fmla="*/ 102 w 130"/>
                <a:gd name="T21" fmla="*/ 221 h 227"/>
                <a:gd name="T22" fmla="*/ 94 w 130"/>
                <a:gd name="T23" fmla="*/ 227 h 227"/>
                <a:gd name="T24" fmla="*/ 88 w 130"/>
                <a:gd name="T25" fmla="*/ 225 h 227"/>
                <a:gd name="T26" fmla="*/ 59 w 130"/>
                <a:gd name="T27" fmla="*/ 207 h 227"/>
                <a:gd name="T28" fmla="*/ 39 w 130"/>
                <a:gd name="T29" fmla="*/ 187 h 227"/>
                <a:gd name="T30" fmla="*/ 26 w 130"/>
                <a:gd name="T31" fmla="*/ 168 h 227"/>
                <a:gd name="T32" fmla="*/ 20 w 130"/>
                <a:gd name="T33" fmla="*/ 156 h 227"/>
                <a:gd name="T34" fmla="*/ 21 w 130"/>
                <a:gd name="T35" fmla="*/ 107 h 227"/>
                <a:gd name="T36" fmla="*/ 14 w 130"/>
                <a:gd name="T37" fmla="*/ 97 h 227"/>
                <a:gd name="T38" fmla="*/ 2 w 130"/>
                <a:gd name="T39" fmla="*/ 25 h 227"/>
                <a:gd name="T40" fmla="*/ 12 w 130"/>
                <a:gd name="T41" fmla="*/ 3 h 227"/>
                <a:gd name="T42" fmla="*/ 30 w 130"/>
                <a:gd name="T43" fmla="*/ 6 h 227"/>
                <a:gd name="T44" fmla="*/ 47 w 130"/>
                <a:gd name="T45" fmla="*/ 17 h 227"/>
                <a:gd name="T46" fmla="*/ 60 w 130"/>
                <a:gd name="T47" fmla="*/ 20 h 227"/>
                <a:gd name="T48" fmla="*/ 74 w 130"/>
                <a:gd name="T49" fmla="*/ 34 h 227"/>
                <a:gd name="T50" fmla="*/ 84 w 130"/>
                <a:gd name="T51" fmla="*/ 5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27">
                  <a:moveTo>
                    <a:pt x="84" y="58"/>
                  </a:moveTo>
                  <a:cubicBezTo>
                    <a:pt x="85" y="69"/>
                    <a:pt x="84" y="81"/>
                    <a:pt x="85" y="93"/>
                  </a:cubicBezTo>
                  <a:cubicBezTo>
                    <a:pt x="86" y="107"/>
                    <a:pt x="88" y="122"/>
                    <a:pt x="93" y="137"/>
                  </a:cubicBezTo>
                  <a:cubicBezTo>
                    <a:pt x="97" y="153"/>
                    <a:pt x="102" y="171"/>
                    <a:pt x="116" y="179"/>
                  </a:cubicBezTo>
                  <a:cubicBezTo>
                    <a:pt x="119" y="181"/>
                    <a:pt x="123" y="183"/>
                    <a:pt x="126" y="186"/>
                  </a:cubicBezTo>
                  <a:cubicBezTo>
                    <a:pt x="129" y="188"/>
                    <a:pt x="130" y="193"/>
                    <a:pt x="129" y="196"/>
                  </a:cubicBezTo>
                  <a:cubicBezTo>
                    <a:pt x="118" y="195"/>
                    <a:pt x="118" y="195"/>
                    <a:pt x="118" y="195"/>
                  </a:cubicBezTo>
                  <a:cubicBezTo>
                    <a:pt x="123" y="198"/>
                    <a:pt x="124" y="205"/>
                    <a:pt x="120" y="210"/>
                  </a:cubicBezTo>
                  <a:cubicBezTo>
                    <a:pt x="117" y="215"/>
                    <a:pt x="110" y="216"/>
                    <a:pt x="105" y="212"/>
                  </a:cubicBezTo>
                  <a:cubicBezTo>
                    <a:pt x="104" y="212"/>
                    <a:pt x="103" y="211"/>
                    <a:pt x="103" y="211"/>
                  </a:cubicBezTo>
                  <a:cubicBezTo>
                    <a:pt x="103" y="214"/>
                    <a:pt x="103" y="218"/>
                    <a:pt x="102" y="221"/>
                  </a:cubicBezTo>
                  <a:cubicBezTo>
                    <a:pt x="101" y="225"/>
                    <a:pt x="97" y="227"/>
                    <a:pt x="94" y="227"/>
                  </a:cubicBezTo>
                  <a:cubicBezTo>
                    <a:pt x="92" y="227"/>
                    <a:pt x="90" y="226"/>
                    <a:pt x="88" y="225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1" y="203"/>
                    <a:pt x="44" y="196"/>
                    <a:pt x="39" y="18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3" y="165"/>
                    <a:pt x="21" y="161"/>
                    <a:pt x="20" y="156"/>
                  </a:cubicBezTo>
                  <a:cubicBezTo>
                    <a:pt x="15" y="140"/>
                    <a:pt x="28" y="122"/>
                    <a:pt x="21" y="107"/>
                  </a:cubicBezTo>
                  <a:cubicBezTo>
                    <a:pt x="19" y="104"/>
                    <a:pt x="17" y="100"/>
                    <a:pt x="14" y="97"/>
                  </a:cubicBezTo>
                  <a:cubicBezTo>
                    <a:pt x="0" y="77"/>
                    <a:pt x="0" y="50"/>
                    <a:pt x="2" y="25"/>
                  </a:cubicBezTo>
                  <a:cubicBezTo>
                    <a:pt x="3" y="17"/>
                    <a:pt x="4" y="7"/>
                    <a:pt x="12" y="3"/>
                  </a:cubicBezTo>
                  <a:cubicBezTo>
                    <a:pt x="18" y="0"/>
                    <a:pt x="25" y="3"/>
                    <a:pt x="30" y="6"/>
                  </a:cubicBezTo>
                  <a:cubicBezTo>
                    <a:pt x="36" y="10"/>
                    <a:pt x="41" y="15"/>
                    <a:pt x="47" y="17"/>
                  </a:cubicBezTo>
                  <a:cubicBezTo>
                    <a:pt x="51" y="18"/>
                    <a:pt x="56" y="18"/>
                    <a:pt x="60" y="20"/>
                  </a:cubicBezTo>
                  <a:cubicBezTo>
                    <a:pt x="65" y="22"/>
                    <a:pt x="70" y="29"/>
                    <a:pt x="74" y="34"/>
                  </a:cubicBezTo>
                  <a:cubicBezTo>
                    <a:pt x="79" y="41"/>
                    <a:pt x="83" y="49"/>
                    <a:pt x="84" y="58"/>
                  </a:cubicBezTo>
                  <a:close/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4" name="iṩľïḓé"/>
            <p:cNvSpPr/>
            <p:nvPr/>
          </p:nvSpPr>
          <p:spPr bwMode="auto">
            <a:xfrm>
              <a:off x="5402263" y="1533526"/>
              <a:ext cx="242888" cy="325438"/>
            </a:xfrm>
            <a:custGeom>
              <a:avLst/>
              <a:gdLst>
                <a:gd name="T0" fmla="*/ 121 w 189"/>
                <a:gd name="T1" fmla="*/ 222 h 253"/>
                <a:gd name="T2" fmla="*/ 107 w 189"/>
                <a:gd name="T3" fmla="*/ 243 h 253"/>
                <a:gd name="T4" fmla="*/ 84 w 189"/>
                <a:gd name="T5" fmla="*/ 251 h 253"/>
                <a:gd name="T6" fmla="*/ 63 w 189"/>
                <a:gd name="T7" fmla="*/ 235 h 253"/>
                <a:gd name="T8" fmla="*/ 21 w 189"/>
                <a:gd name="T9" fmla="*/ 178 h 253"/>
                <a:gd name="T10" fmla="*/ 1 w 189"/>
                <a:gd name="T11" fmla="*/ 72 h 253"/>
                <a:gd name="T12" fmla="*/ 4 w 189"/>
                <a:gd name="T13" fmla="*/ 45 h 253"/>
                <a:gd name="T14" fmla="*/ 33 w 189"/>
                <a:gd name="T15" fmla="*/ 26 h 253"/>
                <a:gd name="T16" fmla="*/ 94 w 189"/>
                <a:gd name="T17" fmla="*/ 3 h 253"/>
                <a:gd name="T18" fmla="*/ 106 w 189"/>
                <a:gd name="T19" fmla="*/ 1 h 253"/>
                <a:gd name="T20" fmla="*/ 121 w 189"/>
                <a:gd name="T21" fmla="*/ 23 h 253"/>
                <a:gd name="T22" fmla="*/ 144 w 189"/>
                <a:gd name="T23" fmla="*/ 69 h 253"/>
                <a:gd name="T24" fmla="*/ 171 w 189"/>
                <a:gd name="T25" fmla="*/ 135 h 253"/>
                <a:gd name="T26" fmla="*/ 121 w 189"/>
                <a:gd name="T27" fmla="*/ 22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253">
                  <a:moveTo>
                    <a:pt x="121" y="222"/>
                  </a:moveTo>
                  <a:cubicBezTo>
                    <a:pt x="118" y="230"/>
                    <a:pt x="113" y="237"/>
                    <a:pt x="107" y="243"/>
                  </a:cubicBezTo>
                  <a:cubicBezTo>
                    <a:pt x="101" y="250"/>
                    <a:pt x="92" y="253"/>
                    <a:pt x="84" y="251"/>
                  </a:cubicBezTo>
                  <a:cubicBezTo>
                    <a:pt x="75" y="250"/>
                    <a:pt x="68" y="242"/>
                    <a:pt x="63" y="235"/>
                  </a:cubicBezTo>
                  <a:cubicBezTo>
                    <a:pt x="47" y="217"/>
                    <a:pt x="32" y="199"/>
                    <a:pt x="21" y="178"/>
                  </a:cubicBezTo>
                  <a:cubicBezTo>
                    <a:pt x="6" y="145"/>
                    <a:pt x="3" y="108"/>
                    <a:pt x="1" y="72"/>
                  </a:cubicBezTo>
                  <a:cubicBezTo>
                    <a:pt x="0" y="63"/>
                    <a:pt x="0" y="53"/>
                    <a:pt x="4" y="45"/>
                  </a:cubicBezTo>
                  <a:cubicBezTo>
                    <a:pt x="10" y="35"/>
                    <a:pt x="22" y="30"/>
                    <a:pt x="33" y="26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7" y="1"/>
                    <a:pt x="102" y="0"/>
                    <a:pt x="106" y="1"/>
                  </a:cubicBezTo>
                  <a:cubicBezTo>
                    <a:pt x="115" y="2"/>
                    <a:pt x="119" y="14"/>
                    <a:pt x="121" y="23"/>
                  </a:cubicBezTo>
                  <a:cubicBezTo>
                    <a:pt x="126" y="40"/>
                    <a:pt x="134" y="55"/>
                    <a:pt x="144" y="69"/>
                  </a:cubicBezTo>
                  <a:cubicBezTo>
                    <a:pt x="158" y="88"/>
                    <a:pt x="189" y="112"/>
                    <a:pt x="171" y="135"/>
                  </a:cubicBezTo>
                  <a:cubicBezTo>
                    <a:pt x="150" y="162"/>
                    <a:pt x="136" y="192"/>
                    <a:pt x="121" y="222"/>
                  </a:cubicBezTo>
                </a:path>
              </a:pathLst>
            </a:custGeom>
            <a:solidFill>
              <a:srgbClr val="BE6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5" name="îṥ1îḍè"/>
            <p:cNvSpPr/>
            <p:nvPr/>
          </p:nvSpPr>
          <p:spPr bwMode="auto">
            <a:xfrm>
              <a:off x="5199063" y="1554163"/>
              <a:ext cx="520700" cy="833438"/>
            </a:xfrm>
            <a:custGeom>
              <a:avLst/>
              <a:gdLst>
                <a:gd name="T0" fmla="*/ 358 w 405"/>
                <a:gd name="T1" fmla="*/ 102 h 649"/>
                <a:gd name="T2" fmla="*/ 393 w 405"/>
                <a:gd name="T3" fmla="*/ 203 h 649"/>
                <a:gd name="T4" fmla="*/ 375 w 405"/>
                <a:gd name="T5" fmla="*/ 312 h 649"/>
                <a:gd name="T6" fmla="*/ 384 w 405"/>
                <a:gd name="T7" fmla="*/ 420 h 649"/>
                <a:gd name="T8" fmla="*/ 401 w 405"/>
                <a:gd name="T9" fmla="*/ 454 h 649"/>
                <a:gd name="T10" fmla="*/ 404 w 405"/>
                <a:gd name="T11" fmla="*/ 490 h 649"/>
                <a:gd name="T12" fmla="*/ 397 w 405"/>
                <a:gd name="T13" fmla="*/ 528 h 649"/>
                <a:gd name="T14" fmla="*/ 354 w 405"/>
                <a:gd name="T15" fmla="*/ 572 h 649"/>
                <a:gd name="T16" fmla="*/ 244 w 405"/>
                <a:gd name="T17" fmla="*/ 635 h 649"/>
                <a:gd name="T18" fmla="*/ 160 w 405"/>
                <a:gd name="T19" fmla="*/ 648 h 649"/>
                <a:gd name="T20" fmla="*/ 102 w 405"/>
                <a:gd name="T21" fmla="*/ 646 h 649"/>
                <a:gd name="T22" fmla="*/ 14 w 405"/>
                <a:gd name="T23" fmla="*/ 600 h 649"/>
                <a:gd name="T24" fmla="*/ 4 w 405"/>
                <a:gd name="T25" fmla="*/ 586 h 649"/>
                <a:gd name="T26" fmla="*/ 1 w 405"/>
                <a:gd name="T27" fmla="*/ 565 h 649"/>
                <a:gd name="T28" fmla="*/ 1 w 405"/>
                <a:gd name="T29" fmla="*/ 486 h 649"/>
                <a:gd name="T30" fmla="*/ 12 w 405"/>
                <a:gd name="T31" fmla="*/ 412 h 649"/>
                <a:gd name="T32" fmla="*/ 43 w 405"/>
                <a:gd name="T33" fmla="*/ 331 h 649"/>
                <a:gd name="T34" fmla="*/ 123 w 405"/>
                <a:gd name="T35" fmla="*/ 39 h 649"/>
                <a:gd name="T36" fmla="*/ 172 w 405"/>
                <a:gd name="T37" fmla="*/ 3 h 649"/>
                <a:gd name="T38" fmla="*/ 183 w 405"/>
                <a:gd name="T39" fmla="*/ 8 h 649"/>
                <a:gd name="T40" fmla="*/ 187 w 405"/>
                <a:gd name="T41" fmla="*/ 21 h 649"/>
                <a:gd name="T42" fmla="*/ 220 w 405"/>
                <a:gd name="T43" fmla="*/ 147 h 649"/>
                <a:gd name="T44" fmla="*/ 258 w 405"/>
                <a:gd name="T45" fmla="*/ 189 h 649"/>
                <a:gd name="T46" fmla="*/ 298 w 405"/>
                <a:gd name="T47" fmla="*/ 163 h 649"/>
                <a:gd name="T48" fmla="*/ 358 w 405"/>
                <a:gd name="T49" fmla="*/ 102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5" h="649">
                  <a:moveTo>
                    <a:pt x="358" y="102"/>
                  </a:moveTo>
                  <a:cubicBezTo>
                    <a:pt x="385" y="127"/>
                    <a:pt x="394" y="167"/>
                    <a:pt x="393" y="203"/>
                  </a:cubicBezTo>
                  <a:cubicBezTo>
                    <a:pt x="391" y="240"/>
                    <a:pt x="381" y="275"/>
                    <a:pt x="375" y="312"/>
                  </a:cubicBezTo>
                  <a:cubicBezTo>
                    <a:pt x="370" y="348"/>
                    <a:pt x="368" y="386"/>
                    <a:pt x="384" y="420"/>
                  </a:cubicBezTo>
                  <a:cubicBezTo>
                    <a:pt x="390" y="431"/>
                    <a:pt x="397" y="442"/>
                    <a:pt x="401" y="454"/>
                  </a:cubicBezTo>
                  <a:cubicBezTo>
                    <a:pt x="404" y="466"/>
                    <a:pt x="405" y="478"/>
                    <a:pt x="404" y="490"/>
                  </a:cubicBezTo>
                  <a:cubicBezTo>
                    <a:pt x="404" y="503"/>
                    <a:pt x="401" y="516"/>
                    <a:pt x="397" y="528"/>
                  </a:cubicBezTo>
                  <a:cubicBezTo>
                    <a:pt x="388" y="547"/>
                    <a:pt x="370" y="560"/>
                    <a:pt x="354" y="572"/>
                  </a:cubicBezTo>
                  <a:cubicBezTo>
                    <a:pt x="320" y="597"/>
                    <a:pt x="285" y="622"/>
                    <a:pt x="244" y="635"/>
                  </a:cubicBezTo>
                  <a:cubicBezTo>
                    <a:pt x="217" y="643"/>
                    <a:pt x="188" y="646"/>
                    <a:pt x="160" y="648"/>
                  </a:cubicBezTo>
                  <a:cubicBezTo>
                    <a:pt x="141" y="649"/>
                    <a:pt x="121" y="649"/>
                    <a:pt x="102" y="646"/>
                  </a:cubicBezTo>
                  <a:cubicBezTo>
                    <a:pt x="69" y="641"/>
                    <a:pt x="38" y="624"/>
                    <a:pt x="14" y="600"/>
                  </a:cubicBezTo>
                  <a:cubicBezTo>
                    <a:pt x="10" y="596"/>
                    <a:pt x="7" y="591"/>
                    <a:pt x="4" y="586"/>
                  </a:cubicBezTo>
                  <a:cubicBezTo>
                    <a:pt x="2" y="579"/>
                    <a:pt x="1" y="572"/>
                    <a:pt x="1" y="565"/>
                  </a:cubicBezTo>
                  <a:cubicBezTo>
                    <a:pt x="0" y="539"/>
                    <a:pt x="0" y="513"/>
                    <a:pt x="1" y="486"/>
                  </a:cubicBezTo>
                  <a:cubicBezTo>
                    <a:pt x="2" y="461"/>
                    <a:pt x="6" y="437"/>
                    <a:pt x="12" y="412"/>
                  </a:cubicBezTo>
                  <a:cubicBezTo>
                    <a:pt x="19" y="384"/>
                    <a:pt x="33" y="358"/>
                    <a:pt x="43" y="331"/>
                  </a:cubicBezTo>
                  <a:cubicBezTo>
                    <a:pt x="78" y="236"/>
                    <a:pt x="74" y="128"/>
                    <a:pt x="123" y="39"/>
                  </a:cubicBezTo>
                  <a:cubicBezTo>
                    <a:pt x="133" y="20"/>
                    <a:pt x="151" y="0"/>
                    <a:pt x="172" y="3"/>
                  </a:cubicBezTo>
                  <a:cubicBezTo>
                    <a:pt x="176" y="3"/>
                    <a:pt x="180" y="5"/>
                    <a:pt x="183" y="8"/>
                  </a:cubicBezTo>
                  <a:cubicBezTo>
                    <a:pt x="186" y="12"/>
                    <a:pt x="187" y="16"/>
                    <a:pt x="187" y="21"/>
                  </a:cubicBezTo>
                  <a:cubicBezTo>
                    <a:pt x="192" y="64"/>
                    <a:pt x="200" y="108"/>
                    <a:pt x="220" y="147"/>
                  </a:cubicBezTo>
                  <a:cubicBezTo>
                    <a:pt x="228" y="162"/>
                    <a:pt x="240" y="185"/>
                    <a:pt x="258" y="189"/>
                  </a:cubicBezTo>
                  <a:cubicBezTo>
                    <a:pt x="277" y="193"/>
                    <a:pt x="288" y="176"/>
                    <a:pt x="298" y="163"/>
                  </a:cubicBezTo>
                  <a:cubicBezTo>
                    <a:pt x="315" y="140"/>
                    <a:pt x="335" y="120"/>
                    <a:pt x="358" y="102"/>
                  </a:cubicBezTo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6" name="îsļîḋê"/>
            <p:cNvSpPr/>
            <p:nvPr/>
          </p:nvSpPr>
          <p:spPr bwMode="auto">
            <a:xfrm>
              <a:off x="5605463" y="1566863"/>
              <a:ext cx="258763" cy="635000"/>
            </a:xfrm>
            <a:custGeom>
              <a:avLst/>
              <a:gdLst>
                <a:gd name="T0" fmla="*/ 169 w 201"/>
                <a:gd name="T1" fmla="*/ 28 h 494"/>
                <a:gd name="T2" fmla="*/ 184 w 201"/>
                <a:gd name="T3" fmla="*/ 38 h 494"/>
                <a:gd name="T4" fmla="*/ 200 w 201"/>
                <a:gd name="T5" fmla="*/ 83 h 494"/>
                <a:gd name="T6" fmla="*/ 194 w 201"/>
                <a:gd name="T7" fmla="*/ 133 h 494"/>
                <a:gd name="T8" fmla="*/ 196 w 201"/>
                <a:gd name="T9" fmla="*/ 266 h 494"/>
                <a:gd name="T10" fmla="*/ 194 w 201"/>
                <a:gd name="T11" fmla="*/ 288 h 494"/>
                <a:gd name="T12" fmla="*/ 186 w 201"/>
                <a:gd name="T13" fmla="*/ 307 h 494"/>
                <a:gd name="T14" fmla="*/ 179 w 201"/>
                <a:gd name="T15" fmla="*/ 368 h 494"/>
                <a:gd name="T16" fmla="*/ 161 w 201"/>
                <a:gd name="T17" fmla="*/ 431 h 494"/>
                <a:gd name="T18" fmla="*/ 168 w 201"/>
                <a:gd name="T19" fmla="*/ 456 h 494"/>
                <a:gd name="T20" fmla="*/ 161 w 201"/>
                <a:gd name="T21" fmla="*/ 480 h 494"/>
                <a:gd name="T22" fmla="*/ 135 w 201"/>
                <a:gd name="T23" fmla="*/ 483 h 494"/>
                <a:gd name="T24" fmla="*/ 124 w 201"/>
                <a:gd name="T25" fmla="*/ 488 h 494"/>
                <a:gd name="T26" fmla="*/ 81 w 201"/>
                <a:gd name="T27" fmla="*/ 485 h 494"/>
                <a:gd name="T28" fmla="*/ 47 w 201"/>
                <a:gd name="T29" fmla="*/ 458 h 494"/>
                <a:gd name="T30" fmla="*/ 10 w 201"/>
                <a:gd name="T31" fmla="*/ 404 h 494"/>
                <a:gd name="T32" fmla="*/ 20 w 201"/>
                <a:gd name="T33" fmla="*/ 312 h 494"/>
                <a:gd name="T34" fmla="*/ 41 w 201"/>
                <a:gd name="T35" fmla="*/ 220 h 494"/>
                <a:gd name="T36" fmla="*/ 31 w 201"/>
                <a:gd name="T37" fmla="*/ 168 h 494"/>
                <a:gd name="T38" fmla="*/ 27 w 201"/>
                <a:gd name="T39" fmla="*/ 95 h 494"/>
                <a:gd name="T40" fmla="*/ 36 w 201"/>
                <a:gd name="T41" fmla="*/ 42 h 494"/>
                <a:gd name="T42" fmla="*/ 93 w 201"/>
                <a:gd name="T43" fmla="*/ 3 h 494"/>
                <a:gd name="T44" fmla="*/ 169 w 201"/>
                <a:gd name="T45" fmla="*/ 28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" h="494">
                  <a:moveTo>
                    <a:pt x="169" y="28"/>
                  </a:moveTo>
                  <a:cubicBezTo>
                    <a:pt x="174" y="31"/>
                    <a:pt x="180" y="34"/>
                    <a:pt x="184" y="38"/>
                  </a:cubicBezTo>
                  <a:cubicBezTo>
                    <a:pt x="196" y="50"/>
                    <a:pt x="201" y="67"/>
                    <a:pt x="200" y="83"/>
                  </a:cubicBezTo>
                  <a:cubicBezTo>
                    <a:pt x="200" y="100"/>
                    <a:pt x="196" y="116"/>
                    <a:pt x="194" y="133"/>
                  </a:cubicBezTo>
                  <a:cubicBezTo>
                    <a:pt x="188" y="177"/>
                    <a:pt x="193" y="222"/>
                    <a:pt x="196" y="266"/>
                  </a:cubicBezTo>
                  <a:cubicBezTo>
                    <a:pt x="196" y="273"/>
                    <a:pt x="196" y="281"/>
                    <a:pt x="194" y="288"/>
                  </a:cubicBezTo>
                  <a:cubicBezTo>
                    <a:pt x="192" y="294"/>
                    <a:pt x="188" y="300"/>
                    <a:pt x="186" y="307"/>
                  </a:cubicBezTo>
                  <a:cubicBezTo>
                    <a:pt x="178" y="326"/>
                    <a:pt x="184" y="348"/>
                    <a:pt x="179" y="368"/>
                  </a:cubicBezTo>
                  <a:cubicBezTo>
                    <a:pt x="175" y="390"/>
                    <a:pt x="158" y="409"/>
                    <a:pt x="161" y="431"/>
                  </a:cubicBezTo>
                  <a:cubicBezTo>
                    <a:pt x="163" y="440"/>
                    <a:pt x="167" y="448"/>
                    <a:pt x="168" y="456"/>
                  </a:cubicBezTo>
                  <a:cubicBezTo>
                    <a:pt x="170" y="465"/>
                    <a:pt x="169" y="475"/>
                    <a:pt x="161" y="480"/>
                  </a:cubicBezTo>
                  <a:cubicBezTo>
                    <a:pt x="154" y="484"/>
                    <a:pt x="143" y="481"/>
                    <a:pt x="135" y="483"/>
                  </a:cubicBezTo>
                  <a:cubicBezTo>
                    <a:pt x="131" y="485"/>
                    <a:pt x="128" y="486"/>
                    <a:pt x="124" y="488"/>
                  </a:cubicBezTo>
                  <a:cubicBezTo>
                    <a:pt x="111" y="494"/>
                    <a:pt x="95" y="492"/>
                    <a:pt x="81" y="485"/>
                  </a:cubicBezTo>
                  <a:cubicBezTo>
                    <a:pt x="68" y="478"/>
                    <a:pt x="57" y="469"/>
                    <a:pt x="47" y="458"/>
                  </a:cubicBezTo>
                  <a:cubicBezTo>
                    <a:pt x="32" y="442"/>
                    <a:pt x="17" y="425"/>
                    <a:pt x="10" y="404"/>
                  </a:cubicBezTo>
                  <a:cubicBezTo>
                    <a:pt x="0" y="374"/>
                    <a:pt x="9" y="342"/>
                    <a:pt x="20" y="312"/>
                  </a:cubicBezTo>
                  <a:cubicBezTo>
                    <a:pt x="30" y="282"/>
                    <a:pt x="43" y="252"/>
                    <a:pt x="41" y="220"/>
                  </a:cubicBezTo>
                  <a:cubicBezTo>
                    <a:pt x="40" y="202"/>
                    <a:pt x="34" y="185"/>
                    <a:pt x="31" y="168"/>
                  </a:cubicBezTo>
                  <a:cubicBezTo>
                    <a:pt x="27" y="144"/>
                    <a:pt x="25" y="119"/>
                    <a:pt x="27" y="95"/>
                  </a:cubicBezTo>
                  <a:cubicBezTo>
                    <a:pt x="27" y="77"/>
                    <a:pt x="28" y="58"/>
                    <a:pt x="36" y="42"/>
                  </a:cubicBezTo>
                  <a:cubicBezTo>
                    <a:pt x="47" y="20"/>
                    <a:pt x="69" y="5"/>
                    <a:pt x="93" y="3"/>
                  </a:cubicBezTo>
                  <a:cubicBezTo>
                    <a:pt x="121" y="0"/>
                    <a:pt x="145" y="14"/>
                    <a:pt x="169" y="28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7" name="îṡľiḋe"/>
            <p:cNvSpPr/>
            <p:nvPr/>
          </p:nvSpPr>
          <p:spPr bwMode="auto">
            <a:xfrm>
              <a:off x="5722938" y="1851026"/>
              <a:ext cx="65088" cy="296863"/>
            </a:xfrm>
            <a:custGeom>
              <a:avLst/>
              <a:gdLst>
                <a:gd name="T0" fmla="*/ 50 w 50"/>
                <a:gd name="T1" fmla="*/ 0 h 231"/>
                <a:gd name="T2" fmla="*/ 29 w 50"/>
                <a:gd name="T3" fmla="*/ 40 h 231"/>
                <a:gd name="T4" fmla="*/ 2 w 50"/>
                <a:gd name="T5" fmla="*/ 193 h 231"/>
                <a:gd name="T6" fmla="*/ 9 w 50"/>
                <a:gd name="T7" fmla="*/ 231 h 231"/>
                <a:gd name="T8" fmla="*/ 18 w 50"/>
                <a:gd name="T9" fmla="*/ 178 h 231"/>
                <a:gd name="T10" fmla="*/ 50 w 50"/>
                <a:gd name="T1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31">
                  <a:moveTo>
                    <a:pt x="50" y="0"/>
                  </a:moveTo>
                  <a:cubicBezTo>
                    <a:pt x="40" y="8"/>
                    <a:pt x="34" y="28"/>
                    <a:pt x="29" y="40"/>
                  </a:cubicBezTo>
                  <a:cubicBezTo>
                    <a:pt x="9" y="89"/>
                    <a:pt x="0" y="141"/>
                    <a:pt x="2" y="193"/>
                  </a:cubicBezTo>
                  <a:cubicBezTo>
                    <a:pt x="3" y="206"/>
                    <a:pt x="5" y="219"/>
                    <a:pt x="9" y="231"/>
                  </a:cubicBezTo>
                  <a:cubicBezTo>
                    <a:pt x="16" y="214"/>
                    <a:pt x="17" y="196"/>
                    <a:pt x="18" y="178"/>
                  </a:cubicBezTo>
                  <a:cubicBezTo>
                    <a:pt x="22" y="117"/>
                    <a:pt x="36" y="60"/>
                    <a:pt x="50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8" name="ïşḻïḍê"/>
            <p:cNvSpPr/>
            <p:nvPr/>
          </p:nvSpPr>
          <p:spPr bwMode="auto">
            <a:xfrm>
              <a:off x="4954588" y="1544638"/>
              <a:ext cx="487363" cy="836613"/>
            </a:xfrm>
            <a:custGeom>
              <a:avLst/>
              <a:gdLst>
                <a:gd name="T0" fmla="*/ 331 w 379"/>
                <a:gd name="T1" fmla="*/ 5 h 651"/>
                <a:gd name="T2" fmla="*/ 276 w 379"/>
                <a:gd name="T3" fmla="*/ 29 h 651"/>
                <a:gd name="T4" fmla="*/ 215 w 379"/>
                <a:gd name="T5" fmla="*/ 45 h 651"/>
                <a:gd name="T6" fmla="*/ 93 w 379"/>
                <a:gd name="T7" fmla="*/ 117 h 651"/>
                <a:gd name="T8" fmla="*/ 49 w 379"/>
                <a:gd name="T9" fmla="*/ 215 h 651"/>
                <a:gd name="T10" fmla="*/ 12 w 379"/>
                <a:gd name="T11" fmla="*/ 297 h 651"/>
                <a:gd name="T12" fmla="*/ 4 w 379"/>
                <a:gd name="T13" fmla="*/ 413 h 651"/>
                <a:gd name="T14" fmla="*/ 25 w 379"/>
                <a:gd name="T15" fmla="*/ 506 h 651"/>
                <a:gd name="T16" fmla="*/ 50 w 379"/>
                <a:gd name="T17" fmla="*/ 549 h 651"/>
                <a:gd name="T18" fmla="*/ 72 w 379"/>
                <a:gd name="T19" fmla="*/ 605 h 651"/>
                <a:gd name="T20" fmla="*/ 108 w 379"/>
                <a:gd name="T21" fmla="*/ 651 h 651"/>
                <a:gd name="T22" fmla="*/ 137 w 379"/>
                <a:gd name="T23" fmla="*/ 634 h 651"/>
                <a:gd name="T24" fmla="*/ 267 w 379"/>
                <a:gd name="T25" fmla="*/ 555 h 651"/>
                <a:gd name="T26" fmla="*/ 360 w 379"/>
                <a:gd name="T27" fmla="*/ 464 h 651"/>
                <a:gd name="T28" fmla="*/ 375 w 379"/>
                <a:gd name="T29" fmla="*/ 350 h 651"/>
                <a:gd name="T30" fmla="*/ 355 w 379"/>
                <a:gd name="T31" fmla="*/ 235 h 651"/>
                <a:gd name="T32" fmla="*/ 358 w 379"/>
                <a:gd name="T33" fmla="*/ 89 h 651"/>
                <a:gd name="T34" fmla="*/ 375 w 379"/>
                <a:gd name="T35" fmla="*/ 23 h 651"/>
                <a:gd name="T36" fmla="*/ 331 w 379"/>
                <a:gd name="T37" fmla="*/ 5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9" h="651">
                  <a:moveTo>
                    <a:pt x="331" y="5"/>
                  </a:moveTo>
                  <a:cubicBezTo>
                    <a:pt x="311" y="10"/>
                    <a:pt x="295" y="22"/>
                    <a:pt x="276" y="29"/>
                  </a:cubicBezTo>
                  <a:cubicBezTo>
                    <a:pt x="257" y="37"/>
                    <a:pt x="236" y="40"/>
                    <a:pt x="215" y="45"/>
                  </a:cubicBezTo>
                  <a:cubicBezTo>
                    <a:pt x="168" y="57"/>
                    <a:pt x="121" y="78"/>
                    <a:pt x="93" y="117"/>
                  </a:cubicBezTo>
                  <a:cubicBezTo>
                    <a:pt x="72" y="146"/>
                    <a:pt x="63" y="182"/>
                    <a:pt x="49" y="215"/>
                  </a:cubicBezTo>
                  <a:cubicBezTo>
                    <a:pt x="37" y="242"/>
                    <a:pt x="21" y="268"/>
                    <a:pt x="12" y="297"/>
                  </a:cubicBezTo>
                  <a:cubicBezTo>
                    <a:pt x="0" y="334"/>
                    <a:pt x="1" y="374"/>
                    <a:pt x="4" y="413"/>
                  </a:cubicBezTo>
                  <a:cubicBezTo>
                    <a:pt x="7" y="445"/>
                    <a:pt x="10" y="477"/>
                    <a:pt x="25" y="506"/>
                  </a:cubicBezTo>
                  <a:cubicBezTo>
                    <a:pt x="32" y="521"/>
                    <a:pt x="43" y="534"/>
                    <a:pt x="50" y="549"/>
                  </a:cubicBezTo>
                  <a:cubicBezTo>
                    <a:pt x="59" y="567"/>
                    <a:pt x="64" y="586"/>
                    <a:pt x="72" y="605"/>
                  </a:cubicBezTo>
                  <a:cubicBezTo>
                    <a:pt x="79" y="623"/>
                    <a:pt x="91" y="642"/>
                    <a:pt x="108" y="651"/>
                  </a:cubicBezTo>
                  <a:cubicBezTo>
                    <a:pt x="137" y="634"/>
                    <a:pt x="137" y="634"/>
                    <a:pt x="137" y="634"/>
                  </a:cubicBezTo>
                  <a:cubicBezTo>
                    <a:pt x="181" y="609"/>
                    <a:pt x="225" y="583"/>
                    <a:pt x="267" y="555"/>
                  </a:cubicBezTo>
                  <a:cubicBezTo>
                    <a:pt x="304" y="531"/>
                    <a:pt x="341" y="504"/>
                    <a:pt x="360" y="464"/>
                  </a:cubicBezTo>
                  <a:cubicBezTo>
                    <a:pt x="378" y="430"/>
                    <a:pt x="379" y="389"/>
                    <a:pt x="375" y="350"/>
                  </a:cubicBezTo>
                  <a:cubicBezTo>
                    <a:pt x="370" y="311"/>
                    <a:pt x="360" y="274"/>
                    <a:pt x="355" y="235"/>
                  </a:cubicBezTo>
                  <a:cubicBezTo>
                    <a:pt x="348" y="187"/>
                    <a:pt x="349" y="137"/>
                    <a:pt x="358" y="89"/>
                  </a:cubicBezTo>
                  <a:cubicBezTo>
                    <a:pt x="362" y="67"/>
                    <a:pt x="373" y="45"/>
                    <a:pt x="375" y="23"/>
                  </a:cubicBezTo>
                  <a:cubicBezTo>
                    <a:pt x="377" y="0"/>
                    <a:pt x="347" y="1"/>
                    <a:pt x="331" y="5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9" name="ïşḻîḑe"/>
            <p:cNvSpPr/>
            <p:nvPr/>
          </p:nvSpPr>
          <p:spPr bwMode="auto">
            <a:xfrm>
              <a:off x="5043488" y="2303463"/>
              <a:ext cx="303213" cy="249238"/>
            </a:xfrm>
            <a:custGeom>
              <a:avLst/>
              <a:gdLst>
                <a:gd name="T0" fmla="*/ 80 w 235"/>
                <a:gd name="T1" fmla="*/ 51 h 194"/>
                <a:gd name="T2" fmla="*/ 163 w 235"/>
                <a:gd name="T3" fmla="*/ 91 h 194"/>
                <a:gd name="T4" fmla="*/ 218 w 235"/>
                <a:gd name="T5" fmla="*/ 131 h 194"/>
                <a:gd name="T6" fmla="*/ 230 w 235"/>
                <a:gd name="T7" fmla="*/ 165 h 194"/>
                <a:gd name="T8" fmla="*/ 205 w 235"/>
                <a:gd name="T9" fmla="*/ 185 h 194"/>
                <a:gd name="T10" fmla="*/ 166 w 235"/>
                <a:gd name="T11" fmla="*/ 189 h 194"/>
                <a:gd name="T12" fmla="*/ 145 w 235"/>
                <a:gd name="T13" fmla="*/ 176 h 194"/>
                <a:gd name="T14" fmla="*/ 90 w 235"/>
                <a:gd name="T15" fmla="*/ 157 h 194"/>
                <a:gd name="T16" fmla="*/ 31 w 235"/>
                <a:gd name="T17" fmla="*/ 100 h 194"/>
                <a:gd name="T18" fmla="*/ 0 w 235"/>
                <a:gd name="T19" fmla="*/ 70 h 194"/>
                <a:gd name="T20" fmla="*/ 4 w 235"/>
                <a:gd name="T21" fmla="*/ 54 h 194"/>
                <a:gd name="T22" fmla="*/ 34 w 235"/>
                <a:gd name="T23" fmla="*/ 1 h 194"/>
                <a:gd name="T24" fmla="*/ 80 w 235"/>
                <a:gd name="T25" fmla="*/ 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94">
                  <a:moveTo>
                    <a:pt x="80" y="51"/>
                  </a:moveTo>
                  <a:cubicBezTo>
                    <a:pt x="103" y="72"/>
                    <a:pt x="135" y="78"/>
                    <a:pt x="163" y="91"/>
                  </a:cubicBezTo>
                  <a:cubicBezTo>
                    <a:pt x="183" y="101"/>
                    <a:pt x="202" y="114"/>
                    <a:pt x="218" y="131"/>
                  </a:cubicBezTo>
                  <a:cubicBezTo>
                    <a:pt x="226" y="140"/>
                    <a:pt x="235" y="153"/>
                    <a:pt x="230" y="165"/>
                  </a:cubicBezTo>
                  <a:cubicBezTo>
                    <a:pt x="227" y="176"/>
                    <a:pt x="216" y="181"/>
                    <a:pt x="205" y="185"/>
                  </a:cubicBezTo>
                  <a:cubicBezTo>
                    <a:pt x="193" y="189"/>
                    <a:pt x="178" y="194"/>
                    <a:pt x="166" y="189"/>
                  </a:cubicBezTo>
                  <a:cubicBezTo>
                    <a:pt x="158" y="186"/>
                    <a:pt x="152" y="180"/>
                    <a:pt x="145" y="176"/>
                  </a:cubicBezTo>
                  <a:cubicBezTo>
                    <a:pt x="129" y="166"/>
                    <a:pt x="108" y="166"/>
                    <a:pt x="90" y="157"/>
                  </a:cubicBezTo>
                  <a:cubicBezTo>
                    <a:pt x="66" y="144"/>
                    <a:pt x="54" y="116"/>
                    <a:pt x="31" y="100"/>
                  </a:cubicBezTo>
                  <a:cubicBezTo>
                    <a:pt x="19" y="92"/>
                    <a:pt x="2" y="85"/>
                    <a:pt x="0" y="70"/>
                  </a:cubicBezTo>
                  <a:cubicBezTo>
                    <a:pt x="0" y="65"/>
                    <a:pt x="1" y="59"/>
                    <a:pt x="4" y="54"/>
                  </a:cubicBezTo>
                  <a:cubicBezTo>
                    <a:pt x="8" y="42"/>
                    <a:pt x="16" y="0"/>
                    <a:pt x="34" y="1"/>
                  </a:cubicBezTo>
                  <a:cubicBezTo>
                    <a:pt x="53" y="2"/>
                    <a:pt x="66" y="41"/>
                    <a:pt x="80" y="51"/>
                  </a:cubicBezTo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0" name="îṣlídé"/>
            <p:cNvSpPr/>
            <p:nvPr/>
          </p:nvSpPr>
          <p:spPr bwMode="auto">
            <a:xfrm>
              <a:off x="4719638" y="1978026"/>
              <a:ext cx="365125" cy="381000"/>
            </a:xfrm>
            <a:custGeom>
              <a:avLst/>
              <a:gdLst>
                <a:gd name="T0" fmla="*/ 215 w 284"/>
                <a:gd name="T1" fmla="*/ 116 h 297"/>
                <a:gd name="T2" fmla="*/ 257 w 284"/>
                <a:gd name="T3" fmla="*/ 186 h 297"/>
                <a:gd name="T4" fmla="*/ 284 w 284"/>
                <a:gd name="T5" fmla="*/ 237 h 297"/>
                <a:gd name="T6" fmla="*/ 256 w 284"/>
                <a:gd name="T7" fmla="*/ 282 h 297"/>
                <a:gd name="T8" fmla="*/ 203 w 284"/>
                <a:gd name="T9" fmla="*/ 296 h 297"/>
                <a:gd name="T10" fmla="*/ 158 w 284"/>
                <a:gd name="T11" fmla="*/ 293 h 297"/>
                <a:gd name="T12" fmla="*/ 68 w 284"/>
                <a:gd name="T13" fmla="*/ 226 h 297"/>
                <a:gd name="T14" fmla="*/ 18 w 284"/>
                <a:gd name="T15" fmla="*/ 181 h 297"/>
                <a:gd name="T16" fmla="*/ 13 w 284"/>
                <a:gd name="T17" fmla="*/ 118 h 297"/>
                <a:gd name="T18" fmla="*/ 29 w 284"/>
                <a:gd name="T19" fmla="*/ 102 h 297"/>
                <a:gd name="T20" fmla="*/ 84 w 284"/>
                <a:gd name="T21" fmla="*/ 36 h 297"/>
                <a:gd name="T22" fmla="*/ 105 w 284"/>
                <a:gd name="T23" fmla="*/ 9 h 297"/>
                <a:gd name="T24" fmla="*/ 154 w 284"/>
                <a:gd name="T25" fmla="*/ 8 h 297"/>
                <a:gd name="T26" fmla="*/ 225 w 284"/>
                <a:gd name="T27" fmla="*/ 44 h 297"/>
                <a:gd name="T28" fmla="*/ 213 w 284"/>
                <a:gd name="T29" fmla="*/ 78 h 297"/>
                <a:gd name="T30" fmla="*/ 215 w 284"/>
                <a:gd name="T31" fmla="*/ 11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297">
                  <a:moveTo>
                    <a:pt x="215" y="116"/>
                  </a:moveTo>
                  <a:cubicBezTo>
                    <a:pt x="222" y="143"/>
                    <a:pt x="239" y="165"/>
                    <a:pt x="257" y="186"/>
                  </a:cubicBezTo>
                  <a:cubicBezTo>
                    <a:pt x="270" y="201"/>
                    <a:pt x="284" y="217"/>
                    <a:pt x="284" y="237"/>
                  </a:cubicBezTo>
                  <a:cubicBezTo>
                    <a:pt x="284" y="256"/>
                    <a:pt x="272" y="273"/>
                    <a:pt x="256" y="282"/>
                  </a:cubicBezTo>
                  <a:cubicBezTo>
                    <a:pt x="240" y="292"/>
                    <a:pt x="221" y="295"/>
                    <a:pt x="203" y="296"/>
                  </a:cubicBezTo>
                  <a:cubicBezTo>
                    <a:pt x="188" y="297"/>
                    <a:pt x="173" y="296"/>
                    <a:pt x="158" y="293"/>
                  </a:cubicBezTo>
                  <a:cubicBezTo>
                    <a:pt x="122" y="283"/>
                    <a:pt x="97" y="251"/>
                    <a:pt x="68" y="226"/>
                  </a:cubicBezTo>
                  <a:cubicBezTo>
                    <a:pt x="51" y="212"/>
                    <a:pt x="31" y="199"/>
                    <a:pt x="18" y="181"/>
                  </a:cubicBezTo>
                  <a:cubicBezTo>
                    <a:pt x="5" y="163"/>
                    <a:pt x="0" y="136"/>
                    <a:pt x="13" y="118"/>
                  </a:cubicBezTo>
                  <a:cubicBezTo>
                    <a:pt x="17" y="112"/>
                    <a:pt x="23" y="106"/>
                    <a:pt x="29" y="102"/>
                  </a:cubicBezTo>
                  <a:cubicBezTo>
                    <a:pt x="51" y="83"/>
                    <a:pt x="69" y="61"/>
                    <a:pt x="84" y="36"/>
                  </a:cubicBezTo>
                  <a:cubicBezTo>
                    <a:pt x="90" y="26"/>
                    <a:pt x="95" y="15"/>
                    <a:pt x="105" y="9"/>
                  </a:cubicBezTo>
                  <a:cubicBezTo>
                    <a:pt x="120" y="0"/>
                    <a:pt x="138" y="4"/>
                    <a:pt x="154" y="8"/>
                  </a:cubicBezTo>
                  <a:cubicBezTo>
                    <a:pt x="172" y="13"/>
                    <a:pt x="221" y="22"/>
                    <a:pt x="225" y="44"/>
                  </a:cubicBezTo>
                  <a:cubicBezTo>
                    <a:pt x="226" y="53"/>
                    <a:pt x="215" y="68"/>
                    <a:pt x="213" y="78"/>
                  </a:cubicBezTo>
                  <a:cubicBezTo>
                    <a:pt x="211" y="91"/>
                    <a:pt x="211" y="104"/>
                    <a:pt x="215" y="116"/>
                  </a:cubicBezTo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1" name="íŝḻiḋè"/>
            <p:cNvSpPr/>
            <p:nvPr/>
          </p:nvSpPr>
          <p:spPr bwMode="auto">
            <a:xfrm>
              <a:off x="4633913" y="2043113"/>
              <a:ext cx="511175" cy="771525"/>
            </a:xfrm>
            <a:custGeom>
              <a:avLst/>
              <a:gdLst>
                <a:gd name="T0" fmla="*/ 372 w 398"/>
                <a:gd name="T1" fmla="*/ 116 h 600"/>
                <a:gd name="T2" fmla="*/ 385 w 398"/>
                <a:gd name="T3" fmla="*/ 145 h 600"/>
                <a:gd name="T4" fmla="*/ 365 w 398"/>
                <a:gd name="T5" fmla="*/ 274 h 600"/>
                <a:gd name="T6" fmla="*/ 357 w 398"/>
                <a:gd name="T7" fmla="*/ 443 h 600"/>
                <a:gd name="T8" fmla="*/ 335 w 398"/>
                <a:gd name="T9" fmla="*/ 515 h 600"/>
                <a:gd name="T10" fmla="*/ 322 w 398"/>
                <a:gd name="T11" fmla="*/ 530 h 600"/>
                <a:gd name="T12" fmla="*/ 317 w 398"/>
                <a:gd name="T13" fmla="*/ 543 h 600"/>
                <a:gd name="T14" fmla="*/ 233 w 398"/>
                <a:gd name="T15" fmla="*/ 590 h 600"/>
                <a:gd name="T16" fmla="*/ 218 w 398"/>
                <a:gd name="T17" fmla="*/ 584 h 600"/>
                <a:gd name="T18" fmla="*/ 173 w 398"/>
                <a:gd name="T19" fmla="*/ 560 h 600"/>
                <a:gd name="T20" fmla="*/ 156 w 398"/>
                <a:gd name="T21" fmla="*/ 562 h 600"/>
                <a:gd name="T22" fmla="*/ 106 w 398"/>
                <a:gd name="T23" fmla="*/ 551 h 600"/>
                <a:gd name="T24" fmla="*/ 95 w 398"/>
                <a:gd name="T25" fmla="*/ 545 h 600"/>
                <a:gd name="T26" fmla="*/ 88 w 398"/>
                <a:gd name="T27" fmla="*/ 536 h 600"/>
                <a:gd name="T28" fmla="*/ 47 w 398"/>
                <a:gd name="T29" fmla="*/ 524 h 600"/>
                <a:gd name="T30" fmla="*/ 3 w 398"/>
                <a:gd name="T31" fmla="*/ 481 h 600"/>
                <a:gd name="T32" fmla="*/ 5 w 398"/>
                <a:gd name="T33" fmla="*/ 439 h 600"/>
                <a:gd name="T34" fmla="*/ 16 w 398"/>
                <a:gd name="T35" fmla="*/ 377 h 600"/>
                <a:gd name="T36" fmla="*/ 25 w 398"/>
                <a:gd name="T37" fmla="*/ 308 h 600"/>
                <a:gd name="T38" fmla="*/ 19 w 398"/>
                <a:gd name="T39" fmla="*/ 231 h 600"/>
                <a:gd name="T40" fmla="*/ 4 w 398"/>
                <a:gd name="T41" fmla="*/ 168 h 600"/>
                <a:gd name="T42" fmla="*/ 32 w 398"/>
                <a:gd name="T43" fmla="*/ 61 h 600"/>
                <a:gd name="T44" fmla="*/ 55 w 398"/>
                <a:gd name="T45" fmla="*/ 45 h 600"/>
                <a:gd name="T46" fmla="*/ 76 w 398"/>
                <a:gd name="T47" fmla="*/ 53 h 600"/>
                <a:gd name="T48" fmla="*/ 250 w 398"/>
                <a:gd name="T49" fmla="*/ 153 h 600"/>
                <a:gd name="T50" fmla="*/ 301 w 398"/>
                <a:gd name="T51" fmla="*/ 175 h 600"/>
                <a:gd name="T52" fmla="*/ 314 w 398"/>
                <a:gd name="T53" fmla="*/ 171 h 600"/>
                <a:gd name="T54" fmla="*/ 313 w 398"/>
                <a:gd name="T55" fmla="*/ 165 h 600"/>
                <a:gd name="T56" fmla="*/ 277 w 398"/>
                <a:gd name="T57" fmla="*/ 111 h 600"/>
                <a:gd name="T58" fmla="*/ 260 w 398"/>
                <a:gd name="T59" fmla="*/ 49 h 600"/>
                <a:gd name="T60" fmla="*/ 314 w 398"/>
                <a:gd name="T61" fmla="*/ 24 h 600"/>
                <a:gd name="T62" fmla="*/ 372 w 398"/>
                <a:gd name="T63" fmla="*/ 116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8" h="600">
                  <a:moveTo>
                    <a:pt x="372" y="116"/>
                  </a:moveTo>
                  <a:cubicBezTo>
                    <a:pt x="378" y="125"/>
                    <a:pt x="382" y="135"/>
                    <a:pt x="385" y="145"/>
                  </a:cubicBezTo>
                  <a:cubicBezTo>
                    <a:pt x="398" y="188"/>
                    <a:pt x="376" y="232"/>
                    <a:pt x="365" y="274"/>
                  </a:cubicBezTo>
                  <a:cubicBezTo>
                    <a:pt x="352" y="329"/>
                    <a:pt x="358" y="387"/>
                    <a:pt x="357" y="443"/>
                  </a:cubicBezTo>
                  <a:cubicBezTo>
                    <a:pt x="357" y="469"/>
                    <a:pt x="354" y="498"/>
                    <a:pt x="335" y="515"/>
                  </a:cubicBezTo>
                  <a:cubicBezTo>
                    <a:pt x="331" y="520"/>
                    <a:pt x="325" y="524"/>
                    <a:pt x="322" y="530"/>
                  </a:cubicBezTo>
                  <a:cubicBezTo>
                    <a:pt x="320" y="534"/>
                    <a:pt x="318" y="538"/>
                    <a:pt x="317" y="543"/>
                  </a:cubicBezTo>
                  <a:cubicBezTo>
                    <a:pt x="307" y="579"/>
                    <a:pt x="269" y="600"/>
                    <a:pt x="233" y="590"/>
                  </a:cubicBezTo>
                  <a:cubicBezTo>
                    <a:pt x="228" y="588"/>
                    <a:pt x="223" y="586"/>
                    <a:pt x="218" y="584"/>
                  </a:cubicBezTo>
                  <a:cubicBezTo>
                    <a:pt x="203" y="575"/>
                    <a:pt x="190" y="561"/>
                    <a:pt x="173" y="560"/>
                  </a:cubicBezTo>
                  <a:cubicBezTo>
                    <a:pt x="167" y="560"/>
                    <a:pt x="162" y="561"/>
                    <a:pt x="156" y="562"/>
                  </a:cubicBezTo>
                  <a:cubicBezTo>
                    <a:pt x="139" y="564"/>
                    <a:pt x="122" y="557"/>
                    <a:pt x="106" y="551"/>
                  </a:cubicBezTo>
                  <a:cubicBezTo>
                    <a:pt x="102" y="550"/>
                    <a:pt x="98" y="548"/>
                    <a:pt x="95" y="545"/>
                  </a:cubicBezTo>
                  <a:cubicBezTo>
                    <a:pt x="92" y="543"/>
                    <a:pt x="91" y="539"/>
                    <a:pt x="88" y="536"/>
                  </a:cubicBezTo>
                  <a:cubicBezTo>
                    <a:pt x="78" y="525"/>
                    <a:pt x="61" y="527"/>
                    <a:pt x="47" y="524"/>
                  </a:cubicBezTo>
                  <a:cubicBezTo>
                    <a:pt x="25" y="519"/>
                    <a:pt x="8" y="503"/>
                    <a:pt x="3" y="481"/>
                  </a:cubicBezTo>
                  <a:cubicBezTo>
                    <a:pt x="0" y="467"/>
                    <a:pt x="3" y="453"/>
                    <a:pt x="5" y="439"/>
                  </a:cubicBezTo>
                  <a:cubicBezTo>
                    <a:pt x="16" y="377"/>
                    <a:pt x="16" y="377"/>
                    <a:pt x="16" y="377"/>
                  </a:cubicBezTo>
                  <a:cubicBezTo>
                    <a:pt x="21" y="354"/>
                    <a:pt x="24" y="332"/>
                    <a:pt x="25" y="308"/>
                  </a:cubicBezTo>
                  <a:cubicBezTo>
                    <a:pt x="27" y="282"/>
                    <a:pt x="24" y="256"/>
                    <a:pt x="19" y="231"/>
                  </a:cubicBezTo>
                  <a:cubicBezTo>
                    <a:pt x="14" y="210"/>
                    <a:pt x="7" y="190"/>
                    <a:pt x="4" y="168"/>
                  </a:cubicBezTo>
                  <a:cubicBezTo>
                    <a:pt x="0" y="130"/>
                    <a:pt x="10" y="92"/>
                    <a:pt x="32" y="61"/>
                  </a:cubicBezTo>
                  <a:cubicBezTo>
                    <a:pt x="38" y="54"/>
                    <a:pt x="45" y="46"/>
                    <a:pt x="55" y="45"/>
                  </a:cubicBezTo>
                  <a:cubicBezTo>
                    <a:pt x="62" y="45"/>
                    <a:pt x="69" y="49"/>
                    <a:pt x="76" y="53"/>
                  </a:cubicBezTo>
                  <a:cubicBezTo>
                    <a:pt x="134" y="87"/>
                    <a:pt x="192" y="120"/>
                    <a:pt x="250" y="153"/>
                  </a:cubicBezTo>
                  <a:cubicBezTo>
                    <a:pt x="266" y="162"/>
                    <a:pt x="283" y="171"/>
                    <a:pt x="301" y="175"/>
                  </a:cubicBezTo>
                  <a:cubicBezTo>
                    <a:pt x="306" y="177"/>
                    <a:pt x="314" y="176"/>
                    <a:pt x="314" y="171"/>
                  </a:cubicBezTo>
                  <a:cubicBezTo>
                    <a:pt x="314" y="169"/>
                    <a:pt x="314" y="167"/>
                    <a:pt x="313" y="165"/>
                  </a:cubicBezTo>
                  <a:cubicBezTo>
                    <a:pt x="303" y="146"/>
                    <a:pt x="288" y="129"/>
                    <a:pt x="277" y="111"/>
                  </a:cubicBezTo>
                  <a:cubicBezTo>
                    <a:pt x="265" y="92"/>
                    <a:pt x="256" y="71"/>
                    <a:pt x="260" y="49"/>
                  </a:cubicBezTo>
                  <a:cubicBezTo>
                    <a:pt x="264" y="20"/>
                    <a:pt x="292" y="0"/>
                    <a:pt x="314" y="24"/>
                  </a:cubicBezTo>
                  <a:cubicBezTo>
                    <a:pt x="339" y="50"/>
                    <a:pt x="356" y="83"/>
                    <a:pt x="372" y="116"/>
                  </a:cubicBezTo>
                </a:path>
              </a:pathLst>
            </a:custGeom>
            <a:solidFill>
              <a:srgbClr val="F86D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12" name="îṣ1ïḍê"/>
            <p:cNvSpPr/>
            <p:nvPr/>
          </p:nvSpPr>
          <p:spPr bwMode="auto">
            <a:xfrm>
              <a:off x="4738688" y="2593976"/>
              <a:ext cx="468313" cy="125413"/>
            </a:xfrm>
            <a:custGeom>
              <a:avLst/>
              <a:gdLst>
                <a:gd name="T0" fmla="*/ 112 w 365"/>
                <a:gd name="T1" fmla="*/ 60 h 97"/>
                <a:gd name="T2" fmla="*/ 251 w 365"/>
                <a:gd name="T3" fmla="*/ 84 h 97"/>
                <a:gd name="T4" fmla="*/ 294 w 365"/>
                <a:gd name="T5" fmla="*/ 94 h 97"/>
                <a:gd name="T6" fmla="*/ 314 w 365"/>
                <a:gd name="T7" fmla="*/ 83 h 97"/>
                <a:gd name="T8" fmla="*/ 365 w 365"/>
                <a:gd name="T9" fmla="*/ 39 h 97"/>
                <a:gd name="T10" fmla="*/ 343 w 365"/>
                <a:gd name="T11" fmla="*/ 30 h 97"/>
                <a:gd name="T12" fmla="*/ 281 w 365"/>
                <a:gd name="T13" fmla="*/ 15 h 97"/>
                <a:gd name="T14" fmla="*/ 261 w 365"/>
                <a:gd name="T15" fmla="*/ 5 h 97"/>
                <a:gd name="T16" fmla="*/ 203 w 365"/>
                <a:gd name="T17" fmla="*/ 15 h 97"/>
                <a:gd name="T18" fmla="*/ 116 w 365"/>
                <a:gd name="T19" fmla="*/ 14 h 97"/>
                <a:gd name="T20" fmla="*/ 39 w 365"/>
                <a:gd name="T21" fmla="*/ 2 h 97"/>
                <a:gd name="T22" fmla="*/ 17 w 365"/>
                <a:gd name="T23" fmla="*/ 5 h 97"/>
                <a:gd name="T24" fmla="*/ 10 w 365"/>
                <a:gd name="T25" fmla="*/ 18 h 97"/>
                <a:gd name="T26" fmla="*/ 37 w 365"/>
                <a:gd name="T27" fmla="*/ 55 h 97"/>
                <a:gd name="T28" fmla="*/ 112 w 365"/>
                <a:gd name="T29" fmla="*/ 6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5" h="97">
                  <a:moveTo>
                    <a:pt x="112" y="60"/>
                  </a:moveTo>
                  <a:cubicBezTo>
                    <a:pt x="159" y="63"/>
                    <a:pt x="207" y="66"/>
                    <a:pt x="251" y="84"/>
                  </a:cubicBezTo>
                  <a:cubicBezTo>
                    <a:pt x="265" y="90"/>
                    <a:pt x="279" y="97"/>
                    <a:pt x="294" y="94"/>
                  </a:cubicBezTo>
                  <a:cubicBezTo>
                    <a:pt x="301" y="92"/>
                    <a:pt x="308" y="88"/>
                    <a:pt x="314" y="83"/>
                  </a:cubicBezTo>
                  <a:cubicBezTo>
                    <a:pt x="332" y="70"/>
                    <a:pt x="349" y="55"/>
                    <a:pt x="365" y="39"/>
                  </a:cubicBezTo>
                  <a:cubicBezTo>
                    <a:pt x="364" y="31"/>
                    <a:pt x="352" y="30"/>
                    <a:pt x="343" y="30"/>
                  </a:cubicBezTo>
                  <a:cubicBezTo>
                    <a:pt x="321" y="30"/>
                    <a:pt x="300" y="25"/>
                    <a:pt x="281" y="15"/>
                  </a:cubicBezTo>
                  <a:cubicBezTo>
                    <a:pt x="274" y="11"/>
                    <a:pt x="268" y="8"/>
                    <a:pt x="261" y="5"/>
                  </a:cubicBezTo>
                  <a:cubicBezTo>
                    <a:pt x="242" y="0"/>
                    <a:pt x="222" y="10"/>
                    <a:pt x="203" y="15"/>
                  </a:cubicBezTo>
                  <a:cubicBezTo>
                    <a:pt x="175" y="22"/>
                    <a:pt x="145" y="18"/>
                    <a:pt x="116" y="1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1" y="1"/>
                    <a:pt x="23" y="0"/>
                    <a:pt x="17" y="5"/>
                  </a:cubicBezTo>
                  <a:cubicBezTo>
                    <a:pt x="14" y="8"/>
                    <a:pt x="11" y="13"/>
                    <a:pt x="10" y="18"/>
                  </a:cubicBezTo>
                  <a:cubicBezTo>
                    <a:pt x="0" y="50"/>
                    <a:pt x="5" y="53"/>
                    <a:pt x="37" y="55"/>
                  </a:cubicBezTo>
                  <a:cubicBezTo>
                    <a:pt x="112" y="60"/>
                    <a:pt x="112" y="60"/>
                    <a:pt x="112" y="60"/>
                  </a:cubicBezTo>
                </a:path>
              </a:pathLst>
            </a:cu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3" name="îSlídé"/>
            <p:cNvSpPr/>
            <p:nvPr/>
          </p:nvSpPr>
          <p:spPr bwMode="auto">
            <a:xfrm>
              <a:off x="6210301" y="1831976"/>
              <a:ext cx="198438" cy="127000"/>
            </a:xfrm>
            <a:custGeom>
              <a:avLst/>
              <a:gdLst>
                <a:gd name="T0" fmla="*/ 152 w 154"/>
                <a:gd name="T1" fmla="*/ 0 h 99"/>
                <a:gd name="T2" fmla="*/ 29 w 154"/>
                <a:gd name="T3" fmla="*/ 93 h 99"/>
                <a:gd name="T4" fmla="*/ 0 w 154"/>
                <a:gd name="T5" fmla="*/ 90 h 99"/>
                <a:gd name="T6" fmla="*/ 0 w 154"/>
                <a:gd name="T7" fmla="*/ 95 h 99"/>
                <a:gd name="T8" fmla="*/ 30 w 154"/>
                <a:gd name="T9" fmla="*/ 99 h 99"/>
                <a:gd name="T10" fmla="*/ 154 w 154"/>
                <a:gd name="T11" fmla="*/ 4 h 99"/>
                <a:gd name="T12" fmla="*/ 152 w 154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99">
                  <a:moveTo>
                    <a:pt x="152" y="0"/>
                  </a:moveTo>
                  <a:cubicBezTo>
                    <a:pt x="137" y="54"/>
                    <a:pt x="88" y="93"/>
                    <a:pt x="29" y="93"/>
                  </a:cubicBezTo>
                  <a:cubicBezTo>
                    <a:pt x="19" y="93"/>
                    <a:pt x="9" y="92"/>
                    <a:pt x="0" y="90"/>
                  </a:cubicBezTo>
                  <a:cubicBezTo>
                    <a:pt x="0" y="91"/>
                    <a:pt x="0" y="93"/>
                    <a:pt x="0" y="95"/>
                  </a:cubicBezTo>
                  <a:cubicBezTo>
                    <a:pt x="10" y="97"/>
                    <a:pt x="20" y="99"/>
                    <a:pt x="30" y="99"/>
                  </a:cubicBezTo>
                  <a:cubicBezTo>
                    <a:pt x="89" y="99"/>
                    <a:pt x="139" y="59"/>
                    <a:pt x="154" y="4"/>
                  </a:cubicBezTo>
                  <a:cubicBezTo>
                    <a:pt x="153" y="3"/>
                    <a:pt x="153" y="2"/>
                    <a:pt x="152" y="0"/>
                  </a:cubicBezTo>
                </a:path>
              </a:pathLst>
            </a:custGeom>
            <a:solidFill>
              <a:srgbClr val="E1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4" name="îṧlíḓè"/>
            <p:cNvSpPr/>
            <p:nvPr/>
          </p:nvSpPr>
          <p:spPr bwMode="auto">
            <a:xfrm>
              <a:off x="6405563" y="1808163"/>
              <a:ext cx="7938" cy="28575"/>
            </a:xfrm>
            <a:custGeom>
              <a:avLst/>
              <a:gdLst>
                <a:gd name="T0" fmla="*/ 6 w 6"/>
                <a:gd name="T1" fmla="*/ 0 h 22"/>
                <a:gd name="T2" fmla="*/ 4 w 6"/>
                <a:gd name="T3" fmla="*/ 1 h 22"/>
                <a:gd name="T4" fmla="*/ 0 w 6"/>
                <a:gd name="T5" fmla="*/ 18 h 22"/>
                <a:gd name="T6" fmla="*/ 2 w 6"/>
                <a:gd name="T7" fmla="*/ 22 h 22"/>
                <a:gd name="T8" fmla="*/ 6 w 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2">
                  <a:moveTo>
                    <a:pt x="6" y="0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3" y="7"/>
                    <a:pt x="2" y="13"/>
                    <a:pt x="0" y="18"/>
                  </a:cubicBezTo>
                  <a:cubicBezTo>
                    <a:pt x="1" y="20"/>
                    <a:pt x="1" y="21"/>
                    <a:pt x="2" y="22"/>
                  </a:cubicBezTo>
                  <a:cubicBezTo>
                    <a:pt x="4" y="15"/>
                    <a:pt x="5" y="8"/>
                    <a:pt x="6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5" name="íšļídé"/>
            <p:cNvSpPr/>
            <p:nvPr/>
          </p:nvSpPr>
          <p:spPr bwMode="auto">
            <a:xfrm>
              <a:off x="6086476" y="1817688"/>
              <a:ext cx="123825" cy="136525"/>
            </a:xfrm>
            <a:custGeom>
              <a:avLst/>
              <a:gdLst>
                <a:gd name="T0" fmla="*/ 0 w 96"/>
                <a:gd name="T1" fmla="*/ 0 h 106"/>
                <a:gd name="T2" fmla="*/ 96 w 96"/>
                <a:gd name="T3" fmla="*/ 106 h 106"/>
                <a:gd name="T4" fmla="*/ 96 w 96"/>
                <a:gd name="T5" fmla="*/ 101 h 106"/>
                <a:gd name="T6" fmla="*/ 0 w 96"/>
                <a:gd name="T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06">
                  <a:moveTo>
                    <a:pt x="0" y="0"/>
                  </a:moveTo>
                  <a:cubicBezTo>
                    <a:pt x="7" y="52"/>
                    <a:pt x="46" y="94"/>
                    <a:pt x="96" y="106"/>
                  </a:cubicBezTo>
                  <a:cubicBezTo>
                    <a:pt x="96" y="104"/>
                    <a:pt x="96" y="102"/>
                    <a:pt x="96" y="101"/>
                  </a:cubicBezTo>
                  <a:cubicBezTo>
                    <a:pt x="47" y="89"/>
                    <a:pt x="9" y="50"/>
                    <a:pt x="0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6" name="î$lîḑé"/>
            <p:cNvSpPr/>
            <p:nvPr/>
          </p:nvSpPr>
          <p:spPr bwMode="auto">
            <a:xfrm>
              <a:off x="6083301" y="1622426"/>
              <a:ext cx="328613" cy="328613"/>
            </a:xfrm>
            <a:prstGeom prst="ellipse">
              <a:avLst/>
            </a:pr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7" name="íṣḷîḋé"/>
            <p:cNvSpPr/>
            <p:nvPr/>
          </p:nvSpPr>
          <p:spPr bwMode="auto">
            <a:xfrm>
              <a:off x="6075363" y="1530351"/>
              <a:ext cx="390525" cy="301625"/>
            </a:xfrm>
            <a:custGeom>
              <a:avLst/>
              <a:gdLst>
                <a:gd name="T0" fmla="*/ 242 w 304"/>
                <a:gd name="T1" fmla="*/ 38 h 235"/>
                <a:gd name="T2" fmla="*/ 269 w 304"/>
                <a:gd name="T3" fmla="*/ 61 h 235"/>
                <a:gd name="T4" fmla="*/ 276 w 304"/>
                <a:gd name="T5" fmla="*/ 84 h 235"/>
                <a:gd name="T6" fmla="*/ 303 w 304"/>
                <a:gd name="T7" fmla="*/ 154 h 235"/>
                <a:gd name="T8" fmla="*/ 260 w 304"/>
                <a:gd name="T9" fmla="*/ 219 h 235"/>
                <a:gd name="T10" fmla="*/ 242 w 304"/>
                <a:gd name="T11" fmla="*/ 225 h 235"/>
                <a:gd name="T12" fmla="*/ 223 w 304"/>
                <a:gd name="T13" fmla="*/ 218 h 235"/>
                <a:gd name="T14" fmla="*/ 139 w 304"/>
                <a:gd name="T15" fmla="*/ 228 h 235"/>
                <a:gd name="T16" fmla="*/ 52 w 304"/>
                <a:gd name="T17" fmla="*/ 223 h 235"/>
                <a:gd name="T18" fmla="*/ 13 w 304"/>
                <a:gd name="T19" fmla="*/ 196 h 235"/>
                <a:gd name="T20" fmla="*/ 8 w 304"/>
                <a:gd name="T21" fmla="*/ 150 h 235"/>
                <a:gd name="T22" fmla="*/ 19 w 304"/>
                <a:gd name="T23" fmla="*/ 129 h 235"/>
                <a:gd name="T24" fmla="*/ 15 w 304"/>
                <a:gd name="T25" fmla="*/ 115 h 235"/>
                <a:gd name="T26" fmla="*/ 21 w 304"/>
                <a:gd name="T27" fmla="*/ 93 h 235"/>
                <a:gd name="T28" fmla="*/ 91 w 304"/>
                <a:gd name="T29" fmla="*/ 15 h 235"/>
                <a:gd name="T30" fmla="*/ 118 w 304"/>
                <a:gd name="T31" fmla="*/ 1 h 235"/>
                <a:gd name="T32" fmla="*/ 179 w 304"/>
                <a:gd name="T33" fmla="*/ 16 h 235"/>
                <a:gd name="T34" fmla="*/ 242 w 304"/>
                <a:gd name="T35" fmla="*/ 3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4" h="235">
                  <a:moveTo>
                    <a:pt x="242" y="38"/>
                  </a:moveTo>
                  <a:cubicBezTo>
                    <a:pt x="253" y="44"/>
                    <a:pt x="263" y="51"/>
                    <a:pt x="269" y="61"/>
                  </a:cubicBezTo>
                  <a:cubicBezTo>
                    <a:pt x="272" y="69"/>
                    <a:pt x="274" y="76"/>
                    <a:pt x="276" y="84"/>
                  </a:cubicBezTo>
                  <a:cubicBezTo>
                    <a:pt x="283" y="108"/>
                    <a:pt x="301" y="129"/>
                    <a:pt x="303" y="154"/>
                  </a:cubicBezTo>
                  <a:cubicBezTo>
                    <a:pt x="304" y="181"/>
                    <a:pt x="283" y="205"/>
                    <a:pt x="260" y="219"/>
                  </a:cubicBezTo>
                  <a:cubicBezTo>
                    <a:pt x="255" y="223"/>
                    <a:pt x="248" y="225"/>
                    <a:pt x="242" y="225"/>
                  </a:cubicBezTo>
                  <a:cubicBezTo>
                    <a:pt x="235" y="225"/>
                    <a:pt x="229" y="221"/>
                    <a:pt x="223" y="218"/>
                  </a:cubicBezTo>
                  <a:cubicBezTo>
                    <a:pt x="197" y="206"/>
                    <a:pt x="167" y="221"/>
                    <a:pt x="139" y="228"/>
                  </a:cubicBezTo>
                  <a:cubicBezTo>
                    <a:pt x="110" y="235"/>
                    <a:pt x="80" y="233"/>
                    <a:pt x="52" y="223"/>
                  </a:cubicBezTo>
                  <a:cubicBezTo>
                    <a:pt x="37" y="217"/>
                    <a:pt x="23" y="209"/>
                    <a:pt x="13" y="196"/>
                  </a:cubicBezTo>
                  <a:cubicBezTo>
                    <a:pt x="4" y="183"/>
                    <a:pt x="0" y="164"/>
                    <a:pt x="8" y="150"/>
                  </a:cubicBezTo>
                  <a:cubicBezTo>
                    <a:pt x="12" y="143"/>
                    <a:pt x="19" y="137"/>
                    <a:pt x="19" y="129"/>
                  </a:cubicBezTo>
                  <a:cubicBezTo>
                    <a:pt x="18" y="124"/>
                    <a:pt x="15" y="120"/>
                    <a:pt x="15" y="115"/>
                  </a:cubicBezTo>
                  <a:cubicBezTo>
                    <a:pt x="13" y="107"/>
                    <a:pt x="17" y="100"/>
                    <a:pt x="21" y="93"/>
                  </a:cubicBezTo>
                  <a:cubicBezTo>
                    <a:pt x="40" y="63"/>
                    <a:pt x="63" y="37"/>
                    <a:pt x="91" y="15"/>
                  </a:cubicBezTo>
                  <a:cubicBezTo>
                    <a:pt x="99" y="8"/>
                    <a:pt x="108" y="2"/>
                    <a:pt x="118" y="1"/>
                  </a:cubicBezTo>
                  <a:cubicBezTo>
                    <a:pt x="139" y="0"/>
                    <a:pt x="157" y="16"/>
                    <a:pt x="179" y="16"/>
                  </a:cubicBezTo>
                  <a:cubicBezTo>
                    <a:pt x="204" y="16"/>
                    <a:pt x="221" y="24"/>
                    <a:pt x="242" y="38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8" name="î$ļiďé"/>
            <p:cNvSpPr/>
            <p:nvPr/>
          </p:nvSpPr>
          <p:spPr bwMode="auto">
            <a:xfrm>
              <a:off x="5472113" y="1565276"/>
              <a:ext cx="127000" cy="180975"/>
            </a:xfrm>
            <a:custGeom>
              <a:avLst/>
              <a:gdLst>
                <a:gd name="T0" fmla="*/ 1 w 99"/>
                <a:gd name="T1" fmla="*/ 0 h 141"/>
                <a:gd name="T2" fmla="*/ 0 w 99"/>
                <a:gd name="T3" fmla="*/ 14 h 141"/>
                <a:gd name="T4" fmla="*/ 96 w 99"/>
                <a:gd name="T5" fmla="*/ 141 h 141"/>
                <a:gd name="T6" fmla="*/ 99 w 99"/>
                <a:gd name="T7" fmla="*/ 138 h 141"/>
                <a:gd name="T8" fmla="*/ 2 w 99"/>
                <a:gd name="T9" fmla="*/ 11 h 141"/>
                <a:gd name="T10" fmla="*/ 3 w 99"/>
                <a:gd name="T11" fmla="*/ 1 h 141"/>
                <a:gd name="T12" fmla="*/ 1 w 99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41">
                  <a:moveTo>
                    <a:pt x="1" y="0"/>
                  </a:moveTo>
                  <a:cubicBezTo>
                    <a:pt x="0" y="4"/>
                    <a:pt x="0" y="9"/>
                    <a:pt x="0" y="14"/>
                  </a:cubicBezTo>
                  <a:cubicBezTo>
                    <a:pt x="0" y="74"/>
                    <a:pt x="41" y="125"/>
                    <a:pt x="96" y="141"/>
                  </a:cubicBezTo>
                  <a:cubicBezTo>
                    <a:pt x="97" y="140"/>
                    <a:pt x="98" y="139"/>
                    <a:pt x="99" y="138"/>
                  </a:cubicBezTo>
                  <a:cubicBezTo>
                    <a:pt x="43" y="122"/>
                    <a:pt x="2" y="71"/>
                    <a:pt x="2" y="11"/>
                  </a:cubicBezTo>
                  <a:cubicBezTo>
                    <a:pt x="2" y="7"/>
                    <a:pt x="3" y="4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AB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9" name="ïśļîďè"/>
            <p:cNvSpPr/>
            <p:nvPr/>
          </p:nvSpPr>
          <p:spPr bwMode="auto">
            <a:xfrm>
              <a:off x="5595938" y="1741488"/>
              <a:ext cx="46038" cy="11113"/>
            </a:xfrm>
            <a:custGeom>
              <a:avLst/>
              <a:gdLst>
                <a:gd name="T0" fmla="*/ 3 w 36"/>
                <a:gd name="T1" fmla="*/ 0 h 8"/>
                <a:gd name="T2" fmla="*/ 0 w 36"/>
                <a:gd name="T3" fmla="*/ 3 h 8"/>
                <a:gd name="T4" fmla="*/ 36 w 36"/>
                <a:gd name="T5" fmla="*/ 8 h 8"/>
                <a:gd name="T6" fmla="*/ 36 w 36"/>
                <a:gd name="T7" fmla="*/ 5 h 8"/>
                <a:gd name="T8" fmla="*/ 3 w 3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1" y="6"/>
                    <a:pt x="23" y="8"/>
                    <a:pt x="36" y="8"/>
                  </a:cubicBezTo>
                  <a:cubicBezTo>
                    <a:pt x="36" y="7"/>
                    <a:pt x="36" y="6"/>
                    <a:pt x="36" y="5"/>
                  </a:cubicBezTo>
                  <a:cubicBezTo>
                    <a:pt x="24" y="4"/>
                    <a:pt x="13" y="3"/>
                    <a:pt x="3" y="0"/>
                  </a:cubicBezTo>
                </a:path>
              </a:pathLst>
            </a:custGeom>
            <a:solidFill>
              <a:srgbClr val="CCD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0" name="ís1íḓè"/>
            <p:cNvSpPr/>
            <p:nvPr/>
          </p:nvSpPr>
          <p:spPr bwMode="auto">
            <a:xfrm>
              <a:off x="5641976" y="1684338"/>
              <a:ext cx="136525" cy="68263"/>
            </a:xfrm>
            <a:custGeom>
              <a:avLst/>
              <a:gdLst>
                <a:gd name="T0" fmla="*/ 105 w 106"/>
                <a:gd name="T1" fmla="*/ 0 h 53"/>
                <a:gd name="T2" fmla="*/ 2 w 106"/>
                <a:gd name="T3" fmla="*/ 50 h 53"/>
                <a:gd name="T4" fmla="*/ 0 w 106"/>
                <a:gd name="T5" fmla="*/ 50 h 53"/>
                <a:gd name="T6" fmla="*/ 0 w 106"/>
                <a:gd name="T7" fmla="*/ 53 h 53"/>
                <a:gd name="T8" fmla="*/ 0 w 106"/>
                <a:gd name="T9" fmla="*/ 53 h 53"/>
                <a:gd name="T10" fmla="*/ 106 w 106"/>
                <a:gd name="T11" fmla="*/ 0 h 53"/>
                <a:gd name="T12" fmla="*/ 105 w 106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3">
                  <a:moveTo>
                    <a:pt x="105" y="0"/>
                  </a:moveTo>
                  <a:cubicBezTo>
                    <a:pt x="81" y="31"/>
                    <a:pt x="44" y="50"/>
                    <a:pt x="2" y="50"/>
                  </a:cubicBezTo>
                  <a:cubicBezTo>
                    <a:pt x="1" y="50"/>
                    <a:pt x="1" y="50"/>
                    <a:pt x="0" y="50"/>
                  </a:cubicBezTo>
                  <a:cubicBezTo>
                    <a:pt x="0" y="51"/>
                    <a:pt x="0" y="52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3" y="53"/>
                    <a:pt x="81" y="32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1" name="ï$ļíde"/>
            <p:cNvSpPr/>
            <p:nvPr/>
          </p:nvSpPr>
          <p:spPr bwMode="auto">
            <a:xfrm>
              <a:off x="5475288" y="1409701"/>
              <a:ext cx="339725" cy="338138"/>
            </a:xfrm>
            <a:prstGeom prst="ellipse">
              <a:avLst/>
            </a:prstGeom>
            <a:solidFill>
              <a:srgbClr val="BE6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2" name="îSľîdè"/>
            <p:cNvSpPr/>
            <p:nvPr/>
          </p:nvSpPr>
          <p:spPr bwMode="auto">
            <a:xfrm>
              <a:off x="5438776" y="1320801"/>
              <a:ext cx="444500" cy="366713"/>
            </a:xfrm>
            <a:custGeom>
              <a:avLst/>
              <a:gdLst>
                <a:gd name="T0" fmla="*/ 231 w 345"/>
                <a:gd name="T1" fmla="*/ 275 h 286"/>
                <a:gd name="T2" fmla="*/ 293 w 345"/>
                <a:gd name="T3" fmla="*/ 280 h 286"/>
                <a:gd name="T4" fmla="*/ 326 w 345"/>
                <a:gd name="T5" fmla="*/ 266 h 286"/>
                <a:gd name="T6" fmla="*/ 343 w 345"/>
                <a:gd name="T7" fmla="*/ 236 h 286"/>
                <a:gd name="T8" fmla="*/ 333 w 345"/>
                <a:gd name="T9" fmla="*/ 197 h 286"/>
                <a:gd name="T10" fmla="*/ 344 w 345"/>
                <a:gd name="T11" fmla="*/ 147 h 286"/>
                <a:gd name="T12" fmla="*/ 328 w 345"/>
                <a:gd name="T13" fmla="*/ 101 h 286"/>
                <a:gd name="T14" fmla="*/ 278 w 345"/>
                <a:gd name="T15" fmla="*/ 31 h 286"/>
                <a:gd name="T16" fmla="*/ 199 w 345"/>
                <a:gd name="T17" fmla="*/ 6 h 286"/>
                <a:gd name="T18" fmla="*/ 159 w 345"/>
                <a:gd name="T19" fmla="*/ 18 h 286"/>
                <a:gd name="T20" fmla="*/ 122 w 345"/>
                <a:gd name="T21" fmla="*/ 14 h 286"/>
                <a:gd name="T22" fmla="*/ 86 w 345"/>
                <a:gd name="T23" fmla="*/ 22 h 286"/>
                <a:gd name="T24" fmla="*/ 73 w 345"/>
                <a:gd name="T25" fmla="*/ 37 h 286"/>
                <a:gd name="T26" fmla="*/ 61 w 345"/>
                <a:gd name="T27" fmla="*/ 42 h 286"/>
                <a:gd name="T28" fmla="*/ 34 w 345"/>
                <a:gd name="T29" fmla="*/ 78 h 286"/>
                <a:gd name="T30" fmla="*/ 0 w 345"/>
                <a:gd name="T31" fmla="*/ 177 h 286"/>
                <a:gd name="T32" fmla="*/ 38 w 345"/>
                <a:gd name="T33" fmla="*/ 194 h 286"/>
                <a:gd name="T34" fmla="*/ 65 w 345"/>
                <a:gd name="T35" fmla="*/ 224 h 286"/>
                <a:gd name="T36" fmla="*/ 70 w 345"/>
                <a:gd name="T37" fmla="*/ 255 h 286"/>
                <a:gd name="T38" fmla="*/ 96 w 345"/>
                <a:gd name="T39" fmla="*/ 263 h 286"/>
                <a:gd name="T40" fmla="*/ 125 w 345"/>
                <a:gd name="T41" fmla="*/ 260 h 286"/>
                <a:gd name="T42" fmla="*/ 180 w 345"/>
                <a:gd name="T43" fmla="*/ 260 h 286"/>
                <a:gd name="T44" fmla="*/ 231 w 345"/>
                <a:gd name="T45" fmla="*/ 275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5" h="286">
                  <a:moveTo>
                    <a:pt x="231" y="275"/>
                  </a:moveTo>
                  <a:cubicBezTo>
                    <a:pt x="250" y="286"/>
                    <a:pt x="273" y="285"/>
                    <a:pt x="293" y="280"/>
                  </a:cubicBezTo>
                  <a:cubicBezTo>
                    <a:pt x="305" y="278"/>
                    <a:pt x="316" y="273"/>
                    <a:pt x="326" y="266"/>
                  </a:cubicBezTo>
                  <a:cubicBezTo>
                    <a:pt x="336" y="259"/>
                    <a:pt x="342" y="248"/>
                    <a:pt x="343" y="236"/>
                  </a:cubicBezTo>
                  <a:cubicBezTo>
                    <a:pt x="343" y="222"/>
                    <a:pt x="334" y="210"/>
                    <a:pt x="333" y="197"/>
                  </a:cubicBezTo>
                  <a:cubicBezTo>
                    <a:pt x="332" y="180"/>
                    <a:pt x="343" y="164"/>
                    <a:pt x="344" y="147"/>
                  </a:cubicBezTo>
                  <a:cubicBezTo>
                    <a:pt x="345" y="130"/>
                    <a:pt x="336" y="115"/>
                    <a:pt x="328" y="101"/>
                  </a:cubicBezTo>
                  <a:cubicBezTo>
                    <a:pt x="314" y="76"/>
                    <a:pt x="300" y="50"/>
                    <a:pt x="278" y="31"/>
                  </a:cubicBezTo>
                  <a:cubicBezTo>
                    <a:pt x="257" y="12"/>
                    <a:pt x="227" y="0"/>
                    <a:pt x="199" y="6"/>
                  </a:cubicBezTo>
                  <a:cubicBezTo>
                    <a:pt x="186" y="9"/>
                    <a:pt x="173" y="17"/>
                    <a:pt x="159" y="18"/>
                  </a:cubicBezTo>
                  <a:cubicBezTo>
                    <a:pt x="146" y="19"/>
                    <a:pt x="134" y="16"/>
                    <a:pt x="122" y="14"/>
                  </a:cubicBezTo>
                  <a:cubicBezTo>
                    <a:pt x="109" y="12"/>
                    <a:pt x="95" y="13"/>
                    <a:pt x="86" y="22"/>
                  </a:cubicBezTo>
                  <a:cubicBezTo>
                    <a:pt x="81" y="27"/>
                    <a:pt x="78" y="34"/>
                    <a:pt x="73" y="37"/>
                  </a:cubicBezTo>
                  <a:cubicBezTo>
                    <a:pt x="69" y="39"/>
                    <a:pt x="65" y="40"/>
                    <a:pt x="61" y="42"/>
                  </a:cubicBezTo>
                  <a:cubicBezTo>
                    <a:pt x="46" y="47"/>
                    <a:pt x="39" y="64"/>
                    <a:pt x="34" y="78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2" y="185"/>
                    <a:pt x="25" y="188"/>
                    <a:pt x="38" y="194"/>
                  </a:cubicBezTo>
                  <a:cubicBezTo>
                    <a:pt x="50" y="201"/>
                    <a:pt x="63" y="210"/>
                    <a:pt x="65" y="224"/>
                  </a:cubicBezTo>
                  <a:cubicBezTo>
                    <a:pt x="67" y="235"/>
                    <a:pt x="63" y="247"/>
                    <a:pt x="70" y="255"/>
                  </a:cubicBezTo>
                  <a:cubicBezTo>
                    <a:pt x="75" y="263"/>
                    <a:pt x="86" y="265"/>
                    <a:pt x="96" y="263"/>
                  </a:cubicBezTo>
                  <a:cubicBezTo>
                    <a:pt x="106" y="262"/>
                    <a:pt x="115" y="259"/>
                    <a:pt x="125" y="260"/>
                  </a:cubicBezTo>
                  <a:cubicBezTo>
                    <a:pt x="149" y="264"/>
                    <a:pt x="158" y="279"/>
                    <a:pt x="180" y="260"/>
                  </a:cubicBezTo>
                  <a:cubicBezTo>
                    <a:pt x="202" y="242"/>
                    <a:pt x="210" y="264"/>
                    <a:pt x="231" y="275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3" name="ïSļíḑè"/>
            <p:cNvSpPr/>
            <p:nvPr/>
          </p:nvSpPr>
          <p:spPr bwMode="auto">
            <a:xfrm>
              <a:off x="5030788" y="2046288"/>
              <a:ext cx="22225" cy="22225"/>
            </a:xfrm>
            <a:custGeom>
              <a:avLst/>
              <a:gdLst>
                <a:gd name="T0" fmla="*/ 17 w 17"/>
                <a:gd name="T1" fmla="*/ 0 h 18"/>
                <a:gd name="T2" fmla="*/ 0 w 17"/>
                <a:gd name="T3" fmla="*/ 17 h 18"/>
                <a:gd name="T4" fmla="*/ 1 w 17"/>
                <a:gd name="T5" fmla="*/ 18 h 18"/>
                <a:gd name="T6" fmla="*/ 17 w 17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17" y="0"/>
                  </a:moveTo>
                  <a:cubicBezTo>
                    <a:pt x="12" y="6"/>
                    <a:pt x="6" y="12"/>
                    <a:pt x="0" y="17"/>
                  </a:cubicBezTo>
                  <a:cubicBezTo>
                    <a:pt x="1" y="17"/>
                    <a:pt x="1" y="18"/>
                    <a:pt x="1" y="18"/>
                  </a:cubicBezTo>
                  <a:cubicBezTo>
                    <a:pt x="7" y="13"/>
                    <a:pt x="12" y="6"/>
                    <a:pt x="17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4" name="ïśḻïḍê"/>
            <p:cNvSpPr/>
            <p:nvPr/>
          </p:nvSpPr>
          <p:spPr bwMode="auto">
            <a:xfrm>
              <a:off x="4884738" y="2100263"/>
              <a:ext cx="84138" cy="14288"/>
            </a:xfrm>
            <a:custGeom>
              <a:avLst/>
              <a:gdLst>
                <a:gd name="T0" fmla="*/ 0 w 66"/>
                <a:gd name="T1" fmla="*/ 0 h 11"/>
                <a:gd name="T2" fmla="*/ 0 w 66"/>
                <a:gd name="T3" fmla="*/ 8 h 11"/>
                <a:gd name="T4" fmla="*/ 30 w 66"/>
                <a:gd name="T5" fmla="*/ 11 h 11"/>
                <a:gd name="T6" fmla="*/ 65 w 66"/>
                <a:gd name="T7" fmla="*/ 7 h 11"/>
                <a:gd name="T8" fmla="*/ 65 w 66"/>
                <a:gd name="T9" fmla="*/ 5 h 11"/>
                <a:gd name="T10" fmla="*/ 66 w 66"/>
                <a:gd name="T11" fmla="*/ 1 h 11"/>
                <a:gd name="T12" fmla="*/ 35 w 66"/>
                <a:gd name="T13" fmla="*/ 5 h 11"/>
                <a:gd name="T14" fmla="*/ 0 w 66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1">
                  <a:moveTo>
                    <a:pt x="0" y="0"/>
                  </a:moveTo>
                  <a:cubicBezTo>
                    <a:pt x="0" y="2"/>
                    <a:pt x="0" y="5"/>
                    <a:pt x="0" y="8"/>
                  </a:cubicBezTo>
                  <a:cubicBezTo>
                    <a:pt x="10" y="10"/>
                    <a:pt x="20" y="11"/>
                    <a:pt x="30" y="11"/>
                  </a:cubicBezTo>
                  <a:cubicBezTo>
                    <a:pt x="42" y="11"/>
                    <a:pt x="54" y="10"/>
                    <a:pt x="65" y="7"/>
                  </a:cubicBezTo>
                  <a:cubicBezTo>
                    <a:pt x="65" y="6"/>
                    <a:pt x="65" y="6"/>
                    <a:pt x="65" y="5"/>
                  </a:cubicBezTo>
                  <a:cubicBezTo>
                    <a:pt x="65" y="4"/>
                    <a:pt x="65" y="2"/>
                    <a:pt x="66" y="1"/>
                  </a:cubicBezTo>
                  <a:cubicBezTo>
                    <a:pt x="56" y="4"/>
                    <a:pt x="46" y="5"/>
                    <a:pt x="35" y="5"/>
                  </a:cubicBezTo>
                  <a:cubicBezTo>
                    <a:pt x="23" y="5"/>
                    <a:pt x="11" y="3"/>
                    <a:pt x="0" y="0"/>
                  </a:cubicBezTo>
                </a:path>
              </a:pathLst>
            </a:custGeom>
            <a:solidFill>
              <a:srgbClr val="E1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5" name="ïsľïdè"/>
            <p:cNvSpPr/>
            <p:nvPr/>
          </p:nvSpPr>
          <p:spPr bwMode="auto">
            <a:xfrm>
              <a:off x="4968876" y="2068513"/>
              <a:ext cx="63500" cy="39688"/>
            </a:xfrm>
            <a:custGeom>
              <a:avLst/>
              <a:gdLst>
                <a:gd name="T0" fmla="*/ 49 w 50"/>
                <a:gd name="T1" fmla="*/ 0 h 32"/>
                <a:gd name="T2" fmla="*/ 1 w 50"/>
                <a:gd name="T3" fmla="*/ 26 h 32"/>
                <a:gd name="T4" fmla="*/ 0 w 50"/>
                <a:gd name="T5" fmla="*/ 30 h 32"/>
                <a:gd name="T6" fmla="*/ 0 w 50"/>
                <a:gd name="T7" fmla="*/ 32 h 32"/>
                <a:gd name="T8" fmla="*/ 50 w 50"/>
                <a:gd name="T9" fmla="*/ 1 h 32"/>
                <a:gd name="T10" fmla="*/ 49 w 50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32">
                  <a:moveTo>
                    <a:pt x="49" y="0"/>
                  </a:moveTo>
                  <a:cubicBezTo>
                    <a:pt x="35" y="12"/>
                    <a:pt x="19" y="21"/>
                    <a:pt x="1" y="26"/>
                  </a:cubicBezTo>
                  <a:cubicBezTo>
                    <a:pt x="0" y="27"/>
                    <a:pt x="0" y="29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19" y="26"/>
                    <a:pt x="37" y="15"/>
                    <a:pt x="50" y="1"/>
                  </a:cubicBezTo>
                  <a:cubicBezTo>
                    <a:pt x="50" y="1"/>
                    <a:pt x="50" y="0"/>
                    <a:pt x="49" y="0"/>
                  </a:cubicBezTo>
                </a:path>
              </a:pathLst>
            </a:custGeom>
            <a:solidFill>
              <a:srgbClr val="DF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6" name="îšḻíḑe"/>
            <p:cNvSpPr/>
            <p:nvPr/>
          </p:nvSpPr>
          <p:spPr bwMode="auto">
            <a:xfrm>
              <a:off x="4775201" y="1798638"/>
              <a:ext cx="307975" cy="307975"/>
            </a:xfrm>
            <a:prstGeom prst="ellipse">
              <a:avLst/>
            </a:prstGeom>
            <a:solidFill>
              <a:srgbClr val="FB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7" name="i$1íḑê"/>
            <p:cNvSpPr/>
            <p:nvPr/>
          </p:nvSpPr>
          <p:spPr bwMode="auto">
            <a:xfrm>
              <a:off x="4589463" y="1722438"/>
              <a:ext cx="495300" cy="592138"/>
            </a:xfrm>
            <a:custGeom>
              <a:avLst/>
              <a:gdLst>
                <a:gd name="T0" fmla="*/ 357 w 386"/>
                <a:gd name="T1" fmla="*/ 62 h 461"/>
                <a:gd name="T2" fmla="*/ 262 w 386"/>
                <a:gd name="T3" fmla="*/ 12 h 461"/>
                <a:gd name="T4" fmla="*/ 194 w 386"/>
                <a:gd name="T5" fmla="*/ 6 h 461"/>
                <a:gd name="T6" fmla="*/ 105 w 386"/>
                <a:gd name="T7" fmla="*/ 53 h 461"/>
                <a:gd name="T8" fmla="*/ 82 w 386"/>
                <a:gd name="T9" fmla="*/ 93 h 461"/>
                <a:gd name="T10" fmla="*/ 85 w 386"/>
                <a:gd name="T11" fmla="*/ 186 h 461"/>
                <a:gd name="T12" fmla="*/ 44 w 386"/>
                <a:gd name="T13" fmla="*/ 285 h 461"/>
                <a:gd name="T14" fmla="*/ 6 w 386"/>
                <a:gd name="T15" fmla="*/ 391 h 461"/>
                <a:gd name="T16" fmla="*/ 11 w 386"/>
                <a:gd name="T17" fmla="*/ 425 h 461"/>
                <a:gd name="T18" fmla="*/ 41 w 386"/>
                <a:gd name="T19" fmla="*/ 417 h 461"/>
                <a:gd name="T20" fmla="*/ 95 w 386"/>
                <a:gd name="T21" fmla="*/ 378 h 461"/>
                <a:gd name="T22" fmla="*/ 109 w 386"/>
                <a:gd name="T23" fmla="*/ 371 h 461"/>
                <a:gd name="T24" fmla="*/ 140 w 386"/>
                <a:gd name="T25" fmla="*/ 382 h 461"/>
                <a:gd name="T26" fmla="*/ 252 w 386"/>
                <a:gd name="T27" fmla="*/ 461 h 461"/>
                <a:gd name="T28" fmla="*/ 252 w 386"/>
                <a:gd name="T29" fmla="*/ 432 h 461"/>
                <a:gd name="T30" fmla="*/ 280 w 386"/>
                <a:gd name="T31" fmla="*/ 450 h 461"/>
                <a:gd name="T32" fmla="*/ 310 w 386"/>
                <a:gd name="T33" fmla="*/ 450 h 461"/>
                <a:gd name="T34" fmla="*/ 304 w 386"/>
                <a:gd name="T35" fmla="*/ 422 h 461"/>
                <a:gd name="T36" fmla="*/ 279 w 386"/>
                <a:gd name="T37" fmla="*/ 404 h 461"/>
                <a:gd name="T38" fmla="*/ 254 w 386"/>
                <a:gd name="T39" fmla="*/ 348 h 461"/>
                <a:gd name="T40" fmla="*/ 232 w 386"/>
                <a:gd name="T41" fmla="*/ 311 h 461"/>
                <a:gd name="T42" fmla="*/ 244 w 386"/>
                <a:gd name="T43" fmla="*/ 243 h 461"/>
                <a:gd name="T44" fmla="*/ 294 w 386"/>
                <a:gd name="T45" fmla="*/ 177 h 461"/>
                <a:gd name="T46" fmla="*/ 319 w 386"/>
                <a:gd name="T47" fmla="*/ 166 h 461"/>
                <a:gd name="T48" fmla="*/ 377 w 386"/>
                <a:gd name="T49" fmla="*/ 111 h 461"/>
                <a:gd name="T50" fmla="*/ 357 w 386"/>
                <a:gd name="T51" fmla="*/ 6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6" h="461">
                  <a:moveTo>
                    <a:pt x="357" y="62"/>
                  </a:moveTo>
                  <a:cubicBezTo>
                    <a:pt x="328" y="40"/>
                    <a:pt x="296" y="23"/>
                    <a:pt x="262" y="12"/>
                  </a:cubicBezTo>
                  <a:cubicBezTo>
                    <a:pt x="240" y="5"/>
                    <a:pt x="216" y="0"/>
                    <a:pt x="194" y="6"/>
                  </a:cubicBezTo>
                  <a:cubicBezTo>
                    <a:pt x="164" y="15"/>
                    <a:pt x="124" y="28"/>
                    <a:pt x="105" y="53"/>
                  </a:cubicBezTo>
                  <a:cubicBezTo>
                    <a:pt x="96" y="65"/>
                    <a:pt x="86" y="78"/>
                    <a:pt x="82" y="93"/>
                  </a:cubicBezTo>
                  <a:cubicBezTo>
                    <a:pt x="73" y="123"/>
                    <a:pt x="86" y="155"/>
                    <a:pt x="85" y="186"/>
                  </a:cubicBezTo>
                  <a:cubicBezTo>
                    <a:pt x="84" y="222"/>
                    <a:pt x="65" y="255"/>
                    <a:pt x="44" y="285"/>
                  </a:cubicBezTo>
                  <a:cubicBezTo>
                    <a:pt x="23" y="314"/>
                    <a:pt x="18" y="357"/>
                    <a:pt x="6" y="391"/>
                  </a:cubicBezTo>
                  <a:cubicBezTo>
                    <a:pt x="2" y="403"/>
                    <a:pt x="0" y="419"/>
                    <a:pt x="11" y="425"/>
                  </a:cubicBezTo>
                  <a:cubicBezTo>
                    <a:pt x="21" y="430"/>
                    <a:pt x="32" y="423"/>
                    <a:pt x="41" y="417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9" y="375"/>
                    <a:pt x="104" y="372"/>
                    <a:pt x="109" y="371"/>
                  </a:cubicBezTo>
                  <a:cubicBezTo>
                    <a:pt x="120" y="368"/>
                    <a:pt x="131" y="375"/>
                    <a:pt x="140" y="382"/>
                  </a:cubicBezTo>
                  <a:cubicBezTo>
                    <a:pt x="252" y="461"/>
                    <a:pt x="252" y="461"/>
                    <a:pt x="252" y="461"/>
                  </a:cubicBezTo>
                  <a:cubicBezTo>
                    <a:pt x="256" y="452"/>
                    <a:pt x="256" y="441"/>
                    <a:pt x="252" y="432"/>
                  </a:cubicBezTo>
                  <a:cubicBezTo>
                    <a:pt x="263" y="435"/>
                    <a:pt x="270" y="444"/>
                    <a:pt x="280" y="450"/>
                  </a:cubicBezTo>
                  <a:cubicBezTo>
                    <a:pt x="289" y="456"/>
                    <a:pt x="303" y="458"/>
                    <a:pt x="310" y="450"/>
                  </a:cubicBezTo>
                  <a:cubicBezTo>
                    <a:pt x="316" y="441"/>
                    <a:pt x="311" y="429"/>
                    <a:pt x="304" y="422"/>
                  </a:cubicBezTo>
                  <a:cubicBezTo>
                    <a:pt x="296" y="415"/>
                    <a:pt x="287" y="411"/>
                    <a:pt x="279" y="404"/>
                  </a:cubicBezTo>
                  <a:cubicBezTo>
                    <a:pt x="265" y="389"/>
                    <a:pt x="263" y="366"/>
                    <a:pt x="254" y="348"/>
                  </a:cubicBezTo>
                  <a:cubicBezTo>
                    <a:pt x="248" y="335"/>
                    <a:pt x="237" y="325"/>
                    <a:pt x="232" y="311"/>
                  </a:cubicBezTo>
                  <a:cubicBezTo>
                    <a:pt x="225" y="289"/>
                    <a:pt x="235" y="265"/>
                    <a:pt x="244" y="243"/>
                  </a:cubicBezTo>
                  <a:cubicBezTo>
                    <a:pt x="256" y="218"/>
                    <a:pt x="269" y="191"/>
                    <a:pt x="294" y="177"/>
                  </a:cubicBezTo>
                  <a:cubicBezTo>
                    <a:pt x="302" y="173"/>
                    <a:pt x="311" y="170"/>
                    <a:pt x="319" y="166"/>
                  </a:cubicBezTo>
                  <a:cubicBezTo>
                    <a:pt x="341" y="156"/>
                    <a:pt x="367" y="132"/>
                    <a:pt x="377" y="111"/>
                  </a:cubicBezTo>
                  <a:cubicBezTo>
                    <a:pt x="386" y="92"/>
                    <a:pt x="372" y="73"/>
                    <a:pt x="357" y="62"/>
                  </a:cubicBezTo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28" name="iṡliḑê"/>
            <p:cNvSpPr/>
            <p:nvPr/>
          </p:nvSpPr>
          <p:spPr bwMode="auto">
            <a:xfrm>
              <a:off x="4813301" y="2305051"/>
              <a:ext cx="34925" cy="12700"/>
            </a:xfrm>
            <a:custGeom>
              <a:avLst/>
              <a:gdLst>
                <a:gd name="T0" fmla="*/ 27 w 27"/>
                <a:gd name="T1" fmla="*/ 0 h 9"/>
                <a:gd name="T2" fmla="*/ 0 w 27"/>
                <a:gd name="T3" fmla="*/ 4 h 9"/>
                <a:gd name="T4" fmla="*/ 10 w 27"/>
                <a:gd name="T5" fmla="*/ 9 h 9"/>
                <a:gd name="T6" fmla="*/ 27 w 27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9">
                  <a:moveTo>
                    <a:pt x="27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6" y="8"/>
                    <a:pt x="10" y="9"/>
                  </a:cubicBezTo>
                  <a:cubicBezTo>
                    <a:pt x="17" y="9"/>
                    <a:pt x="23" y="6"/>
                    <a:pt x="27" y="0"/>
                  </a:cubicBezTo>
                </a:path>
              </a:pathLst>
            </a:custGeom>
            <a:solidFill>
              <a:srgbClr val="DF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9" name="ïSļîḍè"/>
            <p:cNvSpPr/>
            <p:nvPr/>
          </p:nvSpPr>
          <p:spPr bwMode="auto">
            <a:xfrm>
              <a:off x="4575176" y="2384426"/>
              <a:ext cx="92075" cy="306388"/>
            </a:xfrm>
            <a:custGeom>
              <a:avLst/>
              <a:gdLst>
                <a:gd name="T0" fmla="*/ 70 w 72"/>
                <a:gd name="T1" fmla="*/ 0 h 238"/>
                <a:gd name="T2" fmla="*/ 65 w 72"/>
                <a:gd name="T3" fmla="*/ 7 h 238"/>
                <a:gd name="T4" fmla="*/ 6 w 72"/>
                <a:gd name="T5" fmla="*/ 140 h 238"/>
                <a:gd name="T6" fmla="*/ 0 w 72"/>
                <a:gd name="T7" fmla="*/ 167 h 238"/>
                <a:gd name="T8" fmla="*/ 44 w 72"/>
                <a:gd name="T9" fmla="*/ 229 h 238"/>
                <a:gd name="T10" fmla="*/ 60 w 72"/>
                <a:gd name="T11" fmla="*/ 238 h 238"/>
                <a:gd name="T12" fmla="*/ 49 w 72"/>
                <a:gd name="T13" fmla="*/ 215 h 238"/>
                <a:gd name="T14" fmla="*/ 51 w 72"/>
                <a:gd name="T15" fmla="*/ 173 h 238"/>
                <a:gd name="T16" fmla="*/ 62 w 72"/>
                <a:gd name="T17" fmla="*/ 111 h 238"/>
                <a:gd name="T18" fmla="*/ 71 w 72"/>
                <a:gd name="T19" fmla="*/ 42 h 238"/>
                <a:gd name="T20" fmla="*/ 70 w 72"/>
                <a:gd name="T2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238">
                  <a:moveTo>
                    <a:pt x="70" y="0"/>
                  </a:moveTo>
                  <a:cubicBezTo>
                    <a:pt x="68" y="2"/>
                    <a:pt x="66" y="4"/>
                    <a:pt x="65" y="7"/>
                  </a:cubicBezTo>
                  <a:cubicBezTo>
                    <a:pt x="35" y="46"/>
                    <a:pt x="20" y="94"/>
                    <a:pt x="6" y="140"/>
                  </a:cubicBezTo>
                  <a:cubicBezTo>
                    <a:pt x="3" y="149"/>
                    <a:pt x="1" y="158"/>
                    <a:pt x="0" y="167"/>
                  </a:cubicBezTo>
                  <a:cubicBezTo>
                    <a:pt x="0" y="193"/>
                    <a:pt x="22" y="214"/>
                    <a:pt x="44" y="229"/>
                  </a:cubicBezTo>
                  <a:cubicBezTo>
                    <a:pt x="49" y="232"/>
                    <a:pt x="55" y="236"/>
                    <a:pt x="60" y="238"/>
                  </a:cubicBezTo>
                  <a:cubicBezTo>
                    <a:pt x="55" y="231"/>
                    <a:pt x="51" y="223"/>
                    <a:pt x="49" y="215"/>
                  </a:cubicBezTo>
                  <a:cubicBezTo>
                    <a:pt x="46" y="201"/>
                    <a:pt x="49" y="187"/>
                    <a:pt x="51" y="173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7" y="88"/>
                    <a:pt x="70" y="66"/>
                    <a:pt x="71" y="42"/>
                  </a:cubicBezTo>
                  <a:cubicBezTo>
                    <a:pt x="72" y="28"/>
                    <a:pt x="72" y="14"/>
                    <a:pt x="7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0" name="íSḷïḍê"/>
            <p:cNvSpPr/>
            <p:nvPr/>
          </p:nvSpPr>
          <p:spPr bwMode="auto">
            <a:xfrm>
              <a:off x="4633913" y="2305051"/>
              <a:ext cx="254000" cy="388938"/>
            </a:xfrm>
            <a:custGeom>
              <a:avLst/>
              <a:gdLst>
                <a:gd name="T0" fmla="*/ 100 w 198"/>
                <a:gd name="T1" fmla="*/ 0 h 303"/>
                <a:gd name="T2" fmla="*/ 89 w 198"/>
                <a:gd name="T3" fmla="*/ 2 h 303"/>
                <a:gd name="T4" fmla="*/ 74 w 198"/>
                <a:gd name="T5" fmla="*/ 13 h 303"/>
                <a:gd name="T6" fmla="*/ 24 w 198"/>
                <a:gd name="T7" fmla="*/ 62 h 303"/>
                <a:gd name="T8" fmla="*/ 25 w 198"/>
                <a:gd name="T9" fmla="*/ 104 h 303"/>
                <a:gd name="T10" fmla="*/ 16 w 198"/>
                <a:gd name="T11" fmla="*/ 173 h 303"/>
                <a:gd name="T12" fmla="*/ 5 w 198"/>
                <a:gd name="T13" fmla="*/ 235 h 303"/>
                <a:gd name="T14" fmla="*/ 3 w 198"/>
                <a:gd name="T15" fmla="*/ 277 h 303"/>
                <a:gd name="T16" fmla="*/ 14 w 198"/>
                <a:gd name="T17" fmla="*/ 300 h 303"/>
                <a:gd name="T18" fmla="*/ 29 w 198"/>
                <a:gd name="T19" fmla="*/ 303 h 303"/>
                <a:gd name="T20" fmla="*/ 30 w 198"/>
                <a:gd name="T21" fmla="*/ 303 h 303"/>
                <a:gd name="T22" fmla="*/ 57 w 198"/>
                <a:gd name="T23" fmla="*/ 298 h 303"/>
                <a:gd name="T24" fmla="*/ 59 w 198"/>
                <a:gd name="T25" fmla="*/ 298 h 303"/>
                <a:gd name="T26" fmla="*/ 73 w 198"/>
                <a:gd name="T27" fmla="*/ 299 h 303"/>
                <a:gd name="T28" fmla="*/ 87 w 198"/>
                <a:gd name="T29" fmla="*/ 301 h 303"/>
                <a:gd name="T30" fmla="*/ 94 w 198"/>
                <a:gd name="T31" fmla="*/ 300 h 303"/>
                <a:gd name="T32" fmla="*/ 116 w 198"/>
                <a:gd name="T33" fmla="*/ 280 h 303"/>
                <a:gd name="T34" fmla="*/ 91 w 198"/>
                <a:gd name="T35" fmla="*/ 243 h 303"/>
                <a:gd name="T36" fmla="*/ 98 w 198"/>
                <a:gd name="T37" fmla="*/ 230 h 303"/>
                <a:gd name="T38" fmla="*/ 110 w 198"/>
                <a:gd name="T39" fmla="*/ 226 h 303"/>
                <a:gd name="T40" fmla="*/ 111 w 198"/>
                <a:gd name="T41" fmla="*/ 226 h 303"/>
                <a:gd name="T42" fmla="*/ 84 w 198"/>
                <a:gd name="T43" fmla="*/ 219 h 303"/>
                <a:gd name="T44" fmla="*/ 182 w 198"/>
                <a:gd name="T45" fmla="*/ 91 h 303"/>
                <a:gd name="T46" fmla="*/ 198 w 198"/>
                <a:gd name="T47" fmla="*/ 57 h 303"/>
                <a:gd name="T48" fmla="*/ 176 w 198"/>
                <a:gd name="T49" fmla="*/ 24 h 303"/>
                <a:gd name="T50" fmla="*/ 150 w 198"/>
                <a:gd name="T51" fmla="*/ 9 h 303"/>
                <a:gd name="T52" fmla="*/ 145 w 198"/>
                <a:gd name="T53" fmla="*/ 10 h 303"/>
                <a:gd name="T54" fmla="*/ 129 w 198"/>
                <a:gd name="T55" fmla="*/ 7 h 303"/>
                <a:gd name="T56" fmla="*/ 100 w 198"/>
                <a:gd name="T5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8" h="303">
                  <a:moveTo>
                    <a:pt x="100" y="0"/>
                  </a:moveTo>
                  <a:cubicBezTo>
                    <a:pt x="96" y="0"/>
                    <a:pt x="93" y="1"/>
                    <a:pt x="89" y="2"/>
                  </a:cubicBezTo>
                  <a:cubicBezTo>
                    <a:pt x="83" y="5"/>
                    <a:pt x="78" y="8"/>
                    <a:pt x="74" y="13"/>
                  </a:cubicBezTo>
                  <a:cubicBezTo>
                    <a:pt x="56" y="28"/>
                    <a:pt x="39" y="44"/>
                    <a:pt x="24" y="62"/>
                  </a:cubicBezTo>
                  <a:cubicBezTo>
                    <a:pt x="26" y="76"/>
                    <a:pt x="26" y="90"/>
                    <a:pt x="25" y="104"/>
                  </a:cubicBezTo>
                  <a:cubicBezTo>
                    <a:pt x="24" y="128"/>
                    <a:pt x="21" y="150"/>
                    <a:pt x="16" y="173"/>
                  </a:cubicBezTo>
                  <a:cubicBezTo>
                    <a:pt x="5" y="235"/>
                    <a:pt x="5" y="235"/>
                    <a:pt x="5" y="235"/>
                  </a:cubicBezTo>
                  <a:cubicBezTo>
                    <a:pt x="3" y="249"/>
                    <a:pt x="0" y="263"/>
                    <a:pt x="3" y="277"/>
                  </a:cubicBezTo>
                  <a:cubicBezTo>
                    <a:pt x="5" y="285"/>
                    <a:pt x="9" y="293"/>
                    <a:pt x="14" y="300"/>
                  </a:cubicBezTo>
                  <a:cubicBezTo>
                    <a:pt x="19" y="302"/>
                    <a:pt x="24" y="303"/>
                    <a:pt x="29" y="303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40" y="303"/>
                    <a:pt x="48" y="298"/>
                    <a:pt x="57" y="298"/>
                  </a:cubicBezTo>
                  <a:cubicBezTo>
                    <a:pt x="58" y="298"/>
                    <a:pt x="59" y="298"/>
                    <a:pt x="59" y="298"/>
                  </a:cubicBezTo>
                  <a:cubicBezTo>
                    <a:pt x="64" y="298"/>
                    <a:pt x="69" y="299"/>
                    <a:pt x="73" y="299"/>
                  </a:cubicBezTo>
                  <a:cubicBezTo>
                    <a:pt x="78" y="300"/>
                    <a:pt x="83" y="301"/>
                    <a:pt x="87" y="301"/>
                  </a:cubicBezTo>
                  <a:cubicBezTo>
                    <a:pt x="90" y="301"/>
                    <a:pt x="92" y="301"/>
                    <a:pt x="94" y="300"/>
                  </a:cubicBezTo>
                  <a:cubicBezTo>
                    <a:pt x="104" y="298"/>
                    <a:pt x="111" y="289"/>
                    <a:pt x="116" y="280"/>
                  </a:cubicBezTo>
                  <a:cubicBezTo>
                    <a:pt x="86" y="278"/>
                    <a:pt x="81" y="275"/>
                    <a:pt x="91" y="243"/>
                  </a:cubicBezTo>
                  <a:cubicBezTo>
                    <a:pt x="92" y="238"/>
                    <a:pt x="95" y="233"/>
                    <a:pt x="98" y="230"/>
                  </a:cubicBezTo>
                  <a:cubicBezTo>
                    <a:pt x="102" y="227"/>
                    <a:pt x="106" y="226"/>
                    <a:pt x="110" y="226"/>
                  </a:cubicBezTo>
                  <a:cubicBezTo>
                    <a:pt x="111" y="226"/>
                    <a:pt x="111" y="226"/>
                    <a:pt x="111" y="226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90" y="81"/>
                    <a:pt x="198" y="70"/>
                    <a:pt x="198" y="57"/>
                  </a:cubicBezTo>
                  <a:cubicBezTo>
                    <a:pt x="197" y="43"/>
                    <a:pt x="187" y="31"/>
                    <a:pt x="176" y="24"/>
                  </a:cubicBezTo>
                  <a:cubicBezTo>
                    <a:pt x="168" y="18"/>
                    <a:pt x="158" y="14"/>
                    <a:pt x="150" y="9"/>
                  </a:cubicBezTo>
                  <a:cubicBezTo>
                    <a:pt x="148" y="10"/>
                    <a:pt x="147" y="10"/>
                    <a:pt x="145" y="10"/>
                  </a:cubicBezTo>
                  <a:cubicBezTo>
                    <a:pt x="140" y="10"/>
                    <a:pt x="134" y="9"/>
                    <a:pt x="129" y="7"/>
                  </a:cubicBezTo>
                  <a:cubicBezTo>
                    <a:pt x="119" y="4"/>
                    <a:pt x="109" y="0"/>
                    <a:pt x="100" y="0"/>
                  </a:cubicBezTo>
                </a:path>
              </a:pathLst>
            </a:custGeom>
            <a:solidFill>
              <a:srgbClr val="DF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1" name="ïŝḻïde"/>
            <p:cNvSpPr/>
            <p:nvPr/>
          </p:nvSpPr>
          <p:spPr bwMode="auto">
            <a:xfrm>
              <a:off x="4738688" y="2595563"/>
              <a:ext cx="68263" cy="69850"/>
            </a:xfrm>
            <a:custGeom>
              <a:avLst/>
              <a:gdLst>
                <a:gd name="T0" fmla="*/ 29 w 53"/>
                <a:gd name="T1" fmla="*/ 0 h 54"/>
                <a:gd name="T2" fmla="*/ 17 w 53"/>
                <a:gd name="T3" fmla="*/ 4 h 54"/>
                <a:gd name="T4" fmla="*/ 10 w 53"/>
                <a:gd name="T5" fmla="*/ 17 h 54"/>
                <a:gd name="T6" fmla="*/ 35 w 53"/>
                <a:gd name="T7" fmla="*/ 54 h 54"/>
                <a:gd name="T8" fmla="*/ 39 w 53"/>
                <a:gd name="T9" fmla="*/ 44 h 54"/>
                <a:gd name="T10" fmla="*/ 53 w 53"/>
                <a:gd name="T11" fmla="*/ 6 h 54"/>
                <a:gd name="T12" fmla="*/ 30 w 53"/>
                <a:gd name="T13" fmla="*/ 0 h 54"/>
                <a:gd name="T14" fmla="*/ 29 w 53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4">
                  <a:moveTo>
                    <a:pt x="29" y="0"/>
                  </a:moveTo>
                  <a:cubicBezTo>
                    <a:pt x="25" y="0"/>
                    <a:pt x="21" y="1"/>
                    <a:pt x="17" y="4"/>
                  </a:cubicBezTo>
                  <a:cubicBezTo>
                    <a:pt x="14" y="7"/>
                    <a:pt x="11" y="12"/>
                    <a:pt x="10" y="17"/>
                  </a:cubicBezTo>
                  <a:cubicBezTo>
                    <a:pt x="0" y="49"/>
                    <a:pt x="5" y="52"/>
                    <a:pt x="35" y="54"/>
                  </a:cubicBezTo>
                  <a:cubicBezTo>
                    <a:pt x="36" y="51"/>
                    <a:pt x="38" y="48"/>
                    <a:pt x="39" y="44"/>
                  </a:cubicBezTo>
                  <a:cubicBezTo>
                    <a:pt x="43" y="32"/>
                    <a:pt x="45" y="17"/>
                    <a:pt x="53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</a:path>
              </a:pathLst>
            </a:custGeom>
            <a:solidFill>
              <a:srgbClr val="E1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2" name="íṥľíḋè"/>
            <p:cNvSpPr/>
            <p:nvPr/>
          </p:nvSpPr>
          <p:spPr bwMode="auto">
            <a:xfrm>
              <a:off x="4568826" y="2290763"/>
              <a:ext cx="314325" cy="393700"/>
            </a:xfrm>
            <a:custGeom>
              <a:avLst/>
              <a:gdLst>
                <a:gd name="T0" fmla="*/ 186 w 244"/>
                <a:gd name="T1" fmla="*/ 7 h 306"/>
                <a:gd name="T2" fmla="*/ 222 w 244"/>
                <a:gd name="T3" fmla="*/ 27 h 306"/>
                <a:gd name="T4" fmla="*/ 243 w 244"/>
                <a:gd name="T5" fmla="*/ 60 h 306"/>
                <a:gd name="T6" fmla="*/ 227 w 244"/>
                <a:gd name="T7" fmla="*/ 94 h 306"/>
                <a:gd name="T8" fmla="*/ 130 w 244"/>
                <a:gd name="T9" fmla="*/ 222 h 306"/>
                <a:gd name="T10" fmla="*/ 180 w 244"/>
                <a:gd name="T11" fmla="*/ 235 h 306"/>
                <a:gd name="T12" fmla="*/ 165 w 244"/>
                <a:gd name="T13" fmla="*/ 273 h 306"/>
                <a:gd name="T14" fmla="*/ 140 w 244"/>
                <a:gd name="T15" fmla="*/ 303 h 306"/>
                <a:gd name="T16" fmla="*/ 103 w 244"/>
                <a:gd name="T17" fmla="*/ 301 h 306"/>
                <a:gd name="T18" fmla="*/ 76 w 244"/>
                <a:gd name="T19" fmla="*/ 306 h 306"/>
                <a:gd name="T20" fmla="*/ 44 w 244"/>
                <a:gd name="T21" fmla="*/ 294 h 306"/>
                <a:gd name="T22" fmla="*/ 0 w 244"/>
                <a:gd name="T23" fmla="*/ 232 h 306"/>
                <a:gd name="T24" fmla="*/ 5 w 244"/>
                <a:gd name="T25" fmla="*/ 205 h 306"/>
                <a:gd name="T26" fmla="*/ 64 w 244"/>
                <a:gd name="T27" fmla="*/ 72 h 306"/>
                <a:gd name="T28" fmla="*/ 120 w 244"/>
                <a:gd name="T29" fmla="*/ 16 h 306"/>
                <a:gd name="T30" fmla="*/ 135 w 244"/>
                <a:gd name="T31" fmla="*/ 5 h 306"/>
                <a:gd name="T32" fmla="*/ 175 w 244"/>
                <a:gd name="T33" fmla="*/ 10 h 306"/>
                <a:gd name="T34" fmla="*/ 213 w 244"/>
                <a:gd name="T35" fmla="*/ 3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306">
                  <a:moveTo>
                    <a:pt x="186" y="7"/>
                  </a:moveTo>
                  <a:cubicBezTo>
                    <a:pt x="198" y="15"/>
                    <a:pt x="211" y="19"/>
                    <a:pt x="222" y="27"/>
                  </a:cubicBezTo>
                  <a:cubicBezTo>
                    <a:pt x="233" y="35"/>
                    <a:pt x="243" y="46"/>
                    <a:pt x="243" y="60"/>
                  </a:cubicBezTo>
                  <a:cubicBezTo>
                    <a:pt x="244" y="73"/>
                    <a:pt x="235" y="84"/>
                    <a:pt x="227" y="94"/>
                  </a:cubicBezTo>
                  <a:cubicBezTo>
                    <a:pt x="130" y="222"/>
                    <a:pt x="130" y="222"/>
                    <a:pt x="130" y="222"/>
                  </a:cubicBezTo>
                  <a:cubicBezTo>
                    <a:pt x="180" y="235"/>
                    <a:pt x="180" y="235"/>
                    <a:pt x="180" y="235"/>
                  </a:cubicBezTo>
                  <a:cubicBezTo>
                    <a:pt x="172" y="246"/>
                    <a:pt x="170" y="260"/>
                    <a:pt x="165" y="273"/>
                  </a:cubicBezTo>
                  <a:cubicBezTo>
                    <a:pt x="161" y="286"/>
                    <a:pt x="153" y="300"/>
                    <a:pt x="140" y="303"/>
                  </a:cubicBezTo>
                  <a:cubicBezTo>
                    <a:pt x="128" y="306"/>
                    <a:pt x="116" y="300"/>
                    <a:pt x="103" y="301"/>
                  </a:cubicBezTo>
                  <a:cubicBezTo>
                    <a:pt x="94" y="301"/>
                    <a:pt x="85" y="306"/>
                    <a:pt x="76" y="306"/>
                  </a:cubicBezTo>
                  <a:cubicBezTo>
                    <a:pt x="64" y="306"/>
                    <a:pt x="53" y="300"/>
                    <a:pt x="44" y="294"/>
                  </a:cubicBezTo>
                  <a:cubicBezTo>
                    <a:pt x="22" y="279"/>
                    <a:pt x="0" y="258"/>
                    <a:pt x="0" y="232"/>
                  </a:cubicBezTo>
                  <a:cubicBezTo>
                    <a:pt x="1" y="223"/>
                    <a:pt x="2" y="214"/>
                    <a:pt x="5" y="205"/>
                  </a:cubicBezTo>
                  <a:cubicBezTo>
                    <a:pt x="20" y="159"/>
                    <a:pt x="35" y="111"/>
                    <a:pt x="64" y="72"/>
                  </a:cubicBezTo>
                  <a:cubicBezTo>
                    <a:pt x="80" y="51"/>
                    <a:pt x="100" y="33"/>
                    <a:pt x="120" y="16"/>
                  </a:cubicBezTo>
                  <a:cubicBezTo>
                    <a:pt x="124" y="11"/>
                    <a:pt x="129" y="8"/>
                    <a:pt x="135" y="5"/>
                  </a:cubicBezTo>
                  <a:cubicBezTo>
                    <a:pt x="148" y="0"/>
                    <a:pt x="162" y="6"/>
                    <a:pt x="175" y="10"/>
                  </a:cubicBezTo>
                  <a:cubicBezTo>
                    <a:pt x="188" y="14"/>
                    <a:pt x="205" y="14"/>
                    <a:pt x="213" y="3"/>
                  </a:cubicBezTo>
                </a:path>
              </a:pathLst>
            </a:custGeom>
            <a:solidFill>
              <a:srgbClr val="F86D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3" name="íṥḷiḓe"/>
            <p:cNvSpPr/>
            <p:nvPr/>
          </p:nvSpPr>
          <p:spPr bwMode="auto">
            <a:xfrm>
              <a:off x="6080126" y="1720851"/>
              <a:ext cx="384175" cy="106363"/>
            </a:xfrm>
            <a:custGeom>
              <a:avLst/>
              <a:gdLst>
                <a:gd name="T0" fmla="*/ 5 w 299"/>
                <a:gd name="T1" fmla="*/ 0 h 83"/>
                <a:gd name="T2" fmla="*/ 4 w 299"/>
                <a:gd name="T3" fmla="*/ 1 h 83"/>
                <a:gd name="T4" fmla="*/ 4 w 299"/>
                <a:gd name="T5" fmla="*/ 1 h 83"/>
                <a:gd name="T6" fmla="*/ 0 w 299"/>
                <a:gd name="T7" fmla="*/ 19 h 83"/>
                <a:gd name="T8" fmla="*/ 9 w 299"/>
                <a:gd name="T9" fmla="*/ 47 h 83"/>
                <a:gd name="T10" fmla="*/ 48 w 299"/>
                <a:gd name="T11" fmla="*/ 74 h 83"/>
                <a:gd name="T12" fmla="*/ 100 w 299"/>
                <a:gd name="T13" fmla="*/ 83 h 83"/>
                <a:gd name="T14" fmla="*/ 135 w 299"/>
                <a:gd name="T15" fmla="*/ 79 h 83"/>
                <a:gd name="T16" fmla="*/ 197 w 299"/>
                <a:gd name="T17" fmla="*/ 64 h 83"/>
                <a:gd name="T18" fmla="*/ 219 w 299"/>
                <a:gd name="T19" fmla="*/ 69 h 83"/>
                <a:gd name="T20" fmla="*/ 238 w 299"/>
                <a:gd name="T21" fmla="*/ 76 h 83"/>
                <a:gd name="T22" fmla="*/ 256 w 299"/>
                <a:gd name="T23" fmla="*/ 70 h 83"/>
                <a:gd name="T24" fmla="*/ 299 w 299"/>
                <a:gd name="T25" fmla="*/ 7 h 83"/>
                <a:gd name="T26" fmla="*/ 299 w 299"/>
                <a:gd name="T27" fmla="*/ 5 h 83"/>
                <a:gd name="T28" fmla="*/ 299 w 299"/>
                <a:gd name="T29" fmla="*/ 5 h 83"/>
                <a:gd name="T30" fmla="*/ 298 w 299"/>
                <a:gd name="T31" fmla="*/ 2 h 83"/>
                <a:gd name="T32" fmla="*/ 260 w 299"/>
                <a:gd name="T33" fmla="*/ 44 h 83"/>
                <a:gd name="T34" fmla="*/ 242 w 299"/>
                <a:gd name="T35" fmla="*/ 50 h 83"/>
                <a:gd name="T36" fmla="*/ 223 w 299"/>
                <a:gd name="T37" fmla="*/ 42 h 83"/>
                <a:gd name="T38" fmla="*/ 201 w 299"/>
                <a:gd name="T39" fmla="*/ 38 h 83"/>
                <a:gd name="T40" fmla="*/ 139 w 299"/>
                <a:gd name="T41" fmla="*/ 52 h 83"/>
                <a:gd name="T42" fmla="*/ 104 w 299"/>
                <a:gd name="T43" fmla="*/ 56 h 83"/>
                <a:gd name="T44" fmla="*/ 52 w 299"/>
                <a:gd name="T45" fmla="*/ 47 h 83"/>
                <a:gd name="T46" fmla="*/ 13 w 299"/>
                <a:gd name="T47" fmla="*/ 20 h 83"/>
                <a:gd name="T48" fmla="*/ 5 w 299"/>
                <a:gd name="T4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9" h="83">
                  <a:moveTo>
                    <a:pt x="5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7"/>
                    <a:pt x="0" y="13"/>
                    <a:pt x="0" y="19"/>
                  </a:cubicBezTo>
                  <a:cubicBezTo>
                    <a:pt x="0" y="29"/>
                    <a:pt x="3" y="39"/>
                    <a:pt x="9" y="47"/>
                  </a:cubicBezTo>
                  <a:cubicBezTo>
                    <a:pt x="19" y="60"/>
                    <a:pt x="33" y="68"/>
                    <a:pt x="48" y="74"/>
                  </a:cubicBezTo>
                  <a:cubicBezTo>
                    <a:pt x="65" y="80"/>
                    <a:pt x="82" y="83"/>
                    <a:pt x="100" y="83"/>
                  </a:cubicBezTo>
                  <a:cubicBezTo>
                    <a:pt x="112" y="83"/>
                    <a:pt x="124" y="82"/>
                    <a:pt x="135" y="79"/>
                  </a:cubicBezTo>
                  <a:cubicBezTo>
                    <a:pt x="156" y="74"/>
                    <a:pt x="177" y="64"/>
                    <a:pt x="197" y="64"/>
                  </a:cubicBezTo>
                  <a:cubicBezTo>
                    <a:pt x="205" y="64"/>
                    <a:pt x="212" y="66"/>
                    <a:pt x="219" y="69"/>
                  </a:cubicBezTo>
                  <a:cubicBezTo>
                    <a:pt x="225" y="72"/>
                    <a:pt x="231" y="76"/>
                    <a:pt x="238" y="76"/>
                  </a:cubicBezTo>
                  <a:cubicBezTo>
                    <a:pt x="244" y="76"/>
                    <a:pt x="251" y="74"/>
                    <a:pt x="256" y="70"/>
                  </a:cubicBezTo>
                  <a:cubicBezTo>
                    <a:pt x="279" y="56"/>
                    <a:pt x="299" y="33"/>
                    <a:pt x="299" y="7"/>
                  </a:cubicBezTo>
                  <a:cubicBezTo>
                    <a:pt x="299" y="6"/>
                    <a:pt x="299" y="5"/>
                    <a:pt x="299" y="5"/>
                  </a:cubicBezTo>
                  <a:cubicBezTo>
                    <a:pt x="299" y="5"/>
                    <a:pt x="299" y="5"/>
                    <a:pt x="299" y="5"/>
                  </a:cubicBezTo>
                  <a:cubicBezTo>
                    <a:pt x="298" y="4"/>
                    <a:pt x="298" y="3"/>
                    <a:pt x="298" y="2"/>
                  </a:cubicBezTo>
                  <a:cubicBezTo>
                    <a:pt x="291" y="19"/>
                    <a:pt x="276" y="34"/>
                    <a:pt x="260" y="44"/>
                  </a:cubicBezTo>
                  <a:cubicBezTo>
                    <a:pt x="255" y="47"/>
                    <a:pt x="248" y="50"/>
                    <a:pt x="242" y="50"/>
                  </a:cubicBezTo>
                  <a:cubicBezTo>
                    <a:pt x="235" y="49"/>
                    <a:pt x="229" y="45"/>
                    <a:pt x="223" y="42"/>
                  </a:cubicBezTo>
                  <a:cubicBezTo>
                    <a:pt x="216" y="39"/>
                    <a:pt x="209" y="38"/>
                    <a:pt x="201" y="38"/>
                  </a:cubicBezTo>
                  <a:cubicBezTo>
                    <a:pt x="181" y="38"/>
                    <a:pt x="160" y="47"/>
                    <a:pt x="139" y="52"/>
                  </a:cubicBezTo>
                  <a:cubicBezTo>
                    <a:pt x="128" y="55"/>
                    <a:pt x="116" y="56"/>
                    <a:pt x="104" y="56"/>
                  </a:cubicBezTo>
                  <a:cubicBezTo>
                    <a:pt x="87" y="56"/>
                    <a:pt x="69" y="53"/>
                    <a:pt x="52" y="47"/>
                  </a:cubicBezTo>
                  <a:cubicBezTo>
                    <a:pt x="37" y="42"/>
                    <a:pt x="23" y="33"/>
                    <a:pt x="13" y="20"/>
                  </a:cubicBezTo>
                  <a:cubicBezTo>
                    <a:pt x="9" y="14"/>
                    <a:pt x="6" y="8"/>
                    <a:pt x="5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4" name="îṧļîďe"/>
            <p:cNvSpPr/>
            <p:nvPr/>
          </p:nvSpPr>
          <p:spPr bwMode="auto">
            <a:xfrm>
              <a:off x="6092826" y="1651001"/>
              <a:ext cx="9525" cy="31750"/>
            </a:xfrm>
            <a:custGeom>
              <a:avLst/>
              <a:gdLst>
                <a:gd name="T0" fmla="*/ 8 w 8"/>
                <a:gd name="T1" fmla="*/ 0 h 25"/>
                <a:gd name="T2" fmla="*/ 1 w 8"/>
                <a:gd name="T3" fmla="*/ 21 h 25"/>
                <a:gd name="T4" fmla="*/ 3 w 8"/>
                <a:gd name="T5" fmla="*/ 25 h 25"/>
                <a:gd name="T6" fmla="*/ 3 w 8"/>
                <a:gd name="T7" fmla="*/ 25 h 25"/>
                <a:gd name="T8" fmla="*/ 2 w 8"/>
                <a:gd name="T9" fmla="*/ 21 h 25"/>
                <a:gd name="T10" fmla="*/ 8 w 8"/>
                <a:gd name="T11" fmla="*/ 0 h 25"/>
                <a:gd name="T12" fmla="*/ 8 w 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5">
                  <a:moveTo>
                    <a:pt x="8" y="0"/>
                  </a:moveTo>
                  <a:cubicBezTo>
                    <a:pt x="4" y="7"/>
                    <a:pt x="0" y="14"/>
                    <a:pt x="1" y="21"/>
                  </a:cubicBezTo>
                  <a:cubicBezTo>
                    <a:pt x="2" y="22"/>
                    <a:pt x="2" y="24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3"/>
                    <a:pt x="2" y="22"/>
                    <a:pt x="2" y="21"/>
                  </a:cubicBezTo>
                  <a:cubicBezTo>
                    <a:pt x="0" y="14"/>
                    <a:pt x="4" y="7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5" name="ïşľîdé"/>
            <p:cNvSpPr/>
            <p:nvPr/>
          </p:nvSpPr>
          <p:spPr bwMode="auto">
            <a:xfrm>
              <a:off x="6092826" y="1651001"/>
              <a:ext cx="12700" cy="31750"/>
            </a:xfrm>
            <a:custGeom>
              <a:avLst/>
              <a:gdLst>
                <a:gd name="T0" fmla="*/ 8 w 10"/>
                <a:gd name="T1" fmla="*/ 0 h 25"/>
                <a:gd name="T2" fmla="*/ 2 w 10"/>
                <a:gd name="T3" fmla="*/ 21 h 25"/>
                <a:gd name="T4" fmla="*/ 3 w 10"/>
                <a:gd name="T5" fmla="*/ 25 h 25"/>
                <a:gd name="T6" fmla="*/ 10 w 10"/>
                <a:gd name="T7" fmla="*/ 8 h 25"/>
                <a:gd name="T8" fmla="*/ 8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8" y="0"/>
                  </a:moveTo>
                  <a:cubicBezTo>
                    <a:pt x="4" y="7"/>
                    <a:pt x="0" y="14"/>
                    <a:pt x="2" y="21"/>
                  </a:cubicBezTo>
                  <a:cubicBezTo>
                    <a:pt x="2" y="22"/>
                    <a:pt x="2" y="23"/>
                    <a:pt x="3" y="25"/>
                  </a:cubicBezTo>
                  <a:cubicBezTo>
                    <a:pt x="6" y="20"/>
                    <a:pt x="10" y="14"/>
                    <a:pt x="10" y="8"/>
                  </a:cubicBezTo>
                  <a:cubicBezTo>
                    <a:pt x="9" y="6"/>
                    <a:pt x="9" y="3"/>
                    <a:pt x="8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6" name="íṡḷiḑê"/>
            <p:cNvSpPr/>
            <p:nvPr/>
          </p:nvSpPr>
          <p:spPr bwMode="auto">
            <a:xfrm>
              <a:off x="5438776" y="1533526"/>
              <a:ext cx="23813" cy="25400"/>
            </a:xfrm>
            <a:custGeom>
              <a:avLst/>
              <a:gdLst>
                <a:gd name="T0" fmla="*/ 4 w 19"/>
                <a:gd name="T1" fmla="*/ 0 h 20"/>
                <a:gd name="T2" fmla="*/ 0 w 19"/>
                <a:gd name="T3" fmla="*/ 11 h 20"/>
                <a:gd name="T4" fmla="*/ 18 w 19"/>
                <a:gd name="T5" fmla="*/ 20 h 20"/>
                <a:gd name="T6" fmla="*/ 19 w 19"/>
                <a:gd name="T7" fmla="*/ 20 h 20"/>
                <a:gd name="T8" fmla="*/ 0 w 19"/>
                <a:gd name="T9" fmla="*/ 11 h 20"/>
                <a:gd name="T10" fmla="*/ 4 w 19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">
                  <a:moveTo>
                    <a:pt x="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6" y="15"/>
                    <a:pt x="12" y="18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2" y="18"/>
                    <a:pt x="6" y="15"/>
                    <a:pt x="0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7" name="iślïḓe"/>
            <p:cNvSpPr/>
            <p:nvPr/>
          </p:nvSpPr>
          <p:spPr bwMode="auto">
            <a:xfrm>
              <a:off x="5462588" y="1558926"/>
              <a:ext cx="11113" cy="6350"/>
            </a:xfrm>
            <a:custGeom>
              <a:avLst/>
              <a:gdLst>
                <a:gd name="T0" fmla="*/ 1 w 9"/>
                <a:gd name="T1" fmla="*/ 0 h 4"/>
                <a:gd name="T2" fmla="*/ 0 w 9"/>
                <a:gd name="T3" fmla="*/ 0 h 4"/>
                <a:gd name="T4" fmla="*/ 9 w 9"/>
                <a:gd name="T5" fmla="*/ 4 h 4"/>
                <a:gd name="T6" fmla="*/ 9 w 9"/>
                <a:gd name="T7" fmla="*/ 4 h 4"/>
                <a:gd name="T8" fmla="*/ 1 w 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6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2"/>
                    <a:pt x="3" y="1"/>
                    <a:pt x="1" y="0"/>
                  </a:cubicBezTo>
                </a:path>
              </a:pathLst>
            </a:custGeom>
            <a:solidFill>
              <a:srgbClr val="AB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8" name="íṩḷiḋê"/>
            <p:cNvSpPr/>
            <p:nvPr/>
          </p:nvSpPr>
          <p:spPr bwMode="auto">
            <a:xfrm>
              <a:off x="5778501" y="1679576"/>
              <a:ext cx="42863" cy="4763"/>
            </a:xfrm>
            <a:custGeom>
              <a:avLst/>
              <a:gdLst>
                <a:gd name="T0" fmla="*/ 34 w 34"/>
                <a:gd name="T1" fmla="*/ 0 h 4"/>
                <a:gd name="T2" fmla="*/ 29 w 34"/>
                <a:gd name="T3" fmla="*/ 1 h 4"/>
                <a:gd name="T4" fmla="*/ 1 w 34"/>
                <a:gd name="T5" fmla="*/ 4 h 4"/>
                <a:gd name="T6" fmla="*/ 0 w 34"/>
                <a:gd name="T7" fmla="*/ 4 h 4"/>
                <a:gd name="T8" fmla="*/ 0 w 34"/>
                <a:gd name="T9" fmla="*/ 4 h 4"/>
                <a:gd name="T10" fmla="*/ 1 w 34"/>
                <a:gd name="T11" fmla="*/ 4 h 4"/>
                <a:gd name="T12" fmla="*/ 29 w 34"/>
                <a:gd name="T13" fmla="*/ 1 h 4"/>
                <a:gd name="T14" fmla="*/ 34 w 3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">
                  <a:moveTo>
                    <a:pt x="34" y="0"/>
                  </a:moveTo>
                  <a:cubicBezTo>
                    <a:pt x="33" y="0"/>
                    <a:pt x="31" y="1"/>
                    <a:pt x="29" y="1"/>
                  </a:cubicBezTo>
                  <a:cubicBezTo>
                    <a:pt x="20" y="3"/>
                    <a:pt x="1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0" y="4"/>
                    <a:pt x="20" y="3"/>
                    <a:pt x="29" y="1"/>
                  </a:cubicBezTo>
                  <a:cubicBezTo>
                    <a:pt x="31" y="1"/>
                    <a:pt x="33" y="0"/>
                    <a:pt x="34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9" name="îślîdé"/>
            <p:cNvSpPr/>
            <p:nvPr/>
          </p:nvSpPr>
          <p:spPr bwMode="auto">
            <a:xfrm>
              <a:off x="5473701" y="1565276"/>
              <a:ext cx="3175" cy="0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9A5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0" name="í$ḷïďe"/>
            <p:cNvSpPr/>
            <p:nvPr/>
          </p:nvSpPr>
          <p:spPr bwMode="auto">
            <a:xfrm>
              <a:off x="5776913" y="168433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33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1" name="ïşľïdê"/>
            <p:cNvSpPr/>
            <p:nvPr/>
          </p:nvSpPr>
          <p:spPr bwMode="auto">
            <a:xfrm>
              <a:off x="5476876" y="1565276"/>
              <a:ext cx="300038" cy="119063"/>
            </a:xfrm>
            <a:custGeom>
              <a:avLst/>
              <a:gdLst>
                <a:gd name="T0" fmla="*/ 167 w 234"/>
                <a:gd name="T1" fmla="*/ 63 h 93"/>
                <a:gd name="T2" fmla="*/ 151 w 234"/>
                <a:gd name="T3" fmla="*/ 70 h 93"/>
                <a:gd name="T4" fmla="*/ 140 w 234"/>
                <a:gd name="T5" fmla="*/ 77 h 93"/>
                <a:gd name="T6" fmla="*/ 151 w 234"/>
                <a:gd name="T7" fmla="*/ 70 h 93"/>
                <a:gd name="T8" fmla="*/ 166 w 234"/>
                <a:gd name="T9" fmla="*/ 64 h 93"/>
                <a:gd name="T10" fmla="*/ 202 w 234"/>
                <a:gd name="T11" fmla="*/ 85 h 93"/>
                <a:gd name="T12" fmla="*/ 234 w 234"/>
                <a:gd name="T13" fmla="*/ 93 h 93"/>
                <a:gd name="T14" fmla="*/ 234 w 234"/>
                <a:gd name="T15" fmla="*/ 93 h 93"/>
                <a:gd name="T16" fmla="*/ 202 w 234"/>
                <a:gd name="T17" fmla="*/ 85 h 93"/>
                <a:gd name="T18" fmla="*/ 167 w 234"/>
                <a:gd name="T19" fmla="*/ 63 h 93"/>
                <a:gd name="T20" fmla="*/ 0 w 234"/>
                <a:gd name="T21" fmla="*/ 0 h 93"/>
                <a:gd name="T22" fmla="*/ 0 w 234"/>
                <a:gd name="T23" fmla="*/ 1 h 93"/>
                <a:gd name="T24" fmla="*/ 9 w 234"/>
                <a:gd name="T25" fmla="*/ 5 h 93"/>
                <a:gd name="T26" fmla="*/ 36 w 234"/>
                <a:gd name="T27" fmla="*/ 34 h 93"/>
                <a:gd name="T28" fmla="*/ 40 w 234"/>
                <a:gd name="T29" fmla="*/ 66 h 93"/>
                <a:gd name="T30" fmla="*/ 61 w 234"/>
                <a:gd name="T31" fmla="*/ 74 h 93"/>
                <a:gd name="T32" fmla="*/ 67 w 234"/>
                <a:gd name="T33" fmla="*/ 74 h 93"/>
                <a:gd name="T34" fmla="*/ 91 w 234"/>
                <a:gd name="T35" fmla="*/ 70 h 93"/>
                <a:gd name="T36" fmla="*/ 96 w 234"/>
                <a:gd name="T37" fmla="*/ 70 h 93"/>
                <a:gd name="T38" fmla="*/ 115 w 234"/>
                <a:gd name="T39" fmla="*/ 75 h 93"/>
                <a:gd name="T40" fmla="*/ 96 w 234"/>
                <a:gd name="T41" fmla="*/ 70 h 93"/>
                <a:gd name="T42" fmla="*/ 91 w 234"/>
                <a:gd name="T43" fmla="*/ 70 h 93"/>
                <a:gd name="T44" fmla="*/ 67 w 234"/>
                <a:gd name="T45" fmla="*/ 73 h 93"/>
                <a:gd name="T46" fmla="*/ 61 w 234"/>
                <a:gd name="T47" fmla="*/ 74 h 93"/>
                <a:gd name="T48" fmla="*/ 41 w 234"/>
                <a:gd name="T49" fmla="*/ 65 h 93"/>
                <a:gd name="T50" fmla="*/ 36 w 234"/>
                <a:gd name="T51" fmla="*/ 34 h 93"/>
                <a:gd name="T52" fmla="*/ 9 w 234"/>
                <a:gd name="T53" fmla="*/ 4 h 93"/>
                <a:gd name="T54" fmla="*/ 0 w 234"/>
                <a:gd name="T5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4" h="93">
                  <a:moveTo>
                    <a:pt x="167" y="63"/>
                  </a:moveTo>
                  <a:cubicBezTo>
                    <a:pt x="162" y="63"/>
                    <a:pt x="157" y="65"/>
                    <a:pt x="151" y="70"/>
                  </a:cubicBezTo>
                  <a:cubicBezTo>
                    <a:pt x="147" y="73"/>
                    <a:pt x="144" y="76"/>
                    <a:pt x="140" y="77"/>
                  </a:cubicBezTo>
                  <a:cubicBezTo>
                    <a:pt x="144" y="76"/>
                    <a:pt x="147" y="74"/>
                    <a:pt x="151" y="70"/>
                  </a:cubicBezTo>
                  <a:cubicBezTo>
                    <a:pt x="157" y="65"/>
                    <a:pt x="162" y="64"/>
                    <a:pt x="166" y="64"/>
                  </a:cubicBezTo>
                  <a:cubicBezTo>
                    <a:pt x="178" y="64"/>
                    <a:pt x="187" y="77"/>
                    <a:pt x="202" y="85"/>
                  </a:cubicBezTo>
                  <a:cubicBezTo>
                    <a:pt x="212" y="91"/>
                    <a:pt x="223" y="93"/>
                    <a:pt x="234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23" y="93"/>
                    <a:pt x="212" y="91"/>
                    <a:pt x="202" y="85"/>
                  </a:cubicBezTo>
                  <a:cubicBezTo>
                    <a:pt x="187" y="77"/>
                    <a:pt x="179" y="63"/>
                    <a:pt x="167" y="63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3" y="2"/>
                    <a:pt x="6" y="3"/>
                    <a:pt x="9" y="5"/>
                  </a:cubicBezTo>
                  <a:cubicBezTo>
                    <a:pt x="21" y="11"/>
                    <a:pt x="34" y="21"/>
                    <a:pt x="36" y="34"/>
                  </a:cubicBezTo>
                  <a:cubicBezTo>
                    <a:pt x="38" y="45"/>
                    <a:pt x="34" y="57"/>
                    <a:pt x="40" y="66"/>
                  </a:cubicBezTo>
                  <a:cubicBezTo>
                    <a:pt x="45" y="72"/>
                    <a:pt x="53" y="74"/>
                    <a:pt x="61" y="74"/>
                  </a:cubicBezTo>
                  <a:cubicBezTo>
                    <a:pt x="63" y="74"/>
                    <a:pt x="65" y="74"/>
                    <a:pt x="67" y="74"/>
                  </a:cubicBezTo>
                  <a:cubicBezTo>
                    <a:pt x="75" y="72"/>
                    <a:pt x="83" y="70"/>
                    <a:pt x="91" y="70"/>
                  </a:cubicBezTo>
                  <a:cubicBezTo>
                    <a:pt x="92" y="70"/>
                    <a:pt x="94" y="70"/>
                    <a:pt x="96" y="70"/>
                  </a:cubicBezTo>
                  <a:cubicBezTo>
                    <a:pt x="103" y="71"/>
                    <a:pt x="109" y="74"/>
                    <a:pt x="115" y="75"/>
                  </a:cubicBezTo>
                  <a:cubicBezTo>
                    <a:pt x="109" y="74"/>
                    <a:pt x="103" y="71"/>
                    <a:pt x="96" y="70"/>
                  </a:cubicBezTo>
                  <a:cubicBezTo>
                    <a:pt x="94" y="70"/>
                    <a:pt x="92" y="70"/>
                    <a:pt x="91" y="70"/>
                  </a:cubicBezTo>
                  <a:cubicBezTo>
                    <a:pt x="83" y="70"/>
                    <a:pt x="75" y="72"/>
                    <a:pt x="67" y="73"/>
                  </a:cubicBezTo>
                  <a:cubicBezTo>
                    <a:pt x="65" y="74"/>
                    <a:pt x="63" y="74"/>
                    <a:pt x="61" y="74"/>
                  </a:cubicBezTo>
                  <a:cubicBezTo>
                    <a:pt x="53" y="74"/>
                    <a:pt x="45" y="72"/>
                    <a:pt x="41" y="65"/>
                  </a:cubicBezTo>
                  <a:cubicBezTo>
                    <a:pt x="34" y="57"/>
                    <a:pt x="38" y="45"/>
                    <a:pt x="36" y="34"/>
                  </a:cubicBezTo>
                  <a:cubicBezTo>
                    <a:pt x="34" y="20"/>
                    <a:pt x="21" y="11"/>
                    <a:pt x="9" y="4"/>
                  </a:cubicBezTo>
                  <a:cubicBezTo>
                    <a:pt x="6" y="3"/>
                    <a:pt x="3" y="2"/>
                    <a:pt x="0" y="0"/>
                  </a:cubicBezTo>
                </a:path>
              </a:pathLst>
            </a:custGeom>
            <a:solidFill>
              <a:srgbClr val="AB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2" name="ï$ḻïdè"/>
            <p:cNvSpPr/>
            <p:nvPr/>
          </p:nvSpPr>
          <p:spPr bwMode="auto">
            <a:xfrm>
              <a:off x="5438776" y="1382713"/>
              <a:ext cx="436563" cy="301625"/>
            </a:xfrm>
            <a:custGeom>
              <a:avLst/>
              <a:gdLst>
                <a:gd name="T0" fmla="*/ 51 w 339"/>
                <a:gd name="T1" fmla="*/ 0 h 235"/>
                <a:gd name="T2" fmla="*/ 34 w 339"/>
                <a:gd name="T3" fmla="*/ 30 h 235"/>
                <a:gd name="T4" fmla="*/ 4 w 339"/>
                <a:gd name="T5" fmla="*/ 118 h 235"/>
                <a:gd name="T6" fmla="*/ 0 w 339"/>
                <a:gd name="T7" fmla="*/ 129 h 235"/>
                <a:gd name="T8" fmla="*/ 19 w 339"/>
                <a:gd name="T9" fmla="*/ 138 h 235"/>
                <a:gd name="T10" fmla="*/ 27 w 339"/>
                <a:gd name="T11" fmla="*/ 142 h 235"/>
                <a:gd name="T12" fmla="*/ 29 w 339"/>
                <a:gd name="T13" fmla="*/ 142 h 235"/>
                <a:gd name="T14" fmla="*/ 38 w 339"/>
                <a:gd name="T15" fmla="*/ 146 h 235"/>
                <a:gd name="T16" fmla="*/ 65 w 339"/>
                <a:gd name="T17" fmla="*/ 176 h 235"/>
                <a:gd name="T18" fmla="*/ 70 w 339"/>
                <a:gd name="T19" fmla="*/ 207 h 235"/>
                <a:gd name="T20" fmla="*/ 90 w 339"/>
                <a:gd name="T21" fmla="*/ 216 h 235"/>
                <a:gd name="T22" fmla="*/ 96 w 339"/>
                <a:gd name="T23" fmla="*/ 215 h 235"/>
                <a:gd name="T24" fmla="*/ 120 w 339"/>
                <a:gd name="T25" fmla="*/ 212 h 235"/>
                <a:gd name="T26" fmla="*/ 125 w 339"/>
                <a:gd name="T27" fmla="*/ 212 h 235"/>
                <a:gd name="T28" fmla="*/ 144 w 339"/>
                <a:gd name="T29" fmla="*/ 217 h 235"/>
                <a:gd name="T30" fmla="*/ 160 w 339"/>
                <a:gd name="T31" fmla="*/ 221 h 235"/>
                <a:gd name="T32" fmla="*/ 169 w 339"/>
                <a:gd name="T33" fmla="*/ 219 h 235"/>
                <a:gd name="T34" fmla="*/ 180 w 339"/>
                <a:gd name="T35" fmla="*/ 212 h 235"/>
                <a:gd name="T36" fmla="*/ 196 w 339"/>
                <a:gd name="T37" fmla="*/ 205 h 235"/>
                <a:gd name="T38" fmla="*/ 231 w 339"/>
                <a:gd name="T39" fmla="*/ 227 h 235"/>
                <a:gd name="T40" fmla="*/ 263 w 339"/>
                <a:gd name="T41" fmla="*/ 235 h 235"/>
                <a:gd name="T42" fmla="*/ 264 w 339"/>
                <a:gd name="T43" fmla="*/ 235 h 235"/>
                <a:gd name="T44" fmla="*/ 265 w 339"/>
                <a:gd name="T45" fmla="*/ 235 h 235"/>
                <a:gd name="T46" fmla="*/ 293 w 339"/>
                <a:gd name="T47" fmla="*/ 232 h 235"/>
                <a:gd name="T48" fmla="*/ 298 w 339"/>
                <a:gd name="T49" fmla="*/ 231 h 235"/>
                <a:gd name="T50" fmla="*/ 326 w 339"/>
                <a:gd name="T51" fmla="*/ 218 h 235"/>
                <a:gd name="T52" fmla="*/ 339 w 339"/>
                <a:gd name="T53" fmla="*/ 201 h 235"/>
                <a:gd name="T54" fmla="*/ 335 w 339"/>
                <a:gd name="T55" fmla="*/ 205 h 235"/>
                <a:gd name="T56" fmla="*/ 303 w 339"/>
                <a:gd name="T57" fmla="*/ 219 h 235"/>
                <a:gd name="T58" fmla="*/ 274 w 339"/>
                <a:gd name="T59" fmla="*/ 222 h 235"/>
                <a:gd name="T60" fmla="*/ 240 w 339"/>
                <a:gd name="T61" fmla="*/ 214 h 235"/>
                <a:gd name="T62" fmla="*/ 205 w 339"/>
                <a:gd name="T63" fmla="*/ 192 h 235"/>
                <a:gd name="T64" fmla="*/ 189 w 339"/>
                <a:gd name="T65" fmla="*/ 199 h 235"/>
                <a:gd name="T66" fmla="*/ 169 w 339"/>
                <a:gd name="T67" fmla="*/ 208 h 235"/>
                <a:gd name="T68" fmla="*/ 134 w 339"/>
                <a:gd name="T69" fmla="*/ 199 h 235"/>
                <a:gd name="T70" fmla="*/ 129 w 339"/>
                <a:gd name="T71" fmla="*/ 199 h 235"/>
                <a:gd name="T72" fmla="*/ 105 w 339"/>
                <a:gd name="T73" fmla="*/ 202 h 235"/>
                <a:gd name="T74" fmla="*/ 99 w 339"/>
                <a:gd name="T75" fmla="*/ 203 h 235"/>
                <a:gd name="T76" fmla="*/ 79 w 339"/>
                <a:gd name="T77" fmla="*/ 194 h 235"/>
                <a:gd name="T78" fmla="*/ 75 w 339"/>
                <a:gd name="T79" fmla="*/ 163 h 235"/>
                <a:gd name="T80" fmla="*/ 47 w 339"/>
                <a:gd name="T81" fmla="*/ 133 h 235"/>
                <a:gd name="T82" fmla="*/ 9 w 339"/>
                <a:gd name="T83" fmla="*/ 116 h 235"/>
                <a:gd name="T84" fmla="*/ 44 w 339"/>
                <a:gd name="T85" fmla="*/ 17 h 235"/>
                <a:gd name="T86" fmla="*/ 51 w 339"/>
                <a:gd name="T8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9" h="235">
                  <a:moveTo>
                    <a:pt x="51" y="0"/>
                  </a:moveTo>
                  <a:cubicBezTo>
                    <a:pt x="43" y="8"/>
                    <a:pt x="38" y="19"/>
                    <a:pt x="34" y="30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6" y="133"/>
                    <a:pt x="12" y="136"/>
                    <a:pt x="19" y="138"/>
                  </a:cubicBezTo>
                  <a:cubicBezTo>
                    <a:pt x="21" y="139"/>
                    <a:pt x="24" y="140"/>
                    <a:pt x="27" y="142"/>
                  </a:cubicBezTo>
                  <a:cubicBezTo>
                    <a:pt x="28" y="142"/>
                    <a:pt x="28" y="142"/>
                    <a:pt x="29" y="142"/>
                  </a:cubicBezTo>
                  <a:cubicBezTo>
                    <a:pt x="32" y="144"/>
                    <a:pt x="35" y="145"/>
                    <a:pt x="38" y="146"/>
                  </a:cubicBezTo>
                  <a:cubicBezTo>
                    <a:pt x="50" y="153"/>
                    <a:pt x="63" y="162"/>
                    <a:pt x="65" y="176"/>
                  </a:cubicBezTo>
                  <a:cubicBezTo>
                    <a:pt x="67" y="187"/>
                    <a:pt x="63" y="199"/>
                    <a:pt x="70" y="207"/>
                  </a:cubicBezTo>
                  <a:cubicBezTo>
                    <a:pt x="74" y="214"/>
                    <a:pt x="82" y="216"/>
                    <a:pt x="90" y="216"/>
                  </a:cubicBezTo>
                  <a:cubicBezTo>
                    <a:pt x="92" y="216"/>
                    <a:pt x="94" y="216"/>
                    <a:pt x="96" y="215"/>
                  </a:cubicBezTo>
                  <a:cubicBezTo>
                    <a:pt x="104" y="214"/>
                    <a:pt x="112" y="212"/>
                    <a:pt x="120" y="212"/>
                  </a:cubicBezTo>
                  <a:cubicBezTo>
                    <a:pt x="121" y="212"/>
                    <a:pt x="123" y="212"/>
                    <a:pt x="125" y="212"/>
                  </a:cubicBezTo>
                  <a:cubicBezTo>
                    <a:pt x="132" y="213"/>
                    <a:pt x="138" y="216"/>
                    <a:pt x="144" y="217"/>
                  </a:cubicBezTo>
                  <a:cubicBezTo>
                    <a:pt x="149" y="219"/>
                    <a:pt x="154" y="221"/>
                    <a:pt x="160" y="221"/>
                  </a:cubicBezTo>
                  <a:cubicBezTo>
                    <a:pt x="163" y="221"/>
                    <a:pt x="166" y="220"/>
                    <a:pt x="169" y="219"/>
                  </a:cubicBezTo>
                  <a:cubicBezTo>
                    <a:pt x="173" y="218"/>
                    <a:pt x="176" y="215"/>
                    <a:pt x="180" y="212"/>
                  </a:cubicBezTo>
                  <a:cubicBezTo>
                    <a:pt x="186" y="207"/>
                    <a:pt x="191" y="205"/>
                    <a:pt x="196" y="205"/>
                  </a:cubicBezTo>
                  <a:cubicBezTo>
                    <a:pt x="208" y="205"/>
                    <a:pt x="216" y="219"/>
                    <a:pt x="231" y="227"/>
                  </a:cubicBezTo>
                  <a:cubicBezTo>
                    <a:pt x="241" y="233"/>
                    <a:pt x="252" y="235"/>
                    <a:pt x="263" y="235"/>
                  </a:cubicBezTo>
                  <a:cubicBezTo>
                    <a:pt x="263" y="235"/>
                    <a:pt x="264" y="235"/>
                    <a:pt x="264" y="235"/>
                  </a:cubicBezTo>
                  <a:cubicBezTo>
                    <a:pt x="264" y="235"/>
                    <a:pt x="265" y="235"/>
                    <a:pt x="265" y="235"/>
                  </a:cubicBezTo>
                  <a:cubicBezTo>
                    <a:pt x="275" y="235"/>
                    <a:pt x="284" y="234"/>
                    <a:pt x="293" y="232"/>
                  </a:cubicBezTo>
                  <a:cubicBezTo>
                    <a:pt x="295" y="232"/>
                    <a:pt x="297" y="231"/>
                    <a:pt x="298" y="231"/>
                  </a:cubicBezTo>
                  <a:cubicBezTo>
                    <a:pt x="308" y="228"/>
                    <a:pt x="318" y="224"/>
                    <a:pt x="326" y="218"/>
                  </a:cubicBezTo>
                  <a:cubicBezTo>
                    <a:pt x="332" y="214"/>
                    <a:pt x="336" y="208"/>
                    <a:pt x="339" y="201"/>
                  </a:cubicBezTo>
                  <a:cubicBezTo>
                    <a:pt x="338" y="203"/>
                    <a:pt x="337" y="204"/>
                    <a:pt x="335" y="205"/>
                  </a:cubicBezTo>
                  <a:cubicBezTo>
                    <a:pt x="326" y="212"/>
                    <a:pt x="314" y="217"/>
                    <a:pt x="303" y="219"/>
                  </a:cubicBezTo>
                  <a:cubicBezTo>
                    <a:pt x="294" y="221"/>
                    <a:pt x="284" y="222"/>
                    <a:pt x="274" y="222"/>
                  </a:cubicBezTo>
                  <a:cubicBezTo>
                    <a:pt x="262" y="222"/>
                    <a:pt x="251" y="220"/>
                    <a:pt x="240" y="214"/>
                  </a:cubicBezTo>
                  <a:cubicBezTo>
                    <a:pt x="225" y="206"/>
                    <a:pt x="217" y="192"/>
                    <a:pt x="205" y="192"/>
                  </a:cubicBezTo>
                  <a:cubicBezTo>
                    <a:pt x="201" y="192"/>
                    <a:pt x="195" y="194"/>
                    <a:pt x="189" y="199"/>
                  </a:cubicBezTo>
                  <a:cubicBezTo>
                    <a:pt x="181" y="206"/>
                    <a:pt x="175" y="208"/>
                    <a:pt x="169" y="208"/>
                  </a:cubicBezTo>
                  <a:cubicBezTo>
                    <a:pt x="159" y="208"/>
                    <a:pt x="149" y="201"/>
                    <a:pt x="134" y="199"/>
                  </a:cubicBezTo>
                  <a:cubicBezTo>
                    <a:pt x="133" y="199"/>
                    <a:pt x="131" y="199"/>
                    <a:pt x="129" y="199"/>
                  </a:cubicBezTo>
                  <a:cubicBezTo>
                    <a:pt x="121" y="199"/>
                    <a:pt x="113" y="201"/>
                    <a:pt x="105" y="202"/>
                  </a:cubicBezTo>
                  <a:cubicBezTo>
                    <a:pt x="103" y="203"/>
                    <a:pt x="101" y="203"/>
                    <a:pt x="99" y="203"/>
                  </a:cubicBezTo>
                  <a:cubicBezTo>
                    <a:pt x="91" y="203"/>
                    <a:pt x="83" y="201"/>
                    <a:pt x="79" y="194"/>
                  </a:cubicBezTo>
                  <a:cubicBezTo>
                    <a:pt x="73" y="186"/>
                    <a:pt x="77" y="174"/>
                    <a:pt x="75" y="163"/>
                  </a:cubicBezTo>
                  <a:cubicBezTo>
                    <a:pt x="72" y="149"/>
                    <a:pt x="60" y="139"/>
                    <a:pt x="47" y="133"/>
                  </a:cubicBezTo>
                  <a:cubicBezTo>
                    <a:pt x="35" y="127"/>
                    <a:pt x="21" y="124"/>
                    <a:pt x="9" y="1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6" y="11"/>
                    <a:pt x="48" y="6"/>
                    <a:pt x="51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3" name="ïṣ1îdé"/>
            <p:cNvSpPr/>
            <p:nvPr/>
          </p:nvSpPr>
          <p:spPr bwMode="auto">
            <a:xfrm>
              <a:off x="4924426" y="2282826"/>
              <a:ext cx="26988" cy="20638"/>
            </a:xfrm>
            <a:custGeom>
              <a:avLst/>
              <a:gdLst>
                <a:gd name="T0" fmla="*/ 0 w 21"/>
                <a:gd name="T1" fmla="*/ 0 h 16"/>
                <a:gd name="T2" fmla="*/ 18 w 21"/>
                <a:gd name="T3" fmla="*/ 14 h 16"/>
                <a:gd name="T4" fmla="*/ 21 w 21"/>
                <a:gd name="T5" fmla="*/ 16 h 16"/>
                <a:gd name="T6" fmla="*/ 19 w 21"/>
                <a:gd name="T7" fmla="*/ 14 h 16"/>
                <a:gd name="T8" fmla="*/ 1 w 21"/>
                <a:gd name="T9" fmla="*/ 0 h 16"/>
                <a:gd name="T10" fmla="*/ 0 w 21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6">
                  <a:moveTo>
                    <a:pt x="0" y="0"/>
                  </a:moveTo>
                  <a:cubicBezTo>
                    <a:pt x="7" y="4"/>
                    <a:pt x="12" y="10"/>
                    <a:pt x="18" y="14"/>
                  </a:cubicBezTo>
                  <a:cubicBezTo>
                    <a:pt x="19" y="15"/>
                    <a:pt x="20" y="15"/>
                    <a:pt x="21" y="16"/>
                  </a:cubicBezTo>
                  <a:cubicBezTo>
                    <a:pt x="20" y="15"/>
                    <a:pt x="20" y="15"/>
                    <a:pt x="19" y="14"/>
                  </a:cubicBezTo>
                  <a:cubicBezTo>
                    <a:pt x="12" y="10"/>
                    <a:pt x="7" y="4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F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4" name="íşḷíḓê"/>
            <p:cNvSpPr/>
            <p:nvPr/>
          </p:nvSpPr>
          <p:spPr bwMode="auto">
            <a:xfrm>
              <a:off x="4848226" y="1782763"/>
              <a:ext cx="236538" cy="523875"/>
            </a:xfrm>
            <a:custGeom>
              <a:avLst/>
              <a:gdLst>
                <a:gd name="T0" fmla="*/ 134 w 184"/>
                <a:gd name="T1" fmla="*/ 0 h 408"/>
                <a:gd name="T2" fmla="*/ 152 w 184"/>
                <a:gd name="T3" fmla="*/ 47 h 408"/>
                <a:gd name="T4" fmla="*/ 95 w 184"/>
                <a:gd name="T5" fmla="*/ 103 h 408"/>
                <a:gd name="T6" fmla="*/ 69 w 184"/>
                <a:gd name="T7" fmla="*/ 114 h 408"/>
                <a:gd name="T8" fmla="*/ 19 w 184"/>
                <a:gd name="T9" fmla="*/ 180 h 408"/>
                <a:gd name="T10" fmla="*/ 7 w 184"/>
                <a:gd name="T11" fmla="*/ 248 h 408"/>
                <a:gd name="T12" fmla="*/ 29 w 184"/>
                <a:gd name="T13" fmla="*/ 285 h 408"/>
                <a:gd name="T14" fmla="*/ 54 w 184"/>
                <a:gd name="T15" fmla="*/ 340 h 408"/>
                <a:gd name="T16" fmla="*/ 79 w 184"/>
                <a:gd name="T17" fmla="*/ 359 h 408"/>
                <a:gd name="T18" fmla="*/ 85 w 184"/>
                <a:gd name="T19" fmla="*/ 386 h 408"/>
                <a:gd name="T20" fmla="*/ 72 w 184"/>
                <a:gd name="T21" fmla="*/ 392 h 408"/>
                <a:gd name="T22" fmla="*/ 60 w 184"/>
                <a:gd name="T23" fmla="*/ 389 h 408"/>
                <a:gd name="T24" fmla="*/ 78 w 184"/>
                <a:gd name="T25" fmla="*/ 403 h 408"/>
                <a:gd name="T26" fmla="*/ 80 w 184"/>
                <a:gd name="T27" fmla="*/ 405 h 408"/>
                <a:gd name="T28" fmla="*/ 94 w 184"/>
                <a:gd name="T29" fmla="*/ 408 h 408"/>
                <a:gd name="T30" fmla="*/ 107 w 184"/>
                <a:gd name="T31" fmla="*/ 403 h 408"/>
                <a:gd name="T32" fmla="*/ 102 w 184"/>
                <a:gd name="T33" fmla="*/ 375 h 408"/>
                <a:gd name="T34" fmla="*/ 77 w 184"/>
                <a:gd name="T35" fmla="*/ 357 h 408"/>
                <a:gd name="T36" fmla="*/ 52 w 184"/>
                <a:gd name="T37" fmla="*/ 301 h 408"/>
                <a:gd name="T38" fmla="*/ 30 w 184"/>
                <a:gd name="T39" fmla="*/ 264 h 408"/>
                <a:gd name="T40" fmla="*/ 42 w 184"/>
                <a:gd name="T41" fmla="*/ 196 h 408"/>
                <a:gd name="T42" fmla="*/ 91 w 184"/>
                <a:gd name="T43" fmla="*/ 130 h 408"/>
                <a:gd name="T44" fmla="*/ 117 w 184"/>
                <a:gd name="T45" fmla="*/ 119 h 408"/>
                <a:gd name="T46" fmla="*/ 175 w 184"/>
                <a:gd name="T47" fmla="*/ 64 h 408"/>
                <a:gd name="T48" fmla="*/ 155 w 184"/>
                <a:gd name="T49" fmla="*/ 15 h 408"/>
                <a:gd name="T50" fmla="*/ 134 w 184"/>
                <a:gd name="T51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4" h="408">
                  <a:moveTo>
                    <a:pt x="134" y="0"/>
                  </a:moveTo>
                  <a:cubicBezTo>
                    <a:pt x="149" y="12"/>
                    <a:pt x="161" y="29"/>
                    <a:pt x="152" y="47"/>
                  </a:cubicBezTo>
                  <a:cubicBezTo>
                    <a:pt x="142" y="69"/>
                    <a:pt x="116" y="93"/>
                    <a:pt x="95" y="103"/>
                  </a:cubicBezTo>
                  <a:cubicBezTo>
                    <a:pt x="86" y="107"/>
                    <a:pt x="77" y="110"/>
                    <a:pt x="69" y="114"/>
                  </a:cubicBezTo>
                  <a:cubicBezTo>
                    <a:pt x="44" y="127"/>
                    <a:pt x="31" y="155"/>
                    <a:pt x="19" y="180"/>
                  </a:cubicBezTo>
                  <a:cubicBezTo>
                    <a:pt x="10" y="201"/>
                    <a:pt x="0" y="225"/>
                    <a:pt x="7" y="248"/>
                  </a:cubicBezTo>
                  <a:cubicBezTo>
                    <a:pt x="12" y="261"/>
                    <a:pt x="23" y="272"/>
                    <a:pt x="29" y="285"/>
                  </a:cubicBezTo>
                  <a:cubicBezTo>
                    <a:pt x="38" y="303"/>
                    <a:pt x="40" y="326"/>
                    <a:pt x="54" y="340"/>
                  </a:cubicBezTo>
                  <a:cubicBezTo>
                    <a:pt x="62" y="348"/>
                    <a:pt x="72" y="352"/>
                    <a:pt x="79" y="359"/>
                  </a:cubicBezTo>
                  <a:cubicBezTo>
                    <a:pt x="86" y="366"/>
                    <a:pt x="91" y="378"/>
                    <a:pt x="85" y="386"/>
                  </a:cubicBezTo>
                  <a:cubicBezTo>
                    <a:pt x="82" y="390"/>
                    <a:pt x="77" y="392"/>
                    <a:pt x="72" y="392"/>
                  </a:cubicBezTo>
                  <a:cubicBezTo>
                    <a:pt x="68" y="392"/>
                    <a:pt x="63" y="391"/>
                    <a:pt x="60" y="389"/>
                  </a:cubicBezTo>
                  <a:cubicBezTo>
                    <a:pt x="66" y="393"/>
                    <a:pt x="71" y="399"/>
                    <a:pt x="78" y="403"/>
                  </a:cubicBezTo>
                  <a:cubicBezTo>
                    <a:pt x="79" y="404"/>
                    <a:pt x="79" y="404"/>
                    <a:pt x="80" y="405"/>
                  </a:cubicBezTo>
                  <a:cubicBezTo>
                    <a:pt x="85" y="407"/>
                    <a:pt x="90" y="408"/>
                    <a:pt x="94" y="408"/>
                  </a:cubicBezTo>
                  <a:cubicBezTo>
                    <a:pt x="100" y="408"/>
                    <a:pt x="104" y="406"/>
                    <a:pt x="107" y="403"/>
                  </a:cubicBezTo>
                  <a:cubicBezTo>
                    <a:pt x="114" y="394"/>
                    <a:pt x="109" y="382"/>
                    <a:pt x="102" y="375"/>
                  </a:cubicBezTo>
                  <a:cubicBezTo>
                    <a:pt x="94" y="368"/>
                    <a:pt x="84" y="364"/>
                    <a:pt x="77" y="357"/>
                  </a:cubicBezTo>
                  <a:cubicBezTo>
                    <a:pt x="62" y="342"/>
                    <a:pt x="61" y="319"/>
                    <a:pt x="52" y="301"/>
                  </a:cubicBezTo>
                  <a:cubicBezTo>
                    <a:pt x="45" y="288"/>
                    <a:pt x="35" y="278"/>
                    <a:pt x="30" y="264"/>
                  </a:cubicBezTo>
                  <a:cubicBezTo>
                    <a:pt x="22" y="242"/>
                    <a:pt x="32" y="218"/>
                    <a:pt x="42" y="196"/>
                  </a:cubicBezTo>
                  <a:cubicBezTo>
                    <a:pt x="54" y="171"/>
                    <a:pt x="67" y="144"/>
                    <a:pt x="91" y="130"/>
                  </a:cubicBezTo>
                  <a:cubicBezTo>
                    <a:pt x="100" y="126"/>
                    <a:pt x="109" y="123"/>
                    <a:pt x="117" y="119"/>
                  </a:cubicBezTo>
                  <a:cubicBezTo>
                    <a:pt x="138" y="109"/>
                    <a:pt x="165" y="85"/>
                    <a:pt x="175" y="64"/>
                  </a:cubicBezTo>
                  <a:cubicBezTo>
                    <a:pt x="184" y="45"/>
                    <a:pt x="170" y="27"/>
                    <a:pt x="155" y="15"/>
                  </a:cubicBezTo>
                  <a:cubicBezTo>
                    <a:pt x="148" y="9"/>
                    <a:pt x="141" y="5"/>
                    <a:pt x="134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145" name="íṧlïḓè"/>
            <p:cNvSpPr/>
            <p:nvPr/>
          </p:nvSpPr>
          <p:spPr bwMode="auto">
            <a:xfrm>
              <a:off x="4592638" y="2247901"/>
              <a:ext cx="3175" cy="11113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2 w 2"/>
                <a:gd name="T5" fmla="*/ 9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6"/>
                    <a:pt x="2" y="9"/>
                  </a:cubicBez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6" name="i$lidê"/>
            <p:cNvSpPr/>
            <p:nvPr/>
          </p:nvSpPr>
          <p:spPr bwMode="auto">
            <a:xfrm>
              <a:off x="4592638" y="2176463"/>
              <a:ext cx="325438" cy="138113"/>
            </a:xfrm>
            <a:custGeom>
              <a:avLst/>
              <a:gdLst>
                <a:gd name="T0" fmla="*/ 88 w 253"/>
                <a:gd name="T1" fmla="*/ 0 h 107"/>
                <a:gd name="T2" fmla="*/ 83 w 253"/>
                <a:gd name="T3" fmla="*/ 1 h 107"/>
                <a:gd name="T4" fmla="*/ 69 w 253"/>
                <a:gd name="T5" fmla="*/ 8 h 107"/>
                <a:gd name="T6" fmla="*/ 16 w 253"/>
                <a:gd name="T7" fmla="*/ 47 h 107"/>
                <a:gd name="T8" fmla="*/ 0 w 253"/>
                <a:gd name="T9" fmla="*/ 55 h 107"/>
                <a:gd name="T10" fmla="*/ 2 w 253"/>
                <a:gd name="T11" fmla="*/ 64 h 107"/>
                <a:gd name="T12" fmla="*/ 8 w 253"/>
                <a:gd name="T13" fmla="*/ 71 h 107"/>
                <a:gd name="T14" fmla="*/ 16 w 253"/>
                <a:gd name="T15" fmla="*/ 73 h 107"/>
                <a:gd name="T16" fmla="*/ 38 w 253"/>
                <a:gd name="T17" fmla="*/ 63 h 107"/>
                <a:gd name="T18" fmla="*/ 92 w 253"/>
                <a:gd name="T19" fmla="*/ 24 h 107"/>
                <a:gd name="T20" fmla="*/ 106 w 253"/>
                <a:gd name="T21" fmla="*/ 17 h 107"/>
                <a:gd name="T22" fmla="*/ 111 w 253"/>
                <a:gd name="T23" fmla="*/ 16 h 107"/>
                <a:gd name="T24" fmla="*/ 137 w 253"/>
                <a:gd name="T25" fmla="*/ 28 h 107"/>
                <a:gd name="T26" fmla="*/ 249 w 253"/>
                <a:gd name="T27" fmla="*/ 107 h 107"/>
                <a:gd name="T28" fmla="*/ 249 w 253"/>
                <a:gd name="T29" fmla="*/ 78 h 107"/>
                <a:gd name="T30" fmla="*/ 253 w 253"/>
                <a:gd name="T31" fmla="*/ 79 h 107"/>
                <a:gd name="T32" fmla="*/ 227 w 253"/>
                <a:gd name="T33" fmla="*/ 61 h 107"/>
                <a:gd name="T34" fmla="*/ 226 w 253"/>
                <a:gd name="T35" fmla="*/ 91 h 107"/>
                <a:gd name="T36" fmla="*/ 114 w 253"/>
                <a:gd name="T37" fmla="*/ 11 h 107"/>
                <a:gd name="T38" fmla="*/ 88 w 253"/>
                <a:gd name="T3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" h="107">
                  <a:moveTo>
                    <a:pt x="88" y="0"/>
                  </a:moveTo>
                  <a:cubicBezTo>
                    <a:pt x="86" y="0"/>
                    <a:pt x="85" y="0"/>
                    <a:pt x="83" y="1"/>
                  </a:cubicBezTo>
                  <a:cubicBezTo>
                    <a:pt x="78" y="2"/>
                    <a:pt x="73" y="5"/>
                    <a:pt x="69" y="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1" y="50"/>
                    <a:pt x="6" y="53"/>
                    <a:pt x="0" y="55"/>
                  </a:cubicBezTo>
                  <a:cubicBezTo>
                    <a:pt x="0" y="58"/>
                    <a:pt x="1" y="61"/>
                    <a:pt x="2" y="64"/>
                  </a:cubicBezTo>
                  <a:cubicBezTo>
                    <a:pt x="3" y="66"/>
                    <a:pt x="5" y="69"/>
                    <a:pt x="8" y="71"/>
                  </a:cubicBezTo>
                  <a:cubicBezTo>
                    <a:pt x="11" y="72"/>
                    <a:pt x="13" y="73"/>
                    <a:pt x="16" y="73"/>
                  </a:cubicBezTo>
                  <a:cubicBezTo>
                    <a:pt x="24" y="73"/>
                    <a:pt x="32" y="68"/>
                    <a:pt x="38" y="63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6" y="21"/>
                    <a:pt x="101" y="18"/>
                    <a:pt x="106" y="17"/>
                  </a:cubicBezTo>
                  <a:cubicBezTo>
                    <a:pt x="107" y="16"/>
                    <a:pt x="109" y="16"/>
                    <a:pt x="111" y="16"/>
                  </a:cubicBezTo>
                  <a:cubicBezTo>
                    <a:pt x="120" y="16"/>
                    <a:pt x="129" y="22"/>
                    <a:pt x="137" y="28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3" y="98"/>
                    <a:pt x="253" y="87"/>
                    <a:pt x="249" y="78"/>
                  </a:cubicBezTo>
                  <a:cubicBezTo>
                    <a:pt x="251" y="78"/>
                    <a:pt x="252" y="79"/>
                    <a:pt x="253" y="79"/>
                  </a:cubicBezTo>
                  <a:cubicBezTo>
                    <a:pt x="244" y="73"/>
                    <a:pt x="237" y="65"/>
                    <a:pt x="227" y="61"/>
                  </a:cubicBezTo>
                  <a:cubicBezTo>
                    <a:pt x="231" y="71"/>
                    <a:pt x="231" y="81"/>
                    <a:pt x="226" y="9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6"/>
                    <a:pt x="97" y="0"/>
                    <a:pt x="88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7" name="îṣľîḋe"/>
            <p:cNvSpPr/>
            <p:nvPr/>
          </p:nvSpPr>
          <p:spPr bwMode="auto">
            <a:xfrm>
              <a:off x="5975351" y="2511426"/>
              <a:ext cx="354013" cy="84138"/>
            </a:xfrm>
            <a:custGeom>
              <a:avLst/>
              <a:gdLst>
                <a:gd name="T0" fmla="*/ 275 w 275"/>
                <a:gd name="T1" fmla="*/ 47 h 65"/>
                <a:gd name="T2" fmla="*/ 0 w 275"/>
                <a:gd name="T3" fmla="*/ 33 h 65"/>
                <a:gd name="T4" fmla="*/ 210 w 275"/>
                <a:gd name="T5" fmla="*/ 0 h 65"/>
                <a:gd name="T6" fmla="*/ 275 w 275"/>
                <a:gd name="T7" fmla="*/ 4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65">
                  <a:moveTo>
                    <a:pt x="275" y="47"/>
                  </a:moveTo>
                  <a:cubicBezTo>
                    <a:pt x="275" y="47"/>
                    <a:pt x="46" y="65"/>
                    <a:pt x="0" y="33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75" y="47"/>
                    <a:pt x="275" y="47"/>
                    <a:pt x="275" y="47"/>
                  </a:cubicBezTo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8" name="ïšlïḓé"/>
            <p:cNvSpPr/>
            <p:nvPr/>
          </p:nvSpPr>
          <p:spPr bwMode="auto">
            <a:xfrm>
              <a:off x="5975351" y="2511426"/>
              <a:ext cx="354013" cy="68263"/>
            </a:xfrm>
            <a:custGeom>
              <a:avLst/>
              <a:gdLst>
                <a:gd name="T0" fmla="*/ 210 w 275"/>
                <a:gd name="T1" fmla="*/ 0 h 52"/>
                <a:gd name="T2" fmla="*/ 38 w 275"/>
                <a:gd name="T3" fmla="*/ 27 h 52"/>
                <a:gd name="T4" fmla="*/ 0 w 275"/>
                <a:gd name="T5" fmla="*/ 33 h 52"/>
                <a:gd name="T6" fmla="*/ 143 w 275"/>
                <a:gd name="T7" fmla="*/ 52 h 52"/>
                <a:gd name="T8" fmla="*/ 275 w 275"/>
                <a:gd name="T9" fmla="*/ 47 h 52"/>
                <a:gd name="T10" fmla="*/ 224 w 275"/>
                <a:gd name="T11" fmla="*/ 10 h 52"/>
                <a:gd name="T12" fmla="*/ 210 w 275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52">
                  <a:moveTo>
                    <a:pt x="210" y="0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48"/>
                    <a:pt x="83" y="52"/>
                    <a:pt x="143" y="52"/>
                  </a:cubicBezTo>
                  <a:cubicBezTo>
                    <a:pt x="210" y="52"/>
                    <a:pt x="275" y="47"/>
                    <a:pt x="275" y="47"/>
                  </a:cubicBezTo>
                  <a:cubicBezTo>
                    <a:pt x="224" y="10"/>
                    <a:pt x="224" y="10"/>
                    <a:pt x="224" y="10"/>
                  </a:cubicBezTo>
                  <a:cubicBezTo>
                    <a:pt x="210" y="0"/>
                    <a:pt x="210" y="0"/>
                    <a:pt x="210" y="0"/>
                  </a:cubicBezTo>
                </a:path>
              </a:pathLst>
            </a:custGeom>
            <a:solidFill>
              <a:srgbClr val="CCD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9" name="îṧ1iḋe"/>
            <p:cNvSpPr/>
            <p:nvPr/>
          </p:nvSpPr>
          <p:spPr bwMode="auto">
            <a:xfrm>
              <a:off x="5932488" y="2465388"/>
              <a:ext cx="396875" cy="125413"/>
            </a:xfrm>
            <a:custGeom>
              <a:avLst/>
              <a:gdLst>
                <a:gd name="T0" fmla="*/ 308 w 308"/>
                <a:gd name="T1" fmla="*/ 83 h 97"/>
                <a:gd name="T2" fmla="*/ 244 w 308"/>
                <a:gd name="T3" fmla="*/ 42 h 97"/>
                <a:gd name="T4" fmla="*/ 0 w 308"/>
                <a:gd name="T5" fmla="*/ 75 h 97"/>
                <a:gd name="T6" fmla="*/ 53 w 308"/>
                <a:gd name="T7" fmla="*/ 0 h 97"/>
                <a:gd name="T8" fmla="*/ 243 w 308"/>
                <a:gd name="T9" fmla="*/ 37 h 97"/>
                <a:gd name="T10" fmla="*/ 308 w 308"/>
                <a:gd name="T11" fmla="*/ 8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97">
                  <a:moveTo>
                    <a:pt x="308" y="83"/>
                  </a:moveTo>
                  <a:cubicBezTo>
                    <a:pt x="244" y="42"/>
                    <a:pt x="244" y="42"/>
                    <a:pt x="244" y="42"/>
                  </a:cubicBezTo>
                  <a:cubicBezTo>
                    <a:pt x="244" y="42"/>
                    <a:pt x="52" y="97"/>
                    <a:pt x="0" y="7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43" y="37"/>
                    <a:pt x="243" y="37"/>
                    <a:pt x="243" y="37"/>
                  </a:cubicBezTo>
                  <a:lnTo>
                    <a:pt x="308" y="83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0" name="íṩ1îḑè"/>
            <p:cNvSpPr/>
            <p:nvPr/>
          </p:nvSpPr>
          <p:spPr bwMode="auto">
            <a:xfrm>
              <a:off x="5842001" y="1757363"/>
              <a:ext cx="239713" cy="539750"/>
            </a:xfrm>
            <a:custGeom>
              <a:avLst/>
              <a:gdLst>
                <a:gd name="T0" fmla="*/ 93 w 186"/>
                <a:gd name="T1" fmla="*/ 96 h 420"/>
                <a:gd name="T2" fmla="*/ 76 w 186"/>
                <a:gd name="T3" fmla="*/ 126 h 420"/>
                <a:gd name="T4" fmla="*/ 72 w 186"/>
                <a:gd name="T5" fmla="*/ 143 h 420"/>
                <a:gd name="T6" fmla="*/ 52 w 186"/>
                <a:gd name="T7" fmla="*/ 182 h 420"/>
                <a:gd name="T8" fmla="*/ 2 w 186"/>
                <a:gd name="T9" fmla="*/ 273 h 420"/>
                <a:gd name="T10" fmla="*/ 6 w 186"/>
                <a:gd name="T11" fmla="*/ 324 h 420"/>
                <a:gd name="T12" fmla="*/ 16 w 186"/>
                <a:gd name="T13" fmla="*/ 357 h 420"/>
                <a:gd name="T14" fmla="*/ 34 w 186"/>
                <a:gd name="T15" fmla="*/ 388 h 420"/>
                <a:gd name="T16" fmla="*/ 47 w 186"/>
                <a:gd name="T17" fmla="*/ 420 h 420"/>
                <a:gd name="T18" fmla="*/ 64 w 186"/>
                <a:gd name="T19" fmla="*/ 396 h 420"/>
                <a:gd name="T20" fmla="*/ 87 w 186"/>
                <a:gd name="T21" fmla="*/ 381 h 420"/>
                <a:gd name="T22" fmla="*/ 118 w 186"/>
                <a:gd name="T23" fmla="*/ 391 h 420"/>
                <a:gd name="T24" fmla="*/ 123 w 186"/>
                <a:gd name="T25" fmla="*/ 391 h 420"/>
                <a:gd name="T26" fmla="*/ 127 w 186"/>
                <a:gd name="T27" fmla="*/ 379 h 420"/>
                <a:gd name="T28" fmla="*/ 115 w 186"/>
                <a:gd name="T29" fmla="*/ 290 h 420"/>
                <a:gd name="T30" fmla="*/ 164 w 186"/>
                <a:gd name="T31" fmla="*/ 222 h 420"/>
                <a:gd name="T32" fmla="*/ 180 w 186"/>
                <a:gd name="T33" fmla="*/ 163 h 420"/>
                <a:gd name="T34" fmla="*/ 185 w 186"/>
                <a:gd name="T35" fmla="*/ 90 h 420"/>
                <a:gd name="T36" fmla="*/ 157 w 186"/>
                <a:gd name="T37" fmla="*/ 8 h 420"/>
                <a:gd name="T38" fmla="*/ 141 w 186"/>
                <a:gd name="T39" fmla="*/ 28 h 420"/>
                <a:gd name="T40" fmla="*/ 125 w 186"/>
                <a:gd name="T41" fmla="*/ 51 h 420"/>
                <a:gd name="T42" fmla="*/ 93 w 186"/>
                <a:gd name="T43" fmla="*/ 9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420">
                  <a:moveTo>
                    <a:pt x="93" y="96"/>
                  </a:moveTo>
                  <a:cubicBezTo>
                    <a:pt x="86" y="105"/>
                    <a:pt x="80" y="115"/>
                    <a:pt x="76" y="126"/>
                  </a:cubicBezTo>
                  <a:cubicBezTo>
                    <a:pt x="74" y="131"/>
                    <a:pt x="73" y="137"/>
                    <a:pt x="72" y="143"/>
                  </a:cubicBezTo>
                  <a:cubicBezTo>
                    <a:pt x="67" y="157"/>
                    <a:pt x="61" y="170"/>
                    <a:pt x="52" y="182"/>
                  </a:cubicBezTo>
                  <a:cubicBezTo>
                    <a:pt x="32" y="211"/>
                    <a:pt x="7" y="239"/>
                    <a:pt x="2" y="273"/>
                  </a:cubicBezTo>
                  <a:cubicBezTo>
                    <a:pt x="0" y="290"/>
                    <a:pt x="3" y="308"/>
                    <a:pt x="6" y="324"/>
                  </a:cubicBezTo>
                  <a:cubicBezTo>
                    <a:pt x="8" y="335"/>
                    <a:pt x="11" y="346"/>
                    <a:pt x="16" y="357"/>
                  </a:cubicBezTo>
                  <a:cubicBezTo>
                    <a:pt x="21" y="368"/>
                    <a:pt x="28" y="377"/>
                    <a:pt x="34" y="388"/>
                  </a:cubicBezTo>
                  <a:cubicBezTo>
                    <a:pt x="39" y="398"/>
                    <a:pt x="44" y="409"/>
                    <a:pt x="47" y="420"/>
                  </a:cubicBezTo>
                  <a:cubicBezTo>
                    <a:pt x="54" y="413"/>
                    <a:pt x="58" y="404"/>
                    <a:pt x="64" y="396"/>
                  </a:cubicBezTo>
                  <a:cubicBezTo>
                    <a:pt x="69" y="388"/>
                    <a:pt x="77" y="381"/>
                    <a:pt x="87" y="381"/>
                  </a:cubicBezTo>
                  <a:cubicBezTo>
                    <a:pt x="98" y="381"/>
                    <a:pt x="107" y="390"/>
                    <a:pt x="118" y="391"/>
                  </a:cubicBezTo>
                  <a:cubicBezTo>
                    <a:pt x="120" y="392"/>
                    <a:pt x="122" y="392"/>
                    <a:pt x="123" y="391"/>
                  </a:cubicBezTo>
                  <a:cubicBezTo>
                    <a:pt x="127" y="389"/>
                    <a:pt x="128" y="384"/>
                    <a:pt x="127" y="379"/>
                  </a:cubicBezTo>
                  <a:cubicBezTo>
                    <a:pt x="124" y="349"/>
                    <a:pt x="107" y="319"/>
                    <a:pt x="115" y="290"/>
                  </a:cubicBezTo>
                  <a:cubicBezTo>
                    <a:pt x="123" y="263"/>
                    <a:pt x="149" y="246"/>
                    <a:pt x="164" y="222"/>
                  </a:cubicBezTo>
                  <a:cubicBezTo>
                    <a:pt x="174" y="204"/>
                    <a:pt x="177" y="183"/>
                    <a:pt x="180" y="163"/>
                  </a:cubicBezTo>
                  <a:cubicBezTo>
                    <a:pt x="183" y="139"/>
                    <a:pt x="186" y="115"/>
                    <a:pt x="185" y="90"/>
                  </a:cubicBezTo>
                  <a:cubicBezTo>
                    <a:pt x="184" y="78"/>
                    <a:pt x="174" y="0"/>
                    <a:pt x="157" y="8"/>
                  </a:cubicBezTo>
                  <a:cubicBezTo>
                    <a:pt x="150" y="11"/>
                    <a:pt x="145" y="23"/>
                    <a:pt x="141" y="28"/>
                  </a:cubicBezTo>
                  <a:cubicBezTo>
                    <a:pt x="125" y="51"/>
                    <a:pt x="125" y="51"/>
                    <a:pt x="125" y="51"/>
                  </a:cubicBezTo>
                  <a:lnTo>
                    <a:pt x="93" y="96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151" name="îṧľîḓê"/>
            <p:cNvSpPr/>
            <p:nvPr/>
          </p:nvSpPr>
          <p:spPr bwMode="auto">
            <a:xfrm>
              <a:off x="4968876" y="2506663"/>
              <a:ext cx="377825" cy="150813"/>
            </a:xfrm>
            <a:custGeom>
              <a:avLst/>
              <a:gdLst>
                <a:gd name="T0" fmla="*/ 238 w 238"/>
                <a:gd name="T1" fmla="*/ 11 h 95"/>
                <a:gd name="T2" fmla="*/ 134 w 238"/>
                <a:gd name="T3" fmla="*/ 95 h 95"/>
                <a:gd name="T4" fmla="*/ 0 w 238"/>
                <a:gd name="T5" fmla="*/ 71 h 95"/>
                <a:gd name="T6" fmla="*/ 89 w 238"/>
                <a:gd name="T7" fmla="*/ 0 h 95"/>
                <a:gd name="T8" fmla="*/ 238 w 238"/>
                <a:gd name="T9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95">
                  <a:moveTo>
                    <a:pt x="238" y="11"/>
                  </a:moveTo>
                  <a:lnTo>
                    <a:pt x="134" y="95"/>
                  </a:lnTo>
                  <a:lnTo>
                    <a:pt x="0" y="71"/>
                  </a:lnTo>
                  <a:lnTo>
                    <a:pt x="89" y="0"/>
                  </a:lnTo>
                  <a:lnTo>
                    <a:pt x="238" y="1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2" name="iŝļiďé"/>
            <p:cNvSpPr/>
            <p:nvPr/>
          </p:nvSpPr>
          <p:spPr bwMode="auto">
            <a:xfrm>
              <a:off x="4968876" y="2506663"/>
              <a:ext cx="377825" cy="150813"/>
            </a:xfrm>
            <a:custGeom>
              <a:avLst/>
              <a:gdLst>
                <a:gd name="T0" fmla="*/ 238 w 238"/>
                <a:gd name="T1" fmla="*/ 11 h 95"/>
                <a:gd name="T2" fmla="*/ 134 w 238"/>
                <a:gd name="T3" fmla="*/ 95 h 95"/>
                <a:gd name="T4" fmla="*/ 0 w 238"/>
                <a:gd name="T5" fmla="*/ 71 h 95"/>
                <a:gd name="T6" fmla="*/ 89 w 238"/>
                <a:gd name="T7" fmla="*/ 0 h 95"/>
                <a:gd name="T8" fmla="*/ 238 w 238"/>
                <a:gd name="T9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95">
                  <a:moveTo>
                    <a:pt x="238" y="11"/>
                  </a:moveTo>
                  <a:lnTo>
                    <a:pt x="134" y="95"/>
                  </a:lnTo>
                  <a:lnTo>
                    <a:pt x="0" y="71"/>
                  </a:lnTo>
                  <a:lnTo>
                    <a:pt x="89" y="0"/>
                  </a:lnTo>
                  <a:lnTo>
                    <a:pt x="238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3" name="iŝḷîḍê"/>
            <p:cNvSpPr/>
            <p:nvPr/>
          </p:nvSpPr>
          <p:spPr bwMode="auto">
            <a:xfrm>
              <a:off x="5335588" y="2514601"/>
              <a:ext cx="17463" cy="7938"/>
            </a:xfrm>
            <a:custGeom>
              <a:avLst/>
              <a:gdLst>
                <a:gd name="T0" fmla="*/ 6 w 13"/>
                <a:gd name="T1" fmla="*/ 0 h 6"/>
                <a:gd name="T2" fmla="*/ 3 w 13"/>
                <a:gd name="T3" fmla="*/ 2 h 6"/>
                <a:gd name="T4" fmla="*/ 0 w 13"/>
                <a:gd name="T5" fmla="*/ 6 h 6"/>
                <a:gd name="T6" fmla="*/ 5 w 13"/>
                <a:gd name="T7" fmla="*/ 6 h 6"/>
                <a:gd name="T8" fmla="*/ 13 w 13"/>
                <a:gd name="T9" fmla="*/ 0 h 6"/>
                <a:gd name="T10" fmla="*/ 6 w 13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4" name="îṡ1îḋê"/>
            <p:cNvSpPr/>
            <p:nvPr/>
          </p:nvSpPr>
          <p:spPr bwMode="auto">
            <a:xfrm>
              <a:off x="5334001" y="2517776"/>
              <a:ext cx="6350" cy="476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2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4" y="2"/>
                    <a:pt x="5" y="0"/>
                  </a:cubicBezTo>
                </a:path>
              </a:pathLst>
            </a:custGeom>
            <a:solidFill>
              <a:srgbClr val="E1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5" name="íşḻíḓé"/>
            <p:cNvSpPr/>
            <p:nvPr/>
          </p:nvSpPr>
          <p:spPr bwMode="auto">
            <a:xfrm>
              <a:off x="4975226" y="2606676"/>
              <a:ext cx="9525" cy="6350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3 h 4"/>
                <a:gd name="T4" fmla="*/ 2 w 6"/>
                <a:gd name="T5" fmla="*/ 4 h 4"/>
                <a:gd name="T6" fmla="*/ 6 w 6"/>
                <a:gd name="T7" fmla="*/ 0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F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6" name="îS1idè"/>
            <p:cNvSpPr/>
            <p:nvPr/>
          </p:nvSpPr>
          <p:spPr bwMode="auto">
            <a:xfrm>
              <a:off x="4975226" y="2606676"/>
              <a:ext cx="9525" cy="6350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3 h 4"/>
                <a:gd name="T4" fmla="*/ 2 w 6"/>
                <a:gd name="T5" fmla="*/ 4 h 4"/>
                <a:gd name="T6" fmla="*/ 6 w 6"/>
                <a:gd name="T7" fmla="*/ 0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7" name="îṩlíḓe"/>
            <p:cNvSpPr/>
            <p:nvPr/>
          </p:nvSpPr>
          <p:spPr bwMode="auto">
            <a:xfrm>
              <a:off x="4978401" y="2522538"/>
              <a:ext cx="363538" cy="127000"/>
            </a:xfrm>
            <a:custGeom>
              <a:avLst/>
              <a:gdLst>
                <a:gd name="T0" fmla="*/ 224 w 229"/>
                <a:gd name="T1" fmla="*/ 0 h 80"/>
                <a:gd name="T2" fmla="*/ 130 w 229"/>
                <a:gd name="T3" fmla="*/ 75 h 80"/>
                <a:gd name="T4" fmla="*/ 4 w 229"/>
                <a:gd name="T5" fmla="*/ 53 h 80"/>
                <a:gd name="T6" fmla="*/ 0 w 229"/>
                <a:gd name="T7" fmla="*/ 57 h 80"/>
                <a:gd name="T8" fmla="*/ 131 w 229"/>
                <a:gd name="T9" fmla="*/ 80 h 80"/>
                <a:gd name="T10" fmla="*/ 229 w 229"/>
                <a:gd name="T11" fmla="*/ 0 h 80"/>
                <a:gd name="T12" fmla="*/ 225 w 229"/>
                <a:gd name="T13" fmla="*/ 0 h 80"/>
                <a:gd name="T14" fmla="*/ 224 w 229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80">
                  <a:moveTo>
                    <a:pt x="224" y="0"/>
                  </a:moveTo>
                  <a:lnTo>
                    <a:pt x="130" y="75"/>
                  </a:lnTo>
                  <a:lnTo>
                    <a:pt x="4" y="53"/>
                  </a:lnTo>
                  <a:lnTo>
                    <a:pt x="0" y="57"/>
                  </a:lnTo>
                  <a:lnTo>
                    <a:pt x="131" y="80"/>
                  </a:lnTo>
                  <a:lnTo>
                    <a:pt x="229" y="0"/>
                  </a:lnTo>
                  <a:lnTo>
                    <a:pt x="225" y="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CCD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8" name="ïṩḻîďé"/>
            <p:cNvSpPr/>
            <p:nvPr/>
          </p:nvSpPr>
          <p:spPr bwMode="auto">
            <a:xfrm>
              <a:off x="4978401" y="2522538"/>
              <a:ext cx="363538" cy="127000"/>
            </a:xfrm>
            <a:custGeom>
              <a:avLst/>
              <a:gdLst>
                <a:gd name="T0" fmla="*/ 224 w 229"/>
                <a:gd name="T1" fmla="*/ 0 h 80"/>
                <a:gd name="T2" fmla="*/ 130 w 229"/>
                <a:gd name="T3" fmla="*/ 75 h 80"/>
                <a:gd name="T4" fmla="*/ 4 w 229"/>
                <a:gd name="T5" fmla="*/ 53 h 80"/>
                <a:gd name="T6" fmla="*/ 0 w 229"/>
                <a:gd name="T7" fmla="*/ 57 h 80"/>
                <a:gd name="T8" fmla="*/ 131 w 229"/>
                <a:gd name="T9" fmla="*/ 80 h 80"/>
                <a:gd name="T10" fmla="*/ 229 w 229"/>
                <a:gd name="T11" fmla="*/ 0 h 80"/>
                <a:gd name="T12" fmla="*/ 225 w 229"/>
                <a:gd name="T13" fmla="*/ 0 h 80"/>
                <a:gd name="T14" fmla="*/ 224 w 229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80">
                  <a:moveTo>
                    <a:pt x="224" y="0"/>
                  </a:moveTo>
                  <a:lnTo>
                    <a:pt x="130" y="75"/>
                  </a:lnTo>
                  <a:lnTo>
                    <a:pt x="4" y="53"/>
                  </a:lnTo>
                  <a:lnTo>
                    <a:pt x="0" y="57"/>
                  </a:lnTo>
                  <a:lnTo>
                    <a:pt x="131" y="80"/>
                  </a:lnTo>
                  <a:lnTo>
                    <a:pt x="229" y="0"/>
                  </a:lnTo>
                  <a:lnTo>
                    <a:pt x="225" y="0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9" name="íŝ1iďe"/>
            <p:cNvSpPr/>
            <p:nvPr/>
          </p:nvSpPr>
          <p:spPr bwMode="auto">
            <a:xfrm>
              <a:off x="4973638" y="2492376"/>
              <a:ext cx="377825" cy="149225"/>
            </a:xfrm>
            <a:custGeom>
              <a:avLst/>
              <a:gdLst>
                <a:gd name="T0" fmla="*/ 238 w 238"/>
                <a:gd name="T1" fmla="*/ 10 h 94"/>
                <a:gd name="T2" fmla="*/ 133 w 238"/>
                <a:gd name="T3" fmla="*/ 94 h 94"/>
                <a:gd name="T4" fmla="*/ 0 w 238"/>
                <a:gd name="T5" fmla="*/ 71 h 94"/>
                <a:gd name="T6" fmla="*/ 90 w 238"/>
                <a:gd name="T7" fmla="*/ 0 h 94"/>
                <a:gd name="T8" fmla="*/ 238 w 238"/>
                <a:gd name="T9" fmla="*/ 1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94">
                  <a:moveTo>
                    <a:pt x="238" y="10"/>
                  </a:moveTo>
                  <a:lnTo>
                    <a:pt x="133" y="94"/>
                  </a:lnTo>
                  <a:lnTo>
                    <a:pt x="0" y="71"/>
                  </a:lnTo>
                  <a:lnTo>
                    <a:pt x="90" y="0"/>
                  </a:lnTo>
                  <a:lnTo>
                    <a:pt x="238" y="1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iSļídé"/>
            <p:cNvSpPr/>
            <p:nvPr/>
          </p:nvSpPr>
          <p:spPr bwMode="auto">
            <a:xfrm>
              <a:off x="4973638" y="2492376"/>
              <a:ext cx="377825" cy="149225"/>
            </a:xfrm>
            <a:custGeom>
              <a:avLst/>
              <a:gdLst>
                <a:gd name="T0" fmla="*/ 238 w 238"/>
                <a:gd name="T1" fmla="*/ 10 h 94"/>
                <a:gd name="T2" fmla="*/ 133 w 238"/>
                <a:gd name="T3" fmla="*/ 94 h 94"/>
                <a:gd name="T4" fmla="*/ 0 w 238"/>
                <a:gd name="T5" fmla="*/ 71 h 94"/>
                <a:gd name="T6" fmla="*/ 90 w 238"/>
                <a:gd name="T7" fmla="*/ 0 h 94"/>
                <a:gd name="T8" fmla="*/ 238 w 238"/>
                <a:gd name="T9" fmla="*/ 1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94">
                  <a:moveTo>
                    <a:pt x="238" y="10"/>
                  </a:moveTo>
                  <a:lnTo>
                    <a:pt x="133" y="94"/>
                  </a:lnTo>
                  <a:lnTo>
                    <a:pt x="0" y="71"/>
                  </a:lnTo>
                  <a:lnTo>
                    <a:pt x="90" y="0"/>
                  </a:lnTo>
                  <a:lnTo>
                    <a:pt x="238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ïšḻïḑê"/>
            <p:cNvSpPr/>
            <p:nvPr/>
          </p:nvSpPr>
          <p:spPr bwMode="auto">
            <a:xfrm>
              <a:off x="5091113" y="2476501"/>
              <a:ext cx="53975" cy="34925"/>
            </a:xfrm>
            <a:custGeom>
              <a:avLst/>
              <a:gdLst>
                <a:gd name="T0" fmla="*/ 23 w 41"/>
                <a:gd name="T1" fmla="*/ 0 h 27"/>
                <a:gd name="T2" fmla="*/ 1 w 41"/>
                <a:gd name="T3" fmla="*/ 18 h 27"/>
                <a:gd name="T4" fmla="*/ 0 w 41"/>
                <a:gd name="T5" fmla="*/ 27 h 27"/>
                <a:gd name="T6" fmla="*/ 19 w 41"/>
                <a:gd name="T7" fmla="*/ 12 h 27"/>
                <a:gd name="T8" fmla="*/ 41 w 41"/>
                <a:gd name="T9" fmla="*/ 14 h 27"/>
                <a:gd name="T10" fmla="*/ 28 w 41"/>
                <a:gd name="T11" fmla="*/ 0 h 27"/>
                <a:gd name="T12" fmla="*/ 23 w 41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7">
                  <a:moveTo>
                    <a:pt x="23" y="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21"/>
                    <a:pt x="0" y="24"/>
                    <a:pt x="0" y="27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6" y="10"/>
                    <a:pt x="32" y="5"/>
                    <a:pt x="28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ísḷídê"/>
            <p:cNvSpPr/>
            <p:nvPr/>
          </p:nvSpPr>
          <p:spPr bwMode="auto">
            <a:xfrm>
              <a:off x="5338763" y="2490788"/>
              <a:ext cx="17463" cy="14288"/>
            </a:xfrm>
            <a:custGeom>
              <a:avLst/>
              <a:gdLst>
                <a:gd name="T0" fmla="*/ 0 w 14"/>
                <a:gd name="T1" fmla="*/ 0 h 11"/>
                <a:gd name="T2" fmla="*/ 2 w 14"/>
                <a:gd name="T3" fmla="*/ 11 h 11"/>
                <a:gd name="T4" fmla="*/ 14 w 14"/>
                <a:gd name="T5" fmla="*/ 1 h 11"/>
                <a:gd name="T6" fmla="*/ 0 w 14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1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93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ïsļiḓê"/>
            <p:cNvSpPr/>
            <p:nvPr/>
          </p:nvSpPr>
          <p:spPr bwMode="auto">
            <a:xfrm>
              <a:off x="5127626" y="2476501"/>
              <a:ext cx="212725" cy="30163"/>
            </a:xfrm>
            <a:custGeom>
              <a:avLst/>
              <a:gdLst>
                <a:gd name="T0" fmla="*/ 0 w 166"/>
                <a:gd name="T1" fmla="*/ 0 h 24"/>
                <a:gd name="T2" fmla="*/ 13 w 166"/>
                <a:gd name="T3" fmla="*/ 14 h 24"/>
                <a:gd name="T4" fmla="*/ 164 w 166"/>
                <a:gd name="T5" fmla="*/ 24 h 24"/>
                <a:gd name="T6" fmla="*/ 166 w 166"/>
                <a:gd name="T7" fmla="*/ 22 h 24"/>
                <a:gd name="T8" fmla="*/ 164 w 166"/>
                <a:gd name="T9" fmla="*/ 11 h 24"/>
                <a:gd name="T10" fmla="*/ 0 w 166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4">
                  <a:moveTo>
                    <a:pt x="0" y="0"/>
                  </a:moveTo>
                  <a:cubicBezTo>
                    <a:pt x="4" y="5"/>
                    <a:pt x="8" y="10"/>
                    <a:pt x="13" y="1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6" y="18"/>
                    <a:pt x="165" y="15"/>
                    <a:pt x="164" y="1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išḻíďe"/>
            <p:cNvSpPr/>
            <p:nvPr/>
          </p:nvSpPr>
          <p:spPr bwMode="auto">
            <a:xfrm>
              <a:off x="4976813" y="2498726"/>
              <a:ext cx="115888" cy="92075"/>
            </a:xfrm>
            <a:custGeom>
              <a:avLst/>
              <a:gdLst>
                <a:gd name="T0" fmla="*/ 90 w 90"/>
                <a:gd name="T1" fmla="*/ 0 h 71"/>
                <a:gd name="T2" fmla="*/ 0 w 90"/>
                <a:gd name="T3" fmla="*/ 70 h 71"/>
                <a:gd name="T4" fmla="*/ 10 w 90"/>
                <a:gd name="T5" fmla="*/ 71 h 71"/>
                <a:gd name="T6" fmla="*/ 89 w 90"/>
                <a:gd name="T7" fmla="*/ 9 h 71"/>
                <a:gd name="T8" fmla="*/ 90 w 90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1">
                  <a:moveTo>
                    <a:pt x="90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9" y="6"/>
                    <a:pt x="89" y="3"/>
                    <a:pt x="90" y="0"/>
                  </a:cubicBezTo>
                </a:path>
              </a:pathLst>
            </a:custGeom>
            <a:solidFill>
              <a:srgbClr val="DF6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îṥ1ïďe"/>
            <p:cNvSpPr/>
            <p:nvPr/>
          </p:nvSpPr>
          <p:spPr bwMode="auto">
            <a:xfrm>
              <a:off x="4989513" y="2492376"/>
              <a:ext cx="349250" cy="133350"/>
            </a:xfrm>
            <a:custGeom>
              <a:avLst/>
              <a:gdLst>
                <a:gd name="T0" fmla="*/ 80 w 220"/>
                <a:gd name="T1" fmla="*/ 0 h 84"/>
                <a:gd name="T2" fmla="*/ 64 w 220"/>
                <a:gd name="T3" fmla="*/ 12 h 84"/>
                <a:gd name="T4" fmla="*/ 0 w 220"/>
                <a:gd name="T5" fmla="*/ 62 h 84"/>
                <a:gd name="T6" fmla="*/ 127 w 220"/>
                <a:gd name="T7" fmla="*/ 84 h 84"/>
                <a:gd name="T8" fmla="*/ 220 w 220"/>
                <a:gd name="T9" fmla="*/ 9 h 84"/>
                <a:gd name="T10" fmla="*/ 98 w 220"/>
                <a:gd name="T11" fmla="*/ 1 h 84"/>
                <a:gd name="T12" fmla="*/ 80 w 220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84">
                  <a:moveTo>
                    <a:pt x="80" y="0"/>
                  </a:moveTo>
                  <a:lnTo>
                    <a:pt x="64" y="12"/>
                  </a:lnTo>
                  <a:lnTo>
                    <a:pt x="0" y="62"/>
                  </a:lnTo>
                  <a:lnTo>
                    <a:pt x="127" y="84"/>
                  </a:lnTo>
                  <a:lnTo>
                    <a:pt x="220" y="9"/>
                  </a:lnTo>
                  <a:lnTo>
                    <a:pt x="98" y="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CCD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ïslíḑê"/>
            <p:cNvSpPr/>
            <p:nvPr/>
          </p:nvSpPr>
          <p:spPr bwMode="auto">
            <a:xfrm>
              <a:off x="4989513" y="2492376"/>
              <a:ext cx="349250" cy="133350"/>
            </a:xfrm>
            <a:custGeom>
              <a:avLst/>
              <a:gdLst>
                <a:gd name="T0" fmla="*/ 80 w 220"/>
                <a:gd name="T1" fmla="*/ 0 h 84"/>
                <a:gd name="T2" fmla="*/ 64 w 220"/>
                <a:gd name="T3" fmla="*/ 12 h 84"/>
                <a:gd name="T4" fmla="*/ 0 w 220"/>
                <a:gd name="T5" fmla="*/ 62 h 84"/>
                <a:gd name="T6" fmla="*/ 127 w 220"/>
                <a:gd name="T7" fmla="*/ 84 h 84"/>
                <a:gd name="T8" fmla="*/ 220 w 220"/>
                <a:gd name="T9" fmla="*/ 9 h 84"/>
                <a:gd name="T10" fmla="*/ 98 w 220"/>
                <a:gd name="T11" fmla="*/ 1 h 84"/>
                <a:gd name="T12" fmla="*/ 80 w 220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84">
                  <a:moveTo>
                    <a:pt x="80" y="0"/>
                  </a:moveTo>
                  <a:lnTo>
                    <a:pt x="64" y="12"/>
                  </a:lnTo>
                  <a:lnTo>
                    <a:pt x="0" y="62"/>
                  </a:lnTo>
                  <a:lnTo>
                    <a:pt x="127" y="84"/>
                  </a:lnTo>
                  <a:lnTo>
                    <a:pt x="220" y="9"/>
                  </a:lnTo>
                  <a:lnTo>
                    <a:pt x="98" y="1"/>
                  </a:lnTo>
                  <a:lnTo>
                    <a:pt x="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iSḻidê"/>
            <p:cNvSpPr/>
            <p:nvPr/>
          </p:nvSpPr>
          <p:spPr bwMode="auto">
            <a:xfrm>
              <a:off x="4975226" y="2468563"/>
              <a:ext cx="379413" cy="150813"/>
            </a:xfrm>
            <a:custGeom>
              <a:avLst/>
              <a:gdLst>
                <a:gd name="T0" fmla="*/ 239 w 239"/>
                <a:gd name="T1" fmla="*/ 11 h 95"/>
                <a:gd name="T2" fmla="*/ 135 w 239"/>
                <a:gd name="T3" fmla="*/ 95 h 95"/>
                <a:gd name="T4" fmla="*/ 0 w 239"/>
                <a:gd name="T5" fmla="*/ 71 h 95"/>
                <a:gd name="T6" fmla="*/ 91 w 239"/>
                <a:gd name="T7" fmla="*/ 0 h 95"/>
                <a:gd name="T8" fmla="*/ 239 w 239"/>
                <a:gd name="T9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95">
                  <a:moveTo>
                    <a:pt x="239" y="11"/>
                  </a:moveTo>
                  <a:lnTo>
                    <a:pt x="135" y="95"/>
                  </a:lnTo>
                  <a:lnTo>
                    <a:pt x="0" y="71"/>
                  </a:lnTo>
                  <a:lnTo>
                    <a:pt x="91" y="0"/>
                  </a:lnTo>
                  <a:lnTo>
                    <a:pt x="239" y="1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ïSļiḍê"/>
            <p:cNvSpPr/>
            <p:nvPr/>
          </p:nvSpPr>
          <p:spPr bwMode="auto">
            <a:xfrm>
              <a:off x="7494588" y="4316413"/>
              <a:ext cx="84138" cy="158750"/>
            </a:xfrm>
            <a:custGeom>
              <a:avLst/>
              <a:gdLst>
                <a:gd name="T0" fmla="*/ 28 w 65"/>
                <a:gd name="T1" fmla="*/ 5 h 123"/>
                <a:gd name="T2" fmla="*/ 28 w 65"/>
                <a:gd name="T3" fmla="*/ 5 h 123"/>
                <a:gd name="T4" fmla="*/ 56 w 65"/>
                <a:gd name="T5" fmla="*/ 15 h 123"/>
                <a:gd name="T6" fmla="*/ 58 w 65"/>
                <a:gd name="T7" fmla="*/ 22 h 123"/>
                <a:gd name="T8" fmla="*/ 65 w 65"/>
                <a:gd name="T9" fmla="*/ 115 h 123"/>
                <a:gd name="T10" fmla="*/ 23 w 65"/>
                <a:gd name="T11" fmla="*/ 123 h 123"/>
                <a:gd name="T12" fmla="*/ 0 w 65"/>
                <a:gd name="T13" fmla="*/ 56 h 123"/>
                <a:gd name="T14" fmla="*/ 28 w 65"/>
                <a:gd name="T15" fmla="*/ 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23">
                  <a:moveTo>
                    <a:pt x="28" y="5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9" y="0"/>
                    <a:pt x="51" y="5"/>
                    <a:pt x="56" y="15"/>
                  </a:cubicBezTo>
                  <a:cubicBezTo>
                    <a:pt x="57" y="17"/>
                    <a:pt x="58" y="20"/>
                    <a:pt x="58" y="22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0" y="56"/>
                    <a:pt x="0" y="56"/>
                    <a:pt x="0" y="56"/>
                  </a:cubicBezTo>
                  <a:lnTo>
                    <a:pt x="28" y="5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î$lîḍè"/>
            <p:cNvSpPr/>
            <p:nvPr/>
          </p:nvSpPr>
          <p:spPr bwMode="auto">
            <a:xfrm>
              <a:off x="4745038" y="3514726"/>
              <a:ext cx="2841625" cy="1471613"/>
            </a:xfrm>
            <a:custGeom>
              <a:avLst/>
              <a:gdLst>
                <a:gd name="T0" fmla="*/ 681 w 2210"/>
                <a:gd name="T1" fmla="*/ 7 h 1146"/>
                <a:gd name="T2" fmla="*/ 31 w 2210"/>
                <a:gd name="T3" fmla="*/ 337 h 1146"/>
                <a:gd name="T4" fmla="*/ 11 w 2210"/>
                <a:gd name="T5" fmla="*/ 398 h 1146"/>
                <a:gd name="T6" fmla="*/ 31 w 2210"/>
                <a:gd name="T7" fmla="*/ 418 h 1146"/>
                <a:gd name="T8" fmla="*/ 1432 w 2210"/>
                <a:gd name="T9" fmla="*/ 1120 h 1146"/>
                <a:gd name="T10" fmla="*/ 1591 w 2210"/>
                <a:gd name="T11" fmla="*/ 1116 h 1146"/>
                <a:gd name="T12" fmla="*/ 2181 w 2210"/>
                <a:gd name="T13" fmla="*/ 784 h 1146"/>
                <a:gd name="T14" fmla="*/ 2198 w 2210"/>
                <a:gd name="T15" fmla="*/ 722 h 1146"/>
                <a:gd name="T16" fmla="*/ 2178 w 2210"/>
                <a:gd name="T17" fmla="*/ 704 h 1146"/>
                <a:gd name="T18" fmla="*/ 721 w 2210"/>
                <a:gd name="T19" fmla="*/ 7 h 1146"/>
                <a:gd name="T20" fmla="*/ 681 w 2210"/>
                <a:gd name="T21" fmla="*/ 7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0" h="1146">
                  <a:moveTo>
                    <a:pt x="681" y="7"/>
                  </a:moveTo>
                  <a:cubicBezTo>
                    <a:pt x="31" y="337"/>
                    <a:pt x="31" y="337"/>
                    <a:pt x="31" y="337"/>
                  </a:cubicBezTo>
                  <a:cubicBezTo>
                    <a:pt x="9" y="348"/>
                    <a:pt x="0" y="375"/>
                    <a:pt x="11" y="398"/>
                  </a:cubicBezTo>
                  <a:cubicBezTo>
                    <a:pt x="16" y="406"/>
                    <a:pt x="23" y="413"/>
                    <a:pt x="31" y="418"/>
                  </a:cubicBezTo>
                  <a:cubicBezTo>
                    <a:pt x="1432" y="1120"/>
                    <a:pt x="1432" y="1120"/>
                    <a:pt x="1432" y="1120"/>
                  </a:cubicBezTo>
                  <a:cubicBezTo>
                    <a:pt x="1482" y="1146"/>
                    <a:pt x="1542" y="1144"/>
                    <a:pt x="1591" y="1116"/>
                  </a:cubicBezTo>
                  <a:cubicBezTo>
                    <a:pt x="2181" y="784"/>
                    <a:pt x="2181" y="784"/>
                    <a:pt x="2181" y="784"/>
                  </a:cubicBezTo>
                  <a:cubicBezTo>
                    <a:pt x="2203" y="771"/>
                    <a:pt x="2210" y="744"/>
                    <a:pt x="2198" y="722"/>
                  </a:cubicBezTo>
                  <a:cubicBezTo>
                    <a:pt x="2193" y="714"/>
                    <a:pt x="2187" y="708"/>
                    <a:pt x="2178" y="704"/>
                  </a:cubicBezTo>
                  <a:cubicBezTo>
                    <a:pt x="721" y="7"/>
                    <a:pt x="721" y="7"/>
                    <a:pt x="721" y="7"/>
                  </a:cubicBezTo>
                  <a:cubicBezTo>
                    <a:pt x="708" y="0"/>
                    <a:pt x="694" y="1"/>
                    <a:pt x="681" y="7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0" name="ïṥḻïḍe"/>
            <p:cNvSpPr/>
            <p:nvPr/>
          </p:nvSpPr>
          <p:spPr bwMode="auto">
            <a:xfrm>
              <a:off x="4749801" y="3873501"/>
              <a:ext cx="1892300" cy="1093788"/>
            </a:xfrm>
            <a:custGeom>
              <a:avLst/>
              <a:gdLst>
                <a:gd name="T0" fmla="*/ 23 w 1472"/>
                <a:gd name="T1" fmla="*/ 0 h 852"/>
                <a:gd name="T2" fmla="*/ 2 w 1472"/>
                <a:gd name="T3" fmla="*/ 16 h 852"/>
                <a:gd name="T4" fmla="*/ 1 w 1472"/>
                <a:gd name="T5" fmla="*/ 88 h 852"/>
                <a:gd name="T6" fmla="*/ 17 w 1472"/>
                <a:gd name="T7" fmla="*/ 115 h 852"/>
                <a:gd name="T8" fmla="*/ 1441 w 1472"/>
                <a:gd name="T9" fmla="*/ 846 h 852"/>
                <a:gd name="T10" fmla="*/ 1470 w 1472"/>
                <a:gd name="T11" fmla="*/ 837 h 852"/>
                <a:gd name="T12" fmla="*/ 1472 w 1472"/>
                <a:gd name="T13" fmla="*/ 827 h 852"/>
                <a:gd name="T14" fmla="*/ 1472 w 1472"/>
                <a:gd name="T15" fmla="*/ 722 h 852"/>
                <a:gd name="T16" fmla="*/ 23 w 1472"/>
                <a:gd name="T17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2" h="852">
                  <a:moveTo>
                    <a:pt x="23" y="0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100"/>
                    <a:pt x="7" y="110"/>
                    <a:pt x="17" y="115"/>
                  </a:cubicBezTo>
                  <a:cubicBezTo>
                    <a:pt x="1441" y="846"/>
                    <a:pt x="1441" y="846"/>
                    <a:pt x="1441" y="846"/>
                  </a:cubicBezTo>
                  <a:cubicBezTo>
                    <a:pt x="1452" y="852"/>
                    <a:pt x="1464" y="848"/>
                    <a:pt x="1470" y="837"/>
                  </a:cubicBezTo>
                  <a:cubicBezTo>
                    <a:pt x="1471" y="834"/>
                    <a:pt x="1472" y="831"/>
                    <a:pt x="1472" y="827"/>
                  </a:cubicBezTo>
                  <a:cubicBezTo>
                    <a:pt x="1472" y="722"/>
                    <a:pt x="1472" y="722"/>
                    <a:pt x="1472" y="72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1" name="ïṥlîḍê"/>
            <p:cNvSpPr/>
            <p:nvPr/>
          </p:nvSpPr>
          <p:spPr bwMode="auto">
            <a:xfrm>
              <a:off x="4745038" y="3408363"/>
              <a:ext cx="2841625" cy="1470025"/>
            </a:xfrm>
            <a:custGeom>
              <a:avLst/>
              <a:gdLst>
                <a:gd name="T0" fmla="*/ 681 w 2210"/>
                <a:gd name="T1" fmla="*/ 6 h 1145"/>
                <a:gd name="T2" fmla="*/ 31 w 2210"/>
                <a:gd name="T3" fmla="*/ 336 h 1145"/>
                <a:gd name="T4" fmla="*/ 11 w 2210"/>
                <a:gd name="T5" fmla="*/ 397 h 1145"/>
                <a:gd name="T6" fmla="*/ 31 w 2210"/>
                <a:gd name="T7" fmla="*/ 417 h 1145"/>
                <a:gd name="T8" fmla="*/ 1432 w 2210"/>
                <a:gd name="T9" fmla="*/ 1119 h 1145"/>
                <a:gd name="T10" fmla="*/ 1591 w 2210"/>
                <a:gd name="T11" fmla="*/ 1115 h 1145"/>
                <a:gd name="T12" fmla="*/ 2181 w 2210"/>
                <a:gd name="T13" fmla="*/ 783 h 1145"/>
                <a:gd name="T14" fmla="*/ 2198 w 2210"/>
                <a:gd name="T15" fmla="*/ 721 h 1145"/>
                <a:gd name="T16" fmla="*/ 2178 w 2210"/>
                <a:gd name="T17" fmla="*/ 703 h 1145"/>
                <a:gd name="T18" fmla="*/ 721 w 2210"/>
                <a:gd name="T19" fmla="*/ 6 h 1145"/>
                <a:gd name="T20" fmla="*/ 681 w 2210"/>
                <a:gd name="T21" fmla="*/ 6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0" h="1145">
                  <a:moveTo>
                    <a:pt x="681" y="6"/>
                  </a:moveTo>
                  <a:cubicBezTo>
                    <a:pt x="31" y="336"/>
                    <a:pt x="31" y="336"/>
                    <a:pt x="31" y="336"/>
                  </a:cubicBezTo>
                  <a:cubicBezTo>
                    <a:pt x="9" y="347"/>
                    <a:pt x="0" y="374"/>
                    <a:pt x="11" y="397"/>
                  </a:cubicBezTo>
                  <a:cubicBezTo>
                    <a:pt x="16" y="405"/>
                    <a:pt x="23" y="412"/>
                    <a:pt x="31" y="417"/>
                  </a:cubicBezTo>
                  <a:cubicBezTo>
                    <a:pt x="1432" y="1119"/>
                    <a:pt x="1432" y="1119"/>
                    <a:pt x="1432" y="1119"/>
                  </a:cubicBezTo>
                  <a:cubicBezTo>
                    <a:pt x="1482" y="1145"/>
                    <a:pt x="1542" y="1143"/>
                    <a:pt x="1591" y="1115"/>
                  </a:cubicBezTo>
                  <a:cubicBezTo>
                    <a:pt x="2181" y="783"/>
                    <a:pt x="2181" y="783"/>
                    <a:pt x="2181" y="783"/>
                  </a:cubicBezTo>
                  <a:cubicBezTo>
                    <a:pt x="2203" y="770"/>
                    <a:pt x="2210" y="743"/>
                    <a:pt x="2198" y="721"/>
                  </a:cubicBezTo>
                  <a:cubicBezTo>
                    <a:pt x="2193" y="713"/>
                    <a:pt x="2187" y="707"/>
                    <a:pt x="2178" y="703"/>
                  </a:cubicBezTo>
                  <a:cubicBezTo>
                    <a:pt x="721" y="6"/>
                    <a:pt x="721" y="6"/>
                    <a:pt x="721" y="6"/>
                  </a:cubicBezTo>
                  <a:cubicBezTo>
                    <a:pt x="708" y="0"/>
                    <a:pt x="694" y="0"/>
                    <a:pt x="681" y="6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2" name="îṡľîďé"/>
            <p:cNvSpPr/>
            <p:nvPr/>
          </p:nvSpPr>
          <p:spPr bwMode="auto">
            <a:xfrm>
              <a:off x="4872038" y="3494088"/>
              <a:ext cx="2533650" cy="1255713"/>
            </a:xfrm>
            <a:custGeom>
              <a:avLst/>
              <a:gdLst>
                <a:gd name="T0" fmla="*/ 581 w 1596"/>
                <a:gd name="T1" fmla="*/ 0 h 791"/>
                <a:gd name="T2" fmla="*/ 0 w 1596"/>
                <a:gd name="T3" fmla="*/ 294 h 791"/>
                <a:gd name="T4" fmla="*/ 998 w 1596"/>
                <a:gd name="T5" fmla="*/ 791 h 791"/>
                <a:gd name="T6" fmla="*/ 1596 w 1596"/>
                <a:gd name="T7" fmla="*/ 488 h 791"/>
                <a:gd name="T8" fmla="*/ 581 w 1596"/>
                <a:gd name="T9" fmla="*/ 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6" h="791">
                  <a:moveTo>
                    <a:pt x="581" y="0"/>
                  </a:moveTo>
                  <a:lnTo>
                    <a:pt x="0" y="294"/>
                  </a:lnTo>
                  <a:lnTo>
                    <a:pt x="998" y="791"/>
                  </a:lnTo>
                  <a:lnTo>
                    <a:pt x="1596" y="488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3" name="ïSḷiḍê"/>
            <p:cNvSpPr/>
            <p:nvPr/>
          </p:nvSpPr>
          <p:spPr bwMode="auto">
            <a:xfrm>
              <a:off x="6938963" y="4492626"/>
              <a:ext cx="193675" cy="114300"/>
            </a:xfrm>
            <a:prstGeom prst="ellipse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íṩ1iḍé"/>
            <p:cNvSpPr/>
            <p:nvPr/>
          </p:nvSpPr>
          <p:spPr bwMode="auto">
            <a:xfrm>
              <a:off x="5253038" y="3633788"/>
              <a:ext cx="19050" cy="17463"/>
            </a:xfrm>
            <a:prstGeom prst="ellipse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îsḷïḓe"/>
            <p:cNvSpPr/>
            <p:nvPr/>
          </p:nvSpPr>
          <p:spPr bwMode="auto">
            <a:xfrm>
              <a:off x="5226051" y="3702051"/>
              <a:ext cx="20638" cy="20638"/>
            </a:xfrm>
            <a:prstGeom prst="ellipse">
              <a:avLst/>
            </a:prstGeom>
            <a:solidFill>
              <a:srgbClr val="3F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ïsļïḋé"/>
            <p:cNvSpPr/>
            <p:nvPr/>
          </p:nvSpPr>
          <p:spPr bwMode="auto">
            <a:xfrm flipV="1">
              <a:off x="5275263" y="3643313"/>
              <a:ext cx="107950" cy="52388"/>
            </a:xfrm>
            <a:prstGeom prst="line">
              <a:avLst/>
            </a:prstGeom>
            <a:noFill/>
            <a:ln w="4763" cap="flat">
              <a:solidFill>
                <a:srgbClr val="3F3D56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î$ļîḍe"/>
            <p:cNvSpPr/>
            <p:nvPr/>
          </p:nvSpPr>
          <p:spPr bwMode="auto">
            <a:xfrm>
              <a:off x="5867401" y="3903663"/>
              <a:ext cx="515938" cy="385763"/>
            </a:xfrm>
            <a:custGeom>
              <a:avLst/>
              <a:gdLst>
                <a:gd name="T0" fmla="*/ 47 w 402"/>
                <a:gd name="T1" fmla="*/ 157 h 301"/>
                <a:gd name="T2" fmla="*/ 284 w 402"/>
                <a:gd name="T3" fmla="*/ 20 h 301"/>
                <a:gd name="T4" fmla="*/ 382 w 402"/>
                <a:gd name="T5" fmla="*/ 46 h 301"/>
                <a:gd name="T6" fmla="*/ 356 w 402"/>
                <a:gd name="T7" fmla="*/ 144 h 301"/>
                <a:gd name="T8" fmla="*/ 119 w 402"/>
                <a:gd name="T9" fmla="*/ 281 h 301"/>
                <a:gd name="T10" fmla="*/ 20 w 402"/>
                <a:gd name="T11" fmla="*/ 255 h 301"/>
                <a:gd name="T12" fmla="*/ 47 w 402"/>
                <a:gd name="T13" fmla="*/ 15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2" h="301">
                  <a:moveTo>
                    <a:pt x="47" y="157"/>
                  </a:moveTo>
                  <a:cubicBezTo>
                    <a:pt x="284" y="20"/>
                    <a:pt x="284" y="20"/>
                    <a:pt x="284" y="20"/>
                  </a:cubicBezTo>
                  <a:cubicBezTo>
                    <a:pt x="318" y="0"/>
                    <a:pt x="362" y="12"/>
                    <a:pt x="382" y="46"/>
                  </a:cubicBezTo>
                  <a:cubicBezTo>
                    <a:pt x="402" y="80"/>
                    <a:pt x="390" y="124"/>
                    <a:pt x="356" y="144"/>
                  </a:cubicBezTo>
                  <a:cubicBezTo>
                    <a:pt x="119" y="281"/>
                    <a:pt x="119" y="281"/>
                    <a:pt x="119" y="281"/>
                  </a:cubicBezTo>
                  <a:cubicBezTo>
                    <a:pt x="84" y="301"/>
                    <a:pt x="40" y="289"/>
                    <a:pt x="20" y="255"/>
                  </a:cubicBezTo>
                  <a:cubicBezTo>
                    <a:pt x="0" y="220"/>
                    <a:pt x="12" y="176"/>
                    <a:pt x="47" y="157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íṧlîďè"/>
            <p:cNvSpPr/>
            <p:nvPr/>
          </p:nvSpPr>
          <p:spPr bwMode="auto">
            <a:xfrm>
              <a:off x="6140451" y="4041776"/>
              <a:ext cx="515938" cy="385763"/>
            </a:xfrm>
            <a:custGeom>
              <a:avLst/>
              <a:gdLst>
                <a:gd name="T0" fmla="*/ 47 w 402"/>
                <a:gd name="T1" fmla="*/ 157 h 301"/>
                <a:gd name="T2" fmla="*/ 284 w 402"/>
                <a:gd name="T3" fmla="*/ 20 h 301"/>
                <a:gd name="T4" fmla="*/ 382 w 402"/>
                <a:gd name="T5" fmla="*/ 46 h 301"/>
                <a:gd name="T6" fmla="*/ 356 w 402"/>
                <a:gd name="T7" fmla="*/ 144 h 301"/>
                <a:gd name="T8" fmla="*/ 119 w 402"/>
                <a:gd name="T9" fmla="*/ 281 h 301"/>
                <a:gd name="T10" fmla="*/ 20 w 402"/>
                <a:gd name="T11" fmla="*/ 255 h 301"/>
                <a:gd name="T12" fmla="*/ 47 w 402"/>
                <a:gd name="T13" fmla="*/ 15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2" h="301">
                  <a:moveTo>
                    <a:pt x="47" y="157"/>
                  </a:moveTo>
                  <a:cubicBezTo>
                    <a:pt x="284" y="20"/>
                    <a:pt x="284" y="20"/>
                    <a:pt x="284" y="20"/>
                  </a:cubicBezTo>
                  <a:cubicBezTo>
                    <a:pt x="318" y="0"/>
                    <a:pt x="362" y="12"/>
                    <a:pt x="382" y="46"/>
                  </a:cubicBezTo>
                  <a:cubicBezTo>
                    <a:pt x="402" y="80"/>
                    <a:pt x="390" y="125"/>
                    <a:pt x="356" y="144"/>
                  </a:cubicBezTo>
                  <a:cubicBezTo>
                    <a:pt x="119" y="281"/>
                    <a:pt x="119" y="281"/>
                    <a:pt x="119" y="281"/>
                  </a:cubicBezTo>
                  <a:cubicBezTo>
                    <a:pt x="84" y="301"/>
                    <a:pt x="40" y="289"/>
                    <a:pt x="20" y="255"/>
                  </a:cubicBezTo>
                  <a:cubicBezTo>
                    <a:pt x="0" y="220"/>
                    <a:pt x="12" y="176"/>
                    <a:pt x="47" y="157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íŝ1iḑê"/>
            <p:cNvSpPr/>
            <p:nvPr/>
          </p:nvSpPr>
          <p:spPr bwMode="auto">
            <a:xfrm>
              <a:off x="5619751" y="3743326"/>
              <a:ext cx="517525" cy="387350"/>
            </a:xfrm>
            <a:custGeom>
              <a:avLst/>
              <a:gdLst>
                <a:gd name="T0" fmla="*/ 47 w 402"/>
                <a:gd name="T1" fmla="*/ 157 h 301"/>
                <a:gd name="T2" fmla="*/ 284 w 402"/>
                <a:gd name="T3" fmla="*/ 20 h 301"/>
                <a:gd name="T4" fmla="*/ 382 w 402"/>
                <a:gd name="T5" fmla="*/ 46 h 301"/>
                <a:gd name="T6" fmla="*/ 356 w 402"/>
                <a:gd name="T7" fmla="*/ 144 h 301"/>
                <a:gd name="T8" fmla="*/ 119 w 402"/>
                <a:gd name="T9" fmla="*/ 281 h 301"/>
                <a:gd name="T10" fmla="*/ 20 w 402"/>
                <a:gd name="T11" fmla="*/ 255 h 301"/>
                <a:gd name="T12" fmla="*/ 47 w 402"/>
                <a:gd name="T13" fmla="*/ 15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2" h="301">
                  <a:moveTo>
                    <a:pt x="47" y="157"/>
                  </a:moveTo>
                  <a:cubicBezTo>
                    <a:pt x="284" y="20"/>
                    <a:pt x="284" y="20"/>
                    <a:pt x="284" y="20"/>
                  </a:cubicBezTo>
                  <a:cubicBezTo>
                    <a:pt x="318" y="0"/>
                    <a:pt x="362" y="12"/>
                    <a:pt x="382" y="46"/>
                  </a:cubicBezTo>
                  <a:cubicBezTo>
                    <a:pt x="402" y="80"/>
                    <a:pt x="390" y="125"/>
                    <a:pt x="356" y="144"/>
                  </a:cubicBezTo>
                  <a:cubicBezTo>
                    <a:pt x="119" y="281"/>
                    <a:pt x="119" y="281"/>
                    <a:pt x="119" y="281"/>
                  </a:cubicBezTo>
                  <a:cubicBezTo>
                    <a:pt x="84" y="301"/>
                    <a:pt x="40" y="289"/>
                    <a:pt x="20" y="255"/>
                  </a:cubicBezTo>
                  <a:cubicBezTo>
                    <a:pt x="0" y="220"/>
                    <a:pt x="12" y="176"/>
                    <a:pt x="47" y="157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2500" lnSpcReduction="20000"/>
            </a:bodyPr>
            <a:lstStyle/>
            <a:p>
              <a:pPr algn="ctr"/>
              <a:endParaRPr/>
            </a:p>
          </p:txBody>
        </p:sp>
      </p:grpSp>
      <p:sp>
        <p:nvSpPr>
          <p:cNvPr id="180" name="ïṥ1îďè"/>
          <p:cNvSpPr/>
          <p:nvPr/>
        </p:nvSpPr>
        <p:spPr>
          <a:xfrm>
            <a:off x="4330700" y="2010410"/>
            <a:ext cx="142875" cy="142875"/>
          </a:xfrm>
          <a:prstGeom prst="ellipse">
            <a:avLst/>
          </a:prstGeom>
          <a:solidFill>
            <a:schemeClr val="accent1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grpSp>
        <p:nvGrpSpPr>
          <p:cNvPr id="237" name="îślíďê"/>
          <p:cNvGrpSpPr/>
          <p:nvPr/>
        </p:nvGrpSpPr>
        <p:grpSpPr>
          <a:xfrm>
            <a:off x="5193030" y="1816100"/>
            <a:ext cx="417195" cy="388620"/>
            <a:chOff x="7638841" y="1962930"/>
            <a:chExt cx="556576" cy="518162"/>
          </a:xfrm>
        </p:grpSpPr>
        <p:sp>
          <p:nvSpPr>
            <p:cNvPr id="181" name="íš1iḓé"/>
            <p:cNvSpPr/>
            <p:nvPr/>
          </p:nvSpPr>
          <p:spPr>
            <a:xfrm>
              <a:off x="7638841" y="1962930"/>
              <a:ext cx="556576" cy="518162"/>
            </a:xfrm>
            <a:prstGeom prst="wedgeEllipseCallout">
              <a:avLst>
                <a:gd name="adj1" fmla="val 43243"/>
                <a:gd name="adj2" fmla="val 52538"/>
              </a:avLst>
            </a:pr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182" name="íslíḍe"/>
            <p:cNvSpPr/>
            <p:nvPr/>
          </p:nvSpPr>
          <p:spPr>
            <a:xfrm>
              <a:off x="7694523" y="2015140"/>
              <a:ext cx="476190" cy="443325"/>
            </a:xfrm>
            <a:prstGeom prst="wedgeEllipseCallout">
              <a:avLst>
                <a:gd name="adj1" fmla="val 43243"/>
                <a:gd name="adj2" fmla="val 52538"/>
              </a:avLst>
            </a:pr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5000" lnSpcReduction="20000"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32" name="ïşļïdé"/>
            <p:cNvSpPr/>
            <p:nvPr/>
          </p:nvSpPr>
          <p:spPr>
            <a:xfrm>
              <a:off x="7789446" y="2090380"/>
              <a:ext cx="255365" cy="263262"/>
            </a:xfrm>
            <a:custGeom>
              <a:avLst/>
              <a:gdLst>
                <a:gd name="T0" fmla="*/ 5363 w 5499"/>
                <a:gd name="T1" fmla="*/ 3729 h 5677"/>
                <a:gd name="T2" fmla="*/ 4520 w 5499"/>
                <a:gd name="T3" fmla="*/ 2649 h 5677"/>
                <a:gd name="T4" fmla="*/ 3673 w 5499"/>
                <a:gd name="T5" fmla="*/ 3040 h 5677"/>
                <a:gd name="T6" fmla="*/ 3023 w 5499"/>
                <a:gd name="T7" fmla="*/ 2741 h 5677"/>
                <a:gd name="T8" fmla="*/ 3454 w 5499"/>
                <a:gd name="T9" fmla="*/ 1972 h 5677"/>
                <a:gd name="T10" fmla="*/ 3507 w 5499"/>
                <a:gd name="T11" fmla="*/ 1328 h 5677"/>
                <a:gd name="T12" fmla="*/ 2170 w 5499"/>
                <a:gd name="T13" fmla="*/ 0 h 5677"/>
                <a:gd name="T14" fmla="*/ 1102 w 5499"/>
                <a:gd name="T15" fmla="*/ 1508 h 5677"/>
                <a:gd name="T16" fmla="*/ 1279 w 5499"/>
                <a:gd name="T17" fmla="*/ 2144 h 5677"/>
                <a:gd name="T18" fmla="*/ 1534 w 5499"/>
                <a:gd name="T19" fmla="*/ 2877 h 5677"/>
                <a:gd name="T20" fmla="*/ 3 w 5499"/>
                <a:gd name="T21" fmla="*/ 5432 h 5677"/>
                <a:gd name="T22" fmla="*/ 4372 w 5499"/>
                <a:gd name="T23" fmla="*/ 5653 h 5677"/>
                <a:gd name="T24" fmla="*/ 4996 w 5499"/>
                <a:gd name="T25" fmla="*/ 5161 h 5677"/>
                <a:gd name="T26" fmla="*/ 5363 w 5499"/>
                <a:gd name="T27" fmla="*/ 3960 h 5677"/>
                <a:gd name="T28" fmla="*/ 2075 w 5499"/>
                <a:gd name="T29" fmla="*/ 3721 h 5677"/>
                <a:gd name="T30" fmla="*/ 1829 w 5499"/>
                <a:gd name="T31" fmla="*/ 3415 h 5677"/>
                <a:gd name="T32" fmla="*/ 1924 w 5499"/>
                <a:gd name="T33" fmla="*/ 2970 h 5677"/>
                <a:gd name="T34" fmla="*/ 2135 w 5499"/>
                <a:gd name="T35" fmla="*/ 3252 h 5677"/>
                <a:gd name="T36" fmla="*/ 2140 w 5499"/>
                <a:gd name="T37" fmla="*/ 3663 h 5677"/>
                <a:gd name="T38" fmla="*/ 2592 w 5499"/>
                <a:gd name="T39" fmla="*/ 3721 h 5677"/>
                <a:gd name="T40" fmla="*/ 2492 w 5499"/>
                <a:gd name="T41" fmla="*/ 3318 h 5677"/>
                <a:gd name="T42" fmla="*/ 2533 w 5499"/>
                <a:gd name="T43" fmla="*/ 3090 h 5677"/>
                <a:gd name="T44" fmla="*/ 2807 w 5499"/>
                <a:gd name="T45" fmla="*/ 2972 h 5677"/>
                <a:gd name="T46" fmla="*/ 2825 w 5499"/>
                <a:gd name="T47" fmla="*/ 3454 h 5677"/>
                <a:gd name="T48" fmla="*/ 1776 w 5499"/>
                <a:gd name="T49" fmla="*/ 2351 h 5677"/>
                <a:gd name="T50" fmla="*/ 1477 w 5499"/>
                <a:gd name="T51" fmla="*/ 1747 h 5677"/>
                <a:gd name="T52" fmla="*/ 1513 w 5499"/>
                <a:gd name="T53" fmla="*/ 1522 h 5677"/>
                <a:gd name="T54" fmla="*/ 1575 w 5499"/>
                <a:gd name="T55" fmla="*/ 1348 h 5677"/>
                <a:gd name="T56" fmla="*/ 2781 w 5499"/>
                <a:gd name="T57" fmla="*/ 1554 h 5677"/>
                <a:gd name="T58" fmla="*/ 3119 w 5499"/>
                <a:gd name="T59" fmla="*/ 1522 h 5677"/>
                <a:gd name="T60" fmla="*/ 3219 w 5499"/>
                <a:gd name="T61" fmla="*/ 1693 h 5677"/>
                <a:gd name="T62" fmla="*/ 3123 w 5499"/>
                <a:gd name="T63" fmla="*/ 1815 h 5677"/>
                <a:gd name="T64" fmla="*/ 5035 w 5499"/>
                <a:gd name="T65" fmla="*/ 4769 h 5677"/>
                <a:gd name="T66" fmla="*/ 4520 w 5499"/>
                <a:gd name="T67" fmla="*/ 5367 h 5677"/>
                <a:gd name="T68" fmla="*/ 3887 w 5499"/>
                <a:gd name="T69" fmla="*/ 4672 h 5677"/>
                <a:gd name="T70" fmla="*/ 4121 w 5499"/>
                <a:gd name="T71" fmla="*/ 4395 h 5677"/>
                <a:gd name="T72" fmla="*/ 4693 w 5499"/>
                <a:gd name="T73" fmla="*/ 4475 h 5677"/>
                <a:gd name="T74" fmla="*/ 3985 w 5499"/>
                <a:gd name="T75" fmla="*/ 4136 h 5677"/>
                <a:gd name="T76" fmla="*/ 4355 w 5499"/>
                <a:gd name="T77" fmla="*/ 3316 h 5677"/>
                <a:gd name="T78" fmla="*/ 4686 w 5499"/>
                <a:gd name="T79" fmla="*/ 3124 h 5677"/>
                <a:gd name="T80" fmla="*/ 5064 w 5499"/>
                <a:gd name="T81" fmla="*/ 3650 h 5677"/>
                <a:gd name="T82" fmla="*/ 4693 w 5499"/>
                <a:gd name="T83" fmla="*/ 3744 h 5677"/>
                <a:gd name="T84" fmla="*/ 4379 w 5499"/>
                <a:gd name="T85" fmla="*/ 3819 h 5677"/>
                <a:gd name="T86" fmla="*/ 5110 w 5499"/>
                <a:gd name="T87" fmla="*/ 4137 h 5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99" h="5677">
                  <a:moveTo>
                    <a:pt x="5363" y="3960"/>
                  </a:moveTo>
                  <a:cubicBezTo>
                    <a:pt x="5342" y="3930"/>
                    <a:pt x="5320" y="3902"/>
                    <a:pt x="5296" y="3876"/>
                  </a:cubicBezTo>
                  <a:cubicBezTo>
                    <a:pt x="5326" y="3832"/>
                    <a:pt x="5349" y="3782"/>
                    <a:pt x="5363" y="3729"/>
                  </a:cubicBezTo>
                  <a:cubicBezTo>
                    <a:pt x="5405" y="3570"/>
                    <a:pt x="5363" y="3403"/>
                    <a:pt x="5251" y="3283"/>
                  </a:cubicBezTo>
                  <a:cubicBezTo>
                    <a:pt x="5178" y="3205"/>
                    <a:pt x="5093" y="3143"/>
                    <a:pt x="4995" y="3096"/>
                  </a:cubicBezTo>
                  <a:cubicBezTo>
                    <a:pt x="4980" y="2847"/>
                    <a:pt x="4773" y="2649"/>
                    <a:pt x="4520" y="2649"/>
                  </a:cubicBezTo>
                  <a:cubicBezTo>
                    <a:pt x="4272" y="2649"/>
                    <a:pt x="4067" y="2841"/>
                    <a:pt x="4047" y="3085"/>
                  </a:cubicBezTo>
                  <a:cubicBezTo>
                    <a:pt x="4017" y="3098"/>
                    <a:pt x="3989" y="3112"/>
                    <a:pt x="3962" y="3128"/>
                  </a:cubicBezTo>
                  <a:lnTo>
                    <a:pt x="3673" y="3040"/>
                  </a:lnTo>
                  <a:cubicBezTo>
                    <a:pt x="3673" y="3040"/>
                    <a:pt x="3673" y="3041"/>
                    <a:pt x="3673" y="3041"/>
                  </a:cubicBezTo>
                  <a:lnTo>
                    <a:pt x="3133" y="2877"/>
                  </a:lnTo>
                  <a:cubicBezTo>
                    <a:pt x="3116" y="2825"/>
                    <a:pt x="3077" y="2779"/>
                    <a:pt x="3023" y="2741"/>
                  </a:cubicBezTo>
                  <a:cubicBezTo>
                    <a:pt x="3083" y="2675"/>
                    <a:pt x="3133" y="2608"/>
                    <a:pt x="3171" y="2553"/>
                  </a:cubicBezTo>
                  <a:cubicBezTo>
                    <a:pt x="3261" y="2421"/>
                    <a:pt x="3337" y="2280"/>
                    <a:pt x="3389" y="2144"/>
                  </a:cubicBezTo>
                  <a:cubicBezTo>
                    <a:pt x="3414" y="2087"/>
                    <a:pt x="3436" y="2029"/>
                    <a:pt x="3454" y="1972"/>
                  </a:cubicBezTo>
                  <a:cubicBezTo>
                    <a:pt x="3524" y="1914"/>
                    <a:pt x="3565" y="1826"/>
                    <a:pt x="3565" y="1734"/>
                  </a:cubicBezTo>
                  <a:lnTo>
                    <a:pt x="3565" y="1508"/>
                  </a:lnTo>
                  <a:cubicBezTo>
                    <a:pt x="3565" y="1443"/>
                    <a:pt x="3545" y="1380"/>
                    <a:pt x="3507" y="1328"/>
                  </a:cubicBezTo>
                  <a:lnTo>
                    <a:pt x="3507" y="1010"/>
                  </a:lnTo>
                  <a:cubicBezTo>
                    <a:pt x="3507" y="453"/>
                    <a:pt x="3054" y="0"/>
                    <a:pt x="2497" y="0"/>
                  </a:cubicBezTo>
                  <a:lnTo>
                    <a:pt x="2170" y="0"/>
                  </a:lnTo>
                  <a:cubicBezTo>
                    <a:pt x="1613" y="0"/>
                    <a:pt x="1160" y="453"/>
                    <a:pt x="1160" y="1010"/>
                  </a:cubicBezTo>
                  <a:lnTo>
                    <a:pt x="1160" y="1328"/>
                  </a:lnTo>
                  <a:cubicBezTo>
                    <a:pt x="1122" y="1380"/>
                    <a:pt x="1102" y="1444"/>
                    <a:pt x="1102" y="1508"/>
                  </a:cubicBezTo>
                  <a:lnTo>
                    <a:pt x="1102" y="1734"/>
                  </a:lnTo>
                  <a:cubicBezTo>
                    <a:pt x="1102" y="1826"/>
                    <a:pt x="1143" y="1914"/>
                    <a:pt x="1213" y="1972"/>
                  </a:cubicBezTo>
                  <a:cubicBezTo>
                    <a:pt x="1231" y="2029"/>
                    <a:pt x="1253" y="2087"/>
                    <a:pt x="1279" y="2144"/>
                  </a:cubicBezTo>
                  <a:cubicBezTo>
                    <a:pt x="1331" y="2280"/>
                    <a:pt x="1406" y="2421"/>
                    <a:pt x="1496" y="2552"/>
                  </a:cubicBezTo>
                  <a:cubicBezTo>
                    <a:pt x="1534" y="2608"/>
                    <a:pt x="1584" y="2674"/>
                    <a:pt x="1644" y="2740"/>
                  </a:cubicBezTo>
                  <a:cubicBezTo>
                    <a:pt x="1590" y="2779"/>
                    <a:pt x="1551" y="2825"/>
                    <a:pt x="1534" y="2877"/>
                  </a:cubicBezTo>
                  <a:lnTo>
                    <a:pt x="814" y="3095"/>
                  </a:lnTo>
                  <a:cubicBezTo>
                    <a:pt x="307" y="3241"/>
                    <a:pt x="3" y="5432"/>
                    <a:pt x="3" y="5432"/>
                  </a:cubicBezTo>
                  <a:lnTo>
                    <a:pt x="3" y="5432"/>
                  </a:lnTo>
                  <a:cubicBezTo>
                    <a:pt x="1" y="5442"/>
                    <a:pt x="0" y="5452"/>
                    <a:pt x="0" y="5462"/>
                  </a:cubicBezTo>
                  <a:cubicBezTo>
                    <a:pt x="0" y="5567"/>
                    <a:pt x="86" y="5653"/>
                    <a:pt x="191" y="5653"/>
                  </a:cubicBezTo>
                  <a:lnTo>
                    <a:pt x="4372" y="5653"/>
                  </a:lnTo>
                  <a:cubicBezTo>
                    <a:pt x="4418" y="5668"/>
                    <a:pt x="4468" y="5677"/>
                    <a:pt x="4520" y="5677"/>
                  </a:cubicBezTo>
                  <a:cubicBezTo>
                    <a:pt x="4783" y="5677"/>
                    <a:pt x="4996" y="5464"/>
                    <a:pt x="4996" y="5202"/>
                  </a:cubicBezTo>
                  <a:lnTo>
                    <a:pt x="4996" y="5161"/>
                  </a:lnTo>
                  <a:cubicBezTo>
                    <a:pt x="5091" y="5119"/>
                    <a:pt x="5175" y="5063"/>
                    <a:pt x="5248" y="4994"/>
                  </a:cubicBezTo>
                  <a:cubicBezTo>
                    <a:pt x="5412" y="4838"/>
                    <a:pt x="5499" y="4635"/>
                    <a:pt x="5499" y="4406"/>
                  </a:cubicBezTo>
                  <a:cubicBezTo>
                    <a:pt x="5499" y="4239"/>
                    <a:pt x="5453" y="4089"/>
                    <a:pt x="5363" y="3960"/>
                  </a:cubicBezTo>
                  <a:close/>
                  <a:moveTo>
                    <a:pt x="2140" y="3663"/>
                  </a:moveTo>
                  <a:cubicBezTo>
                    <a:pt x="2137" y="3689"/>
                    <a:pt x="2118" y="3711"/>
                    <a:pt x="2093" y="3718"/>
                  </a:cubicBezTo>
                  <a:cubicBezTo>
                    <a:pt x="2087" y="3720"/>
                    <a:pt x="2081" y="3721"/>
                    <a:pt x="2075" y="3721"/>
                  </a:cubicBezTo>
                  <a:cubicBezTo>
                    <a:pt x="2055" y="3721"/>
                    <a:pt x="2036" y="3711"/>
                    <a:pt x="2024" y="3695"/>
                  </a:cubicBezTo>
                  <a:lnTo>
                    <a:pt x="1842" y="3454"/>
                  </a:lnTo>
                  <a:cubicBezTo>
                    <a:pt x="1833" y="3442"/>
                    <a:pt x="1829" y="3429"/>
                    <a:pt x="1829" y="3415"/>
                  </a:cubicBezTo>
                  <a:lnTo>
                    <a:pt x="1829" y="3028"/>
                  </a:lnTo>
                  <a:cubicBezTo>
                    <a:pt x="1829" y="3005"/>
                    <a:pt x="1841" y="2984"/>
                    <a:pt x="1860" y="2972"/>
                  </a:cubicBezTo>
                  <a:cubicBezTo>
                    <a:pt x="1880" y="2961"/>
                    <a:pt x="1904" y="2960"/>
                    <a:pt x="1924" y="2970"/>
                  </a:cubicBezTo>
                  <a:cubicBezTo>
                    <a:pt x="1977" y="2998"/>
                    <a:pt x="2030" y="3017"/>
                    <a:pt x="2081" y="3026"/>
                  </a:cubicBezTo>
                  <a:cubicBezTo>
                    <a:pt x="2112" y="3032"/>
                    <a:pt x="2135" y="3059"/>
                    <a:pt x="2135" y="3090"/>
                  </a:cubicBezTo>
                  <a:lnTo>
                    <a:pt x="2135" y="3252"/>
                  </a:lnTo>
                  <a:cubicBezTo>
                    <a:pt x="2144" y="3255"/>
                    <a:pt x="2152" y="3261"/>
                    <a:pt x="2159" y="3268"/>
                  </a:cubicBezTo>
                  <a:cubicBezTo>
                    <a:pt x="2171" y="3282"/>
                    <a:pt x="2177" y="3300"/>
                    <a:pt x="2175" y="3318"/>
                  </a:cubicBezTo>
                  <a:lnTo>
                    <a:pt x="2140" y="3663"/>
                  </a:lnTo>
                  <a:close/>
                  <a:moveTo>
                    <a:pt x="2825" y="3454"/>
                  </a:moveTo>
                  <a:lnTo>
                    <a:pt x="2644" y="3695"/>
                  </a:lnTo>
                  <a:cubicBezTo>
                    <a:pt x="2631" y="3711"/>
                    <a:pt x="2612" y="3721"/>
                    <a:pt x="2592" y="3721"/>
                  </a:cubicBezTo>
                  <a:cubicBezTo>
                    <a:pt x="2586" y="3721"/>
                    <a:pt x="2580" y="3720"/>
                    <a:pt x="2574" y="3718"/>
                  </a:cubicBezTo>
                  <a:cubicBezTo>
                    <a:pt x="2549" y="3711"/>
                    <a:pt x="2530" y="3689"/>
                    <a:pt x="2527" y="3662"/>
                  </a:cubicBezTo>
                  <a:lnTo>
                    <a:pt x="2492" y="3318"/>
                  </a:lnTo>
                  <a:cubicBezTo>
                    <a:pt x="2490" y="3300"/>
                    <a:pt x="2496" y="3282"/>
                    <a:pt x="2508" y="3268"/>
                  </a:cubicBezTo>
                  <a:cubicBezTo>
                    <a:pt x="2515" y="3261"/>
                    <a:pt x="2523" y="3255"/>
                    <a:pt x="2533" y="3252"/>
                  </a:cubicBezTo>
                  <a:lnTo>
                    <a:pt x="2533" y="3090"/>
                  </a:lnTo>
                  <a:cubicBezTo>
                    <a:pt x="2533" y="3059"/>
                    <a:pt x="2555" y="3032"/>
                    <a:pt x="2586" y="3026"/>
                  </a:cubicBezTo>
                  <a:cubicBezTo>
                    <a:pt x="2637" y="3017"/>
                    <a:pt x="2690" y="2998"/>
                    <a:pt x="2743" y="2971"/>
                  </a:cubicBezTo>
                  <a:cubicBezTo>
                    <a:pt x="2763" y="2960"/>
                    <a:pt x="2787" y="2961"/>
                    <a:pt x="2807" y="2972"/>
                  </a:cubicBezTo>
                  <a:cubicBezTo>
                    <a:pt x="2826" y="2984"/>
                    <a:pt x="2838" y="3005"/>
                    <a:pt x="2838" y="3028"/>
                  </a:cubicBezTo>
                  <a:lnTo>
                    <a:pt x="2838" y="3415"/>
                  </a:lnTo>
                  <a:cubicBezTo>
                    <a:pt x="2838" y="3429"/>
                    <a:pt x="2834" y="3442"/>
                    <a:pt x="2825" y="3454"/>
                  </a:cubicBezTo>
                  <a:close/>
                  <a:moveTo>
                    <a:pt x="2508" y="2684"/>
                  </a:moveTo>
                  <a:lnTo>
                    <a:pt x="2160" y="2684"/>
                  </a:lnTo>
                  <a:cubicBezTo>
                    <a:pt x="2083" y="2684"/>
                    <a:pt x="1934" y="2581"/>
                    <a:pt x="1776" y="2351"/>
                  </a:cubicBezTo>
                  <a:cubicBezTo>
                    <a:pt x="1651" y="2170"/>
                    <a:pt x="1564" y="1970"/>
                    <a:pt x="1544" y="1815"/>
                  </a:cubicBezTo>
                  <a:lnTo>
                    <a:pt x="1540" y="1788"/>
                  </a:lnTo>
                  <a:lnTo>
                    <a:pt x="1477" y="1747"/>
                  </a:lnTo>
                  <a:cubicBezTo>
                    <a:pt x="1459" y="1735"/>
                    <a:pt x="1448" y="1715"/>
                    <a:pt x="1448" y="1693"/>
                  </a:cubicBezTo>
                  <a:lnTo>
                    <a:pt x="1448" y="1586"/>
                  </a:lnTo>
                  <a:cubicBezTo>
                    <a:pt x="1448" y="1551"/>
                    <a:pt x="1477" y="1522"/>
                    <a:pt x="1513" y="1522"/>
                  </a:cubicBezTo>
                  <a:lnTo>
                    <a:pt x="1539" y="1522"/>
                  </a:lnTo>
                  <a:lnTo>
                    <a:pt x="1539" y="1406"/>
                  </a:lnTo>
                  <a:cubicBezTo>
                    <a:pt x="1539" y="1382"/>
                    <a:pt x="1553" y="1359"/>
                    <a:pt x="1575" y="1348"/>
                  </a:cubicBezTo>
                  <a:cubicBezTo>
                    <a:pt x="1664" y="1304"/>
                    <a:pt x="1841" y="1229"/>
                    <a:pt x="2024" y="1229"/>
                  </a:cubicBezTo>
                  <a:cubicBezTo>
                    <a:pt x="2170" y="1229"/>
                    <a:pt x="2292" y="1278"/>
                    <a:pt x="2384" y="1374"/>
                  </a:cubicBezTo>
                  <a:cubicBezTo>
                    <a:pt x="2500" y="1493"/>
                    <a:pt x="2633" y="1554"/>
                    <a:pt x="2781" y="1554"/>
                  </a:cubicBezTo>
                  <a:cubicBezTo>
                    <a:pt x="2864" y="1554"/>
                    <a:pt x="2950" y="1534"/>
                    <a:pt x="3037" y="1495"/>
                  </a:cubicBezTo>
                  <a:cubicBezTo>
                    <a:pt x="3057" y="1486"/>
                    <a:pt x="3080" y="1488"/>
                    <a:pt x="3098" y="1500"/>
                  </a:cubicBezTo>
                  <a:cubicBezTo>
                    <a:pt x="3107" y="1506"/>
                    <a:pt x="3114" y="1513"/>
                    <a:pt x="3119" y="1522"/>
                  </a:cubicBezTo>
                  <a:lnTo>
                    <a:pt x="3154" y="1522"/>
                  </a:lnTo>
                  <a:cubicBezTo>
                    <a:pt x="3190" y="1522"/>
                    <a:pt x="3219" y="1551"/>
                    <a:pt x="3219" y="1586"/>
                  </a:cubicBezTo>
                  <a:lnTo>
                    <a:pt x="3219" y="1693"/>
                  </a:lnTo>
                  <a:cubicBezTo>
                    <a:pt x="3219" y="1715"/>
                    <a:pt x="3208" y="1735"/>
                    <a:pt x="3190" y="1747"/>
                  </a:cubicBezTo>
                  <a:lnTo>
                    <a:pt x="3127" y="1788"/>
                  </a:lnTo>
                  <a:lnTo>
                    <a:pt x="3123" y="1815"/>
                  </a:lnTo>
                  <a:cubicBezTo>
                    <a:pt x="3103" y="1970"/>
                    <a:pt x="3016" y="2170"/>
                    <a:pt x="2891" y="2351"/>
                  </a:cubicBezTo>
                  <a:cubicBezTo>
                    <a:pt x="2733" y="2581"/>
                    <a:pt x="2584" y="2684"/>
                    <a:pt x="2508" y="2684"/>
                  </a:cubicBezTo>
                  <a:close/>
                  <a:moveTo>
                    <a:pt x="5035" y="4769"/>
                  </a:moveTo>
                  <a:cubicBezTo>
                    <a:pt x="4947" y="4852"/>
                    <a:pt x="4830" y="4908"/>
                    <a:pt x="4686" y="4935"/>
                  </a:cubicBezTo>
                  <a:lnTo>
                    <a:pt x="4686" y="5202"/>
                  </a:lnTo>
                  <a:cubicBezTo>
                    <a:pt x="4686" y="5293"/>
                    <a:pt x="4612" y="5367"/>
                    <a:pt x="4520" y="5367"/>
                  </a:cubicBezTo>
                  <a:cubicBezTo>
                    <a:pt x="4429" y="5367"/>
                    <a:pt x="4355" y="5293"/>
                    <a:pt x="4355" y="5202"/>
                  </a:cubicBezTo>
                  <a:lnTo>
                    <a:pt x="4355" y="4944"/>
                  </a:lnTo>
                  <a:cubicBezTo>
                    <a:pt x="4144" y="4915"/>
                    <a:pt x="3987" y="4824"/>
                    <a:pt x="3887" y="4672"/>
                  </a:cubicBezTo>
                  <a:cubicBezTo>
                    <a:pt x="3857" y="4626"/>
                    <a:pt x="3851" y="4567"/>
                    <a:pt x="3873" y="4516"/>
                  </a:cubicBezTo>
                  <a:cubicBezTo>
                    <a:pt x="3895" y="4465"/>
                    <a:pt x="3941" y="4428"/>
                    <a:pt x="3995" y="4418"/>
                  </a:cubicBezTo>
                  <a:lnTo>
                    <a:pt x="4121" y="4395"/>
                  </a:lnTo>
                  <a:cubicBezTo>
                    <a:pt x="4185" y="4383"/>
                    <a:pt x="4250" y="4410"/>
                    <a:pt x="4287" y="4463"/>
                  </a:cubicBezTo>
                  <a:cubicBezTo>
                    <a:pt x="4334" y="4531"/>
                    <a:pt x="4414" y="4565"/>
                    <a:pt x="4524" y="4565"/>
                  </a:cubicBezTo>
                  <a:cubicBezTo>
                    <a:pt x="4693" y="4565"/>
                    <a:pt x="4693" y="4498"/>
                    <a:pt x="4693" y="4475"/>
                  </a:cubicBezTo>
                  <a:cubicBezTo>
                    <a:pt x="4693" y="4443"/>
                    <a:pt x="4681" y="4420"/>
                    <a:pt x="4656" y="4402"/>
                  </a:cubicBezTo>
                  <a:cubicBezTo>
                    <a:pt x="4629" y="4384"/>
                    <a:pt x="4581" y="4367"/>
                    <a:pt x="4512" y="4353"/>
                  </a:cubicBezTo>
                  <a:cubicBezTo>
                    <a:pt x="4237" y="4297"/>
                    <a:pt x="4059" y="4224"/>
                    <a:pt x="3985" y="4136"/>
                  </a:cubicBezTo>
                  <a:cubicBezTo>
                    <a:pt x="3909" y="4048"/>
                    <a:pt x="3872" y="3948"/>
                    <a:pt x="3872" y="3833"/>
                  </a:cubicBezTo>
                  <a:cubicBezTo>
                    <a:pt x="3872" y="3707"/>
                    <a:pt x="3914" y="3595"/>
                    <a:pt x="3995" y="3497"/>
                  </a:cubicBezTo>
                  <a:cubicBezTo>
                    <a:pt x="4074" y="3403"/>
                    <a:pt x="4195" y="3342"/>
                    <a:pt x="4355" y="3316"/>
                  </a:cubicBezTo>
                  <a:lnTo>
                    <a:pt x="4355" y="3124"/>
                  </a:lnTo>
                  <a:cubicBezTo>
                    <a:pt x="4355" y="3033"/>
                    <a:pt x="4429" y="2959"/>
                    <a:pt x="4520" y="2959"/>
                  </a:cubicBezTo>
                  <a:cubicBezTo>
                    <a:pt x="4612" y="2959"/>
                    <a:pt x="4686" y="3033"/>
                    <a:pt x="4686" y="3124"/>
                  </a:cubicBezTo>
                  <a:lnTo>
                    <a:pt x="4686" y="3319"/>
                  </a:lnTo>
                  <a:cubicBezTo>
                    <a:pt x="4829" y="3346"/>
                    <a:pt x="4940" y="3404"/>
                    <a:pt x="5024" y="3494"/>
                  </a:cubicBezTo>
                  <a:cubicBezTo>
                    <a:pt x="5063" y="3536"/>
                    <a:pt x="5078" y="3595"/>
                    <a:pt x="5064" y="3650"/>
                  </a:cubicBezTo>
                  <a:cubicBezTo>
                    <a:pt x="5049" y="3705"/>
                    <a:pt x="5007" y="3749"/>
                    <a:pt x="4953" y="3766"/>
                  </a:cubicBezTo>
                  <a:lnTo>
                    <a:pt x="4867" y="3793"/>
                  </a:lnTo>
                  <a:cubicBezTo>
                    <a:pt x="4805" y="3812"/>
                    <a:pt x="4737" y="3793"/>
                    <a:pt x="4693" y="3744"/>
                  </a:cubicBezTo>
                  <a:cubicBezTo>
                    <a:pt x="4650" y="3696"/>
                    <a:pt x="4586" y="3671"/>
                    <a:pt x="4503" y="3671"/>
                  </a:cubicBezTo>
                  <a:cubicBezTo>
                    <a:pt x="4436" y="3671"/>
                    <a:pt x="4356" y="3687"/>
                    <a:pt x="4356" y="3763"/>
                  </a:cubicBezTo>
                  <a:cubicBezTo>
                    <a:pt x="4356" y="3785"/>
                    <a:pt x="4364" y="3804"/>
                    <a:pt x="4379" y="3819"/>
                  </a:cubicBezTo>
                  <a:cubicBezTo>
                    <a:pt x="4396" y="3835"/>
                    <a:pt x="4444" y="3852"/>
                    <a:pt x="4521" y="3870"/>
                  </a:cubicBezTo>
                  <a:cubicBezTo>
                    <a:pt x="4701" y="3909"/>
                    <a:pt x="4832" y="3945"/>
                    <a:pt x="4910" y="3976"/>
                  </a:cubicBezTo>
                  <a:cubicBezTo>
                    <a:pt x="4990" y="4008"/>
                    <a:pt x="5057" y="4062"/>
                    <a:pt x="5110" y="4137"/>
                  </a:cubicBezTo>
                  <a:cubicBezTo>
                    <a:pt x="5162" y="4213"/>
                    <a:pt x="5189" y="4303"/>
                    <a:pt x="5189" y="4406"/>
                  </a:cubicBezTo>
                  <a:cubicBezTo>
                    <a:pt x="5189" y="4550"/>
                    <a:pt x="5137" y="4672"/>
                    <a:pt x="5035" y="4769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194" name="íSlíḍé"/>
          <p:cNvSpPr/>
          <p:nvPr/>
        </p:nvSpPr>
        <p:spPr>
          <a:xfrm>
            <a:off x="4330700" y="3001645"/>
            <a:ext cx="142875" cy="142875"/>
          </a:xfrm>
          <a:prstGeom prst="ellipse">
            <a:avLst/>
          </a:prstGeom>
          <a:solidFill>
            <a:srgbClr val="22CCDE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grpSp>
        <p:nvGrpSpPr>
          <p:cNvPr id="236" name="íṩḻíḍè"/>
          <p:cNvGrpSpPr/>
          <p:nvPr/>
        </p:nvGrpSpPr>
        <p:grpSpPr>
          <a:xfrm>
            <a:off x="5193030" y="2807335"/>
            <a:ext cx="417195" cy="388620"/>
            <a:chOff x="7638841" y="3284219"/>
            <a:chExt cx="556576" cy="518162"/>
          </a:xfrm>
        </p:grpSpPr>
        <p:sp>
          <p:nvSpPr>
            <p:cNvPr id="199" name="ïŝḷídê"/>
            <p:cNvSpPr/>
            <p:nvPr/>
          </p:nvSpPr>
          <p:spPr>
            <a:xfrm>
              <a:off x="7638841" y="3284219"/>
              <a:ext cx="556576" cy="518162"/>
            </a:xfrm>
            <a:prstGeom prst="wedgeEllipseCallout">
              <a:avLst>
                <a:gd name="adj1" fmla="val 43243"/>
                <a:gd name="adj2" fmla="val 52538"/>
              </a:avLst>
            </a:prstGeom>
            <a:solidFill>
              <a:srgbClr val="22CCDE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00" name="ïṧlîḍê"/>
            <p:cNvSpPr/>
            <p:nvPr/>
          </p:nvSpPr>
          <p:spPr>
            <a:xfrm>
              <a:off x="7694523" y="3336429"/>
              <a:ext cx="476190" cy="443325"/>
            </a:xfrm>
            <a:prstGeom prst="wedgeEllipseCallout">
              <a:avLst>
                <a:gd name="adj1" fmla="val 43243"/>
                <a:gd name="adj2" fmla="val 52538"/>
              </a:avLst>
            </a:pr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5000" lnSpcReduction="20000"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33" name="iśḻiďè"/>
            <p:cNvSpPr/>
            <p:nvPr/>
          </p:nvSpPr>
          <p:spPr>
            <a:xfrm>
              <a:off x="7785498" y="3413165"/>
              <a:ext cx="263262" cy="260270"/>
            </a:xfrm>
            <a:custGeom>
              <a:avLst/>
              <a:gdLst>
                <a:gd name="connsiteX0" fmla="*/ 323222 w 606580"/>
                <a:gd name="connsiteY0" fmla="*/ 317731 h 599687"/>
                <a:gd name="connsiteX1" fmla="*/ 323222 w 606580"/>
                <a:gd name="connsiteY1" fmla="*/ 392639 h 599687"/>
                <a:gd name="connsiteX2" fmla="*/ 346631 w 606580"/>
                <a:gd name="connsiteY2" fmla="*/ 356955 h 599687"/>
                <a:gd name="connsiteX3" fmla="*/ 323222 w 606580"/>
                <a:gd name="connsiteY3" fmla="*/ 317731 h 599687"/>
                <a:gd name="connsiteX4" fmla="*/ 293571 w 606580"/>
                <a:gd name="connsiteY4" fmla="*/ 202609 h 599687"/>
                <a:gd name="connsiteX5" fmla="*/ 265906 w 606580"/>
                <a:gd name="connsiteY5" fmla="*/ 231354 h 599687"/>
                <a:gd name="connsiteX6" fmla="*/ 293571 w 606580"/>
                <a:gd name="connsiteY6" fmla="*/ 264914 h 599687"/>
                <a:gd name="connsiteX7" fmla="*/ 308610 w 606580"/>
                <a:gd name="connsiteY7" fmla="*/ 140870 h 599687"/>
                <a:gd name="connsiteX8" fmla="*/ 324357 w 606580"/>
                <a:gd name="connsiteY8" fmla="*/ 155172 h 599687"/>
                <a:gd name="connsiteX9" fmla="*/ 324357 w 606580"/>
                <a:gd name="connsiteY9" fmla="*/ 165084 h 599687"/>
                <a:gd name="connsiteX10" fmla="*/ 377985 w 606580"/>
                <a:gd name="connsiteY10" fmla="*/ 193546 h 599687"/>
                <a:gd name="connsiteX11" fmla="*/ 360251 w 606580"/>
                <a:gd name="connsiteY11" fmla="*/ 214220 h 599687"/>
                <a:gd name="connsiteX12" fmla="*/ 348334 w 606580"/>
                <a:gd name="connsiteY12" fmla="*/ 210255 h 599687"/>
                <a:gd name="connsiteX13" fmla="*/ 324357 w 606580"/>
                <a:gd name="connsiteY13" fmla="*/ 201901 h 599687"/>
                <a:gd name="connsiteX14" fmla="*/ 324357 w 606580"/>
                <a:gd name="connsiteY14" fmla="*/ 275817 h 599687"/>
                <a:gd name="connsiteX15" fmla="*/ 384369 w 606580"/>
                <a:gd name="connsiteY15" fmla="*/ 354831 h 599687"/>
                <a:gd name="connsiteX16" fmla="*/ 324357 w 606580"/>
                <a:gd name="connsiteY16" fmla="*/ 430447 h 599687"/>
                <a:gd name="connsiteX17" fmla="*/ 324357 w 606580"/>
                <a:gd name="connsiteY17" fmla="*/ 444465 h 599687"/>
                <a:gd name="connsiteX18" fmla="*/ 308610 w 606580"/>
                <a:gd name="connsiteY18" fmla="*/ 458767 h 599687"/>
                <a:gd name="connsiteX19" fmla="*/ 292862 w 606580"/>
                <a:gd name="connsiteY19" fmla="*/ 444465 h 599687"/>
                <a:gd name="connsiteX20" fmla="*/ 292862 w 606580"/>
                <a:gd name="connsiteY20" fmla="*/ 432429 h 599687"/>
                <a:gd name="connsiteX21" fmla="*/ 222210 w 606580"/>
                <a:gd name="connsiteY21" fmla="*/ 386975 h 599687"/>
                <a:gd name="connsiteX22" fmla="*/ 240369 w 606580"/>
                <a:gd name="connsiteY22" fmla="*/ 366442 h 599687"/>
                <a:gd name="connsiteX23" fmla="*/ 254557 w 606580"/>
                <a:gd name="connsiteY23" fmla="*/ 375080 h 599687"/>
                <a:gd name="connsiteX24" fmla="*/ 292862 w 606580"/>
                <a:gd name="connsiteY24" fmla="*/ 394763 h 599687"/>
                <a:gd name="connsiteX25" fmla="*/ 292862 w 606580"/>
                <a:gd name="connsiteY25" fmla="*/ 305553 h 599687"/>
                <a:gd name="connsiteX26" fmla="*/ 228594 w 606580"/>
                <a:gd name="connsiteY26" fmla="*/ 233478 h 599687"/>
                <a:gd name="connsiteX27" fmla="*/ 292862 w 606580"/>
                <a:gd name="connsiteY27" fmla="*/ 165934 h 599687"/>
                <a:gd name="connsiteX28" fmla="*/ 292862 w 606580"/>
                <a:gd name="connsiteY28" fmla="*/ 155172 h 599687"/>
                <a:gd name="connsiteX29" fmla="*/ 308610 w 606580"/>
                <a:gd name="connsiteY29" fmla="*/ 140870 h 599687"/>
                <a:gd name="connsiteX30" fmla="*/ 402915 w 606580"/>
                <a:gd name="connsiteY30" fmla="*/ 21794 h 599687"/>
                <a:gd name="connsiteX31" fmla="*/ 424599 w 606580"/>
                <a:gd name="connsiteY31" fmla="*/ 22201 h 599687"/>
                <a:gd name="connsiteX32" fmla="*/ 606580 w 606580"/>
                <a:gd name="connsiteY32" fmla="*/ 299898 h 599687"/>
                <a:gd name="connsiteX33" fmla="*/ 490413 w 606580"/>
                <a:gd name="connsiteY33" fmla="*/ 538228 h 599687"/>
                <a:gd name="connsiteX34" fmla="*/ 517221 w 606580"/>
                <a:gd name="connsiteY34" fmla="*/ 543609 h 599687"/>
                <a:gd name="connsiteX35" fmla="*/ 539348 w 606580"/>
                <a:gd name="connsiteY35" fmla="*/ 576888 h 599687"/>
                <a:gd name="connsiteX36" fmla="*/ 511547 w 606580"/>
                <a:gd name="connsiteY36" fmla="*/ 599687 h 599687"/>
                <a:gd name="connsiteX37" fmla="*/ 506015 w 606580"/>
                <a:gd name="connsiteY37" fmla="*/ 599121 h 599687"/>
                <a:gd name="connsiteX38" fmla="*/ 407578 w 606580"/>
                <a:gd name="connsiteY38" fmla="*/ 579295 h 599687"/>
                <a:gd name="connsiteX39" fmla="*/ 407436 w 606580"/>
                <a:gd name="connsiteY39" fmla="*/ 579295 h 599687"/>
                <a:gd name="connsiteX40" fmla="*/ 405025 w 606580"/>
                <a:gd name="connsiteY40" fmla="*/ 578587 h 599687"/>
                <a:gd name="connsiteX41" fmla="*/ 404599 w 606580"/>
                <a:gd name="connsiteY41" fmla="*/ 578445 h 599687"/>
                <a:gd name="connsiteX42" fmla="*/ 402614 w 606580"/>
                <a:gd name="connsiteY42" fmla="*/ 577737 h 599687"/>
                <a:gd name="connsiteX43" fmla="*/ 402046 w 606580"/>
                <a:gd name="connsiteY43" fmla="*/ 577454 h 599687"/>
                <a:gd name="connsiteX44" fmla="*/ 400061 w 606580"/>
                <a:gd name="connsiteY44" fmla="*/ 576463 h 599687"/>
                <a:gd name="connsiteX45" fmla="*/ 399777 w 606580"/>
                <a:gd name="connsiteY45" fmla="*/ 576463 h 599687"/>
                <a:gd name="connsiteX46" fmla="*/ 397649 w 606580"/>
                <a:gd name="connsiteY46" fmla="*/ 575047 h 599687"/>
                <a:gd name="connsiteX47" fmla="*/ 397224 w 606580"/>
                <a:gd name="connsiteY47" fmla="*/ 574764 h 599687"/>
                <a:gd name="connsiteX48" fmla="*/ 395380 w 606580"/>
                <a:gd name="connsiteY48" fmla="*/ 573489 h 599687"/>
                <a:gd name="connsiteX49" fmla="*/ 395096 w 606580"/>
                <a:gd name="connsiteY49" fmla="*/ 573206 h 599687"/>
                <a:gd name="connsiteX50" fmla="*/ 391408 w 606580"/>
                <a:gd name="connsiteY50" fmla="*/ 569524 h 599687"/>
                <a:gd name="connsiteX51" fmla="*/ 391125 w 606580"/>
                <a:gd name="connsiteY51" fmla="*/ 569241 h 599687"/>
                <a:gd name="connsiteX52" fmla="*/ 389848 w 606580"/>
                <a:gd name="connsiteY52" fmla="*/ 567400 h 599687"/>
                <a:gd name="connsiteX53" fmla="*/ 389564 w 606580"/>
                <a:gd name="connsiteY53" fmla="*/ 567117 h 599687"/>
                <a:gd name="connsiteX54" fmla="*/ 389564 w 606580"/>
                <a:gd name="connsiteY54" fmla="*/ 566975 h 599687"/>
                <a:gd name="connsiteX55" fmla="*/ 388146 w 606580"/>
                <a:gd name="connsiteY55" fmla="*/ 564709 h 599687"/>
                <a:gd name="connsiteX56" fmla="*/ 387295 w 606580"/>
                <a:gd name="connsiteY56" fmla="*/ 562868 h 599687"/>
                <a:gd name="connsiteX57" fmla="*/ 387153 w 606580"/>
                <a:gd name="connsiteY57" fmla="*/ 562585 h 599687"/>
                <a:gd name="connsiteX58" fmla="*/ 386586 w 606580"/>
                <a:gd name="connsiteY58" fmla="*/ 561169 h 599687"/>
                <a:gd name="connsiteX59" fmla="*/ 386160 w 606580"/>
                <a:gd name="connsiteY59" fmla="*/ 559895 h 599687"/>
                <a:gd name="connsiteX60" fmla="*/ 385877 w 606580"/>
                <a:gd name="connsiteY60" fmla="*/ 558620 h 599687"/>
                <a:gd name="connsiteX61" fmla="*/ 385451 w 606580"/>
                <a:gd name="connsiteY61" fmla="*/ 557062 h 599687"/>
                <a:gd name="connsiteX62" fmla="*/ 385309 w 606580"/>
                <a:gd name="connsiteY62" fmla="*/ 556213 h 599687"/>
                <a:gd name="connsiteX63" fmla="*/ 385025 w 606580"/>
                <a:gd name="connsiteY63" fmla="*/ 554372 h 599687"/>
                <a:gd name="connsiteX64" fmla="*/ 385025 w 606580"/>
                <a:gd name="connsiteY64" fmla="*/ 553664 h 599687"/>
                <a:gd name="connsiteX65" fmla="*/ 384884 w 606580"/>
                <a:gd name="connsiteY65" fmla="*/ 551540 h 599687"/>
                <a:gd name="connsiteX66" fmla="*/ 384884 w 606580"/>
                <a:gd name="connsiteY66" fmla="*/ 550831 h 599687"/>
                <a:gd name="connsiteX67" fmla="*/ 385025 w 606580"/>
                <a:gd name="connsiteY67" fmla="*/ 548849 h 599687"/>
                <a:gd name="connsiteX68" fmla="*/ 385167 w 606580"/>
                <a:gd name="connsiteY68" fmla="*/ 547999 h 599687"/>
                <a:gd name="connsiteX69" fmla="*/ 385451 w 606580"/>
                <a:gd name="connsiteY69" fmla="*/ 546158 h 599687"/>
                <a:gd name="connsiteX70" fmla="*/ 385451 w 606580"/>
                <a:gd name="connsiteY70" fmla="*/ 545875 h 599687"/>
                <a:gd name="connsiteX71" fmla="*/ 405309 w 606580"/>
                <a:gd name="connsiteY71" fmla="*/ 447739 h 599687"/>
                <a:gd name="connsiteX72" fmla="*/ 438783 w 606580"/>
                <a:gd name="connsiteY72" fmla="*/ 425648 h 599687"/>
                <a:gd name="connsiteX73" fmla="*/ 460910 w 606580"/>
                <a:gd name="connsiteY73" fmla="*/ 458927 h 599687"/>
                <a:gd name="connsiteX74" fmla="*/ 453676 w 606580"/>
                <a:gd name="connsiteY74" fmla="*/ 495037 h 599687"/>
                <a:gd name="connsiteX75" fmla="*/ 549844 w 606580"/>
                <a:gd name="connsiteY75" fmla="*/ 299898 h 599687"/>
                <a:gd name="connsiteX76" fmla="*/ 401904 w 606580"/>
                <a:gd name="connsiteY76" fmla="*/ 74172 h 599687"/>
                <a:gd name="connsiteX77" fmla="*/ 387295 w 606580"/>
                <a:gd name="connsiteY77" fmla="*/ 36787 h 599687"/>
                <a:gd name="connsiteX78" fmla="*/ 402915 w 606580"/>
                <a:gd name="connsiteY78" fmla="*/ 21794 h 599687"/>
                <a:gd name="connsiteX79" fmla="*/ 100707 w 606580"/>
                <a:gd name="connsiteY79" fmla="*/ 526 h 599687"/>
                <a:gd name="connsiteX80" fmla="*/ 199002 w 606580"/>
                <a:gd name="connsiteY80" fmla="*/ 20351 h 599687"/>
                <a:gd name="connsiteX81" fmla="*/ 199711 w 606580"/>
                <a:gd name="connsiteY81" fmla="*/ 20635 h 599687"/>
                <a:gd name="connsiteX82" fmla="*/ 201413 w 606580"/>
                <a:gd name="connsiteY82" fmla="*/ 21059 h 599687"/>
                <a:gd name="connsiteX83" fmla="*/ 202690 w 606580"/>
                <a:gd name="connsiteY83" fmla="*/ 21484 h 599687"/>
                <a:gd name="connsiteX84" fmla="*/ 203966 w 606580"/>
                <a:gd name="connsiteY84" fmla="*/ 21909 h 599687"/>
                <a:gd name="connsiteX85" fmla="*/ 205385 w 606580"/>
                <a:gd name="connsiteY85" fmla="*/ 22617 h 599687"/>
                <a:gd name="connsiteX86" fmla="*/ 206519 w 606580"/>
                <a:gd name="connsiteY86" fmla="*/ 23042 h 599687"/>
                <a:gd name="connsiteX87" fmla="*/ 207938 w 606580"/>
                <a:gd name="connsiteY87" fmla="*/ 23892 h 599687"/>
                <a:gd name="connsiteX88" fmla="*/ 208931 w 606580"/>
                <a:gd name="connsiteY88" fmla="*/ 24458 h 599687"/>
                <a:gd name="connsiteX89" fmla="*/ 210065 w 606580"/>
                <a:gd name="connsiteY89" fmla="*/ 25308 h 599687"/>
                <a:gd name="connsiteX90" fmla="*/ 211200 w 606580"/>
                <a:gd name="connsiteY90" fmla="*/ 26157 h 599687"/>
                <a:gd name="connsiteX91" fmla="*/ 212193 w 606580"/>
                <a:gd name="connsiteY91" fmla="*/ 27007 h 599687"/>
                <a:gd name="connsiteX92" fmla="*/ 213186 w 606580"/>
                <a:gd name="connsiteY92" fmla="*/ 27998 h 599687"/>
                <a:gd name="connsiteX93" fmla="*/ 214037 w 606580"/>
                <a:gd name="connsiteY93" fmla="*/ 28848 h 599687"/>
                <a:gd name="connsiteX94" fmla="*/ 215172 w 606580"/>
                <a:gd name="connsiteY94" fmla="*/ 29981 h 599687"/>
                <a:gd name="connsiteX95" fmla="*/ 215881 w 606580"/>
                <a:gd name="connsiteY95" fmla="*/ 30972 h 599687"/>
                <a:gd name="connsiteX96" fmla="*/ 216732 w 606580"/>
                <a:gd name="connsiteY96" fmla="*/ 32247 h 599687"/>
                <a:gd name="connsiteX97" fmla="*/ 217441 w 606580"/>
                <a:gd name="connsiteY97" fmla="*/ 33380 h 599687"/>
                <a:gd name="connsiteX98" fmla="*/ 218150 w 606580"/>
                <a:gd name="connsiteY98" fmla="*/ 34513 h 599687"/>
                <a:gd name="connsiteX99" fmla="*/ 219001 w 606580"/>
                <a:gd name="connsiteY99" fmla="*/ 36070 h 599687"/>
                <a:gd name="connsiteX100" fmla="*/ 219285 w 606580"/>
                <a:gd name="connsiteY100" fmla="*/ 36778 h 599687"/>
                <a:gd name="connsiteX101" fmla="*/ 219427 w 606580"/>
                <a:gd name="connsiteY101" fmla="*/ 37062 h 599687"/>
                <a:gd name="connsiteX102" fmla="*/ 220136 w 606580"/>
                <a:gd name="connsiteY102" fmla="*/ 38903 h 599687"/>
                <a:gd name="connsiteX103" fmla="*/ 220420 w 606580"/>
                <a:gd name="connsiteY103" fmla="*/ 39611 h 599687"/>
                <a:gd name="connsiteX104" fmla="*/ 220845 w 606580"/>
                <a:gd name="connsiteY104" fmla="*/ 41452 h 599687"/>
                <a:gd name="connsiteX105" fmla="*/ 221129 w 606580"/>
                <a:gd name="connsiteY105" fmla="*/ 42443 h 599687"/>
                <a:gd name="connsiteX106" fmla="*/ 221413 w 606580"/>
                <a:gd name="connsiteY106" fmla="*/ 44001 h 599687"/>
                <a:gd name="connsiteX107" fmla="*/ 221554 w 606580"/>
                <a:gd name="connsiteY107" fmla="*/ 45133 h 599687"/>
                <a:gd name="connsiteX108" fmla="*/ 221696 w 606580"/>
                <a:gd name="connsiteY108" fmla="*/ 46408 h 599687"/>
                <a:gd name="connsiteX109" fmla="*/ 221696 w 606580"/>
                <a:gd name="connsiteY109" fmla="*/ 47966 h 599687"/>
                <a:gd name="connsiteX110" fmla="*/ 221696 w 606580"/>
                <a:gd name="connsiteY110" fmla="*/ 48957 h 599687"/>
                <a:gd name="connsiteX111" fmla="*/ 221554 w 606580"/>
                <a:gd name="connsiteY111" fmla="*/ 50798 h 599687"/>
                <a:gd name="connsiteX112" fmla="*/ 221413 w 606580"/>
                <a:gd name="connsiteY112" fmla="*/ 51648 h 599687"/>
                <a:gd name="connsiteX113" fmla="*/ 221129 w 606580"/>
                <a:gd name="connsiteY113" fmla="*/ 53488 h 599687"/>
                <a:gd name="connsiteX114" fmla="*/ 221129 w 606580"/>
                <a:gd name="connsiteY114" fmla="*/ 53772 h 599687"/>
                <a:gd name="connsiteX115" fmla="*/ 201271 w 606580"/>
                <a:gd name="connsiteY115" fmla="*/ 151908 h 599687"/>
                <a:gd name="connsiteX116" fmla="*/ 173471 w 606580"/>
                <a:gd name="connsiteY116" fmla="*/ 174708 h 599687"/>
                <a:gd name="connsiteX117" fmla="*/ 167939 w 606580"/>
                <a:gd name="connsiteY117" fmla="*/ 174141 h 599687"/>
                <a:gd name="connsiteX118" fmla="*/ 145670 w 606580"/>
                <a:gd name="connsiteY118" fmla="*/ 140721 h 599687"/>
                <a:gd name="connsiteX119" fmla="*/ 153046 w 606580"/>
                <a:gd name="connsiteY119" fmla="*/ 104610 h 599687"/>
                <a:gd name="connsiteX120" fmla="*/ 56736 w 606580"/>
                <a:gd name="connsiteY120" fmla="*/ 299892 h 599687"/>
                <a:gd name="connsiteX121" fmla="*/ 204675 w 606580"/>
                <a:gd name="connsiteY121" fmla="*/ 525621 h 599687"/>
                <a:gd name="connsiteX122" fmla="*/ 219285 w 606580"/>
                <a:gd name="connsiteY122" fmla="*/ 562865 h 599687"/>
                <a:gd name="connsiteX123" fmla="*/ 193328 w 606580"/>
                <a:gd name="connsiteY123" fmla="*/ 579858 h 599687"/>
                <a:gd name="connsiteX124" fmla="*/ 181981 w 606580"/>
                <a:gd name="connsiteY124" fmla="*/ 577451 h 599687"/>
                <a:gd name="connsiteX125" fmla="*/ 0 w 606580"/>
                <a:gd name="connsiteY125" fmla="*/ 299892 h 599687"/>
                <a:gd name="connsiteX126" fmla="*/ 116167 w 606580"/>
                <a:gd name="connsiteY126" fmla="*/ 61419 h 599687"/>
                <a:gd name="connsiteX127" fmla="*/ 89359 w 606580"/>
                <a:gd name="connsiteY127" fmla="*/ 56037 h 599687"/>
                <a:gd name="connsiteX128" fmla="*/ 67232 w 606580"/>
                <a:gd name="connsiteY128" fmla="*/ 22759 h 599687"/>
                <a:gd name="connsiteX129" fmla="*/ 100707 w 606580"/>
                <a:gd name="connsiteY129" fmla="*/ 526 h 59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606580" h="599687">
                  <a:moveTo>
                    <a:pt x="323222" y="317731"/>
                  </a:moveTo>
                  <a:lnTo>
                    <a:pt x="323222" y="392639"/>
                  </a:lnTo>
                  <a:cubicBezTo>
                    <a:pt x="338970" y="387541"/>
                    <a:pt x="346631" y="375788"/>
                    <a:pt x="346631" y="356955"/>
                  </a:cubicBezTo>
                  <a:cubicBezTo>
                    <a:pt x="346631" y="336281"/>
                    <a:pt x="338261" y="325803"/>
                    <a:pt x="323222" y="317731"/>
                  </a:cubicBezTo>
                  <a:close/>
                  <a:moveTo>
                    <a:pt x="293571" y="202609"/>
                  </a:moveTo>
                  <a:cubicBezTo>
                    <a:pt x="275270" y="206007"/>
                    <a:pt x="265906" y="215636"/>
                    <a:pt x="265906" y="231354"/>
                  </a:cubicBezTo>
                  <a:cubicBezTo>
                    <a:pt x="265906" y="250045"/>
                    <a:pt x="276972" y="258258"/>
                    <a:pt x="293571" y="264914"/>
                  </a:cubicBezTo>
                  <a:close/>
                  <a:moveTo>
                    <a:pt x="308610" y="140870"/>
                  </a:moveTo>
                  <a:cubicBezTo>
                    <a:pt x="315987" y="140870"/>
                    <a:pt x="324357" y="146817"/>
                    <a:pt x="324357" y="155172"/>
                  </a:cubicBezTo>
                  <a:lnTo>
                    <a:pt x="324357" y="165084"/>
                  </a:lnTo>
                  <a:cubicBezTo>
                    <a:pt x="348192" y="167208"/>
                    <a:pt x="377985" y="175987"/>
                    <a:pt x="377985" y="193546"/>
                  </a:cubicBezTo>
                  <a:cubicBezTo>
                    <a:pt x="377985" y="202184"/>
                    <a:pt x="371317" y="214220"/>
                    <a:pt x="360251" y="214220"/>
                  </a:cubicBezTo>
                  <a:cubicBezTo>
                    <a:pt x="356278" y="214220"/>
                    <a:pt x="352732" y="212379"/>
                    <a:pt x="348334" y="210255"/>
                  </a:cubicBezTo>
                  <a:cubicBezTo>
                    <a:pt x="342801" y="207281"/>
                    <a:pt x="335423" y="203600"/>
                    <a:pt x="324357" y="201901"/>
                  </a:cubicBezTo>
                  <a:lnTo>
                    <a:pt x="324357" y="275817"/>
                  </a:lnTo>
                  <a:cubicBezTo>
                    <a:pt x="347766" y="284596"/>
                    <a:pt x="384369" y="301447"/>
                    <a:pt x="384369" y="354831"/>
                  </a:cubicBezTo>
                  <a:cubicBezTo>
                    <a:pt x="384369" y="395754"/>
                    <a:pt x="362663" y="423083"/>
                    <a:pt x="324357" y="430447"/>
                  </a:cubicBezTo>
                  <a:lnTo>
                    <a:pt x="324357" y="444465"/>
                  </a:lnTo>
                  <a:cubicBezTo>
                    <a:pt x="324357" y="452820"/>
                    <a:pt x="315987" y="458767"/>
                    <a:pt x="308610" y="458767"/>
                  </a:cubicBezTo>
                  <a:cubicBezTo>
                    <a:pt x="299955" y="458767"/>
                    <a:pt x="292862" y="452395"/>
                    <a:pt x="292862" y="444465"/>
                  </a:cubicBezTo>
                  <a:lnTo>
                    <a:pt x="292862" y="432429"/>
                  </a:lnTo>
                  <a:cubicBezTo>
                    <a:pt x="249449" y="429455"/>
                    <a:pt x="222210" y="404392"/>
                    <a:pt x="222210" y="386975"/>
                  </a:cubicBezTo>
                  <a:cubicBezTo>
                    <a:pt x="222210" y="377629"/>
                    <a:pt x="230297" y="366442"/>
                    <a:pt x="240369" y="366442"/>
                  </a:cubicBezTo>
                  <a:cubicBezTo>
                    <a:pt x="246186" y="366442"/>
                    <a:pt x="250017" y="370407"/>
                    <a:pt x="254557" y="375080"/>
                  </a:cubicBezTo>
                  <a:cubicBezTo>
                    <a:pt x="261366" y="382019"/>
                    <a:pt x="271156" y="392356"/>
                    <a:pt x="292862" y="394763"/>
                  </a:cubicBezTo>
                  <a:lnTo>
                    <a:pt x="292862" y="305553"/>
                  </a:lnTo>
                  <a:cubicBezTo>
                    <a:pt x="263494" y="295216"/>
                    <a:pt x="228594" y="281339"/>
                    <a:pt x="228594" y="233478"/>
                  </a:cubicBezTo>
                  <a:cubicBezTo>
                    <a:pt x="228594" y="195387"/>
                    <a:pt x="251861" y="171031"/>
                    <a:pt x="292862" y="165934"/>
                  </a:cubicBezTo>
                  <a:lnTo>
                    <a:pt x="292862" y="155172"/>
                  </a:lnTo>
                  <a:cubicBezTo>
                    <a:pt x="292862" y="147384"/>
                    <a:pt x="299955" y="140870"/>
                    <a:pt x="308610" y="140870"/>
                  </a:cubicBezTo>
                  <a:close/>
                  <a:moveTo>
                    <a:pt x="402915" y="21794"/>
                  </a:moveTo>
                  <a:cubicBezTo>
                    <a:pt x="409670" y="19156"/>
                    <a:pt x="417436" y="19086"/>
                    <a:pt x="424599" y="22201"/>
                  </a:cubicBezTo>
                  <a:cubicBezTo>
                    <a:pt x="535093" y="70490"/>
                    <a:pt x="606580" y="179388"/>
                    <a:pt x="606580" y="299898"/>
                  </a:cubicBezTo>
                  <a:cubicBezTo>
                    <a:pt x="606580" y="394211"/>
                    <a:pt x="562751" y="481584"/>
                    <a:pt x="490413" y="538228"/>
                  </a:cubicBezTo>
                  <a:lnTo>
                    <a:pt x="517221" y="543609"/>
                  </a:lnTo>
                  <a:cubicBezTo>
                    <a:pt x="532539" y="546725"/>
                    <a:pt x="542468" y="561594"/>
                    <a:pt x="539348" y="576888"/>
                  </a:cubicBezTo>
                  <a:cubicBezTo>
                    <a:pt x="536653" y="590341"/>
                    <a:pt x="524880" y="599687"/>
                    <a:pt x="511547" y="599687"/>
                  </a:cubicBezTo>
                  <a:cubicBezTo>
                    <a:pt x="509703" y="599687"/>
                    <a:pt x="507859" y="599404"/>
                    <a:pt x="506015" y="599121"/>
                  </a:cubicBezTo>
                  <a:lnTo>
                    <a:pt x="407578" y="579295"/>
                  </a:lnTo>
                  <a:cubicBezTo>
                    <a:pt x="407578" y="579295"/>
                    <a:pt x="407578" y="579295"/>
                    <a:pt x="407436" y="579295"/>
                  </a:cubicBezTo>
                  <a:cubicBezTo>
                    <a:pt x="406727" y="579012"/>
                    <a:pt x="405876" y="578870"/>
                    <a:pt x="405025" y="578587"/>
                  </a:cubicBezTo>
                  <a:cubicBezTo>
                    <a:pt x="404883" y="578587"/>
                    <a:pt x="404741" y="578445"/>
                    <a:pt x="404599" y="578445"/>
                  </a:cubicBezTo>
                  <a:cubicBezTo>
                    <a:pt x="403890" y="578304"/>
                    <a:pt x="403323" y="578021"/>
                    <a:pt x="402614" y="577737"/>
                  </a:cubicBezTo>
                  <a:cubicBezTo>
                    <a:pt x="402472" y="577737"/>
                    <a:pt x="402188" y="577596"/>
                    <a:pt x="402046" y="577454"/>
                  </a:cubicBezTo>
                  <a:cubicBezTo>
                    <a:pt x="401337" y="577171"/>
                    <a:pt x="400628" y="576888"/>
                    <a:pt x="400061" y="576463"/>
                  </a:cubicBezTo>
                  <a:cubicBezTo>
                    <a:pt x="399919" y="576463"/>
                    <a:pt x="399777" y="576463"/>
                    <a:pt x="399777" y="576463"/>
                  </a:cubicBezTo>
                  <a:cubicBezTo>
                    <a:pt x="399068" y="576038"/>
                    <a:pt x="398358" y="575613"/>
                    <a:pt x="397649" y="575047"/>
                  </a:cubicBezTo>
                  <a:cubicBezTo>
                    <a:pt x="397507" y="575047"/>
                    <a:pt x="397366" y="574905"/>
                    <a:pt x="397224" y="574764"/>
                  </a:cubicBezTo>
                  <a:cubicBezTo>
                    <a:pt x="396515" y="574480"/>
                    <a:pt x="395947" y="573914"/>
                    <a:pt x="395380" y="573489"/>
                  </a:cubicBezTo>
                  <a:cubicBezTo>
                    <a:pt x="395380" y="573489"/>
                    <a:pt x="395238" y="573347"/>
                    <a:pt x="395096" y="573206"/>
                  </a:cubicBezTo>
                  <a:cubicBezTo>
                    <a:pt x="393820" y="572073"/>
                    <a:pt x="392543" y="570940"/>
                    <a:pt x="391408" y="569524"/>
                  </a:cubicBezTo>
                  <a:cubicBezTo>
                    <a:pt x="391266" y="569382"/>
                    <a:pt x="391266" y="569382"/>
                    <a:pt x="391125" y="569241"/>
                  </a:cubicBezTo>
                  <a:cubicBezTo>
                    <a:pt x="390699" y="568674"/>
                    <a:pt x="390274" y="568108"/>
                    <a:pt x="389848" y="567400"/>
                  </a:cubicBezTo>
                  <a:cubicBezTo>
                    <a:pt x="389706" y="567400"/>
                    <a:pt x="389706" y="567258"/>
                    <a:pt x="389564" y="567117"/>
                  </a:cubicBezTo>
                  <a:cubicBezTo>
                    <a:pt x="389564" y="567117"/>
                    <a:pt x="389564" y="567117"/>
                    <a:pt x="389564" y="566975"/>
                  </a:cubicBezTo>
                  <a:cubicBezTo>
                    <a:pt x="388997" y="566267"/>
                    <a:pt x="388572" y="565559"/>
                    <a:pt x="388146" y="564709"/>
                  </a:cubicBezTo>
                  <a:cubicBezTo>
                    <a:pt x="387862" y="564143"/>
                    <a:pt x="387579" y="563435"/>
                    <a:pt x="387295" y="562868"/>
                  </a:cubicBezTo>
                  <a:cubicBezTo>
                    <a:pt x="387295" y="562727"/>
                    <a:pt x="387153" y="562585"/>
                    <a:pt x="387153" y="562585"/>
                  </a:cubicBezTo>
                  <a:cubicBezTo>
                    <a:pt x="387011" y="562019"/>
                    <a:pt x="386728" y="561594"/>
                    <a:pt x="386586" y="561169"/>
                  </a:cubicBezTo>
                  <a:cubicBezTo>
                    <a:pt x="386444" y="560744"/>
                    <a:pt x="386302" y="560319"/>
                    <a:pt x="386160" y="559895"/>
                  </a:cubicBezTo>
                  <a:cubicBezTo>
                    <a:pt x="386018" y="559470"/>
                    <a:pt x="386018" y="559045"/>
                    <a:pt x="385877" y="558620"/>
                  </a:cubicBezTo>
                  <a:cubicBezTo>
                    <a:pt x="385735" y="558195"/>
                    <a:pt x="385593" y="557629"/>
                    <a:pt x="385451" y="557062"/>
                  </a:cubicBezTo>
                  <a:cubicBezTo>
                    <a:pt x="385451" y="556779"/>
                    <a:pt x="385309" y="556496"/>
                    <a:pt x="385309" y="556213"/>
                  </a:cubicBezTo>
                  <a:cubicBezTo>
                    <a:pt x="385167" y="555646"/>
                    <a:pt x="385167" y="554938"/>
                    <a:pt x="385025" y="554372"/>
                  </a:cubicBezTo>
                  <a:cubicBezTo>
                    <a:pt x="385025" y="554089"/>
                    <a:pt x="385025" y="553805"/>
                    <a:pt x="385025" y="553664"/>
                  </a:cubicBezTo>
                  <a:cubicBezTo>
                    <a:pt x="384884" y="552956"/>
                    <a:pt x="384884" y="552248"/>
                    <a:pt x="384884" y="551540"/>
                  </a:cubicBezTo>
                  <a:cubicBezTo>
                    <a:pt x="384884" y="551256"/>
                    <a:pt x="384884" y="551115"/>
                    <a:pt x="384884" y="550831"/>
                  </a:cubicBezTo>
                  <a:cubicBezTo>
                    <a:pt x="384884" y="550123"/>
                    <a:pt x="385025" y="549415"/>
                    <a:pt x="385025" y="548849"/>
                  </a:cubicBezTo>
                  <a:cubicBezTo>
                    <a:pt x="385025" y="548566"/>
                    <a:pt x="385167" y="548283"/>
                    <a:pt x="385167" y="547999"/>
                  </a:cubicBezTo>
                  <a:cubicBezTo>
                    <a:pt x="385167" y="547291"/>
                    <a:pt x="385309" y="546725"/>
                    <a:pt x="385451" y="546158"/>
                  </a:cubicBezTo>
                  <a:cubicBezTo>
                    <a:pt x="385451" y="546017"/>
                    <a:pt x="385451" y="546017"/>
                    <a:pt x="385451" y="545875"/>
                  </a:cubicBezTo>
                  <a:lnTo>
                    <a:pt x="405309" y="447739"/>
                  </a:lnTo>
                  <a:cubicBezTo>
                    <a:pt x="408429" y="432445"/>
                    <a:pt x="423322" y="422533"/>
                    <a:pt x="438783" y="425648"/>
                  </a:cubicBezTo>
                  <a:cubicBezTo>
                    <a:pt x="454102" y="428622"/>
                    <a:pt x="464031" y="443633"/>
                    <a:pt x="460910" y="458927"/>
                  </a:cubicBezTo>
                  <a:lnTo>
                    <a:pt x="453676" y="495037"/>
                  </a:lnTo>
                  <a:cubicBezTo>
                    <a:pt x="513391" y="449014"/>
                    <a:pt x="549844" y="377359"/>
                    <a:pt x="549844" y="299898"/>
                  </a:cubicBezTo>
                  <a:cubicBezTo>
                    <a:pt x="549844" y="201904"/>
                    <a:pt x="491831" y="113398"/>
                    <a:pt x="401904" y="74172"/>
                  </a:cubicBezTo>
                  <a:cubicBezTo>
                    <a:pt x="387579" y="67799"/>
                    <a:pt x="380912" y="51231"/>
                    <a:pt x="387295" y="36787"/>
                  </a:cubicBezTo>
                  <a:cubicBezTo>
                    <a:pt x="390415" y="29636"/>
                    <a:pt x="396160" y="24431"/>
                    <a:pt x="402915" y="21794"/>
                  </a:cubicBezTo>
                  <a:close/>
                  <a:moveTo>
                    <a:pt x="100707" y="526"/>
                  </a:moveTo>
                  <a:lnTo>
                    <a:pt x="199002" y="20351"/>
                  </a:lnTo>
                  <a:cubicBezTo>
                    <a:pt x="199286" y="20493"/>
                    <a:pt x="199427" y="20493"/>
                    <a:pt x="199711" y="20635"/>
                  </a:cubicBezTo>
                  <a:cubicBezTo>
                    <a:pt x="200278" y="20776"/>
                    <a:pt x="200846" y="20918"/>
                    <a:pt x="201413" y="21059"/>
                  </a:cubicBezTo>
                  <a:cubicBezTo>
                    <a:pt x="201839" y="21201"/>
                    <a:pt x="202264" y="21343"/>
                    <a:pt x="202690" y="21484"/>
                  </a:cubicBezTo>
                  <a:cubicBezTo>
                    <a:pt x="203115" y="21626"/>
                    <a:pt x="203541" y="21768"/>
                    <a:pt x="203966" y="21909"/>
                  </a:cubicBezTo>
                  <a:cubicBezTo>
                    <a:pt x="204534" y="22192"/>
                    <a:pt x="204959" y="22334"/>
                    <a:pt x="205385" y="22617"/>
                  </a:cubicBezTo>
                  <a:cubicBezTo>
                    <a:pt x="205810" y="22759"/>
                    <a:pt x="206094" y="22900"/>
                    <a:pt x="206519" y="23042"/>
                  </a:cubicBezTo>
                  <a:cubicBezTo>
                    <a:pt x="206945" y="23325"/>
                    <a:pt x="207370" y="23608"/>
                    <a:pt x="207938" y="23892"/>
                  </a:cubicBezTo>
                  <a:cubicBezTo>
                    <a:pt x="208222" y="24033"/>
                    <a:pt x="208505" y="24317"/>
                    <a:pt x="208931" y="24458"/>
                  </a:cubicBezTo>
                  <a:cubicBezTo>
                    <a:pt x="209356" y="24741"/>
                    <a:pt x="209640" y="25025"/>
                    <a:pt x="210065" y="25308"/>
                  </a:cubicBezTo>
                  <a:cubicBezTo>
                    <a:pt x="210491" y="25591"/>
                    <a:pt x="210775" y="25874"/>
                    <a:pt x="211200" y="26157"/>
                  </a:cubicBezTo>
                  <a:cubicBezTo>
                    <a:pt x="211484" y="26441"/>
                    <a:pt x="211768" y="26724"/>
                    <a:pt x="212193" y="27007"/>
                  </a:cubicBezTo>
                  <a:cubicBezTo>
                    <a:pt x="212477" y="27290"/>
                    <a:pt x="212902" y="27574"/>
                    <a:pt x="213186" y="27998"/>
                  </a:cubicBezTo>
                  <a:cubicBezTo>
                    <a:pt x="213470" y="28282"/>
                    <a:pt x="213753" y="28565"/>
                    <a:pt x="214037" y="28848"/>
                  </a:cubicBezTo>
                  <a:cubicBezTo>
                    <a:pt x="214462" y="29273"/>
                    <a:pt x="214746" y="29556"/>
                    <a:pt x="215172" y="29981"/>
                  </a:cubicBezTo>
                  <a:cubicBezTo>
                    <a:pt x="215314" y="30264"/>
                    <a:pt x="215597" y="30689"/>
                    <a:pt x="215881" y="30972"/>
                  </a:cubicBezTo>
                  <a:cubicBezTo>
                    <a:pt x="216165" y="31397"/>
                    <a:pt x="216448" y="31822"/>
                    <a:pt x="216732" y="32247"/>
                  </a:cubicBezTo>
                  <a:cubicBezTo>
                    <a:pt x="217016" y="32530"/>
                    <a:pt x="217299" y="32955"/>
                    <a:pt x="217441" y="33380"/>
                  </a:cubicBezTo>
                  <a:cubicBezTo>
                    <a:pt x="217725" y="33805"/>
                    <a:pt x="218008" y="34088"/>
                    <a:pt x="218150" y="34513"/>
                  </a:cubicBezTo>
                  <a:cubicBezTo>
                    <a:pt x="218434" y="35079"/>
                    <a:pt x="218718" y="35504"/>
                    <a:pt x="219001" y="36070"/>
                  </a:cubicBezTo>
                  <a:cubicBezTo>
                    <a:pt x="219143" y="36354"/>
                    <a:pt x="219285" y="36495"/>
                    <a:pt x="219285" y="36778"/>
                  </a:cubicBezTo>
                  <a:cubicBezTo>
                    <a:pt x="219427" y="36920"/>
                    <a:pt x="219427" y="36920"/>
                    <a:pt x="219427" y="37062"/>
                  </a:cubicBezTo>
                  <a:cubicBezTo>
                    <a:pt x="219711" y="37628"/>
                    <a:pt x="219852" y="38194"/>
                    <a:pt x="220136" y="38903"/>
                  </a:cubicBezTo>
                  <a:cubicBezTo>
                    <a:pt x="220136" y="39044"/>
                    <a:pt x="220278" y="39327"/>
                    <a:pt x="220420" y="39611"/>
                  </a:cubicBezTo>
                  <a:cubicBezTo>
                    <a:pt x="220562" y="40319"/>
                    <a:pt x="220703" y="40885"/>
                    <a:pt x="220845" y="41452"/>
                  </a:cubicBezTo>
                  <a:cubicBezTo>
                    <a:pt x="220987" y="41735"/>
                    <a:pt x="220987" y="42018"/>
                    <a:pt x="221129" y="42443"/>
                  </a:cubicBezTo>
                  <a:cubicBezTo>
                    <a:pt x="221271" y="42868"/>
                    <a:pt x="221271" y="43434"/>
                    <a:pt x="221413" y="44001"/>
                  </a:cubicBezTo>
                  <a:cubicBezTo>
                    <a:pt x="221413" y="44425"/>
                    <a:pt x="221554" y="44709"/>
                    <a:pt x="221554" y="45133"/>
                  </a:cubicBezTo>
                  <a:cubicBezTo>
                    <a:pt x="221554" y="45558"/>
                    <a:pt x="221554" y="45983"/>
                    <a:pt x="221696" y="46408"/>
                  </a:cubicBezTo>
                  <a:cubicBezTo>
                    <a:pt x="221696" y="46974"/>
                    <a:pt x="221696" y="47399"/>
                    <a:pt x="221696" y="47966"/>
                  </a:cubicBezTo>
                  <a:cubicBezTo>
                    <a:pt x="221696" y="48249"/>
                    <a:pt x="221696" y="48532"/>
                    <a:pt x="221696" y="48957"/>
                  </a:cubicBezTo>
                  <a:cubicBezTo>
                    <a:pt x="221696" y="49523"/>
                    <a:pt x="221696" y="50090"/>
                    <a:pt x="221554" y="50798"/>
                  </a:cubicBezTo>
                  <a:cubicBezTo>
                    <a:pt x="221554" y="51081"/>
                    <a:pt x="221554" y="51364"/>
                    <a:pt x="221413" y="51648"/>
                  </a:cubicBezTo>
                  <a:cubicBezTo>
                    <a:pt x="221413" y="52356"/>
                    <a:pt x="221271" y="52922"/>
                    <a:pt x="221129" y="53488"/>
                  </a:cubicBezTo>
                  <a:cubicBezTo>
                    <a:pt x="221129" y="53630"/>
                    <a:pt x="221129" y="53630"/>
                    <a:pt x="221129" y="53772"/>
                  </a:cubicBezTo>
                  <a:lnTo>
                    <a:pt x="201271" y="151908"/>
                  </a:lnTo>
                  <a:cubicBezTo>
                    <a:pt x="198576" y="165361"/>
                    <a:pt x="186804" y="174708"/>
                    <a:pt x="173471" y="174708"/>
                  </a:cubicBezTo>
                  <a:cubicBezTo>
                    <a:pt x="171627" y="174708"/>
                    <a:pt x="169783" y="174425"/>
                    <a:pt x="167939" y="174141"/>
                  </a:cubicBezTo>
                  <a:cubicBezTo>
                    <a:pt x="152478" y="171026"/>
                    <a:pt x="142549" y="156015"/>
                    <a:pt x="145670" y="140721"/>
                  </a:cubicBezTo>
                  <a:lnTo>
                    <a:pt x="153046" y="104610"/>
                  </a:lnTo>
                  <a:cubicBezTo>
                    <a:pt x="93189" y="150634"/>
                    <a:pt x="56736" y="222289"/>
                    <a:pt x="56736" y="299892"/>
                  </a:cubicBezTo>
                  <a:cubicBezTo>
                    <a:pt x="56736" y="397746"/>
                    <a:pt x="114749" y="486395"/>
                    <a:pt x="204675" y="525621"/>
                  </a:cubicBezTo>
                  <a:cubicBezTo>
                    <a:pt x="219001" y="531852"/>
                    <a:pt x="225668" y="548562"/>
                    <a:pt x="219285" y="562865"/>
                  </a:cubicBezTo>
                  <a:cubicBezTo>
                    <a:pt x="214746" y="573485"/>
                    <a:pt x="204250" y="579858"/>
                    <a:pt x="193328" y="579858"/>
                  </a:cubicBezTo>
                  <a:cubicBezTo>
                    <a:pt x="189499" y="579858"/>
                    <a:pt x="185669" y="579008"/>
                    <a:pt x="181981" y="577451"/>
                  </a:cubicBezTo>
                  <a:cubicBezTo>
                    <a:pt x="71487" y="529303"/>
                    <a:pt x="0" y="420262"/>
                    <a:pt x="0" y="299892"/>
                  </a:cubicBezTo>
                  <a:cubicBezTo>
                    <a:pt x="0" y="205437"/>
                    <a:pt x="43970" y="118063"/>
                    <a:pt x="116167" y="61419"/>
                  </a:cubicBezTo>
                  <a:lnTo>
                    <a:pt x="89359" y="56037"/>
                  </a:lnTo>
                  <a:cubicBezTo>
                    <a:pt x="74041" y="53064"/>
                    <a:pt x="64112" y="38053"/>
                    <a:pt x="67232" y="22759"/>
                  </a:cubicBezTo>
                  <a:cubicBezTo>
                    <a:pt x="70353" y="7465"/>
                    <a:pt x="85246" y="-2448"/>
                    <a:pt x="100707" y="526"/>
                  </a:cubicBezTo>
                  <a:close/>
                </a:path>
              </a:pathLst>
            </a:custGeom>
            <a:solidFill>
              <a:srgbClr val="22CCDE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204" name="ïšľíḓê"/>
          <p:cNvSpPr/>
          <p:nvPr/>
        </p:nvSpPr>
        <p:spPr>
          <a:xfrm>
            <a:off x="4330700" y="3992245"/>
            <a:ext cx="142875" cy="142875"/>
          </a:xfrm>
          <a:prstGeom prst="ellipse">
            <a:avLst/>
          </a:prstGeom>
          <a:solidFill>
            <a:schemeClr val="accent3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grpSp>
        <p:nvGrpSpPr>
          <p:cNvPr id="235" name="í$1ïḋê"/>
          <p:cNvGrpSpPr/>
          <p:nvPr/>
        </p:nvGrpSpPr>
        <p:grpSpPr>
          <a:xfrm>
            <a:off x="5193030" y="3797935"/>
            <a:ext cx="417195" cy="388620"/>
            <a:chOff x="7638841" y="4605508"/>
            <a:chExt cx="556576" cy="518162"/>
          </a:xfrm>
        </p:grpSpPr>
        <p:sp>
          <p:nvSpPr>
            <p:cNvPr id="209" name="işḻîḍé"/>
            <p:cNvSpPr/>
            <p:nvPr/>
          </p:nvSpPr>
          <p:spPr>
            <a:xfrm>
              <a:off x="7638841" y="4605508"/>
              <a:ext cx="556576" cy="518162"/>
            </a:xfrm>
            <a:prstGeom prst="wedgeEllipseCallout">
              <a:avLst>
                <a:gd name="adj1" fmla="val 43243"/>
                <a:gd name="adj2" fmla="val 52538"/>
              </a:avLst>
            </a:prstGeom>
            <a:solidFill>
              <a:schemeClr val="accent3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10" name="íŝļidè"/>
            <p:cNvSpPr/>
            <p:nvPr/>
          </p:nvSpPr>
          <p:spPr>
            <a:xfrm>
              <a:off x="7694523" y="4657718"/>
              <a:ext cx="476190" cy="443325"/>
            </a:xfrm>
            <a:prstGeom prst="wedgeEllipseCallout">
              <a:avLst>
                <a:gd name="adj1" fmla="val 43243"/>
                <a:gd name="adj2" fmla="val 52538"/>
              </a:avLst>
            </a:pr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5000" lnSpcReduction="20000"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34" name="iṩľïdê"/>
            <p:cNvSpPr/>
            <p:nvPr/>
          </p:nvSpPr>
          <p:spPr>
            <a:xfrm>
              <a:off x="7785498" y="4734135"/>
              <a:ext cx="263262" cy="260908"/>
            </a:xfrm>
            <a:custGeom>
              <a:avLst/>
              <a:gdLst>
                <a:gd name="connsiteX0" fmla="*/ 11609 w 602948"/>
                <a:gd name="connsiteY0" fmla="*/ 551743 h 597558"/>
                <a:gd name="connsiteX1" fmla="*/ 591339 w 602948"/>
                <a:gd name="connsiteY1" fmla="*/ 551743 h 597558"/>
                <a:gd name="connsiteX2" fmla="*/ 591339 w 602948"/>
                <a:gd name="connsiteY2" fmla="*/ 597558 h 597558"/>
                <a:gd name="connsiteX3" fmla="*/ 11609 w 602948"/>
                <a:gd name="connsiteY3" fmla="*/ 597558 h 597558"/>
                <a:gd name="connsiteX4" fmla="*/ 76185 w 602948"/>
                <a:gd name="connsiteY4" fmla="*/ 479601 h 597558"/>
                <a:gd name="connsiteX5" fmla="*/ 526763 w 602948"/>
                <a:gd name="connsiteY5" fmla="*/ 479601 h 597558"/>
                <a:gd name="connsiteX6" fmla="*/ 526763 w 602948"/>
                <a:gd name="connsiteY6" fmla="*/ 525312 h 597558"/>
                <a:gd name="connsiteX7" fmla="*/ 76185 w 602948"/>
                <a:gd name="connsiteY7" fmla="*/ 525312 h 597558"/>
                <a:gd name="connsiteX8" fmla="*/ 307952 w 602948"/>
                <a:gd name="connsiteY8" fmla="*/ 313239 h 597558"/>
                <a:gd name="connsiteX9" fmla="*/ 332468 w 602948"/>
                <a:gd name="connsiteY9" fmla="*/ 323560 h 597558"/>
                <a:gd name="connsiteX10" fmla="*/ 345371 w 602948"/>
                <a:gd name="connsiteY10" fmla="*/ 349362 h 597558"/>
                <a:gd name="connsiteX11" fmla="*/ 340855 w 602948"/>
                <a:gd name="connsiteY11" fmla="*/ 368069 h 597558"/>
                <a:gd name="connsiteX12" fmla="*/ 307952 w 602948"/>
                <a:gd name="connsiteY12" fmla="*/ 385485 h 597558"/>
                <a:gd name="connsiteX13" fmla="*/ 294995 w 602948"/>
                <a:gd name="connsiteY13" fmla="*/ 221091 h 597558"/>
                <a:gd name="connsiteX14" fmla="*/ 294995 w 602948"/>
                <a:gd name="connsiteY14" fmla="*/ 285563 h 597558"/>
                <a:gd name="connsiteX15" fmla="*/ 270454 w 602948"/>
                <a:gd name="connsiteY15" fmla="*/ 274603 h 597558"/>
                <a:gd name="connsiteX16" fmla="*/ 261412 w 602948"/>
                <a:gd name="connsiteY16" fmla="*/ 253327 h 597558"/>
                <a:gd name="connsiteX17" fmla="*/ 269162 w 602948"/>
                <a:gd name="connsiteY17" fmla="*/ 232051 h 597558"/>
                <a:gd name="connsiteX18" fmla="*/ 294995 w 602948"/>
                <a:gd name="connsiteY18" fmla="*/ 221091 h 597558"/>
                <a:gd name="connsiteX19" fmla="*/ 295020 w 602948"/>
                <a:gd name="connsiteY19" fmla="*/ 182425 h 597558"/>
                <a:gd name="connsiteX20" fmla="*/ 295020 w 602948"/>
                <a:gd name="connsiteY20" fmla="*/ 200475 h 597558"/>
                <a:gd name="connsiteX21" fmla="*/ 252417 w 602948"/>
                <a:gd name="connsiteY21" fmla="*/ 217881 h 597558"/>
                <a:gd name="connsiteX22" fmla="*/ 236925 w 602948"/>
                <a:gd name="connsiteY22" fmla="*/ 255270 h 597558"/>
                <a:gd name="connsiteX23" fmla="*/ 251126 w 602948"/>
                <a:gd name="connsiteY23" fmla="*/ 291370 h 597558"/>
                <a:gd name="connsiteX24" fmla="*/ 295020 w 602948"/>
                <a:gd name="connsiteY24" fmla="*/ 310065 h 597558"/>
                <a:gd name="connsiteX25" fmla="*/ 295020 w 602948"/>
                <a:gd name="connsiteY25" fmla="*/ 384843 h 597558"/>
                <a:gd name="connsiteX26" fmla="*/ 263390 w 602948"/>
                <a:gd name="connsiteY26" fmla="*/ 367438 h 597558"/>
                <a:gd name="connsiteX27" fmla="*/ 257581 w 602948"/>
                <a:gd name="connsiteY27" fmla="*/ 340363 h 597558"/>
                <a:gd name="connsiteX28" fmla="*/ 233052 w 602948"/>
                <a:gd name="connsiteY28" fmla="*/ 340363 h 597558"/>
                <a:gd name="connsiteX29" fmla="*/ 240798 w 602948"/>
                <a:gd name="connsiteY29" fmla="*/ 377752 h 597558"/>
                <a:gd name="connsiteX30" fmla="*/ 295020 w 602948"/>
                <a:gd name="connsiteY30" fmla="*/ 405472 h 597558"/>
                <a:gd name="connsiteX31" fmla="*/ 295020 w 602948"/>
                <a:gd name="connsiteY31" fmla="*/ 431902 h 597558"/>
                <a:gd name="connsiteX32" fmla="*/ 307929 w 602948"/>
                <a:gd name="connsiteY32" fmla="*/ 431902 h 597558"/>
                <a:gd name="connsiteX33" fmla="*/ 307929 w 602948"/>
                <a:gd name="connsiteY33" fmla="*/ 405472 h 597558"/>
                <a:gd name="connsiteX34" fmla="*/ 346014 w 602948"/>
                <a:gd name="connsiteY34" fmla="*/ 394513 h 597558"/>
                <a:gd name="connsiteX35" fmla="*/ 369897 w 602948"/>
                <a:gd name="connsiteY35" fmla="*/ 342941 h 597558"/>
                <a:gd name="connsiteX36" fmla="*/ 351178 w 602948"/>
                <a:gd name="connsiteY36" fmla="*/ 304907 h 597558"/>
                <a:gd name="connsiteX37" fmla="*/ 307929 w 602948"/>
                <a:gd name="connsiteY37" fmla="*/ 288147 h 597558"/>
                <a:gd name="connsiteX38" fmla="*/ 307929 w 602948"/>
                <a:gd name="connsiteY38" fmla="*/ 221104 h 597558"/>
                <a:gd name="connsiteX39" fmla="*/ 335686 w 602948"/>
                <a:gd name="connsiteY39" fmla="*/ 235931 h 597558"/>
                <a:gd name="connsiteX40" fmla="*/ 341495 w 602948"/>
                <a:gd name="connsiteY40" fmla="*/ 253981 h 597558"/>
                <a:gd name="connsiteX41" fmla="*/ 365378 w 602948"/>
                <a:gd name="connsiteY41" fmla="*/ 253981 h 597558"/>
                <a:gd name="connsiteX42" fmla="*/ 349887 w 602948"/>
                <a:gd name="connsiteY42" fmla="*/ 216591 h 597558"/>
                <a:gd name="connsiteX43" fmla="*/ 307929 w 602948"/>
                <a:gd name="connsiteY43" fmla="*/ 200475 h 597558"/>
                <a:gd name="connsiteX44" fmla="*/ 307929 w 602948"/>
                <a:gd name="connsiteY44" fmla="*/ 182425 h 597558"/>
                <a:gd name="connsiteX45" fmla="*/ 301475 w 602948"/>
                <a:gd name="connsiteY45" fmla="*/ 150193 h 597558"/>
                <a:gd name="connsiteX46" fmla="*/ 458975 w 602948"/>
                <a:gd name="connsiteY46" fmla="*/ 307486 h 597558"/>
                <a:gd name="connsiteX47" fmla="*/ 301475 w 602948"/>
                <a:gd name="connsiteY47" fmla="*/ 464779 h 597558"/>
                <a:gd name="connsiteX48" fmla="*/ 143974 w 602948"/>
                <a:gd name="connsiteY48" fmla="*/ 307486 h 597558"/>
                <a:gd name="connsiteX49" fmla="*/ 301475 w 602948"/>
                <a:gd name="connsiteY49" fmla="*/ 150193 h 597558"/>
                <a:gd name="connsiteX50" fmla="*/ 301474 w 602948"/>
                <a:gd name="connsiteY50" fmla="*/ 0 h 597558"/>
                <a:gd name="connsiteX51" fmla="*/ 602948 w 602948"/>
                <a:gd name="connsiteY51" fmla="*/ 218500 h 597558"/>
                <a:gd name="connsiteX52" fmla="*/ 531291 w 602948"/>
                <a:gd name="connsiteY52" fmla="*/ 218500 h 597558"/>
                <a:gd name="connsiteX53" fmla="*/ 301474 w 602948"/>
                <a:gd name="connsiteY53" fmla="*/ 52208 h 597558"/>
                <a:gd name="connsiteX54" fmla="*/ 71657 w 602948"/>
                <a:gd name="connsiteY54" fmla="*/ 218500 h 597558"/>
                <a:gd name="connsiteX55" fmla="*/ 0 w 602948"/>
                <a:gd name="connsiteY55" fmla="*/ 218500 h 59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2948" h="597558">
                  <a:moveTo>
                    <a:pt x="11609" y="551743"/>
                  </a:moveTo>
                  <a:lnTo>
                    <a:pt x="591339" y="551743"/>
                  </a:lnTo>
                  <a:lnTo>
                    <a:pt x="591339" y="597558"/>
                  </a:lnTo>
                  <a:lnTo>
                    <a:pt x="11609" y="597558"/>
                  </a:lnTo>
                  <a:close/>
                  <a:moveTo>
                    <a:pt x="76185" y="479601"/>
                  </a:moveTo>
                  <a:lnTo>
                    <a:pt x="526763" y="479601"/>
                  </a:lnTo>
                  <a:lnTo>
                    <a:pt x="526763" y="525312"/>
                  </a:lnTo>
                  <a:lnTo>
                    <a:pt x="76185" y="525312"/>
                  </a:lnTo>
                  <a:close/>
                  <a:moveTo>
                    <a:pt x="307952" y="313239"/>
                  </a:moveTo>
                  <a:cubicBezTo>
                    <a:pt x="319565" y="316464"/>
                    <a:pt x="327952" y="319690"/>
                    <a:pt x="332468" y="323560"/>
                  </a:cubicBezTo>
                  <a:cubicBezTo>
                    <a:pt x="340855" y="329365"/>
                    <a:pt x="345371" y="337751"/>
                    <a:pt x="345371" y="349362"/>
                  </a:cubicBezTo>
                  <a:cubicBezTo>
                    <a:pt x="345371" y="356458"/>
                    <a:pt x="343436" y="362908"/>
                    <a:pt x="340855" y="368069"/>
                  </a:cubicBezTo>
                  <a:cubicBezTo>
                    <a:pt x="334403" y="379034"/>
                    <a:pt x="324081" y="384840"/>
                    <a:pt x="307952" y="385485"/>
                  </a:cubicBezTo>
                  <a:close/>
                  <a:moveTo>
                    <a:pt x="294995" y="221091"/>
                  </a:moveTo>
                  <a:lnTo>
                    <a:pt x="294995" y="285563"/>
                  </a:lnTo>
                  <a:cubicBezTo>
                    <a:pt x="284662" y="283629"/>
                    <a:pt x="276912" y="279761"/>
                    <a:pt x="270454" y="274603"/>
                  </a:cubicBezTo>
                  <a:cubicBezTo>
                    <a:pt x="264641" y="269445"/>
                    <a:pt x="261412" y="262353"/>
                    <a:pt x="261412" y="253327"/>
                  </a:cubicBezTo>
                  <a:cubicBezTo>
                    <a:pt x="261412" y="246235"/>
                    <a:pt x="263995" y="239143"/>
                    <a:pt x="269162" y="232051"/>
                  </a:cubicBezTo>
                  <a:cubicBezTo>
                    <a:pt x="274329" y="224959"/>
                    <a:pt x="283370" y="221736"/>
                    <a:pt x="294995" y="221091"/>
                  </a:cubicBezTo>
                  <a:close/>
                  <a:moveTo>
                    <a:pt x="295020" y="182425"/>
                  </a:moveTo>
                  <a:lnTo>
                    <a:pt x="295020" y="200475"/>
                  </a:lnTo>
                  <a:cubicBezTo>
                    <a:pt x="276946" y="201120"/>
                    <a:pt x="262745" y="206277"/>
                    <a:pt x="252417" y="217881"/>
                  </a:cubicBezTo>
                  <a:cubicBezTo>
                    <a:pt x="242089" y="228840"/>
                    <a:pt x="236925" y="241088"/>
                    <a:pt x="236925" y="255270"/>
                  </a:cubicBezTo>
                  <a:cubicBezTo>
                    <a:pt x="236925" y="270741"/>
                    <a:pt x="242089" y="282990"/>
                    <a:pt x="251126" y="291370"/>
                  </a:cubicBezTo>
                  <a:cubicBezTo>
                    <a:pt x="260808" y="300395"/>
                    <a:pt x="275655" y="306197"/>
                    <a:pt x="295020" y="310065"/>
                  </a:cubicBezTo>
                  <a:lnTo>
                    <a:pt x="295020" y="384843"/>
                  </a:lnTo>
                  <a:cubicBezTo>
                    <a:pt x="279528" y="383554"/>
                    <a:pt x="269200" y="377752"/>
                    <a:pt x="263390" y="367438"/>
                  </a:cubicBezTo>
                  <a:cubicBezTo>
                    <a:pt x="260163" y="361636"/>
                    <a:pt x="258226" y="352611"/>
                    <a:pt x="257581" y="340363"/>
                  </a:cubicBezTo>
                  <a:lnTo>
                    <a:pt x="233052" y="340363"/>
                  </a:lnTo>
                  <a:cubicBezTo>
                    <a:pt x="233052" y="355834"/>
                    <a:pt x="235634" y="368082"/>
                    <a:pt x="240798" y="377752"/>
                  </a:cubicBezTo>
                  <a:cubicBezTo>
                    <a:pt x="250481" y="394513"/>
                    <a:pt x="268554" y="404183"/>
                    <a:pt x="295020" y="405472"/>
                  </a:cubicBezTo>
                  <a:lnTo>
                    <a:pt x="295020" y="431902"/>
                  </a:lnTo>
                  <a:lnTo>
                    <a:pt x="307929" y="431902"/>
                  </a:lnTo>
                  <a:lnTo>
                    <a:pt x="307929" y="405472"/>
                  </a:lnTo>
                  <a:cubicBezTo>
                    <a:pt x="324712" y="403538"/>
                    <a:pt x="337622" y="399670"/>
                    <a:pt x="346014" y="394513"/>
                  </a:cubicBezTo>
                  <a:cubicBezTo>
                    <a:pt x="362151" y="384199"/>
                    <a:pt x="369897" y="366793"/>
                    <a:pt x="369897" y="342941"/>
                  </a:cubicBezTo>
                  <a:cubicBezTo>
                    <a:pt x="369897" y="326181"/>
                    <a:pt x="363442" y="313288"/>
                    <a:pt x="351178" y="304907"/>
                  </a:cubicBezTo>
                  <a:cubicBezTo>
                    <a:pt x="344077" y="299750"/>
                    <a:pt x="329231" y="293948"/>
                    <a:pt x="307929" y="288147"/>
                  </a:cubicBezTo>
                  <a:lnTo>
                    <a:pt x="307929" y="221104"/>
                  </a:lnTo>
                  <a:cubicBezTo>
                    <a:pt x="320839" y="221748"/>
                    <a:pt x="329876" y="226906"/>
                    <a:pt x="335686" y="235931"/>
                  </a:cubicBezTo>
                  <a:cubicBezTo>
                    <a:pt x="338913" y="241088"/>
                    <a:pt x="340850" y="246890"/>
                    <a:pt x="341495" y="253981"/>
                  </a:cubicBezTo>
                  <a:lnTo>
                    <a:pt x="365378" y="253981"/>
                  </a:lnTo>
                  <a:cubicBezTo>
                    <a:pt x="364733" y="238509"/>
                    <a:pt x="359569" y="225616"/>
                    <a:pt x="349887" y="216591"/>
                  </a:cubicBezTo>
                  <a:cubicBezTo>
                    <a:pt x="340204" y="206922"/>
                    <a:pt x="326649" y="201764"/>
                    <a:pt x="307929" y="200475"/>
                  </a:cubicBezTo>
                  <a:lnTo>
                    <a:pt x="307929" y="182425"/>
                  </a:lnTo>
                  <a:close/>
                  <a:moveTo>
                    <a:pt x="301475" y="150193"/>
                  </a:moveTo>
                  <a:cubicBezTo>
                    <a:pt x="388616" y="150193"/>
                    <a:pt x="458975" y="220459"/>
                    <a:pt x="458975" y="307486"/>
                  </a:cubicBezTo>
                  <a:cubicBezTo>
                    <a:pt x="458975" y="393868"/>
                    <a:pt x="388616" y="464779"/>
                    <a:pt x="301475" y="464779"/>
                  </a:cubicBezTo>
                  <a:cubicBezTo>
                    <a:pt x="214333" y="464779"/>
                    <a:pt x="143974" y="393868"/>
                    <a:pt x="143974" y="307486"/>
                  </a:cubicBezTo>
                  <a:cubicBezTo>
                    <a:pt x="143974" y="220459"/>
                    <a:pt x="214333" y="150193"/>
                    <a:pt x="301475" y="150193"/>
                  </a:cubicBezTo>
                  <a:close/>
                  <a:moveTo>
                    <a:pt x="301474" y="0"/>
                  </a:moveTo>
                  <a:lnTo>
                    <a:pt x="602948" y="218500"/>
                  </a:lnTo>
                  <a:lnTo>
                    <a:pt x="531291" y="218500"/>
                  </a:lnTo>
                  <a:lnTo>
                    <a:pt x="301474" y="52208"/>
                  </a:lnTo>
                  <a:lnTo>
                    <a:pt x="71657" y="218500"/>
                  </a:lnTo>
                  <a:lnTo>
                    <a:pt x="0" y="218500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cxnSp>
        <p:nvCxnSpPr>
          <p:cNvPr id="226" name="直接连接符 225"/>
          <p:cNvCxnSpPr>
            <a:stCxn id="180" idx="6"/>
          </p:cNvCxnSpPr>
          <p:nvPr/>
        </p:nvCxnSpPr>
        <p:spPr>
          <a:xfrm flipV="1">
            <a:off x="4473575" y="2082165"/>
            <a:ext cx="29718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连接符 226"/>
          <p:cNvCxnSpPr>
            <a:stCxn id="194" idx="6"/>
          </p:cNvCxnSpPr>
          <p:nvPr/>
        </p:nvCxnSpPr>
        <p:spPr>
          <a:xfrm>
            <a:off x="4473575" y="3073400"/>
            <a:ext cx="29718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连接符 227"/>
          <p:cNvCxnSpPr>
            <a:stCxn id="204" idx="6"/>
          </p:cNvCxnSpPr>
          <p:nvPr/>
        </p:nvCxnSpPr>
        <p:spPr>
          <a:xfrm>
            <a:off x="4473575" y="4064000"/>
            <a:ext cx="297180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282440" y="1325880"/>
            <a:ext cx="1695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>
              <a:spcBef>
                <a:spcPct val="50000"/>
              </a:spcBef>
              <a:buClr>
                <a:srgbClr val="FF0066"/>
              </a:buClr>
              <a:buNone/>
            </a:pP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2、客观因素：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799455" y="1885315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操作技能不熟练</a:t>
            </a:r>
            <a:endParaRPr lang="zh-CN" altLang="en-US"/>
          </a:p>
        </p:txBody>
      </p:sp>
      <p:sp>
        <p:nvSpPr>
          <p:cNvPr id="183" name="文本框 182"/>
          <p:cNvSpPr txBox="1"/>
          <p:nvPr/>
        </p:nvSpPr>
        <p:spPr>
          <a:xfrm>
            <a:off x="5799455" y="276860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>
              <a:spcBef>
                <a:spcPct val="15000"/>
              </a:spcBef>
              <a:buClr>
                <a:srgbClr val="FF0000"/>
              </a:buClr>
              <a:buNone/>
            </a:pPr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制度不完善</a:t>
            </a:r>
            <a:endParaRPr lang="zh-CN" altLang="en-US"/>
          </a:p>
        </p:txBody>
      </p:sp>
      <p:sp>
        <p:nvSpPr>
          <p:cNvPr id="184" name="文本框 183"/>
          <p:cNvSpPr txBox="1"/>
          <p:nvPr/>
        </p:nvSpPr>
        <p:spPr>
          <a:xfrm>
            <a:off x="5799455" y="3766820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>
              <a:spcBef>
                <a:spcPct val="15000"/>
              </a:spcBef>
              <a:buClr>
                <a:srgbClr val="FF0000"/>
              </a:buClr>
              <a:buNone/>
            </a:pPr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安全监督不够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  <a:defRPr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反习惯性违章</a:t>
            </a:r>
          </a:p>
        </p:txBody>
      </p:sp>
      <p:grpSp>
        <p:nvGrpSpPr>
          <p:cNvPr id="4" name="24365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4825" y="848061"/>
            <a:ext cx="8134350" cy="3759995"/>
            <a:chOff x="673100" y="1130299"/>
            <a:chExt cx="10845800" cy="5013327"/>
          </a:xfrm>
        </p:grpSpPr>
        <p:sp>
          <p:nvSpPr>
            <p:cNvPr id="8" name="ïṥ1ïdé"/>
            <p:cNvSpPr/>
            <p:nvPr/>
          </p:nvSpPr>
          <p:spPr>
            <a:xfrm>
              <a:off x="673100" y="1130299"/>
              <a:ext cx="10845800" cy="1889552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5" name="ïSḻîḓé"/>
            <p:cNvGrpSpPr/>
            <p:nvPr/>
          </p:nvGrpSpPr>
          <p:grpSpPr>
            <a:xfrm>
              <a:off x="673100" y="2499899"/>
              <a:ext cx="10845800" cy="727223"/>
              <a:chOff x="673100" y="2499899"/>
              <a:chExt cx="10845800" cy="727223"/>
            </a:xfrm>
          </p:grpSpPr>
          <p:sp>
            <p:nvSpPr>
              <p:cNvPr id="3" name="iśḷîḋê"/>
              <p:cNvSpPr/>
              <p:nvPr/>
            </p:nvSpPr>
            <p:spPr>
              <a:xfrm flipV="1">
                <a:off x="5835417" y="2848440"/>
                <a:ext cx="521167" cy="378682"/>
              </a:xfrm>
              <a:prstGeom prst="triangle">
                <a:avLst/>
              </a:prstGeom>
              <a:solidFill>
                <a:srgbClr val="22CCDE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íšļiḓè"/>
              <p:cNvSpPr/>
              <p:nvPr/>
            </p:nvSpPr>
            <p:spPr>
              <a:xfrm>
                <a:off x="673100" y="2499899"/>
                <a:ext cx="10845800" cy="519952"/>
              </a:xfrm>
              <a:prstGeom prst="roundRect">
                <a:avLst>
                  <a:gd name="adj" fmla="val 1139"/>
                </a:avLst>
              </a:prstGeom>
              <a:solidFill>
                <a:srgbClr val="22CCDE"/>
              </a:solidFill>
              <a:ln w="3175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en-US" altLang="zh-CN" sz="1600" dirty="0"/>
              </a:p>
            </p:txBody>
          </p:sp>
        </p:grpSp>
        <p:sp>
          <p:nvSpPr>
            <p:cNvPr id="9" name="îsḷîďé"/>
            <p:cNvSpPr/>
            <p:nvPr/>
          </p:nvSpPr>
          <p:spPr>
            <a:xfrm>
              <a:off x="878846" y="3325907"/>
              <a:ext cx="2366682" cy="2817719"/>
            </a:xfrm>
            <a:prstGeom prst="roundRect">
              <a:avLst>
                <a:gd name="adj" fmla="val 13637"/>
              </a:avLst>
            </a:prstGeom>
            <a:noFill/>
            <a:ln w="19050">
              <a:solidFill>
                <a:srgbClr val="22CCDE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10" name="íṩlïďé"/>
            <p:cNvSpPr/>
            <p:nvPr/>
          </p:nvSpPr>
          <p:spPr>
            <a:xfrm>
              <a:off x="1884865" y="3464725"/>
              <a:ext cx="354644" cy="412377"/>
            </a:xfrm>
            <a:custGeom>
              <a:avLst/>
              <a:gdLst>
                <a:gd name="connsiteX0" fmla="*/ 193784 w 523934"/>
                <a:gd name="connsiteY0" fmla="*/ 190536 h 609225"/>
                <a:gd name="connsiteX1" fmla="*/ 193784 w 523934"/>
                <a:gd name="connsiteY1" fmla="*/ 227817 h 609225"/>
                <a:gd name="connsiteX2" fmla="*/ 205267 w 523934"/>
                <a:gd name="connsiteY2" fmla="*/ 227817 h 609225"/>
                <a:gd name="connsiteX3" fmla="*/ 205267 w 523934"/>
                <a:gd name="connsiteY3" fmla="*/ 273700 h 609225"/>
                <a:gd name="connsiteX4" fmla="*/ 193784 w 523934"/>
                <a:gd name="connsiteY4" fmla="*/ 273700 h 609225"/>
                <a:gd name="connsiteX5" fmla="*/ 193784 w 523934"/>
                <a:gd name="connsiteY5" fmla="*/ 283737 h 609225"/>
                <a:gd name="connsiteX6" fmla="*/ 256943 w 523934"/>
                <a:gd name="connsiteY6" fmla="*/ 295208 h 609225"/>
                <a:gd name="connsiteX7" fmla="*/ 320102 w 523934"/>
                <a:gd name="connsiteY7" fmla="*/ 283737 h 609225"/>
                <a:gd name="connsiteX8" fmla="*/ 320102 w 523934"/>
                <a:gd name="connsiteY8" fmla="*/ 273700 h 609225"/>
                <a:gd name="connsiteX9" fmla="*/ 308619 w 523934"/>
                <a:gd name="connsiteY9" fmla="*/ 273700 h 609225"/>
                <a:gd name="connsiteX10" fmla="*/ 308619 w 523934"/>
                <a:gd name="connsiteY10" fmla="*/ 227817 h 609225"/>
                <a:gd name="connsiteX11" fmla="*/ 320102 w 523934"/>
                <a:gd name="connsiteY11" fmla="*/ 227817 h 609225"/>
                <a:gd name="connsiteX12" fmla="*/ 320102 w 523934"/>
                <a:gd name="connsiteY12" fmla="*/ 190536 h 609225"/>
                <a:gd name="connsiteX13" fmla="*/ 256943 w 523934"/>
                <a:gd name="connsiteY13" fmla="*/ 202007 h 609225"/>
                <a:gd name="connsiteX14" fmla="*/ 175123 w 523934"/>
                <a:gd name="connsiteY14" fmla="*/ 167594 h 609225"/>
                <a:gd name="connsiteX15" fmla="*/ 256943 w 523934"/>
                <a:gd name="connsiteY15" fmla="*/ 181933 h 609225"/>
                <a:gd name="connsiteX16" fmla="*/ 340198 w 523934"/>
                <a:gd name="connsiteY16" fmla="*/ 167594 h 609225"/>
                <a:gd name="connsiteX17" fmla="*/ 340198 w 523934"/>
                <a:gd name="connsiteY17" fmla="*/ 184801 h 609225"/>
                <a:gd name="connsiteX18" fmla="*/ 384697 w 523934"/>
                <a:gd name="connsiteY18" fmla="*/ 190536 h 609225"/>
                <a:gd name="connsiteX19" fmla="*/ 394745 w 523934"/>
                <a:gd name="connsiteY19" fmla="*/ 227817 h 609225"/>
                <a:gd name="connsiteX20" fmla="*/ 409099 w 523934"/>
                <a:gd name="connsiteY20" fmla="*/ 273700 h 609225"/>
                <a:gd name="connsiteX21" fmla="*/ 348811 w 523934"/>
                <a:gd name="connsiteY21" fmla="*/ 273700 h 609225"/>
                <a:gd name="connsiteX22" fmla="*/ 350246 w 523934"/>
                <a:gd name="connsiteY22" fmla="*/ 308113 h 609225"/>
                <a:gd name="connsiteX23" fmla="*/ 523934 w 523934"/>
                <a:gd name="connsiteY23" fmla="*/ 308113 h 609225"/>
                <a:gd name="connsiteX24" fmla="*/ 523934 w 523934"/>
                <a:gd name="connsiteY24" fmla="*/ 376939 h 609225"/>
                <a:gd name="connsiteX25" fmla="*/ 482306 w 523934"/>
                <a:gd name="connsiteY25" fmla="*/ 376939 h 609225"/>
                <a:gd name="connsiteX26" fmla="*/ 482306 w 523934"/>
                <a:gd name="connsiteY26" fmla="*/ 609225 h 609225"/>
                <a:gd name="connsiteX27" fmla="*/ 41628 w 523934"/>
                <a:gd name="connsiteY27" fmla="*/ 609225 h 609225"/>
                <a:gd name="connsiteX28" fmla="*/ 41628 w 523934"/>
                <a:gd name="connsiteY28" fmla="*/ 376939 h 609225"/>
                <a:gd name="connsiteX29" fmla="*/ 0 w 523934"/>
                <a:gd name="connsiteY29" fmla="*/ 376939 h 609225"/>
                <a:gd name="connsiteX30" fmla="*/ 0 w 523934"/>
                <a:gd name="connsiteY30" fmla="*/ 308113 h 609225"/>
                <a:gd name="connsiteX31" fmla="*/ 170817 w 523934"/>
                <a:gd name="connsiteY31" fmla="*/ 308113 h 609225"/>
                <a:gd name="connsiteX32" fmla="*/ 170817 w 523934"/>
                <a:gd name="connsiteY32" fmla="*/ 273700 h 609225"/>
                <a:gd name="connsiteX33" fmla="*/ 99045 w 523934"/>
                <a:gd name="connsiteY33" fmla="*/ 273700 h 609225"/>
                <a:gd name="connsiteX34" fmla="*/ 104787 w 523934"/>
                <a:gd name="connsiteY34" fmla="*/ 262229 h 609225"/>
                <a:gd name="connsiteX35" fmla="*/ 103351 w 523934"/>
                <a:gd name="connsiteY35" fmla="*/ 262229 h 609225"/>
                <a:gd name="connsiteX36" fmla="*/ 139237 w 523934"/>
                <a:gd name="connsiteY36" fmla="*/ 190536 h 609225"/>
                <a:gd name="connsiteX37" fmla="*/ 175123 w 523934"/>
                <a:gd name="connsiteY37" fmla="*/ 186235 h 609225"/>
                <a:gd name="connsiteX38" fmla="*/ 261393 w 523934"/>
                <a:gd name="connsiteY38" fmla="*/ 0 h 609225"/>
                <a:gd name="connsiteX39" fmla="*/ 344616 w 523934"/>
                <a:gd name="connsiteY39" fmla="*/ 83108 h 609225"/>
                <a:gd name="connsiteX40" fmla="*/ 261393 w 523934"/>
                <a:gd name="connsiteY40" fmla="*/ 166216 h 609225"/>
                <a:gd name="connsiteX41" fmla="*/ 178170 w 523934"/>
                <a:gd name="connsiteY41" fmla="*/ 83108 h 609225"/>
                <a:gd name="connsiteX42" fmla="*/ 261393 w 523934"/>
                <a:gd name="connsiteY42" fmla="*/ 0 h 60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23934" h="609225">
                  <a:moveTo>
                    <a:pt x="193784" y="190536"/>
                  </a:moveTo>
                  <a:lnTo>
                    <a:pt x="193784" y="227817"/>
                  </a:lnTo>
                  <a:lnTo>
                    <a:pt x="205267" y="227817"/>
                  </a:lnTo>
                  <a:lnTo>
                    <a:pt x="205267" y="273700"/>
                  </a:lnTo>
                  <a:lnTo>
                    <a:pt x="193784" y="273700"/>
                  </a:lnTo>
                  <a:lnTo>
                    <a:pt x="193784" y="283737"/>
                  </a:lnTo>
                  <a:lnTo>
                    <a:pt x="256943" y="295208"/>
                  </a:lnTo>
                  <a:lnTo>
                    <a:pt x="320102" y="283737"/>
                  </a:lnTo>
                  <a:lnTo>
                    <a:pt x="320102" y="273700"/>
                  </a:lnTo>
                  <a:lnTo>
                    <a:pt x="308619" y="273700"/>
                  </a:lnTo>
                  <a:lnTo>
                    <a:pt x="308619" y="227817"/>
                  </a:lnTo>
                  <a:lnTo>
                    <a:pt x="320102" y="227817"/>
                  </a:lnTo>
                  <a:lnTo>
                    <a:pt x="320102" y="190536"/>
                  </a:lnTo>
                  <a:lnTo>
                    <a:pt x="256943" y="202007"/>
                  </a:lnTo>
                  <a:close/>
                  <a:moveTo>
                    <a:pt x="175123" y="167594"/>
                  </a:moveTo>
                  <a:lnTo>
                    <a:pt x="256943" y="181933"/>
                  </a:lnTo>
                  <a:lnTo>
                    <a:pt x="340198" y="167594"/>
                  </a:lnTo>
                  <a:lnTo>
                    <a:pt x="340198" y="184801"/>
                  </a:lnTo>
                  <a:lnTo>
                    <a:pt x="384697" y="190536"/>
                  </a:lnTo>
                  <a:lnTo>
                    <a:pt x="394745" y="227817"/>
                  </a:lnTo>
                  <a:lnTo>
                    <a:pt x="409099" y="273700"/>
                  </a:lnTo>
                  <a:lnTo>
                    <a:pt x="348811" y="273700"/>
                  </a:lnTo>
                  <a:lnTo>
                    <a:pt x="350246" y="308113"/>
                  </a:lnTo>
                  <a:lnTo>
                    <a:pt x="523934" y="308113"/>
                  </a:lnTo>
                  <a:lnTo>
                    <a:pt x="523934" y="376939"/>
                  </a:lnTo>
                  <a:lnTo>
                    <a:pt x="482306" y="376939"/>
                  </a:lnTo>
                  <a:lnTo>
                    <a:pt x="482306" y="609225"/>
                  </a:lnTo>
                  <a:lnTo>
                    <a:pt x="41628" y="609225"/>
                  </a:lnTo>
                  <a:lnTo>
                    <a:pt x="41628" y="376939"/>
                  </a:lnTo>
                  <a:lnTo>
                    <a:pt x="0" y="376939"/>
                  </a:lnTo>
                  <a:lnTo>
                    <a:pt x="0" y="308113"/>
                  </a:lnTo>
                  <a:lnTo>
                    <a:pt x="170817" y="308113"/>
                  </a:lnTo>
                  <a:lnTo>
                    <a:pt x="170817" y="273700"/>
                  </a:lnTo>
                  <a:lnTo>
                    <a:pt x="99045" y="273700"/>
                  </a:lnTo>
                  <a:lnTo>
                    <a:pt x="104787" y="262229"/>
                  </a:lnTo>
                  <a:lnTo>
                    <a:pt x="103351" y="262229"/>
                  </a:lnTo>
                  <a:lnTo>
                    <a:pt x="139237" y="190536"/>
                  </a:lnTo>
                  <a:lnTo>
                    <a:pt x="175123" y="186235"/>
                  </a:lnTo>
                  <a:close/>
                  <a:moveTo>
                    <a:pt x="261393" y="0"/>
                  </a:moveTo>
                  <a:cubicBezTo>
                    <a:pt x="307356" y="0"/>
                    <a:pt x="344616" y="37209"/>
                    <a:pt x="344616" y="83108"/>
                  </a:cubicBezTo>
                  <a:cubicBezTo>
                    <a:pt x="344616" y="129007"/>
                    <a:pt x="307356" y="166216"/>
                    <a:pt x="261393" y="166216"/>
                  </a:cubicBezTo>
                  <a:cubicBezTo>
                    <a:pt x="215430" y="166216"/>
                    <a:pt x="178170" y="129007"/>
                    <a:pt x="178170" y="83108"/>
                  </a:cubicBezTo>
                  <a:cubicBezTo>
                    <a:pt x="178170" y="37209"/>
                    <a:pt x="215430" y="0"/>
                    <a:pt x="261393" y="0"/>
                  </a:cubicBezTo>
                  <a:close/>
                </a:path>
              </a:pathLst>
            </a:custGeom>
            <a:solidFill>
              <a:srgbClr val="22CCDE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8" name="íśľíḓe"/>
            <p:cNvSpPr/>
            <p:nvPr/>
          </p:nvSpPr>
          <p:spPr>
            <a:xfrm>
              <a:off x="3568055" y="3325907"/>
              <a:ext cx="2366682" cy="2817719"/>
            </a:xfrm>
            <a:prstGeom prst="roundRect">
              <a:avLst>
                <a:gd name="adj" fmla="val 13637"/>
              </a:avLst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0" name="íslîḍé"/>
            <p:cNvSpPr/>
            <p:nvPr/>
          </p:nvSpPr>
          <p:spPr>
            <a:xfrm>
              <a:off x="4574074" y="3464725"/>
              <a:ext cx="354644" cy="412377"/>
            </a:xfrm>
            <a:custGeom>
              <a:avLst/>
              <a:gdLst>
                <a:gd name="connsiteX0" fmla="*/ 193784 w 523934"/>
                <a:gd name="connsiteY0" fmla="*/ 190536 h 609225"/>
                <a:gd name="connsiteX1" fmla="*/ 193784 w 523934"/>
                <a:gd name="connsiteY1" fmla="*/ 227817 h 609225"/>
                <a:gd name="connsiteX2" fmla="*/ 205267 w 523934"/>
                <a:gd name="connsiteY2" fmla="*/ 227817 h 609225"/>
                <a:gd name="connsiteX3" fmla="*/ 205267 w 523934"/>
                <a:gd name="connsiteY3" fmla="*/ 273700 h 609225"/>
                <a:gd name="connsiteX4" fmla="*/ 193784 w 523934"/>
                <a:gd name="connsiteY4" fmla="*/ 273700 h 609225"/>
                <a:gd name="connsiteX5" fmla="*/ 193784 w 523934"/>
                <a:gd name="connsiteY5" fmla="*/ 283737 h 609225"/>
                <a:gd name="connsiteX6" fmla="*/ 256943 w 523934"/>
                <a:gd name="connsiteY6" fmla="*/ 295208 h 609225"/>
                <a:gd name="connsiteX7" fmla="*/ 320102 w 523934"/>
                <a:gd name="connsiteY7" fmla="*/ 283737 h 609225"/>
                <a:gd name="connsiteX8" fmla="*/ 320102 w 523934"/>
                <a:gd name="connsiteY8" fmla="*/ 273700 h 609225"/>
                <a:gd name="connsiteX9" fmla="*/ 308619 w 523934"/>
                <a:gd name="connsiteY9" fmla="*/ 273700 h 609225"/>
                <a:gd name="connsiteX10" fmla="*/ 308619 w 523934"/>
                <a:gd name="connsiteY10" fmla="*/ 227817 h 609225"/>
                <a:gd name="connsiteX11" fmla="*/ 320102 w 523934"/>
                <a:gd name="connsiteY11" fmla="*/ 227817 h 609225"/>
                <a:gd name="connsiteX12" fmla="*/ 320102 w 523934"/>
                <a:gd name="connsiteY12" fmla="*/ 190536 h 609225"/>
                <a:gd name="connsiteX13" fmla="*/ 256943 w 523934"/>
                <a:gd name="connsiteY13" fmla="*/ 202007 h 609225"/>
                <a:gd name="connsiteX14" fmla="*/ 175123 w 523934"/>
                <a:gd name="connsiteY14" fmla="*/ 167594 h 609225"/>
                <a:gd name="connsiteX15" fmla="*/ 256943 w 523934"/>
                <a:gd name="connsiteY15" fmla="*/ 181933 h 609225"/>
                <a:gd name="connsiteX16" fmla="*/ 340198 w 523934"/>
                <a:gd name="connsiteY16" fmla="*/ 167594 h 609225"/>
                <a:gd name="connsiteX17" fmla="*/ 340198 w 523934"/>
                <a:gd name="connsiteY17" fmla="*/ 184801 h 609225"/>
                <a:gd name="connsiteX18" fmla="*/ 384697 w 523934"/>
                <a:gd name="connsiteY18" fmla="*/ 190536 h 609225"/>
                <a:gd name="connsiteX19" fmla="*/ 394745 w 523934"/>
                <a:gd name="connsiteY19" fmla="*/ 227817 h 609225"/>
                <a:gd name="connsiteX20" fmla="*/ 409099 w 523934"/>
                <a:gd name="connsiteY20" fmla="*/ 273700 h 609225"/>
                <a:gd name="connsiteX21" fmla="*/ 348811 w 523934"/>
                <a:gd name="connsiteY21" fmla="*/ 273700 h 609225"/>
                <a:gd name="connsiteX22" fmla="*/ 350246 w 523934"/>
                <a:gd name="connsiteY22" fmla="*/ 308113 h 609225"/>
                <a:gd name="connsiteX23" fmla="*/ 523934 w 523934"/>
                <a:gd name="connsiteY23" fmla="*/ 308113 h 609225"/>
                <a:gd name="connsiteX24" fmla="*/ 523934 w 523934"/>
                <a:gd name="connsiteY24" fmla="*/ 376939 h 609225"/>
                <a:gd name="connsiteX25" fmla="*/ 482306 w 523934"/>
                <a:gd name="connsiteY25" fmla="*/ 376939 h 609225"/>
                <a:gd name="connsiteX26" fmla="*/ 482306 w 523934"/>
                <a:gd name="connsiteY26" fmla="*/ 609225 h 609225"/>
                <a:gd name="connsiteX27" fmla="*/ 41628 w 523934"/>
                <a:gd name="connsiteY27" fmla="*/ 609225 h 609225"/>
                <a:gd name="connsiteX28" fmla="*/ 41628 w 523934"/>
                <a:gd name="connsiteY28" fmla="*/ 376939 h 609225"/>
                <a:gd name="connsiteX29" fmla="*/ 0 w 523934"/>
                <a:gd name="connsiteY29" fmla="*/ 376939 h 609225"/>
                <a:gd name="connsiteX30" fmla="*/ 0 w 523934"/>
                <a:gd name="connsiteY30" fmla="*/ 308113 h 609225"/>
                <a:gd name="connsiteX31" fmla="*/ 170817 w 523934"/>
                <a:gd name="connsiteY31" fmla="*/ 308113 h 609225"/>
                <a:gd name="connsiteX32" fmla="*/ 170817 w 523934"/>
                <a:gd name="connsiteY32" fmla="*/ 273700 h 609225"/>
                <a:gd name="connsiteX33" fmla="*/ 99045 w 523934"/>
                <a:gd name="connsiteY33" fmla="*/ 273700 h 609225"/>
                <a:gd name="connsiteX34" fmla="*/ 104787 w 523934"/>
                <a:gd name="connsiteY34" fmla="*/ 262229 h 609225"/>
                <a:gd name="connsiteX35" fmla="*/ 103351 w 523934"/>
                <a:gd name="connsiteY35" fmla="*/ 262229 h 609225"/>
                <a:gd name="connsiteX36" fmla="*/ 139237 w 523934"/>
                <a:gd name="connsiteY36" fmla="*/ 190536 h 609225"/>
                <a:gd name="connsiteX37" fmla="*/ 175123 w 523934"/>
                <a:gd name="connsiteY37" fmla="*/ 186235 h 609225"/>
                <a:gd name="connsiteX38" fmla="*/ 261393 w 523934"/>
                <a:gd name="connsiteY38" fmla="*/ 0 h 609225"/>
                <a:gd name="connsiteX39" fmla="*/ 344616 w 523934"/>
                <a:gd name="connsiteY39" fmla="*/ 83108 h 609225"/>
                <a:gd name="connsiteX40" fmla="*/ 261393 w 523934"/>
                <a:gd name="connsiteY40" fmla="*/ 166216 h 609225"/>
                <a:gd name="connsiteX41" fmla="*/ 178170 w 523934"/>
                <a:gd name="connsiteY41" fmla="*/ 83108 h 609225"/>
                <a:gd name="connsiteX42" fmla="*/ 261393 w 523934"/>
                <a:gd name="connsiteY42" fmla="*/ 0 h 60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23934" h="609225">
                  <a:moveTo>
                    <a:pt x="193784" y="190536"/>
                  </a:moveTo>
                  <a:lnTo>
                    <a:pt x="193784" y="227817"/>
                  </a:lnTo>
                  <a:lnTo>
                    <a:pt x="205267" y="227817"/>
                  </a:lnTo>
                  <a:lnTo>
                    <a:pt x="205267" y="273700"/>
                  </a:lnTo>
                  <a:lnTo>
                    <a:pt x="193784" y="273700"/>
                  </a:lnTo>
                  <a:lnTo>
                    <a:pt x="193784" y="283737"/>
                  </a:lnTo>
                  <a:lnTo>
                    <a:pt x="256943" y="295208"/>
                  </a:lnTo>
                  <a:lnTo>
                    <a:pt x="320102" y="283737"/>
                  </a:lnTo>
                  <a:lnTo>
                    <a:pt x="320102" y="273700"/>
                  </a:lnTo>
                  <a:lnTo>
                    <a:pt x="308619" y="273700"/>
                  </a:lnTo>
                  <a:lnTo>
                    <a:pt x="308619" y="227817"/>
                  </a:lnTo>
                  <a:lnTo>
                    <a:pt x="320102" y="227817"/>
                  </a:lnTo>
                  <a:lnTo>
                    <a:pt x="320102" y="190536"/>
                  </a:lnTo>
                  <a:lnTo>
                    <a:pt x="256943" y="202007"/>
                  </a:lnTo>
                  <a:close/>
                  <a:moveTo>
                    <a:pt x="175123" y="167594"/>
                  </a:moveTo>
                  <a:lnTo>
                    <a:pt x="256943" y="181933"/>
                  </a:lnTo>
                  <a:lnTo>
                    <a:pt x="340198" y="167594"/>
                  </a:lnTo>
                  <a:lnTo>
                    <a:pt x="340198" y="184801"/>
                  </a:lnTo>
                  <a:lnTo>
                    <a:pt x="384697" y="190536"/>
                  </a:lnTo>
                  <a:lnTo>
                    <a:pt x="394745" y="227817"/>
                  </a:lnTo>
                  <a:lnTo>
                    <a:pt x="409099" y="273700"/>
                  </a:lnTo>
                  <a:lnTo>
                    <a:pt x="348811" y="273700"/>
                  </a:lnTo>
                  <a:lnTo>
                    <a:pt x="350246" y="308113"/>
                  </a:lnTo>
                  <a:lnTo>
                    <a:pt x="523934" y="308113"/>
                  </a:lnTo>
                  <a:lnTo>
                    <a:pt x="523934" y="376939"/>
                  </a:lnTo>
                  <a:lnTo>
                    <a:pt x="482306" y="376939"/>
                  </a:lnTo>
                  <a:lnTo>
                    <a:pt x="482306" y="609225"/>
                  </a:lnTo>
                  <a:lnTo>
                    <a:pt x="41628" y="609225"/>
                  </a:lnTo>
                  <a:lnTo>
                    <a:pt x="41628" y="376939"/>
                  </a:lnTo>
                  <a:lnTo>
                    <a:pt x="0" y="376939"/>
                  </a:lnTo>
                  <a:lnTo>
                    <a:pt x="0" y="308113"/>
                  </a:lnTo>
                  <a:lnTo>
                    <a:pt x="170817" y="308113"/>
                  </a:lnTo>
                  <a:lnTo>
                    <a:pt x="170817" y="273700"/>
                  </a:lnTo>
                  <a:lnTo>
                    <a:pt x="99045" y="273700"/>
                  </a:lnTo>
                  <a:lnTo>
                    <a:pt x="104787" y="262229"/>
                  </a:lnTo>
                  <a:lnTo>
                    <a:pt x="103351" y="262229"/>
                  </a:lnTo>
                  <a:lnTo>
                    <a:pt x="139237" y="190536"/>
                  </a:lnTo>
                  <a:lnTo>
                    <a:pt x="175123" y="186235"/>
                  </a:lnTo>
                  <a:close/>
                  <a:moveTo>
                    <a:pt x="261393" y="0"/>
                  </a:moveTo>
                  <a:cubicBezTo>
                    <a:pt x="307356" y="0"/>
                    <a:pt x="344616" y="37209"/>
                    <a:pt x="344616" y="83108"/>
                  </a:cubicBezTo>
                  <a:cubicBezTo>
                    <a:pt x="344616" y="129007"/>
                    <a:pt x="307356" y="166216"/>
                    <a:pt x="261393" y="166216"/>
                  </a:cubicBezTo>
                  <a:cubicBezTo>
                    <a:pt x="215430" y="166216"/>
                    <a:pt x="178170" y="129007"/>
                    <a:pt x="178170" y="83108"/>
                  </a:cubicBezTo>
                  <a:cubicBezTo>
                    <a:pt x="178170" y="37209"/>
                    <a:pt x="215430" y="0"/>
                    <a:pt x="26139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5" name="íśľíde"/>
            <p:cNvSpPr/>
            <p:nvPr/>
          </p:nvSpPr>
          <p:spPr>
            <a:xfrm>
              <a:off x="6257264" y="3325907"/>
              <a:ext cx="2366682" cy="2817719"/>
            </a:xfrm>
            <a:prstGeom prst="roundRect">
              <a:avLst>
                <a:gd name="adj" fmla="val 13637"/>
              </a:avLst>
            </a:prstGeom>
            <a:noFill/>
            <a:ln w="19050">
              <a:solidFill>
                <a:srgbClr val="22CCDE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" name="ïṣļiḋé"/>
            <p:cNvSpPr/>
            <p:nvPr/>
          </p:nvSpPr>
          <p:spPr>
            <a:xfrm>
              <a:off x="7263283" y="3464725"/>
              <a:ext cx="354644" cy="412377"/>
            </a:xfrm>
            <a:custGeom>
              <a:avLst/>
              <a:gdLst>
                <a:gd name="connsiteX0" fmla="*/ 193784 w 523934"/>
                <a:gd name="connsiteY0" fmla="*/ 190536 h 609225"/>
                <a:gd name="connsiteX1" fmla="*/ 193784 w 523934"/>
                <a:gd name="connsiteY1" fmla="*/ 227817 h 609225"/>
                <a:gd name="connsiteX2" fmla="*/ 205267 w 523934"/>
                <a:gd name="connsiteY2" fmla="*/ 227817 h 609225"/>
                <a:gd name="connsiteX3" fmla="*/ 205267 w 523934"/>
                <a:gd name="connsiteY3" fmla="*/ 273700 h 609225"/>
                <a:gd name="connsiteX4" fmla="*/ 193784 w 523934"/>
                <a:gd name="connsiteY4" fmla="*/ 273700 h 609225"/>
                <a:gd name="connsiteX5" fmla="*/ 193784 w 523934"/>
                <a:gd name="connsiteY5" fmla="*/ 283737 h 609225"/>
                <a:gd name="connsiteX6" fmla="*/ 256943 w 523934"/>
                <a:gd name="connsiteY6" fmla="*/ 295208 h 609225"/>
                <a:gd name="connsiteX7" fmla="*/ 320102 w 523934"/>
                <a:gd name="connsiteY7" fmla="*/ 283737 h 609225"/>
                <a:gd name="connsiteX8" fmla="*/ 320102 w 523934"/>
                <a:gd name="connsiteY8" fmla="*/ 273700 h 609225"/>
                <a:gd name="connsiteX9" fmla="*/ 308619 w 523934"/>
                <a:gd name="connsiteY9" fmla="*/ 273700 h 609225"/>
                <a:gd name="connsiteX10" fmla="*/ 308619 w 523934"/>
                <a:gd name="connsiteY10" fmla="*/ 227817 h 609225"/>
                <a:gd name="connsiteX11" fmla="*/ 320102 w 523934"/>
                <a:gd name="connsiteY11" fmla="*/ 227817 h 609225"/>
                <a:gd name="connsiteX12" fmla="*/ 320102 w 523934"/>
                <a:gd name="connsiteY12" fmla="*/ 190536 h 609225"/>
                <a:gd name="connsiteX13" fmla="*/ 256943 w 523934"/>
                <a:gd name="connsiteY13" fmla="*/ 202007 h 609225"/>
                <a:gd name="connsiteX14" fmla="*/ 175123 w 523934"/>
                <a:gd name="connsiteY14" fmla="*/ 167594 h 609225"/>
                <a:gd name="connsiteX15" fmla="*/ 256943 w 523934"/>
                <a:gd name="connsiteY15" fmla="*/ 181933 h 609225"/>
                <a:gd name="connsiteX16" fmla="*/ 340198 w 523934"/>
                <a:gd name="connsiteY16" fmla="*/ 167594 h 609225"/>
                <a:gd name="connsiteX17" fmla="*/ 340198 w 523934"/>
                <a:gd name="connsiteY17" fmla="*/ 184801 h 609225"/>
                <a:gd name="connsiteX18" fmla="*/ 384697 w 523934"/>
                <a:gd name="connsiteY18" fmla="*/ 190536 h 609225"/>
                <a:gd name="connsiteX19" fmla="*/ 394745 w 523934"/>
                <a:gd name="connsiteY19" fmla="*/ 227817 h 609225"/>
                <a:gd name="connsiteX20" fmla="*/ 409099 w 523934"/>
                <a:gd name="connsiteY20" fmla="*/ 273700 h 609225"/>
                <a:gd name="connsiteX21" fmla="*/ 348811 w 523934"/>
                <a:gd name="connsiteY21" fmla="*/ 273700 h 609225"/>
                <a:gd name="connsiteX22" fmla="*/ 350246 w 523934"/>
                <a:gd name="connsiteY22" fmla="*/ 308113 h 609225"/>
                <a:gd name="connsiteX23" fmla="*/ 523934 w 523934"/>
                <a:gd name="connsiteY23" fmla="*/ 308113 h 609225"/>
                <a:gd name="connsiteX24" fmla="*/ 523934 w 523934"/>
                <a:gd name="connsiteY24" fmla="*/ 376939 h 609225"/>
                <a:gd name="connsiteX25" fmla="*/ 482306 w 523934"/>
                <a:gd name="connsiteY25" fmla="*/ 376939 h 609225"/>
                <a:gd name="connsiteX26" fmla="*/ 482306 w 523934"/>
                <a:gd name="connsiteY26" fmla="*/ 609225 h 609225"/>
                <a:gd name="connsiteX27" fmla="*/ 41628 w 523934"/>
                <a:gd name="connsiteY27" fmla="*/ 609225 h 609225"/>
                <a:gd name="connsiteX28" fmla="*/ 41628 w 523934"/>
                <a:gd name="connsiteY28" fmla="*/ 376939 h 609225"/>
                <a:gd name="connsiteX29" fmla="*/ 0 w 523934"/>
                <a:gd name="connsiteY29" fmla="*/ 376939 h 609225"/>
                <a:gd name="connsiteX30" fmla="*/ 0 w 523934"/>
                <a:gd name="connsiteY30" fmla="*/ 308113 h 609225"/>
                <a:gd name="connsiteX31" fmla="*/ 170817 w 523934"/>
                <a:gd name="connsiteY31" fmla="*/ 308113 h 609225"/>
                <a:gd name="connsiteX32" fmla="*/ 170817 w 523934"/>
                <a:gd name="connsiteY32" fmla="*/ 273700 h 609225"/>
                <a:gd name="connsiteX33" fmla="*/ 99045 w 523934"/>
                <a:gd name="connsiteY33" fmla="*/ 273700 h 609225"/>
                <a:gd name="connsiteX34" fmla="*/ 104787 w 523934"/>
                <a:gd name="connsiteY34" fmla="*/ 262229 h 609225"/>
                <a:gd name="connsiteX35" fmla="*/ 103351 w 523934"/>
                <a:gd name="connsiteY35" fmla="*/ 262229 h 609225"/>
                <a:gd name="connsiteX36" fmla="*/ 139237 w 523934"/>
                <a:gd name="connsiteY36" fmla="*/ 190536 h 609225"/>
                <a:gd name="connsiteX37" fmla="*/ 175123 w 523934"/>
                <a:gd name="connsiteY37" fmla="*/ 186235 h 609225"/>
                <a:gd name="connsiteX38" fmla="*/ 261393 w 523934"/>
                <a:gd name="connsiteY38" fmla="*/ 0 h 609225"/>
                <a:gd name="connsiteX39" fmla="*/ 344616 w 523934"/>
                <a:gd name="connsiteY39" fmla="*/ 83108 h 609225"/>
                <a:gd name="connsiteX40" fmla="*/ 261393 w 523934"/>
                <a:gd name="connsiteY40" fmla="*/ 166216 h 609225"/>
                <a:gd name="connsiteX41" fmla="*/ 178170 w 523934"/>
                <a:gd name="connsiteY41" fmla="*/ 83108 h 609225"/>
                <a:gd name="connsiteX42" fmla="*/ 261393 w 523934"/>
                <a:gd name="connsiteY42" fmla="*/ 0 h 60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23934" h="609225">
                  <a:moveTo>
                    <a:pt x="193784" y="190536"/>
                  </a:moveTo>
                  <a:lnTo>
                    <a:pt x="193784" y="227817"/>
                  </a:lnTo>
                  <a:lnTo>
                    <a:pt x="205267" y="227817"/>
                  </a:lnTo>
                  <a:lnTo>
                    <a:pt x="205267" y="273700"/>
                  </a:lnTo>
                  <a:lnTo>
                    <a:pt x="193784" y="273700"/>
                  </a:lnTo>
                  <a:lnTo>
                    <a:pt x="193784" y="283737"/>
                  </a:lnTo>
                  <a:lnTo>
                    <a:pt x="256943" y="295208"/>
                  </a:lnTo>
                  <a:lnTo>
                    <a:pt x="320102" y="283737"/>
                  </a:lnTo>
                  <a:lnTo>
                    <a:pt x="320102" y="273700"/>
                  </a:lnTo>
                  <a:lnTo>
                    <a:pt x="308619" y="273700"/>
                  </a:lnTo>
                  <a:lnTo>
                    <a:pt x="308619" y="227817"/>
                  </a:lnTo>
                  <a:lnTo>
                    <a:pt x="320102" y="227817"/>
                  </a:lnTo>
                  <a:lnTo>
                    <a:pt x="320102" y="190536"/>
                  </a:lnTo>
                  <a:lnTo>
                    <a:pt x="256943" y="202007"/>
                  </a:lnTo>
                  <a:close/>
                  <a:moveTo>
                    <a:pt x="175123" y="167594"/>
                  </a:moveTo>
                  <a:lnTo>
                    <a:pt x="256943" y="181933"/>
                  </a:lnTo>
                  <a:lnTo>
                    <a:pt x="340198" y="167594"/>
                  </a:lnTo>
                  <a:lnTo>
                    <a:pt x="340198" y="184801"/>
                  </a:lnTo>
                  <a:lnTo>
                    <a:pt x="384697" y="190536"/>
                  </a:lnTo>
                  <a:lnTo>
                    <a:pt x="394745" y="227817"/>
                  </a:lnTo>
                  <a:lnTo>
                    <a:pt x="409099" y="273700"/>
                  </a:lnTo>
                  <a:lnTo>
                    <a:pt x="348811" y="273700"/>
                  </a:lnTo>
                  <a:lnTo>
                    <a:pt x="350246" y="308113"/>
                  </a:lnTo>
                  <a:lnTo>
                    <a:pt x="523934" y="308113"/>
                  </a:lnTo>
                  <a:lnTo>
                    <a:pt x="523934" y="376939"/>
                  </a:lnTo>
                  <a:lnTo>
                    <a:pt x="482306" y="376939"/>
                  </a:lnTo>
                  <a:lnTo>
                    <a:pt x="482306" y="609225"/>
                  </a:lnTo>
                  <a:lnTo>
                    <a:pt x="41628" y="609225"/>
                  </a:lnTo>
                  <a:lnTo>
                    <a:pt x="41628" y="376939"/>
                  </a:lnTo>
                  <a:lnTo>
                    <a:pt x="0" y="376939"/>
                  </a:lnTo>
                  <a:lnTo>
                    <a:pt x="0" y="308113"/>
                  </a:lnTo>
                  <a:lnTo>
                    <a:pt x="170817" y="308113"/>
                  </a:lnTo>
                  <a:lnTo>
                    <a:pt x="170817" y="273700"/>
                  </a:lnTo>
                  <a:lnTo>
                    <a:pt x="99045" y="273700"/>
                  </a:lnTo>
                  <a:lnTo>
                    <a:pt x="104787" y="262229"/>
                  </a:lnTo>
                  <a:lnTo>
                    <a:pt x="103351" y="262229"/>
                  </a:lnTo>
                  <a:lnTo>
                    <a:pt x="139237" y="190536"/>
                  </a:lnTo>
                  <a:lnTo>
                    <a:pt x="175123" y="186235"/>
                  </a:lnTo>
                  <a:close/>
                  <a:moveTo>
                    <a:pt x="261393" y="0"/>
                  </a:moveTo>
                  <a:cubicBezTo>
                    <a:pt x="307356" y="0"/>
                    <a:pt x="344616" y="37209"/>
                    <a:pt x="344616" y="83108"/>
                  </a:cubicBezTo>
                  <a:cubicBezTo>
                    <a:pt x="344616" y="129007"/>
                    <a:pt x="307356" y="166216"/>
                    <a:pt x="261393" y="166216"/>
                  </a:cubicBezTo>
                  <a:cubicBezTo>
                    <a:pt x="215430" y="166216"/>
                    <a:pt x="178170" y="129007"/>
                    <a:pt x="178170" y="83108"/>
                  </a:cubicBezTo>
                  <a:cubicBezTo>
                    <a:pt x="178170" y="37209"/>
                    <a:pt x="215430" y="0"/>
                    <a:pt x="261393" y="0"/>
                  </a:cubicBezTo>
                  <a:close/>
                </a:path>
              </a:pathLst>
            </a:custGeom>
            <a:solidFill>
              <a:srgbClr val="22CCDE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" name="îṥḻiḓè"/>
            <p:cNvSpPr/>
            <p:nvPr/>
          </p:nvSpPr>
          <p:spPr>
            <a:xfrm>
              <a:off x="8946472" y="3325907"/>
              <a:ext cx="2366682" cy="2817719"/>
            </a:xfrm>
            <a:prstGeom prst="roundRect">
              <a:avLst>
                <a:gd name="adj" fmla="val 13637"/>
              </a:avLst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7" name="iṡ1íďè"/>
            <p:cNvSpPr/>
            <p:nvPr/>
          </p:nvSpPr>
          <p:spPr>
            <a:xfrm>
              <a:off x="9952491" y="3464725"/>
              <a:ext cx="354644" cy="412377"/>
            </a:xfrm>
            <a:custGeom>
              <a:avLst/>
              <a:gdLst>
                <a:gd name="connsiteX0" fmla="*/ 193784 w 523934"/>
                <a:gd name="connsiteY0" fmla="*/ 190536 h 609225"/>
                <a:gd name="connsiteX1" fmla="*/ 193784 w 523934"/>
                <a:gd name="connsiteY1" fmla="*/ 227817 h 609225"/>
                <a:gd name="connsiteX2" fmla="*/ 205267 w 523934"/>
                <a:gd name="connsiteY2" fmla="*/ 227817 h 609225"/>
                <a:gd name="connsiteX3" fmla="*/ 205267 w 523934"/>
                <a:gd name="connsiteY3" fmla="*/ 273700 h 609225"/>
                <a:gd name="connsiteX4" fmla="*/ 193784 w 523934"/>
                <a:gd name="connsiteY4" fmla="*/ 273700 h 609225"/>
                <a:gd name="connsiteX5" fmla="*/ 193784 w 523934"/>
                <a:gd name="connsiteY5" fmla="*/ 283737 h 609225"/>
                <a:gd name="connsiteX6" fmla="*/ 256943 w 523934"/>
                <a:gd name="connsiteY6" fmla="*/ 295208 h 609225"/>
                <a:gd name="connsiteX7" fmla="*/ 320102 w 523934"/>
                <a:gd name="connsiteY7" fmla="*/ 283737 h 609225"/>
                <a:gd name="connsiteX8" fmla="*/ 320102 w 523934"/>
                <a:gd name="connsiteY8" fmla="*/ 273700 h 609225"/>
                <a:gd name="connsiteX9" fmla="*/ 308619 w 523934"/>
                <a:gd name="connsiteY9" fmla="*/ 273700 h 609225"/>
                <a:gd name="connsiteX10" fmla="*/ 308619 w 523934"/>
                <a:gd name="connsiteY10" fmla="*/ 227817 h 609225"/>
                <a:gd name="connsiteX11" fmla="*/ 320102 w 523934"/>
                <a:gd name="connsiteY11" fmla="*/ 227817 h 609225"/>
                <a:gd name="connsiteX12" fmla="*/ 320102 w 523934"/>
                <a:gd name="connsiteY12" fmla="*/ 190536 h 609225"/>
                <a:gd name="connsiteX13" fmla="*/ 256943 w 523934"/>
                <a:gd name="connsiteY13" fmla="*/ 202007 h 609225"/>
                <a:gd name="connsiteX14" fmla="*/ 175123 w 523934"/>
                <a:gd name="connsiteY14" fmla="*/ 167594 h 609225"/>
                <a:gd name="connsiteX15" fmla="*/ 256943 w 523934"/>
                <a:gd name="connsiteY15" fmla="*/ 181933 h 609225"/>
                <a:gd name="connsiteX16" fmla="*/ 340198 w 523934"/>
                <a:gd name="connsiteY16" fmla="*/ 167594 h 609225"/>
                <a:gd name="connsiteX17" fmla="*/ 340198 w 523934"/>
                <a:gd name="connsiteY17" fmla="*/ 184801 h 609225"/>
                <a:gd name="connsiteX18" fmla="*/ 384697 w 523934"/>
                <a:gd name="connsiteY18" fmla="*/ 190536 h 609225"/>
                <a:gd name="connsiteX19" fmla="*/ 394745 w 523934"/>
                <a:gd name="connsiteY19" fmla="*/ 227817 h 609225"/>
                <a:gd name="connsiteX20" fmla="*/ 409099 w 523934"/>
                <a:gd name="connsiteY20" fmla="*/ 273700 h 609225"/>
                <a:gd name="connsiteX21" fmla="*/ 348811 w 523934"/>
                <a:gd name="connsiteY21" fmla="*/ 273700 h 609225"/>
                <a:gd name="connsiteX22" fmla="*/ 350246 w 523934"/>
                <a:gd name="connsiteY22" fmla="*/ 308113 h 609225"/>
                <a:gd name="connsiteX23" fmla="*/ 523934 w 523934"/>
                <a:gd name="connsiteY23" fmla="*/ 308113 h 609225"/>
                <a:gd name="connsiteX24" fmla="*/ 523934 w 523934"/>
                <a:gd name="connsiteY24" fmla="*/ 376939 h 609225"/>
                <a:gd name="connsiteX25" fmla="*/ 482306 w 523934"/>
                <a:gd name="connsiteY25" fmla="*/ 376939 h 609225"/>
                <a:gd name="connsiteX26" fmla="*/ 482306 w 523934"/>
                <a:gd name="connsiteY26" fmla="*/ 609225 h 609225"/>
                <a:gd name="connsiteX27" fmla="*/ 41628 w 523934"/>
                <a:gd name="connsiteY27" fmla="*/ 609225 h 609225"/>
                <a:gd name="connsiteX28" fmla="*/ 41628 w 523934"/>
                <a:gd name="connsiteY28" fmla="*/ 376939 h 609225"/>
                <a:gd name="connsiteX29" fmla="*/ 0 w 523934"/>
                <a:gd name="connsiteY29" fmla="*/ 376939 h 609225"/>
                <a:gd name="connsiteX30" fmla="*/ 0 w 523934"/>
                <a:gd name="connsiteY30" fmla="*/ 308113 h 609225"/>
                <a:gd name="connsiteX31" fmla="*/ 170817 w 523934"/>
                <a:gd name="connsiteY31" fmla="*/ 308113 h 609225"/>
                <a:gd name="connsiteX32" fmla="*/ 170817 w 523934"/>
                <a:gd name="connsiteY32" fmla="*/ 273700 h 609225"/>
                <a:gd name="connsiteX33" fmla="*/ 99045 w 523934"/>
                <a:gd name="connsiteY33" fmla="*/ 273700 h 609225"/>
                <a:gd name="connsiteX34" fmla="*/ 104787 w 523934"/>
                <a:gd name="connsiteY34" fmla="*/ 262229 h 609225"/>
                <a:gd name="connsiteX35" fmla="*/ 103351 w 523934"/>
                <a:gd name="connsiteY35" fmla="*/ 262229 h 609225"/>
                <a:gd name="connsiteX36" fmla="*/ 139237 w 523934"/>
                <a:gd name="connsiteY36" fmla="*/ 190536 h 609225"/>
                <a:gd name="connsiteX37" fmla="*/ 175123 w 523934"/>
                <a:gd name="connsiteY37" fmla="*/ 186235 h 609225"/>
                <a:gd name="connsiteX38" fmla="*/ 261393 w 523934"/>
                <a:gd name="connsiteY38" fmla="*/ 0 h 609225"/>
                <a:gd name="connsiteX39" fmla="*/ 344616 w 523934"/>
                <a:gd name="connsiteY39" fmla="*/ 83108 h 609225"/>
                <a:gd name="connsiteX40" fmla="*/ 261393 w 523934"/>
                <a:gd name="connsiteY40" fmla="*/ 166216 h 609225"/>
                <a:gd name="connsiteX41" fmla="*/ 178170 w 523934"/>
                <a:gd name="connsiteY41" fmla="*/ 83108 h 609225"/>
                <a:gd name="connsiteX42" fmla="*/ 261393 w 523934"/>
                <a:gd name="connsiteY42" fmla="*/ 0 h 60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23934" h="609225">
                  <a:moveTo>
                    <a:pt x="193784" y="190536"/>
                  </a:moveTo>
                  <a:lnTo>
                    <a:pt x="193784" y="227817"/>
                  </a:lnTo>
                  <a:lnTo>
                    <a:pt x="205267" y="227817"/>
                  </a:lnTo>
                  <a:lnTo>
                    <a:pt x="205267" y="273700"/>
                  </a:lnTo>
                  <a:lnTo>
                    <a:pt x="193784" y="273700"/>
                  </a:lnTo>
                  <a:lnTo>
                    <a:pt x="193784" y="283737"/>
                  </a:lnTo>
                  <a:lnTo>
                    <a:pt x="256943" y="295208"/>
                  </a:lnTo>
                  <a:lnTo>
                    <a:pt x="320102" y="283737"/>
                  </a:lnTo>
                  <a:lnTo>
                    <a:pt x="320102" y="273700"/>
                  </a:lnTo>
                  <a:lnTo>
                    <a:pt x="308619" y="273700"/>
                  </a:lnTo>
                  <a:lnTo>
                    <a:pt x="308619" y="227817"/>
                  </a:lnTo>
                  <a:lnTo>
                    <a:pt x="320102" y="227817"/>
                  </a:lnTo>
                  <a:lnTo>
                    <a:pt x="320102" y="190536"/>
                  </a:lnTo>
                  <a:lnTo>
                    <a:pt x="256943" y="202007"/>
                  </a:lnTo>
                  <a:close/>
                  <a:moveTo>
                    <a:pt x="175123" y="167594"/>
                  </a:moveTo>
                  <a:lnTo>
                    <a:pt x="256943" y="181933"/>
                  </a:lnTo>
                  <a:lnTo>
                    <a:pt x="340198" y="167594"/>
                  </a:lnTo>
                  <a:lnTo>
                    <a:pt x="340198" y="184801"/>
                  </a:lnTo>
                  <a:lnTo>
                    <a:pt x="384697" y="190536"/>
                  </a:lnTo>
                  <a:lnTo>
                    <a:pt x="394745" y="227817"/>
                  </a:lnTo>
                  <a:lnTo>
                    <a:pt x="409099" y="273700"/>
                  </a:lnTo>
                  <a:lnTo>
                    <a:pt x="348811" y="273700"/>
                  </a:lnTo>
                  <a:lnTo>
                    <a:pt x="350246" y="308113"/>
                  </a:lnTo>
                  <a:lnTo>
                    <a:pt x="523934" y="308113"/>
                  </a:lnTo>
                  <a:lnTo>
                    <a:pt x="523934" y="376939"/>
                  </a:lnTo>
                  <a:lnTo>
                    <a:pt x="482306" y="376939"/>
                  </a:lnTo>
                  <a:lnTo>
                    <a:pt x="482306" y="609225"/>
                  </a:lnTo>
                  <a:lnTo>
                    <a:pt x="41628" y="609225"/>
                  </a:lnTo>
                  <a:lnTo>
                    <a:pt x="41628" y="376939"/>
                  </a:lnTo>
                  <a:lnTo>
                    <a:pt x="0" y="376939"/>
                  </a:lnTo>
                  <a:lnTo>
                    <a:pt x="0" y="308113"/>
                  </a:lnTo>
                  <a:lnTo>
                    <a:pt x="170817" y="308113"/>
                  </a:lnTo>
                  <a:lnTo>
                    <a:pt x="170817" y="273700"/>
                  </a:lnTo>
                  <a:lnTo>
                    <a:pt x="99045" y="273700"/>
                  </a:lnTo>
                  <a:lnTo>
                    <a:pt x="104787" y="262229"/>
                  </a:lnTo>
                  <a:lnTo>
                    <a:pt x="103351" y="262229"/>
                  </a:lnTo>
                  <a:lnTo>
                    <a:pt x="139237" y="190536"/>
                  </a:lnTo>
                  <a:lnTo>
                    <a:pt x="175123" y="186235"/>
                  </a:lnTo>
                  <a:close/>
                  <a:moveTo>
                    <a:pt x="261393" y="0"/>
                  </a:moveTo>
                  <a:cubicBezTo>
                    <a:pt x="307356" y="0"/>
                    <a:pt x="344616" y="37209"/>
                    <a:pt x="344616" y="83108"/>
                  </a:cubicBezTo>
                  <a:cubicBezTo>
                    <a:pt x="344616" y="129007"/>
                    <a:pt x="307356" y="166216"/>
                    <a:pt x="261393" y="166216"/>
                  </a:cubicBezTo>
                  <a:cubicBezTo>
                    <a:pt x="215430" y="166216"/>
                    <a:pt x="178170" y="129007"/>
                    <a:pt x="178170" y="83108"/>
                  </a:cubicBezTo>
                  <a:cubicBezTo>
                    <a:pt x="178170" y="37209"/>
                    <a:pt x="215430" y="0"/>
                    <a:pt x="26139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337560" y="188785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开展反习惯性违章活动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47090" y="3197225"/>
            <a:ext cx="13855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引导员工认识习惯性违章的危害；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925445" y="3197225"/>
            <a:ext cx="1391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排查习惯性违章行为；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892040" y="3197225"/>
            <a:ext cx="13855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班组长起好模范带头作用；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33565" y="3197225"/>
            <a:ext cx="14452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对习惯性违章严格考核 。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îṡľídé"/>
          <p:cNvSpPr/>
          <p:nvPr/>
        </p:nvSpPr>
        <p:spPr>
          <a:xfrm>
            <a:off x="2540" y="3943985"/>
            <a:ext cx="9139555" cy="12001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íṡļîḑè"/>
          <p:cNvSpPr/>
          <p:nvPr/>
        </p:nvSpPr>
        <p:spPr>
          <a:xfrm>
            <a:off x="1029970" y="1824990"/>
            <a:ext cx="3221355" cy="27762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îṧḻíḓê"/>
          <p:cNvSpPr/>
          <p:nvPr/>
        </p:nvSpPr>
        <p:spPr>
          <a:xfrm>
            <a:off x="4251325" y="1824990"/>
            <a:ext cx="3993515" cy="2776220"/>
          </a:xfrm>
          <a:prstGeom prst="rect">
            <a:avLst/>
          </a:prstGeom>
          <a:solidFill>
            <a:srgbClr val="22CCDE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  <a:defRPr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反习惯性违章</a:t>
            </a:r>
          </a:p>
        </p:txBody>
      </p:sp>
      <p:sp>
        <p:nvSpPr>
          <p:cNvPr id="81924" name="Text Box 9"/>
          <p:cNvSpPr txBox="1"/>
          <p:nvPr/>
        </p:nvSpPr>
        <p:spPr>
          <a:xfrm>
            <a:off x="4311650" y="2267585"/>
            <a:ext cx="3851910" cy="2214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lnSpc>
                <a:spcPts val="24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开展反习惯性违章活动的注意事项：</a:t>
            </a:r>
            <a:endParaRPr lang="zh-CN" altLang="en-US" sz="20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just" defTabSz="914400">
              <a:lnSpc>
                <a:spcPts val="24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由于习惯性违章具有顽固性的特点，所以反违章活动是一项长期而艰巨的工作，只有常抓不懈，才会取得显著的效果；</a:t>
            </a:r>
          </a:p>
          <a:p>
            <a:pPr marL="0" indent="0" algn="just" defTabSz="914400">
              <a:lnSpc>
                <a:spcPts val="24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要根据不同职工的特点，因人施教；</a:t>
            </a:r>
          </a:p>
          <a:p>
            <a:pPr marL="0" indent="0" algn="just" defTabSz="914400">
              <a:lnSpc>
                <a:spcPts val="24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必须综合治理。</a:t>
            </a:r>
            <a:endParaRPr lang="zh-CN" altLang="en-US" sz="18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spcBef>
                <a:spcPct val="0"/>
              </a:spcBef>
              <a:buClr>
                <a:srgbClr val="FF0000"/>
              </a:buClr>
              <a:buNone/>
            </a:pPr>
            <a:endParaRPr lang="zh-CN" altLang="en-US" sz="18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ï$liḍê"/>
          <p:cNvGrpSpPr/>
          <p:nvPr/>
        </p:nvGrpSpPr>
        <p:grpSpPr>
          <a:xfrm>
            <a:off x="1840230" y="3763010"/>
            <a:ext cx="5157470" cy="665480"/>
            <a:chOff x="2161370" y="5221120"/>
            <a:chExt cx="3432817" cy="887523"/>
          </a:xfrm>
          <a:solidFill>
            <a:schemeClr val="bg1">
              <a:lumMod val="95000"/>
            </a:schemeClr>
          </a:solidFill>
        </p:grpSpPr>
        <p:sp>
          <p:nvSpPr>
            <p:cNvPr id="62" name="i$lidê"/>
            <p:cNvSpPr/>
            <p:nvPr/>
          </p:nvSpPr>
          <p:spPr bwMode="auto">
            <a:xfrm>
              <a:off x="2161370" y="5610244"/>
              <a:ext cx="1151380" cy="498399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3" name="iṣ1idè"/>
            <p:cNvSpPr/>
            <p:nvPr/>
          </p:nvSpPr>
          <p:spPr bwMode="auto">
            <a:xfrm>
              <a:off x="3304755" y="5221120"/>
              <a:ext cx="1146050" cy="887522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4" name="íśļîḓé"/>
            <p:cNvSpPr/>
            <p:nvPr/>
          </p:nvSpPr>
          <p:spPr bwMode="auto">
            <a:xfrm>
              <a:off x="4450803" y="5471652"/>
              <a:ext cx="1143384" cy="63699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  <a:defRPr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事故控制理念</a:t>
            </a:r>
          </a:p>
        </p:txBody>
      </p:sp>
      <p:cxnSp>
        <p:nvCxnSpPr>
          <p:cNvPr id="82946" name="直接连接符 56"/>
          <p:cNvCxnSpPr/>
          <p:nvPr/>
        </p:nvCxnSpPr>
        <p:spPr>
          <a:xfrm flipH="1">
            <a:off x="3554730" y="874078"/>
            <a:ext cx="998538" cy="946150"/>
          </a:xfrm>
          <a:prstGeom prst="line">
            <a:avLst/>
          </a:prstGeom>
          <a:ln w="63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5" name="矩形 34"/>
          <p:cNvSpPr/>
          <p:nvPr/>
        </p:nvSpPr>
        <p:spPr>
          <a:xfrm>
            <a:off x="847090" y="2112010"/>
            <a:ext cx="3006725" cy="10991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分析自己出事的原因，</a:t>
            </a:r>
          </a:p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避免类似事故发生</a:t>
            </a:r>
          </a:p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自己吃一堑，自己长一智     </a:t>
            </a:r>
            <a:endParaRPr lang="en-US" altLang="zh-CN" sz="12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痛苦的方式</a:t>
            </a:r>
          </a:p>
        </p:txBody>
      </p:sp>
      <p:sp>
        <p:nvSpPr>
          <p:cNvPr id="38" name="矩形 37"/>
          <p:cNvSpPr/>
          <p:nvPr/>
        </p:nvSpPr>
        <p:spPr>
          <a:xfrm>
            <a:off x="3749040" y="682625"/>
            <a:ext cx="2033905" cy="1099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分析别人出事的原因，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避免自己出事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别人吃一堑，自己长一智 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高明的方式</a:t>
            </a:r>
          </a:p>
        </p:txBody>
      </p:sp>
      <p:sp>
        <p:nvSpPr>
          <p:cNvPr id="82962" name="矩形 4"/>
          <p:cNvSpPr/>
          <p:nvPr/>
        </p:nvSpPr>
        <p:spPr>
          <a:xfrm>
            <a:off x="2813473" y="4022088"/>
            <a:ext cx="331089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先知先觉   后知后觉   不知不觉</a:t>
            </a:r>
          </a:p>
        </p:txBody>
      </p:sp>
      <p:sp>
        <p:nvSpPr>
          <p:cNvPr id="56" name="i$liḍé"/>
          <p:cNvSpPr/>
          <p:nvPr/>
        </p:nvSpPr>
        <p:spPr bwMode="auto">
          <a:xfrm>
            <a:off x="2179320" y="3211195"/>
            <a:ext cx="819150" cy="1203325"/>
          </a:xfrm>
          <a:custGeom>
            <a:avLst/>
            <a:gdLst>
              <a:gd name="connsiteX0" fmla="*/ 350048 w 1091808"/>
              <a:gd name="connsiteY0" fmla="*/ 1063427 h 1604470"/>
              <a:gd name="connsiteX1" fmla="*/ 391788 w 1091808"/>
              <a:gd name="connsiteY1" fmla="*/ 1138762 h 1604470"/>
              <a:gd name="connsiteX2" fmla="*/ 391788 w 1091808"/>
              <a:gd name="connsiteY2" fmla="*/ 1512013 h 1604470"/>
              <a:gd name="connsiteX3" fmla="*/ 293130 w 1091808"/>
              <a:gd name="connsiteY3" fmla="*/ 1604469 h 1604470"/>
              <a:gd name="connsiteX4" fmla="*/ 266568 w 1091808"/>
              <a:gd name="connsiteY4" fmla="*/ 1604469 h 1604470"/>
              <a:gd name="connsiteX5" fmla="*/ 167909 w 1091808"/>
              <a:gd name="connsiteY5" fmla="*/ 1512013 h 1604470"/>
              <a:gd name="connsiteX6" fmla="*/ 167909 w 1091808"/>
              <a:gd name="connsiteY6" fmla="*/ 1138762 h 1604470"/>
              <a:gd name="connsiteX7" fmla="*/ 175498 w 1091808"/>
              <a:gd name="connsiteY7" fmla="*/ 1111368 h 1604470"/>
              <a:gd name="connsiteX8" fmla="*/ 293130 w 1091808"/>
              <a:gd name="connsiteY8" fmla="*/ 1118216 h 1604470"/>
              <a:gd name="connsiteX9" fmla="*/ 350048 w 1091808"/>
              <a:gd name="connsiteY9" fmla="*/ 1063427 h 1604470"/>
              <a:gd name="connsiteX10" fmla="*/ 749071 w 1091808"/>
              <a:gd name="connsiteY10" fmla="*/ 1050101 h 1604470"/>
              <a:gd name="connsiteX11" fmla="*/ 808922 w 1091808"/>
              <a:gd name="connsiteY11" fmla="*/ 1111698 h 1604470"/>
              <a:gd name="connsiteX12" fmla="*/ 906179 w 1091808"/>
              <a:gd name="connsiteY12" fmla="*/ 1111698 h 1604470"/>
              <a:gd name="connsiteX13" fmla="*/ 906179 w 1091808"/>
              <a:gd name="connsiteY13" fmla="*/ 1139074 h 1604470"/>
              <a:gd name="connsiteX14" fmla="*/ 906179 w 1091808"/>
              <a:gd name="connsiteY14" fmla="*/ 1512075 h 1604470"/>
              <a:gd name="connsiteX15" fmla="*/ 816403 w 1091808"/>
              <a:gd name="connsiteY15" fmla="*/ 1604470 h 1604470"/>
              <a:gd name="connsiteX16" fmla="*/ 790218 w 1091808"/>
              <a:gd name="connsiteY16" fmla="*/ 1604470 h 1604470"/>
              <a:gd name="connsiteX17" fmla="*/ 692961 w 1091808"/>
              <a:gd name="connsiteY17" fmla="*/ 1512075 h 1604470"/>
              <a:gd name="connsiteX18" fmla="*/ 692961 w 1091808"/>
              <a:gd name="connsiteY18" fmla="*/ 1139074 h 1604470"/>
              <a:gd name="connsiteX19" fmla="*/ 749071 w 1091808"/>
              <a:gd name="connsiteY19" fmla="*/ 1050101 h 1604470"/>
              <a:gd name="connsiteX20" fmla="*/ 274519 w 1091808"/>
              <a:gd name="connsiteY20" fmla="*/ 207888 h 1604470"/>
              <a:gd name="connsiteX21" fmla="*/ 293322 w 1091808"/>
              <a:gd name="connsiteY21" fmla="*/ 207888 h 1604470"/>
              <a:gd name="connsiteX22" fmla="*/ 545278 w 1091808"/>
              <a:gd name="connsiteY22" fmla="*/ 456851 h 1604470"/>
              <a:gd name="connsiteX23" fmla="*/ 793473 w 1091808"/>
              <a:gd name="connsiteY23" fmla="*/ 207888 h 1604470"/>
              <a:gd name="connsiteX24" fmla="*/ 816036 w 1091808"/>
              <a:gd name="connsiteY24" fmla="*/ 207888 h 1604470"/>
              <a:gd name="connsiteX25" fmla="*/ 906289 w 1091808"/>
              <a:gd name="connsiteY25" fmla="*/ 262455 h 1604470"/>
              <a:gd name="connsiteX26" fmla="*/ 992781 w 1091808"/>
              <a:gd name="connsiteY26" fmla="*/ 443209 h 1604470"/>
              <a:gd name="connsiteX27" fmla="*/ 1086795 w 1091808"/>
              <a:gd name="connsiteY27" fmla="*/ 651246 h 1604470"/>
              <a:gd name="connsiteX28" fmla="*/ 1086795 w 1091808"/>
              <a:gd name="connsiteY28" fmla="*/ 685350 h 1604470"/>
              <a:gd name="connsiteX29" fmla="*/ 1086795 w 1091808"/>
              <a:gd name="connsiteY29" fmla="*/ 722865 h 1604470"/>
              <a:gd name="connsiteX30" fmla="*/ 943894 w 1091808"/>
              <a:gd name="connsiteY30" fmla="*/ 1022984 h 1604470"/>
              <a:gd name="connsiteX31" fmla="*/ 827318 w 1091808"/>
              <a:gd name="connsiteY31" fmla="*/ 1063910 h 1604470"/>
              <a:gd name="connsiteX32" fmla="*/ 782191 w 1091808"/>
              <a:gd name="connsiteY32" fmla="*/ 944544 h 1604470"/>
              <a:gd name="connsiteX33" fmla="*/ 906289 w 1091808"/>
              <a:gd name="connsiteY33" fmla="*/ 685350 h 1604470"/>
              <a:gd name="connsiteX34" fmla="*/ 887486 w 1091808"/>
              <a:gd name="connsiteY34" fmla="*/ 637604 h 1604470"/>
              <a:gd name="connsiteX35" fmla="*/ 816036 w 1091808"/>
              <a:gd name="connsiteY35" fmla="*/ 484134 h 1604470"/>
              <a:gd name="connsiteX36" fmla="*/ 816036 w 1091808"/>
              <a:gd name="connsiteY36" fmla="*/ 780843 h 1604470"/>
              <a:gd name="connsiteX37" fmla="*/ 748346 w 1091808"/>
              <a:gd name="connsiteY37" fmla="*/ 930902 h 1604470"/>
              <a:gd name="connsiteX38" fmla="*/ 733304 w 1091808"/>
              <a:gd name="connsiteY38" fmla="*/ 1009343 h 1604470"/>
              <a:gd name="connsiteX39" fmla="*/ 635530 w 1091808"/>
              <a:gd name="connsiteY39" fmla="*/ 1135529 h 1604470"/>
              <a:gd name="connsiteX40" fmla="*/ 635530 w 1091808"/>
              <a:gd name="connsiteY40" fmla="*/ 1244663 h 1604470"/>
              <a:gd name="connsiteX41" fmla="*/ 439983 w 1091808"/>
              <a:gd name="connsiteY41" fmla="*/ 1244663 h 1604470"/>
              <a:gd name="connsiteX42" fmla="*/ 439983 w 1091808"/>
              <a:gd name="connsiteY42" fmla="*/ 1135529 h 1604470"/>
              <a:gd name="connsiteX43" fmla="*/ 372293 w 1091808"/>
              <a:gd name="connsiteY43" fmla="*/ 1016163 h 1604470"/>
              <a:gd name="connsiteX44" fmla="*/ 357251 w 1091808"/>
              <a:gd name="connsiteY44" fmla="*/ 937723 h 1604470"/>
              <a:gd name="connsiteX45" fmla="*/ 274519 w 1091808"/>
              <a:gd name="connsiteY45" fmla="*/ 760380 h 1604470"/>
              <a:gd name="connsiteX46" fmla="*/ 274519 w 1091808"/>
              <a:gd name="connsiteY46" fmla="*/ 490955 h 1604470"/>
              <a:gd name="connsiteX47" fmla="*/ 206830 w 1091808"/>
              <a:gd name="connsiteY47" fmla="*/ 630783 h 1604470"/>
              <a:gd name="connsiteX48" fmla="*/ 184266 w 1091808"/>
              <a:gd name="connsiteY48" fmla="*/ 685350 h 1604470"/>
              <a:gd name="connsiteX49" fmla="*/ 308364 w 1091808"/>
              <a:gd name="connsiteY49" fmla="*/ 944544 h 1604470"/>
              <a:gd name="connsiteX50" fmla="*/ 274519 w 1091808"/>
              <a:gd name="connsiteY50" fmla="*/ 1063910 h 1604470"/>
              <a:gd name="connsiteX51" fmla="*/ 157943 w 1091808"/>
              <a:gd name="connsiteY51" fmla="*/ 1022984 h 1604470"/>
              <a:gd name="connsiteX52" fmla="*/ 7521 w 1091808"/>
              <a:gd name="connsiteY52" fmla="*/ 722865 h 1604470"/>
              <a:gd name="connsiteX53" fmla="*/ 0 w 1091808"/>
              <a:gd name="connsiteY53" fmla="*/ 685350 h 1604470"/>
              <a:gd name="connsiteX54" fmla="*/ 7521 w 1091808"/>
              <a:gd name="connsiteY54" fmla="*/ 651246 h 1604470"/>
              <a:gd name="connsiteX55" fmla="*/ 105295 w 1091808"/>
              <a:gd name="connsiteY55" fmla="*/ 443209 h 1604470"/>
              <a:gd name="connsiteX56" fmla="*/ 184266 w 1091808"/>
              <a:gd name="connsiteY56" fmla="*/ 262455 h 1604470"/>
              <a:gd name="connsiteX57" fmla="*/ 274519 w 1091808"/>
              <a:gd name="connsiteY57" fmla="*/ 207888 h 1604470"/>
              <a:gd name="connsiteX58" fmla="*/ 545821 w 1091808"/>
              <a:gd name="connsiteY58" fmla="*/ 0 h 1604470"/>
              <a:gd name="connsiteX59" fmla="*/ 756927 w 1091808"/>
              <a:gd name="connsiteY59" fmla="*/ 208263 h 1604470"/>
              <a:gd name="connsiteX60" fmla="*/ 545821 w 1091808"/>
              <a:gd name="connsiteY60" fmla="*/ 413111 h 1604470"/>
              <a:gd name="connsiteX61" fmla="*/ 338485 w 1091808"/>
              <a:gd name="connsiteY61" fmla="*/ 208263 h 1604470"/>
              <a:gd name="connsiteX62" fmla="*/ 545821 w 1091808"/>
              <a:gd name="connsiteY62" fmla="*/ 0 h 16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91808" h="1604470">
                <a:moveTo>
                  <a:pt x="350048" y="1063427"/>
                </a:moveTo>
                <a:cubicBezTo>
                  <a:pt x="380404" y="1083973"/>
                  <a:pt x="391788" y="1111368"/>
                  <a:pt x="391788" y="1138762"/>
                </a:cubicBezTo>
                <a:cubicBezTo>
                  <a:pt x="391788" y="1138762"/>
                  <a:pt x="391788" y="1138762"/>
                  <a:pt x="391788" y="1512013"/>
                </a:cubicBezTo>
                <a:cubicBezTo>
                  <a:pt x="391788" y="1559953"/>
                  <a:pt x="350048" y="1604469"/>
                  <a:pt x="293130" y="1604469"/>
                </a:cubicBezTo>
                <a:cubicBezTo>
                  <a:pt x="293130" y="1604469"/>
                  <a:pt x="293130" y="1604469"/>
                  <a:pt x="266568" y="1604469"/>
                </a:cubicBezTo>
                <a:cubicBezTo>
                  <a:pt x="205855" y="1604469"/>
                  <a:pt x="167909" y="1559953"/>
                  <a:pt x="167909" y="1512013"/>
                </a:cubicBezTo>
                <a:cubicBezTo>
                  <a:pt x="167909" y="1512013"/>
                  <a:pt x="167909" y="1512013"/>
                  <a:pt x="167909" y="1138762"/>
                </a:cubicBezTo>
                <a:cubicBezTo>
                  <a:pt x="167909" y="1128489"/>
                  <a:pt x="167909" y="1118216"/>
                  <a:pt x="175498" y="1111368"/>
                </a:cubicBezTo>
                <a:cubicBezTo>
                  <a:pt x="205855" y="1135338"/>
                  <a:pt x="251389" y="1135338"/>
                  <a:pt x="293130" y="1118216"/>
                </a:cubicBezTo>
                <a:cubicBezTo>
                  <a:pt x="323486" y="1104519"/>
                  <a:pt x="338664" y="1083973"/>
                  <a:pt x="350048" y="1063427"/>
                </a:cubicBezTo>
                <a:close/>
                <a:moveTo>
                  <a:pt x="749071" y="1050101"/>
                </a:moveTo>
                <a:cubicBezTo>
                  <a:pt x="764034" y="1077477"/>
                  <a:pt x="782737" y="1101432"/>
                  <a:pt x="808922" y="1111698"/>
                </a:cubicBezTo>
                <a:cubicBezTo>
                  <a:pt x="842588" y="1128808"/>
                  <a:pt x="876254" y="1128808"/>
                  <a:pt x="906179" y="1111698"/>
                </a:cubicBezTo>
                <a:cubicBezTo>
                  <a:pt x="906179" y="1128808"/>
                  <a:pt x="906179" y="1135652"/>
                  <a:pt x="906179" y="1139074"/>
                </a:cubicBezTo>
                <a:cubicBezTo>
                  <a:pt x="906179" y="1139074"/>
                  <a:pt x="906179" y="1139074"/>
                  <a:pt x="906179" y="1512075"/>
                </a:cubicBezTo>
                <a:cubicBezTo>
                  <a:pt x="906179" y="1559984"/>
                  <a:pt x="868772" y="1604470"/>
                  <a:pt x="816403" y="1604470"/>
                </a:cubicBezTo>
                <a:cubicBezTo>
                  <a:pt x="816403" y="1604470"/>
                  <a:pt x="816403" y="1604470"/>
                  <a:pt x="790218" y="1604470"/>
                </a:cubicBezTo>
                <a:cubicBezTo>
                  <a:pt x="734108" y="1604470"/>
                  <a:pt x="692961" y="1559984"/>
                  <a:pt x="692961" y="1512075"/>
                </a:cubicBezTo>
                <a:cubicBezTo>
                  <a:pt x="692961" y="1512075"/>
                  <a:pt x="692961" y="1512075"/>
                  <a:pt x="692961" y="1139074"/>
                </a:cubicBezTo>
                <a:cubicBezTo>
                  <a:pt x="692961" y="1101432"/>
                  <a:pt x="711664" y="1063789"/>
                  <a:pt x="749071" y="1050101"/>
                </a:cubicBezTo>
                <a:close/>
                <a:moveTo>
                  <a:pt x="274519" y="207888"/>
                </a:moveTo>
                <a:cubicBezTo>
                  <a:pt x="274519" y="207888"/>
                  <a:pt x="274519" y="207888"/>
                  <a:pt x="293322" y="207888"/>
                </a:cubicBezTo>
                <a:cubicBezTo>
                  <a:pt x="293322" y="344306"/>
                  <a:pt x="406138" y="456851"/>
                  <a:pt x="545278" y="456851"/>
                </a:cubicBezTo>
                <a:cubicBezTo>
                  <a:pt x="688178" y="456851"/>
                  <a:pt x="793473" y="344306"/>
                  <a:pt x="793473" y="207888"/>
                </a:cubicBezTo>
                <a:cubicBezTo>
                  <a:pt x="793473" y="207888"/>
                  <a:pt x="793473" y="207888"/>
                  <a:pt x="816036" y="207888"/>
                </a:cubicBezTo>
                <a:cubicBezTo>
                  <a:pt x="861162" y="207888"/>
                  <a:pt x="895007" y="231761"/>
                  <a:pt x="906289" y="262455"/>
                </a:cubicBezTo>
                <a:cubicBezTo>
                  <a:pt x="906289" y="262455"/>
                  <a:pt x="906289" y="262455"/>
                  <a:pt x="992781" y="443209"/>
                </a:cubicBezTo>
                <a:cubicBezTo>
                  <a:pt x="992781" y="443209"/>
                  <a:pt x="992781" y="443209"/>
                  <a:pt x="1086795" y="651246"/>
                </a:cubicBezTo>
                <a:cubicBezTo>
                  <a:pt x="1086795" y="664888"/>
                  <a:pt x="1098076" y="678530"/>
                  <a:pt x="1086795" y="685350"/>
                </a:cubicBezTo>
                <a:cubicBezTo>
                  <a:pt x="1098076" y="698992"/>
                  <a:pt x="1086795" y="709224"/>
                  <a:pt x="1086795" y="722865"/>
                </a:cubicBezTo>
                <a:cubicBezTo>
                  <a:pt x="1086795" y="722865"/>
                  <a:pt x="1086795" y="722865"/>
                  <a:pt x="943894" y="1022984"/>
                </a:cubicBezTo>
                <a:cubicBezTo>
                  <a:pt x="921331" y="1063910"/>
                  <a:pt x="868684" y="1084372"/>
                  <a:pt x="827318" y="1063910"/>
                </a:cubicBezTo>
                <a:cubicBezTo>
                  <a:pt x="782191" y="1043447"/>
                  <a:pt x="763389" y="995701"/>
                  <a:pt x="782191" y="944544"/>
                </a:cubicBezTo>
                <a:cubicBezTo>
                  <a:pt x="782191" y="944544"/>
                  <a:pt x="782191" y="944544"/>
                  <a:pt x="906289" y="685350"/>
                </a:cubicBezTo>
                <a:cubicBezTo>
                  <a:pt x="906289" y="685350"/>
                  <a:pt x="906289" y="685350"/>
                  <a:pt x="887486" y="637604"/>
                </a:cubicBezTo>
                <a:cubicBezTo>
                  <a:pt x="887486" y="637604"/>
                  <a:pt x="887486" y="637604"/>
                  <a:pt x="816036" y="484134"/>
                </a:cubicBezTo>
                <a:cubicBezTo>
                  <a:pt x="816036" y="484134"/>
                  <a:pt x="816036" y="484134"/>
                  <a:pt x="816036" y="780843"/>
                </a:cubicBezTo>
                <a:cubicBezTo>
                  <a:pt x="816036" y="780843"/>
                  <a:pt x="816036" y="780843"/>
                  <a:pt x="748346" y="930902"/>
                </a:cubicBezTo>
                <a:cubicBezTo>
                  <a:pt x="733304" y="961596"/>
                  <a:pt x="733304" y="982059"/>
                  <a:pt x="733304" y="1009343"/>
                </a:cubicBezTo>
                <a:cubicBezTo>
                  <a:pt x="676896" y="1022984"/>
                  <a:pt x="635530" y="1077551"/>
                  <a:pt x="635530" y="1135529"/>
                </a:cubicBezTo>
                <a:cubicBezTo>
                  <a:pt x="635530" y="1135529"/>
                  <a:pt x="635530" y="1135529"/>
                  <a:pt x="635530" y="1244663"/>
                </a:cubicBezTo>
                <a:cubicBezTo>
                  <a:pt x="635530" y="1244663"/>
                  <a:pt x="635530" y="1244663"/>
                  <a:pt x="439983" y="1244663"/>
                </a:cubicBezTo>
                <a:cubicBezTo>
                  <a:pt x="439983" y="1244663"/>
                  <a:pt x="439983" y="1244663"/>
                  <a:pt x="439983" y="1135529"/>
                </a:cubicBezTo>
                <a:cubicBezTo>
                  <a:pt x="439983" y="1084372"/>
                  <a:pt x="409898" y="1033216"/>
                  <a:pt x="372293" y="1016163"/>
                </a:cubicBezTo>
                <a:cubicBezTo>
                  <a:pt x="372293" y="988880"/>
                  <a:pt x="372293" y="968417"/>
                  <a:pt x="357251" y="937723"/>
                </a:cubicBezTo>
                <a:cubicBezTo>
                  <a:pt x="357251" y="937723"/>
                  <a:pt x="357251" y="937723"/>
                  <a:pt x="274519" y="760380"/>
                </a:cubicBezTo>
                <a:cubicBezTo>
                  <a:pt x="274519" y="760380"/>
                  <a:pt x="274519" y="760380"/>
                  <a:pt x="274519" y="490955"/>
                </a:cubicBezTo>
                <a:cubicBezTo>
                  <a:pt x="274519" y="490955"/>
                  <a:pt x="274519" y="490955"/>
                  <a:pt x="206830" y="630783"/>
                </a:cubicBezTo>
                <a:cubicBezTo>
                  <a:pt x="206830" y="630783"/>
                  <a:pt x="206830" y="630783"/>
                  <a:pt x="184266" y="685350"/>
                </a:cubicBezTo>
                <a:cubicBezTo>
                  <a:pt x="184266" y="685350"/>
                  <a:pt x="184266" y="685350"/>
                  <a:pt x="308364" y="944544"/>
                </a:cubicBezTo>
                <a:cubicBezTo>
                  <a:pt x="338448" y="995701"/>
                  <a:pt x="312124" y="1043447"/>
                  <a:pt x="274519" y="1063910"/>
                </a:cubicBezTo>
                <a:cubicBezTo>
                  <a:pt x="221872" y="1084372"/>
                  <a:pt x="176745" y="1063910"/>
                  <a:pt x="157943" y="1022984"/>
                </a:cubicBezTo>
                <a:cubicBezTo>
                  <a:pt x="157943" y="1022984"/>
                  <a:pt x="157943" y="1022984"/>
                  <a:pt x="7521" y="722865"/>
                </a:cubicBezTo>
                <a:cubicBezTo>
                  <a:pt x="0" y="709224"/>
                  <a:pt x="0" y="698992"/>
                  <a:pt x="0" y="685350"/>
                </a:cubicBezTo>
                <a:cubicBezTo>
                  <a:pt x="0" y="678530"/>
                  <a:pt x="0" y="664888"/>
                  <a:pt x="7521" y="651246"/>
                </a:cubicBezTo>
                <a:cubicBezTo>
                  <a:pt x="7521" y="651246"/>
                  <a:pt x="7521" y="651246"/>
                  <a:pt x="105295" y="443209"/>
                </a:cubicBezTo>
                <a:cubicBezTo>
                  <a:pt x="105295" y="443209"/>
                  <a:pt x="105295" y="443209"/>
                  <a:pt x="184266" y="262455"/>
                </a:cubicBezTo>
                <a:cubicBezTo>
                  <a:pt x="206830" y="231761"/>
                  <a:pt x="240674" y="207888"/>
                  <a:pt x="274519" y="207888"/>
                </a:cubicBezTo>
                <a:close/>
                <a:moveTo>
                  <a:pt x="545821" y="0"/>
                </a:moveTo>
                <a:cubicBezTo>
                  <a:pt x="666453" y="0"/>
                  <a:pt x="756927" y="99010"/>
                  <a:pt x="756927" y="208263"/>
                </a:cubicBezTo>
                <a:cubicBezTo>
                  <a:pt x="756927" y="324344"/>
                  <a:pt x="666453" y="413111"/>
                  <a:pt x="545821" y="413111"/>
                </a:cubicBezTo>
                <a:cubicBezTo>
                  <a:pt x="432729" y="413111"/>
                  <a:pt x="338485" y="324344"/>
                  <a:pt x="338485" y="208263"/>
                </a:cubicBezTo>
                <a:cubicBezTo>
                  <a:pt x="338485" y="99010"/>
                  <a:pt x="432729" y="0"/>
                  <a:pt x="54582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57" name="îṣḷíďè"/>
          <p:cNvSpPr/>
          <p:nvPr/>
        </p:nvSpPr>
        <p:spPr bwMode="auto">
          <a:xfrm>
            <a:off x="3977640" y="1799590"/>
            <a:ext cx="841375" cy="1945005"/>
          </a:xfrm>
          <a:custGeom>
            <a:avLst/>
            <a:gdLst>
              <a:gd name="connsiteX0" fmla="*/ 567693 w 1122063"/>
              <a:gd name="connsiteY0" fmla="*/ 221215 h 2593271"/>
              <a:gd name="connsiteX1" fmla="*/ 778246 w 1122063"/>
              <a:gd name="connsiteY1" fmla="*/ 429103 h 2593271"/>
              <a:gd name="connsiteX2" fmla="*/ 567693 w 1122063"/>
              <a:gd name="connsiteY2" fmla="*/ 636991 h 2593271"/>
              <a:gd name="connsiteX3" fmla="*/ 357140 w 1122063"/>
              <a:gd name="connsiteY3" fmla="*/ 429103 h 2593271"/>
              <a:gd name="connsiteX4" fmla="*/ 567693 w 1122063"/>
              <a:gd name="connsiteY4" fmla="*/ 221215 h 2593271"/>
              <a:gd name="connsiteX5" fmla="*/ 90367 w 1122063"/>
              <a:gd name="connsiteY5" fmla="*/ 0 h 2593271"/>
              <a:gd name="connsiteX6" fmla="*/ 180735 w 1122063"/>
              <a:gd name="connsiteY6" fmla="*/ 85305 h 2593271"/>
              <a:gd name="connsiteX7" fmla="*/ 180735 w 1122063"/>
              <a:gd name="connsiteY7" fmla="*/ 399227 h 2593271"/>
              <a:gd name="connsiteX8" fmla="*/ 399123 w 1122063"/>
              <a:gd name="connsiteY8" fmla="*/ 699501 h 2593271"/>
              <a:gd name="connsiteX9" fmla="*/ 726705 w 1122063"/>
              <a:gd name="connsiteY9" fmla="*/ 699501 h 2593271"/>
              <a:gd name="connsiteX10" fmla="*/ 952624 w 1122063"/>
              <a:gd name="connsiteY10" fmla="*/ 388991 h 2593271"/>
              <a:gd name="connsiteX11" fmla="*/ 952624 w 1122063"/>
              <a:gd name="connsiteY11" fmla="*/ 85305 h 2593271"/>
              <a:gd name="connsiteX12" fmla="*/ 1039226 w 1122063"/>
              <a:gd name="connsiteY12" fmla="*/ 0 h 2593271"/>
              <a:gd name="connsiteX13" fmla="*/ 1122063 w 1122063"/>
              <a:gd name="connsiteY13" fmla="*/ 85305 h 2593271"/>
              <a:gd name="connsiteX14" fmla="*/ 1122063 w 1122063"/>
              <a:gd name="connsiteY14" fmla="*/ 416288 h 2593271"/>
              <a:gd name="connsiteX15" fmla="*/ 1122063 w 1122063"/>
              <a:gd name="connsiteY15" fmla="*/ 423113 h 2593271"/>
              <a:gd name="connsiteX16" fmla="*/ 1118298 w 1122063"/>
              <a:gd name="connsiteY16" fmla="*/ 450410 h 2593271"/>
              <a:gd name="connsiteX17" fmla="*/ 1110767 w 1122063"/>
              <a:gd name="connsiteY17" fmla="*/ 474296 h 2593271"/>
              <a:gd name="connsiteX18" fmla="*/ 858491 w 1122063"/>
              <a:gd name="connsiteY18" fmla="*/ 829164 h 2593271"/>
              <a:gd name="connsiteX19" fmla="*/ 843430 w 1122063"/>
              <a:gd name="connsiteY19" fmla="*/ 829164 h 2593271"/>
              <a:gd name="connsiteX20" fmla="*/ 843430 w 1122063"/>
              <a:gd name="connsiteY20" fmla="*/ 1716336 h 2593271"/>
              <a:gd name="connsiteX21" fmla="*/ 843430 w 1122063"/>
              <a:gd name="connsiteY21" fmla="*/ 1743634 h 2593271"/>
              <a:gd name="connsiteX22" fmla="*/ 843430 w 1122063"/>
              <a:gd name="connsiteY22" fmla="*/ 2095090 h 2593271"/>
              <a:gd name="connsiteX23" fmla="*/ 843430 w 1122063"/>
              <a:gd name="connsiteY23" fmla="*/ 2108739 h 2593271"/>
              <a:gd name="connsiteX24" fmla="*/ 843430 w 1122063"/>
              <a:gd name="connsiteY24" fmla="*/ 2122388 h 2593271"/>
              <a:gd name="connsiteX25" fmla="*/ 843430 w 1122063"/>
              <a:gd name="connsiteY25" fmla="*/ 2497730 h 2593271"/>
              <a:gd name="connsiteX26" fmla="*/ 745532 w 1122063"/>
              <a:gd name="connsiteY26" fmla="*/ 2593271 h 2593271"/>
              <a:gd name="connsiteX27" fmla="*/ 719175 w 1122063"/>
              <a:gd name="connsiteY27" fmla="*/ 2593271 h 2593271"/>
              <a:gd name="connsiteX28" fmla="*/ 625042 w 1122063"/>
              <a:gd name="connsiteY28" fmla="*/ 2497730 h 2593271"/>
              <a:gd name="connsiteX29" fmla="*/ 625042 w 1122063"/>
              <a:gd name="connsiteY29" fmla="*/ 2122388 h 2593271"/>
              <a:gd name="connsiteX30" fmla="*/ 625042 w 1122063"/>
              <a:gd name="connsiteY30" fmla="*/ 2108739 h 2593271"/>
              <a:gd name="connsiteX31" fmla="*/ 625042 w 1122063"/>
              <a:gd name="connsiteY31" fmla="*/ 2095090 h 2593271"/>
              <a:gd name="connsiteX32" fmla="*/ 625042 w 1122063"/>
              <a:gd name="connsiteY32" fmla="*/ 1743634 h 2593271"/>
              <a:gd name="connsiteX33" fmla="*/ 512083 w 1122063"/>
              <a:gd name="connsiteY33" fmla="*/ 1743634 h 2593271"/>
              <a:gd name="connsiteX34" fmla="*/ 512083 w 1122063"/>
              <a:gd name="connsiteY34" fmla="*/ 2095090 h 2593271"/>
              <a:gd name="connsiteX35" fmla="*/ 512083 w 1122063"/>
              <a:gd name="connsiteY35" fmla="*/ 2108739 h 2593271"/>
              <a:gd name="connsiteX36" fmla="*/ 512083 w 1122063"/>
              <a:gd name="connsiteY36" fmla="*/ 2122388 h 2593271"/>
              <a:gd name="connsiteX37" fmla="*/ 512083 w 1122063"/>
              <a:gd name="connsiteY37" fmla="*/ 2497730 h 2593271"/>
              <a:gd name="connsiteX38" fmla="*/ 414184 w 1122063"/>
              <a:gd name="connsiteY38" fmla="*/ 2593271 h 2593271"/>
              <a:gd name="connsiteX39" fmla="*/ 384062 w 1122063"/>
              <a:gd name="connsiteY39" fmla="*/ 2593271 h 2593271"/>
              <a:gd name="connsiteX40" fmla="*/ 289929 w 1122063"/>
              <a:gd name="connsiteY40" fmla="*/ 2497730 h 2593271"/>
              <a:gd name="connsiteX41" fmla="*/ 289929 w 1122063"/>
              <a:gd name="connsiteY41" fmla="*/ 2122388 h 2593271"/>
              <a:gd name="connsiteX42" fmla="*/ 293694 w 1122063"/>
              <a:gd name="connsiteY42" fmla="*/ 2108739 h 2593271"/>
              <a:gd name="connsiteX43" fmla="*/ 289929 w 1122063"/>
              <a:gd name="connsiteY43" fmla="*/ 2095090 h 2593271"/>
              <a:gd name="connsiteX44" fmla="*/ 289929 w 1122063"/>
              <a:gd name="connsiteY44" fmla="*/ 1743634 h 2593271"/>
              <a:gd name="connsiteX45" fmla="*/ 289929 w 1122063"/>
              <a:gd name="connsiteY45" fmla="*/ 1716336 h 2593271"/>
              <a:gd name="connsiteX46" fmla="*/ 289929 w 1122063"/>
              <a:gd name="connsiteY46" fmla="*/ 846225 h 2593271"/>
              <a:gd name="connsiteX47" fmla="*/ 271102 w 1122063"/>
              <a:gd name="connsiteY47" fmla="*/ 829164 h 2593271"/>
              <a:gd name="connsiteX48" fmla="*/ 18826 w 1122063"/>
              <a:gd name="connsiteY48" fmla="*/ 474296 h 2593271"/>
              <a:gd name="connsiteX49" fmla="*/ 7530 w 1122063"/>
              <a:gd name="connsiteY49" fmla="*/ 460647 h 2593271"/>
              <a:gd name="connsiteX50" fmla="*/ 7530 w 1122063"/>
              <a:gd name="connsiteY50" fmla="*/ 450410 h 2593271"/>
              <a:gd name="connsiteX51" fmla="*/ 0 w 1122063"/>
              <a:gd name="connsiteY51" fmla="*/ 423113 h 2593271"/>
              <a:gd name="connsiteX52" fmla="*/ 0 w 1122063"/>
              <a:gd name="connsiteY52" fmla="*/ 416288 h 2593271"/>
              <a:gd name="connsiteX53" fmla="*/ 0 w 1122063"/>
              <a:gd name="connsiteY53" fmla="*/ 85305 h 2593271"/>
              <a:gd name="connsiteX54" fmla="*/ 90367 w 1122063"/>
              <a:gd name="connsiteY54" fmla="*/ 0 h 2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2063" h="2593271">
                <a:moveTo>
                  <a:pt x="567693" y="221215"/>
                </a:moveTo>
                <a:cubicBezTo>
                  <a:pt x="683978" y="221215"/>
                  <a:pt x="778246" y="314290"/>
                  <a:pt x="778246" y="429103"/>
                </a:cubicBezTo>
                <a:cubicBezTo>
                  <a:pt x="778246" y="543916"/>
                  <a:pt x="683978" y="636991"/>
                  <a:pt x="567693" y="636991"/>
                </a:cubicBezTo>
                <a:cubicBezTo>
                  <a:pt x="451408" y="636991"/>
                  <a:pt x="357140" y="543916"/>
                  <a:pt x="357140" y="429103"/>
                </a:cubicBezTo>
                <a:cubicBezTo>
                  <a:pt x="357140" y="314290"/>
                  <a:pt x="451408" y="221215"/>
                  <a:pt x="567693" y="221215"/>
                </a:cubicBezTo>
                <a:close/>
                <a:moveTo>
                  <a:pt x="90367" y="0"/>
                </a:moveTo>
                <a:cubicBezTo>
                  <a:pt x="139316" y="0"/>
                  <a:pt x="180735" y="37534"/>
                  <a:pt x="180735" y="85305"/>
                </a:cubicBezTo>
                <a:cubicBezTo>
                  <a:pt x="180735" y="85305"/>
                  <a:pt x="180735" y="85305"/>
                  <a:pt x="180735" y="399227"/>
                </a:cubicBezTo>
                <a:cubicBezTo>
                  <a:pt x="180735" y="399227"/>
                  <a:pt x="180735" y="399227"/>
                  <a:pt x="399123" y="699501"/>
                </a:cubicBezTo>
                <a:cubicBezTo>
                  <a:pt x="399123" y="699501"/>
                  <a:pt x="399123" y="699501"/>
                  <a:pt x="726705" y="699501"/>
                </a:cubicBezTo>
                <a:cubicBezTo>
                  <a:pt x="726705" y="699501"/>
                  <a:pt x="726705" y="699501"/>
                  <a:pt x="952624" y="388991"/>
                </a:cubicBezTo>
                <a:cubicBezTo>
                  <a:pt x="952624" y="388991"/>
                  <a:pt x="952624" y="388991"/>
                  <a:pt x="952624" y="85305"/>
                </a:cubicBezTo>
                <a:cubicBezTo>
                  <a:pt x="952624" y="37534"/>
                  <a:pt x="994043" y="0"/>
                  <a:pt x="1039226" y="0"/>
                </a:cubicBezTo>
                <a:cubicBezTo>
                  <a:pt x="1091941" y="0"/>
                  <a:pt x="1122063" y="37534"/>
                  <a:pt x="1122063" y="85305"/>
                </a:cubicBezTo>
                <a:cubicBezTo>
                  <a:pt x="1122063" y="85305"/>
                  <a:pt x="1122063" y="85305"/>
                  <a:pt x="1122063" y="416288"/>
                </a:cubicBezTo>
                <a:cubicBezTo>
                  <a:pt x="1122063" y="416288"/>
                  <a:pt x="1122063" y="416288"/>
                  <a:pt x="1122063" y="423113"/>
                </a:cubicBezTo>
                <a:cubicBezTo>
                  <a:pt x="1122063" y="429937"/>
                  <a:pt x="1122063" y="436762"/>
                  <a:pt x="1118298" y="450410"/>
                </a:cubicBezTo>
                <a:cubicBezTo>
                  <a:pt x="1118298" y="460647"/>
                  <a:pt x="1110767" y="464059"/>
                  <a:pt x="1110767" y="474296"/>
                </a:cubicBezTo>
                <a:cubicBezTo>
                  <a:pt x="1110767" y="474296"/>
                  <a:pt x="1110767" y="474296"/>
                  <a:pt x="858491" y="829164"/>
                </a:cubicBezTo>
                <a:cubicBezTo>
                  <a:pt x="854726" y="829164"/>
                  <a:pt x="854726" y="829164"/>
                  <a:pt x="843430" y="829164"/>
                </a:cubicBezTo>
                <a:cubicBezTo>
                  <a:pt x="843430" y="829164"/>
                  <a:pt x="843430" y="829164"/>
                  <a:pt x="843430" y="1716336"/>
                </a:cubicBezTo>
                <a:cubicBezTo>
                  <a:pt x="843430" y="1716336"/>
                  <a:pt x="843430" y="1716336"/>
                  <a:pt x="843430" y="1743634"/>
                </a:cubicBezTo>
                <a:cubicBezTo>
                  <a:pt x="843430" y="1743634"/>
                  <a:pt x="843430" y="1743634"/>
                  <a:pt x="843430" y="2095090"/>
                </a:cubicBezTo>
                <a:cubicBezTo>
                  <a:pt x="843430" y="2105327"/>
                  <a:pt x="843430" y="2105327"/>
                  <a:pt x="843430" y="2108739"/>
                </a:cubicBezTo>
                <a:cubicBezTo>
                  <a:pt x="843430" y="2108739"/>
                  <a:pt x="843430" y="2108739"/>
                  <a:pt x="843430" y="2122388"/>
                </a:cubicBezTo>
                <a:cubicBezTo>
                  <a:pt x="843430" y="2122388"/>
                  <a:pt x="843430" y="2122388"/>
                  <a:pt x="843430" y="2497730"/>
                </a:cubicBezTo>
                <a:cubicBezTo>
                  <a:pt x="843430" y="2555737"/>
                  <a:pt x="805777" y="2593271"/>
                  <a:pt x="745532" y="2593271"/>
                </a:cubicBezTo>
                <a:cubicBezTo>
                  <a:pt x="745532" y="2593271"/>
                  <a:pt x="745532" y="2593271"/>
                  <a:pt x="719175" y="2593271"/>
                </a:cubicBezTo>
                <a:cubicBezTo>
                  <a:pt x="666460" y="2593271"/>
                  <a:pt x="625042" y="2555737"/>
                  <a:pt x="625042" y="2497730"/>
                </a:cubicBezTo>
                <a:cubicBezTo>
                  <a:pt x="625042" y="2497730"/>
                  <a:pt x="625042" y="2497730"/>
                  <a:pt x="625042" y="2122388"/>
                </a:cubicBezTo>
                <a:cubicBezTo>
                  <a:pt x="625042" y="2122388"/>
                  <a:pt x="625042" y="2122388"/>
                  <a:pt x="625042" y="2108739"/>
                </a:cubicBezTo>
                <a:cubicBezTo>
                  <a:pt x="625042" y="2105327"/>
                  <a:pt x="625042" y="2105327"/>
                  <a:pt x="625042" y="2095090"/>
                </a:cubicBezTo>
                <a:cubicBezTo>
                  <a:pt x="625042" y="2095090"/>
                  <a:pt x="625042" y="2095090"/>
                  <a:pt x="625042" y="1743634"/>
                </a:cubicBezTo>
                <a:cubicBezTo>
                  <a:pt x="625042" y="1743634"/>
                  <a:pt x="625042" y="1743634"/>
                  <a:pt x="512083" y="1743634"/>
                </a:cubicBezTo>
                <a:cubicBezTo>
                  <a:pt x="512083" y="1743634"/>
                  <a:pt x="512083" y="1743634"/>
                  <a:pt x="512083" y="2095090"/>
                </a:cubicBezTo>
                <a:cubicBezTo>
                  <a:pt x="512083" y="2105327"/>
                  <a:pt x="512083" y="2105327"/>
                  <a:pt x="512083" y="2108739"/>
                </a:cubicBezTo>
                <a:cubicBezTo>
                  <a:pt x="512083" y="2108739"/>
                  <a:pt x="512083" y="2108739"/>
                  <a:pt x="512083" y="2122388"/>
                </a:cubicBezTo>
                <a:cubicBezTo>
                  <a:pt x="512083" y="2122388"/>
                  <a:pt x="512083" y="2122388"/>
                  <a:pt x="512083" y="2497730"/>
                </a:cubicBezTo>
                <a:cubicBezTo>
                  <a:pt x="512083" y="2555737"/>
                  <a:pt x="466899" y="2593271"/>
                  <a:pt x="414184" y="2593271"/>
                </a:cubicBezTo>
                <a:cubicBezTo>
                  <a:pt x="414184" y="2593271"/>
                  <a:pt x="414184" y="2593271"/>
                  <a:pt x="384062" y="2593271"/>
                </a:cubicBezTo>
                <a:cubicBezTo>
                  <a:pt x="338878" y="2593271"/>
                  <a:pt x="289929" y="2555737"/>
                  <a:pt x="289929" y="2497730"/>
                </a:cubicBezTo>
                <a:cubicBezTo>
                  <a:pt x="289929" y="2497730"/>
                  <a:pt x="289929" y="2497730"/>
                  <a:pt x="289929" y="2122388"/>
                </a:cubicBezTo>
                <a:cubicBezTo>
                  <a:pt x="289929" y="2122388"/>
                  <a:pt x="289929" y="2122388"/>
                  <a:pt x="293694" y="2108739"/>
                </a:cubicBezTo>
                <a:cubicBezTo>
                  <a:pt x="293694" y="2105327"/>
                  <a:pt x="289929" y="2105327"/>
                  <a:pt x="289929" y="2095090"/>
                </a:cubicBezTo>
                <a:cubicBezTo>
                  <a:pt x="289929" y="2095090"/>
                  <a:pt x="289929" y="2095090"/>
                  <a:pt x="289929" y="1743634"/>
                </a:cubicBezTo>
                <a:cubicBezTo>
                  <a:pt x="289929" y="1743634"/>
                  <a:pt x="289929" y="1743634"/>
                  <a:pt x="289929" y="1716336"/>
                </a:cubicBezTo>
                <a:cubicBezTo>
                  <a:pt x="289929" y="1716336"/>
                  <a:pt x="289929" y="1716336"/>
                  <a:pt x="289929" y="846225"/>
                </a:cubicBezTo>
                <a:cubicBezTo>
                  <a:pt x="278633" y="839401"/>
                  <a:pt x="271102" y="829164"/>
                  <a:pt x="271102" y="829164"/>
                </a:cubicBezTo>
                <a:cubicBezTo>
                  <a:pt x="271102" y="829164"/>
                  <a:pt x="271102" y="829164"/>
                  <a:pt x="18826" y="474296"/>
                </a:cubicBezTo>
                <a:cubicBezTo>
                  <a:pt x="11296" y="464059"/>
                  <a:pt x="11296" y="464059"/>
                  <a:pt x="7530" y="460647"/>
                </a:cubicBezTo>
                <a:cubicBezTo>
                  <a:pt x="7530" y="450410"/>
                  <a:pt x="7530" y="450410"/>
                  <a:pt x="7530" y="450410"/>
                </a:cubicBezTo>
                <a:cubicBezTo>
                  <a:pt x="7530" y="443586"/>
                  <a:pt x="0" y="436762"/>
                  <a:pt x="0" y="423113"/>
                </a:cubicBezTo>
                <a:cubicBezTo>
                  <a:pt x="0" y="423113"/>
                  <a:pt x="0" y="423113"/>
                  <a:pt x="0" y="416288"/>
                </a:cubicBezTo>
                <a:cubicBezTo>
                  <a:pt x="0" y="416288"/>
                  <a:pt x="0" y="416288"/>
                  <a:pt x="0" y="85305"/>
                </a:cubicBezTo>
                <a:cubicBezTo>
                  <a:pt x="0" y="37534"/>
                  <a:pt x="41418" y="0"/>
                  <a:pt x="90367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58" name="îŝ1iḍè"/>
          <p:cNvSpPr/>
          <p:nvPr/>
        </p:nvSpPr>
        <p:spPr bwMode="auto">
          <a:xfrm>
            <a:off x="5845175" y="2455545"/>
            <a:ext cx="948690" cy="1784985"/>
          </a:xfrm>
          <a:custGeom>
            <a:avLst/>
            <a:gdLst>
              <a:gd name="connsiteX0" fmla="*/ 361396 w 1264467"/>
              <a:gd name="connsiteY0" fmla="*/ 493067 h 2380051"/>
              <a:gd name="connsiteX1" fmla="*/ 911019 w 1264467"/>
              <a:gd name="connsiteY1" fmla="*/ 493067 h 2380051"/>
              <a:gd name="connsiteX2" fmla="*/ 911019 w 1264467"/>
              <a:gd name="connsiteY2" fmla="*/ 499892 h 2380051"/>
              <a:gd name="connsiteX3" fmla="*/ 986310 w 1264467"/>
              <a:gd name="connsiteY3" fmla="*/ 530602 h 2380051"/>
              <a:gd name="connsiteX4" fmla="*/ 1246063 w 1264467"/>
              <a:gd name="connsiteY4" fmla="*/ 875241 h 2380051"/>
              <a:gd name="connsiteX5" fmla="*/ 1246063 w 1264467"/>
              <a:gd name="connsiteY5" fmla="*/ 882066 h 2380051"/>
              <a:gd name="connsiteX6" fmla="*/ 1253592 w 1264467"/>
              <a:gd name="connsiteY6" fmla="*/ 885478 h 2380051"/>
              <a:gd name="connsiteX7" fmla="*/ 1253592 w 1264467"/>
              <a:gd name="connsiteY7" fmla="*/ 895715 h 2380051"/>
              <a:gd name="connsiteX8" fmla="*/ 1261121 w 1264467"/>
              <a:gd name="connsiteY8" fmla="*/ 916188 h 2380051"/>
              <a:gd name="connsiteX9" fmla="*/ 1261121 w 1264467"/>
              <a:gd name="connsiteY9" fmla="*/ 929837 h 2380051"/>
              <a:gd name="connsiteX10" fmla="*/ 1261121 w 1264467"/>
              <a:gd name="connsiteY10" fmla="*/ 943486 h 2380051"/>
              <a:gd name="connsiteX11" fmla="*/ 1253592 w 1264467"/>
              <a:gd name="connsiteY11" fmla="*/ 967372 h 2380051"/>
              <a:gd name="connsiteX12" fmla="*/ 1253592 w 1264467"/>
              <a:gd name="connsiteY12" fmla="*/ 977609 h 2380051"/>
              <a:gd name="connsiteX13" fmla="*/ 1231005 w 1264467"/>
              <a:gd name="connsiteY13" fmla="*/ 1001495 h 2380051"/>
              <a:gd name="connsiteX14" fmla="*/ 1223476 w 1264467"/>
              <a:gd name="connsiteY14" fmla="*/ 1001495 h 2380051"/>
              <a:gd name="connsiteX15" fmla="*/ 1215947 w 1264467"/>
              <a:gd name="connsiteY15" fmla="*/ 1004907 h 2380051"/>
              <a:gd name="connsiteX16" fmla="*/ 929842 w 1264467"/>
              <a:gd name="connsiteY16" fmla="*/ 1178933 h 2380051"/>
              <a:gd name="connsiteX17" fmla="*/ 813141 w 1264467"/>
              <a:gd name="connsiteY17" fmla="*/ 1148223 h 2380051"/>
              <a:gd name="connsiteX18" fmla="*/ 843257 w 1264467"/>
              <a:gd name="connsiteY18" fmla="*/ 1025381 h 2380051"/>
              <a:gd name="connsiteX19" fmla="*/ 1042778 w 1264467"/>
              <a:gd name="connsiteY19" fmla="*/ 912776 h 2380051"/>
              <a:gd name="connsiteX20" fmla="*/ 911019 w 1264467"/>
              <a:gd name="connsiteY20" fmla="*/ 728514 h 2380051"/>
              <a:gd name="connsiteX21" fmla="*/ 911019 w 1264467"/>
              <a:gd name="connsiteY21" fmla="*/ 919601 h 2380051"/>
              <a:gd name="connsiteX22" fmla="*/ 813141 w 1264467"/>
              <a:gd name="connsiteY22" fmla="*/ 984434 h 2380051"/>
              <a:gd name="connsiteX23" fmla="*/ 764202 w 1264467"/>
              <a:gd name="connsiteY23" fmla="*/ 1178933 h 2380051"/>
              <a:gd name="connsiteX24" fmla="*/ 880903 w 1264467"/>
              <a:gd name="connsiteY24" fmla="*/ 1240354 h 2380051"/>
              <a:gd name="connsiteX25" fmla="*/ 911019 w 1264467"/>
              <a:gd name="connsiteY25" fmla="*/ 1240354 h 2380051"/>
              <a:gd name="connsiteX26" fmla="*/ 911019 w 1264467"/>
              <a:gd name="connsiteY26" fmla="*/ 1503098 h 2380051"/>
              <a:gd name="connsiteX27" fmla="*/ 911019 w 1264467"/>
              <a:gd name="connsiteY27" fmla="*/ 1533809 h 2380051"/>
              <a:gd name="connsiteX28" fmla="*/ 911019 w 1264467"/>
              <a:gd name="connsiteY28" fmla="*/ 1885272 h 2380051"/>
              <a:gd name="connsiteX29" fmla="*/ 911019 w 1264467"/>
              <a:gd name="connsiteY29" fmla="*/ 1895509 h 2380051"/>
              <a:gd name="connsiteX30" fmla="*/ 911019 w 1264467"/>
              <a:gd name="connsiteY30" fmla="*/ 1912571 h 2380051"/>
              <a:gd name="connsiteX31" fmla="*/ 911019 w 1264467"/>
              <a:gd name="connsiteY31" fmla="*/ 2284508 h 2380051"/>
              <a:gd name="connsiteX32" fmla="*/ 813141 w 1264467"/>
              <a:gd name="connsiteY32" fmla="*/ 2380051 h 2380051"/>
              <a:gd name="connsiteX33" fmla="*/ 783025 w 1264467"/>
              <a:gd name="connsiteY33" fmla="*/ 2380051 h 2380051"/>
              <a:gd name="connsiteX34" fmla="*/ 688911 w 1264467"/>
              <a:gd name="connsiteY34" fmla="*/ 2284508 h 2380051"/>
              <a:gd name="connsiteX35" fmla="*/ 688911 w 1264467"/>
              <a:gd name="connsiteY35" fmla="*/ 1912571 h 2380051"/>
              <a:gd name="connsiteX36" fmla="*/ 688911 w 1264467"/>
              <a:gd name="connsiteY36" fmla="*/ 1895509 h 2380051"/>
              <a:gd name="connsiteX37" fmla="*/ 688911 w 1264467"/>
              <a:gd name="connsiteY37" fmla="*/ 1885272 h 2380051"/>
              <a:gd name="connsiteX38" fmla="*/ 688911 w 1264467"/>
              <a:gd name="connsiteY38" fmla="*/ 1533809 h 2380051"/>
              <a:gd name="connsiteX39" fmla="*/ 583504 w 1264467"/>
              <a:gd name="connsiteY39" fmla="*/ 1533809 h 2380051"/>
              <a:gd name="connsiteX40" fmla="*/ 583504 w 1264467"/>
              <a:gd name="connsiteY40" fmla="*/ 1885272 h 2380051"/>
              <a:gd name="connsiteX41" fmla="*/ 575975 w 1264467"/>
              <a:gd name="connsiteY41" fmla="*/ 1895509 h 2380051"/>
              <a:gd name="connsiteX42" fmla="*/ 583504 w 1264467"/>
              <a:gd name="connsiteY42" fmla="*/ 1912571 h 2380051"/>
              <a:gd name="connsiteX43" fmla="*/ 583504 w 1264467"/>
              <a:gd name="connsiteY43" fmla="*/ 2284508 h 2380051"/>
              <a:gd name="connsiteX44" fmla="*/ 478097 w 1264467"/>
              <a:gd name="connsiteY44" fmla="*/ 2380051 h 2380051"/>
              <a:gd name="connsiteX45" fmla="*/ 447981 w 1264467"/>
              <a:gd name="connsiteY45" fmla="*/ 2380051 h 2380051"/>
              <a:gd name="connsiteX46" fmla="*/ 361396 w 1264467"/>
              <a:gd name="connsiteY46" fmla="*/ 2284508 h 2380051"/>
              <a:gd name="connsiteX47" fmla="*/ 361396 w 1264467"/>
              <a:gd name="connsiteY47" fmla="*/ 1912571 h 2380051"/>
              <a:gd name="connsiteX48" fmla="*/ 361396 w 1264467"/>
              <a:gd name="connsiteY48" fmla="*/ 1895509 h 2380051"/>
              <a:gd name="connsiteX49" fmla="*/ 361396 w 1264467"/>
              <a:gd name="connsiteY49" fmla="*/ 1885272 h 2380051"/>
              <a:gd name="connsiteX50" fmla="*/ 361396 w 1264467"/>
              <a:gd name="connsiteY50" fmla="*/ 1533809 h 2380051"/>
              <a:gd name="connsiteX51" fmla="*/ 361396 w 1264467"/>
              <a:gd name="connsiteY51" fmla="*/ 1503098 h 2380051"/>
              <a:gd name="connsiteX52" fmla="*/ 361396 w 1264467"/>
              <a:gd name="connsiteY52" fmla="*/ 1240354 h 2380051"/>
              <a:gd name="connsiteX53" fmla="*/ 376454 w 1264467"/>
              <a:gd name="connsiteY53" fmla="*/ 1240354 h 2380051"/>
              <a:gd name="connsiteX54" fmla="*/ 493155 w 1264467"/>
              <a:gd name="connsiteY54" fmla="*/ 1178933 h 2380051"/>
              <a:gd name="connsiteX55" fmla="*/ 447981 w 1264467"/>
              <a:gd name="connsiteY55" fmla="*/ 984434 h 2380051"/>
              <a:gd name="connsiteX56" fmla="*/ 361396 w 1264467"/>
              <a:gd name="connsiteY56" fmla="*/ 929837 h 2380051"/>
              <a:gd name="connsiteX57" fmla="*/ 361396 w 1264467"/>
              <a:gd name="connsiteY57" fmla="*/ 725101 h 2380051"/>
              <a:gd name="connsiteX58" fmla="*/ 218343 w 1264467"/>
              <a:gd name="connsiteY58" fmla="*/ 912776 h 2380051"/>
              <a:gd name="connsiteX59" fmla="*/ 421629 w 1264467"/>
              <a:gd name="connsiteY59" fmla="*/ 1025381 h 2380051"/>
              <a:gd name="connsiteX60" fmla="*/ 447981 w 1264467"/>
              <a:gd name="connsiteY60" fmla="*/ 1148223 h 2380051"/>
              <a:gd name="connsiteX61" fmla="*/ 327515 w 1264467"/>
              <a:gd name="connsiteY61" fmla="*/ 1178933 h 2380051"/>
              <a:gd name="connsiteX62" fmla="*/ 41410 w 1264467"/>
              <a:gd name="connsiteY62" fmla="*/ 1004907 h 2380051"/>
              <a:gd name="connsiteX63" fmla="*/ 37645 w 1264467"/>
              <a:gd name="connsiteY63" fmla="*/ 1001495 h 2380051"/>
              <a:gd name="connsiteX64" fmla="*/ 30116 w 1264467"/>
              <a:gd name="connsiteY64" fmla="*/ 1001495 h 2380051"/>
              <a:gd name="connsiteX65" fmla="*/ 7529 w 1264467"/>
              <a:gd name="connsiteY65" fmla="*/ 977609 h 2380051"/>
              <a:gd name="connsiteX66" fmla="*/ 7529 w 1264467"/>
              <a:gd name="connsiteY66" fmla="*/ 963960 h 2380051"/>
              <a:gd name="connsiteX67" fmla="*/ 0 w 1264467"/>
              <a:gd name="connsiteY67" fmla="*/ 943486 h 2380051"/>
              <a:gd name="connsiteX68" fmla="*/ 0 w 1264467"/>
              <a:gd name="connsiteY68" fmla="*/ 929837 h 2380051"/>
              <a:gd name="connsiteX69" fmla="*/ 0 w 1264467"/>
              <a:gd name="connsiteY69" fmla="*/ 916188 h 2380051"/>
              <a:gd name="connsiteX70" fmla="*/ 7529 w 1264467"/>
              <a:gd name="connsiteY70" fmla="*/ 895715 h 2380051"/>
              <a:gd name="connsiteX71" fmla="*/ 7529 w 1264467"/>
              <a:gd name="connsiteY71" fmla="*/ 882066 h 2380051"/>
              <a:gd name="connsiteX72" fmla="*/ 15058 w 1264467"/>
              <a:gd name="connsiteY72" fmla="*/ 882066 h 2380051"/>
              <a:gd name="connsiteX73" fmla="*/ 15058 w 1264467"/>
              <a:gd name="connsiteY73" fmla="*/ 875241 h 2380051"/>
              <a:gd name="connsiteX74" fmla="*/ 274811 w 1264467"/>
              <a:gd name="connsiteY74" fmla="*/ 530602 h 2380051"/>
              <a:gd name="connsiteX75" fmla="*/ 361396 w 1264467"/>
              <a:gd name="connsiteY75" fmla="*/ 499892 h 2380051"/>
              <a:gd name="connsiteX76" fmla="*/ 361396 w 1264467"/>
              <a:gd name="connsiteY76" fmla="*/ 493067 h 2380051"/>
              <a:gd name="connsiteX77" fmla="*/ 628664 w 1264467"/>
              <a:gd name="connsiteY77" fmla="*/ 0 h 2380051"/>
              <a:gd name="connsiteX78" fmla="*/ 847543 w 1264467"/>
              <a:gd name="connsiteY78" fmla="*/ 211513 h 2380051"/>
              <a:gd name="connsiteX79" fmla="*/ 628664 w 1264467"/>
              <a:gd name="connsiteY79" fmla="*/ 426438 h 2380051"/>
              <a:gd name="connsiteX80" fmla="*/ 421106 w 1264467"/>
              <a:gd name="connsiteY80" fmla="*/ 211513 h 2380051"/>
              <a:gd name="connsiteX81" fmla="*/ 628664 w 1264467"/>
              <a:gd name="connsiteY81" fmla="*/ 0 h 238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64467" h="2380051">
                <a:moveTo>
                  <a:pt x="361396" y="493067"/>
                </a:moveTo>
                <a:cubicBezTo>
                  <a:pt x="361396" y="493067"/>
                  <a:pt x="361396" y="493067"/>
                  <a:pt x="911019" y="493067"/>
                </a:cubicBezTo>
                <a:cubicBezTo>
                  <a:pt x="911019" y="493067"/>
                  <a:pt x="911019" y="493067"/>
                  <a:pt x="911019" y="499892"/>
                </a:cubicBezTo>
                <a:cubicBezTo>
                  <a:pt x="937371" y="493067"/>
                  <a:pt x="963722" y="506716"/>
                  <a:pt x="986310" y="530602"/>
                </a:cubicBezTo>
                <a:cubicBezTo>
                  <a:pt x="986310" y="530602"/>
                  <a:pt x="986310" y="530602"/>
                  <a:pt x="1246063" y="875241"/>
                </a:cubicBezTo>
                <a:cubicBezTo>
                  <a:pt x="1246063" y="882066"/>
                  <a:pt x="1246063" y="882066"/>
                  <a:pt x="1246063" y="882066"/>
                </a:cubicBezTo>
                <a:cubicBezTo>
                  <a:pt x="1253592" y="885478"/>
                  <a:pt x="1253592" y="885478"/>
                  <a:pt x="1253592" y="885478"/>
                </a:cubicBezTo>
                <a:cubicBezTo>
                  <a:pt x="1253592" y="885478"/>
                  <a:pt x="1253592" y="885478"/>
                  <a:pt x="1253592" y="895715"/>
                </a:cubicBezTo>
                <a:cubicBezTo>
                  <a:pt x="1261121" y="902539"/>
                  <a:pt x="1261121" y="912776"/>
                  <a:pt x="1261121" y="916188"/>
                </a:cubicBezTo>
                <a:cubicBezTo>
                  <a:pt x="1268650" y="919601"/>
                  <a:pt x="1261121" y="919601"/>
                  <a:pt x="1261121" y="929837"/>
                </a:cubicBezTo>
                <a:cubicBezTo>
                  <a:pt x="1261121" y="933250"/>
                  <a:pt x="1268650" y="943486"/>
                  <a:pt x="1261121" y="943486"/>
                </a:cubicBezTo>
                <a:cubicBezTo>
                  <a:pt x="1261121" y="957136"/>
                  <a:pt x="1261121" y="963960"/>
                  <a:pt x="1253592" y="967372"/>
                </a:cubicBezTo>
                <a:cubicBezTo>
                  <a:pt x="1253592" y="967372"/>
                  <a:pt x="1253592" y="967372"/>
                  <a:pt x="1253592" y="977609"/>
                </a:cubicBezTo>
                <a:cubicBezTo>
                  <a:pt x="1246063" y="984434"/>
                  <a:pt x="1238534" y="991258"/>
                  <a:pt x="1231005" y="1001495"/>
                </a:cubicBezTo>
                <a:cubicBezTo>
                  <a:pt x="1231005" y="1001495"/>
                  <a:pt x="1231005" y="1001495"/>
                  <a:pt x="1223476" y="1001495"/>
                </a:cubicBezTo>
                <a:cubicBezTo>
                  <a:pt x="1223476" y="1001495"/>
                  <a:pt x="1223476" y="1004907"/>
                  <a:pt x="1215947" y="1004907"/>
                </a:cubicBezTo>
                <a:cubicBezTo>
                  <a:pt x="1215947" y="1004907"/>
                  <a:pt x="1215947" y="1004907"/>
                  <a:pt x="929842" y="1178933"/>
                </a:cubicBezTo>
                <a:cubicBezTo>
                  <a:pt x="888432" y="1206231"/>
                  <a:pt x="831964" y="1189170"/>
                  <a:pt x="813141" y="1148223"/>
                </a:cubicBezTo>
                <a:cubicBezTo>
                  <a:pt x="783025" y="1107275"/>
                  <a:pt x="798083" y="1056091"/>
                  <a:pt x="843257" y="1025381"/>
                </a:cubicBezTo>
                <a:cubicBezTo>
                  <a:pt x="843257" y="1025381"/>
                  <a:pt x="843257" y="1025381"/>
                  <a:pt x="1042778" y="912776"/>
                </a:cubicBezTo>
                <a:cubicBezTo>
                  <a:pt x="1042778" y="912776"/>
                  <a:pt x="1042778" y="912776"/>
                  <a:pt x="911019" y="728514"/>
                </a:cubicBezTo>
                <a:cubicBezTo>
                  <a:pt x="911019" y="728514"/>
                  <a:pt x="911019" y="728514"/>
                  <a:pt x="911019" y="919601"/>
                </a:cubicBezTo>
                <a:cubicBezTo>
                  <a:pt x="911019" y="919601"/>
                  <a:pt x="911019" y="919601"/>
                  <a:pt x="813141" y="984434"/>
                </a:cubicBezTo>
                <a:cubicBezTo>
                  <a:pt x="749144" y="1025381"/>
                  <a:pt x="726556" y="1107275"/>
                  <a:pt x="764202" y="1178933"/>
                </a:cubicBezTo>
                <a:cubicBezTo>
                  <a:pt x="786789" y="1223292"/>
                  <a:pt x="831964" y="1240354"/>
                  <a:pt x="880903" y="1240354"/>
                </a:cubicBezTo>
                <a:cubicBezTo>
                  <a:pt x="895961" y="1240354"/>
                  <a:pt x="903490" y="1240354"/>
                  <a:pt x="911019" y="1240354"/>
                </a:cubicBezTo>
                <a:cubicBezTo>
                  <a:pt x="911019" y="1240354"/>
                  <a:pt x="911019" y="1240354"/>
                  <a:pt x="911019" y="1503098"/>
                </a:cubicBezTo>
                <a:cubicBezTo>
                  <a:pt x="911019" y="1503098"/>
                  <a:pt x="911019" y="1503098"/>
                  <a:pt x="911019" y="1533809"/>
                </a:cubicBezTo>
                <a:cubicBezTo>
                  <a:pt x="911019" y="1533809"/>
                  <a:pt x="911019" y="1533809"/>
                  <a:pt x="911019" y="1885272"/>
                </a:cubicBezTo>
                <a:cubicBezTo>
                  <a:pt x="911019" y="1885272"/>
                  <a:pt x="911019" y="1888685"/>
                  <a:pt x="911019" y="1895509"/>
                </a:cubicBezTo>
                <a:cubicBezTo>
                  <a:pt x="911019" y="1895509"/>
                  <a:pt x="911019" y="1902334"/>
                  <a:pt x="911019" y="1912571"/>
                </a:cubicBezTo>
                <a:cubicBezTo>
                  <a:pt x="911019" y="1912571"/>
                  <a:pt x="911019" y="1912571"/>
                  <a:pt x="911019" y="2284508"/>
                </a:cubicBezTo>
                <a:cubicBezTo>
                  <a:pt x="911019" y="2339104"/>
                  <a:pt x="865844" y="2380051"/>
                  <a:pt x="813141" y="2380051"/>
                </a:cubicBezTo>
                <a:cubicBezTo>
                  <a:pt x="813141" y="2380051"/>
                  <a:pt x="813141" y="2380051"/>
                  <a:pt x="783025" y="2380051"/>
                </a:cubicBezTo>
                <a:cubicBezTo>
                  <a:pt x="737850" y="2380051"/>
                  <a:pt x="688911" y="2339104"/>
                  <a:pt x="688911" y="2284508"/>
                </a:cubicBezTo>
                <a:cubicBezTo>
                  <a:pt x="688911" y="2284508"/>
                  <a:pt x="688911" y="2284508"/>
                  <a:pt x="688911" y="1912571"/>
                </a:cubicBezTo>
                <a:cubicBezTo>
                  <a:pt x="688911" y="1902334"/>
                  <a:pt x="688911" y="1895509"/>
                  <a:pt x="688911" y="1895509"/>
                </a:cubicBezTo>
                <a:cubicBezTo>
                  <a:pt x="688911" y="1888685"/>
                  <a:pt x="688911" y="1885272"/>
                  <a:pt x="688911" y="1885272"/>
                </a:cubicBezTo>
                <a:cubicBezTo>
                  <a:pt x="688911" y="1885272"/>
                  <a:pt x="688911" y="1885272"/>
                  <a:pt x="688911" y="1533809"/>
                </a:cubicBezTo>
                <a:cubicBezTo>
                  <a:pt x="688911" y="1533809"/>
                  <a:pt x="688911" y="1533809"/>
                  <a:pt x="583504" y="1533809"/>
                </a:cubicBezTo>
                <a:cubicBezTo>
                  <a:pt x="583504" y="1533809"/>
                  <a:pt x="583504" y="1533809"/>
                  <a:pt x="583504" y="1885272"/>
                </a:cubicBezTo>
                <a:cubicBezTo>
                  <a:pt x="583504" y="1885272"/>
                  <a:pt x="575975" y="1888685"/>
                  <a:pt x="575975" y="1895509"/>
                </a:cubicBezTo>
                <a:cubicBezTo>
                  <a:pt x="575975" y="1895509"/>
                  <a:pt x="583504" y="1902334"/>
                  <a:pt x="583504" y="1912571"/>
                </a:cubicBezTo>
                <a:cubicBezTo>
                  <a:pt x="583504" y="1912571"/>
                  <a:pt x="583504" y="1912571"/>
                  <a:pt x="583504" y="2284508"/>
                </a:cubicBezTo>
                <a:cubicBezTo>
                  <a:pt x="583504" y="2339104"/>
                  <a:pt x="534565" y="2380051"/>
                  <a:pt x="478097" y="2380051"/>
                </a:cubicBezTo>
                <a:cubicBezTo>
                  <a:pt x="478097" y="2380051"/>
                  <a:pt x="478097" y="2380051"/>
                  <a:pt x="447981" y="2380051"/>
                </a:cubicBezTo>
                <a:cubicBezTo>
                  <a:pt x="399041" y="2380051"/>
                  <a:pt x="361396" y="2339104"/>
                  <a:pt x="361396" y="2284508"/>
                </a:cubicBezTo>
                <a:cubicBezTo>
                  <a:pt x="361396" y="2284508"/>
                  <a:pt x="361396" y="2284508"/>
                  <a:pt x="361396" y="1912571"/>
                </a:cubicBezTo>
                <a:cubicBezTo>
                  <a:pt x="361396" y="1902334"/>
                  <a:pt x="361396" y="1895509"/>
                  <a:pt x="361396" y="1895509"/>
                </a:cubicBezTo>
                <a:cubicBezTo>
                  <a:pt x="361396" y="1888685"/>
                  <a:pt x="361396" y="1885272"/>
                  <a:pt x="361396" y="1885272"/>
                </a:cubicBezTo>
                <a:cubicBezTo>
                  <a:pt x="361396" y="1885272"/>
                  <a:pt x="361396" y="1885272"/>
                  <a:pt x="361396" y="1533809"/>
                </a:cubicBezTo>
                <a:cubicBezTo>
                  <a:pt x="361396" y="1533809"/>
                  <a:pt x="361396" y="1533809"/>
                  <a:pt x="361396" y="1503098"/>
                </a:cubicBezTo>
                <a:cubicBezTo>
                  <a:pt x="361396" y="1503098"/>
                  <a:pt x="361396" y="1503098"/>
                  <a:pt x="361396" y="1240354"/>
                </a:cubicBezTo>
                <a:cubicBezTo>
                  <a:pt x="365160" y="1240354"/>
                  <a:pt x="368925" y="1240354"/>
                  <a:pt x="376454" y="1240354"/>
                </a:cubicBezTo>
                <a:cubicBezTo>
                  <a:pt x="425393" y="1240354"/>
                  <a:pt x="466803" y="1223292"/>
                  <a:pt x="493155" y="1178933"/>
                </a:cubicBezTo>
                <a:cubicBezTo>
                  <a:pt x="538329" y="1107275"/>
                  <a:pt x="519507" y="1025381"/>
                  <a:pt x="447981" y="984434"/>
                </a:cubicBezTo>
                <a:cubicBezTo>
                  <a:pt x="447981" y="984434"/>
                  <a:pt x="447981" y="984434"/>
                  <a:pt x="361396" y="929837"/>
                </a:cubicBezTo>
                <a:cubicBezTo>
                  <a:pt x="361396" y="929837"/>
                  <a:pt x="361396" y="929837"/>
                  <a:pt x="361396" y="725101"/>
                </a:cubicBezTo>
                <a:cubicBezTo>
                  <a:pt x="361396" y="725101"/>
                  <a:pt x="361396" y="725101"/>
                  <a:pt x="218343" y="912776"/>
                </a:cubicBezTo>
                <a:cubicBezTo>
                  <a:pt x="218343" y="912776"/>
                  <a:pt x="218343" y="912776"/>
                  <a:pt x="421629" y="1025381"/>
                </a:cubicBezTo>
                <a:cubicBezTo>
                  <a:pt x="459274" y="1056091"/>
                  <a:pt x="478097" y="1107275"/>
                  <a:pt x="447981" y="1148223"/>
                </a:cubicBezTo>
                <a:cubicBezTo>
                  <a:pt x="425393" y="1189170"/>
                  <a:pt x="368925" y="1206231"/>
                  <a:pt x="327515" y="1178933"/>
                </a:cubicBezTo>
                <a:cubicBezTo>
                  <a:pt x="327515" y="1178933"/>
                  <a:pt x="327515" y="1178933"/>
                  <a:pt x="41410" y="1004907"/>
                </a:cubicBezTo>
                <a:cubicBezTo>
                  <a:pt x="37645" y="1004907"/>
                  <a:pt x="37645" y="1001495"/>
                  <a:pt x="37645" y="1001495"/>
                </a:cubicBezTo>
                <a:cubicBezTo>
                  <a:pt x="37645" y="1001495"/>
                  <a:pt x="37645" y="1001495"/>
                  <a:pt x="30116" y="1001495"/>
                </a:cubicBezTo>
                <a:cubicBezTo>
                  <a:pt x="18822" y="991258"/>
                  <a:pt x="15058" y="984434"/>
                  <a:pt x="7529" y="977609"/>
                </a:cubicBezTo>
                <a:cubicBezTo>
                  <a:pt x="7529" y="967372"/>
                  <a:pt x="7529" y="967372"/>
                  <a:pt x="7529" y="963960"/>
                </a:cubicBezTo>
                <a:cubicBezTo>
                  <a:pt x="7529" y="957136"/>
                  <a:pt x="0" y="957136"/>
                  <a:pt x="0" y="943486"/>
                </a:cubicBezTo>
                <a:cubicBezTo>
                  <a:pt x="0" y="943486"/>
                  <a:pt x="0" y="933250"/>
                  <a:pt x="0" y="929837"/>
                </a:cubicBezTo>
                <a:cubicBezTo>
                  <a:pt x="0" y="919601"/>
                  <a:pt x="0" y="916188"/>
                  <a:pt x="0" y="916188"/>
                </a:cubicBezTo>
                <a:cubicBezTo>
                  <a:pt x="0" y="912776"/>
                  <a:pt x="7529" y="902539"/>
                  <a:pt x="7529" y="895715"/>
                </a:cubicBezTo>
                <a:cubicBezTo>
                  <a:pt x="7529" y="885478"/>
                  <a:pt x="7529" y="885478"/>
                  <a:pt x="7529" y="882066"/>
                </a:cubicBezTo>
                <a:cubicBezTo>
                  <a:pt x="7529" y="882066"/>
                  <a:pt x="7529" y="882066"/>
                  <a:pt x="15058" y="882066"/>
                </a:cubicBezTo>
                <a:cubicBezTo>
                  <a:pt x="15058" y="882066"/>
                  <a:pt x="15058" y="882066"/>
                  <a:pt x="15058" y="875241"/>
                </a:cubicBezTo>
                <a:cubicBezTo>
                  <a:pt x="15058" y="875241"/>
                  <a:pt x="15058" y="875241"/>
                  <a:pt x="274811" y="530602"/>
                </a:cubicBezTo>
                <a:cubicBezTo>
                  <a:pt x="293634" y="506716"/>
                  <a:pt x="319986" y="493067"/>
                  <a:pt x="361396" y="499892"/>
                </a:cubicBezTo>
                <a:cubicBezTo>
                  <a:pt x="361396" y="499892"/>
                  <a:pt x="361396" y="499892"/>
                  <a:pt x="361396" y="493067"/>
                </a:cubicBezTo>
                <a:close/>
                <a:moveTo>
                  <a:pt x="628664" y="0"/>
                </a:moveTo>
                <a:cubicBezTo>
                  <a:pt x="749425" y="0"/>
                  <a:pt x="847543" y="98934"/>
                  <a:pt x="847543" y="211513"/>
                </a:cubicBezTo>
                <a:cubicBezTo>
                  <a:pt x="847543" y="327505"/>
                  <a:pt x="749425" y="426438"/>
                  <a:pt x="628664" y="426438"/>
                </a:cubicBezTo>
                <a:cubicBezTo>
                  <a:pt x="519224" y="426438"/>
                  <a:pt x="421106" y="327505"/>
                  <a:pt x="421106" y="211513"/>
                </a:cubicBezTo>
                <a:cubicBezTo>
                  <a:pt x="421106" y="98934"/>
                  <a:pt x="519224" y="0"/>
                  <a:pt x="6286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" name="矩形 2"/>
          <p:cNvSpPr/>
          <p:nvPr/>
        </p:nvSpPr>
        <p:spPr>
          <a:xfrm>
            <a:off x="6793865" y="2605405"/>
            <a:ext cx="1967865" cy="1099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分析别人不出事的原因，借鉴别人不出事的办法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不须吃一堑，亦可长一智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智慧的方式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ï$liḍê"/>
          <p:cNvGrpSpPr/>
          <p:nvPr/>
        </p:nvGrpSpPr>
        <p:grpSpPr>
          <a:xfrm>
            <a:off x="1840230" y="3763010"/>
            <a:ext cx="5157470" cy="665480"/>
            <a:chOff x="2161370" y="5221120"/>
            <a:chExt cx="3432817" cy="887523"/>
          </a:xfrm>
          <a:solidFill>
            <a:schemeClr val="bg1">
              <a:lumMod val="95000"/>
            </a:schemeClr>
          </a:solidFill>
        </p:grpSpPr>
        <p:sp>
          <p:nvSpPr>
            <p:cNvPr id="62" name="i$lidê"/>
            <p:cNvSpPr/>
            <p:nvPr/>
          </p:nvSpPr>
          <p:spPr bwMode="auto">
            <a:xfrm>
              <a:off x="2161370" y="5610244"/>
              <a:ext cx="1151380" cy="498399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3" name="iṣ1idè"/>
            <p:cNvSpPr/>
            <p:nvPr/>
          </p:nvSpPr>
          <p:spPr bwMode="auto">
            <a:xfrm>
              <a:off x="3304755" y="5221120"/>
              <a:ext cx="1146050" cy="887522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4" name="íśļîḓé"/>
            <p:cNvSpPr/>
            <p:nvPr/>
          </p:nvSpPr>
          <p:spPr bwMode="auto">
            <a:xfrm>
              <a:off x="4450803" y="5471652"/>
              <a:ext cx="1143384" cy="63699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  <a:defRPr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事故控制理念</a:t>
            </a:r>
          </a:p>
        </p:txBody>
      </p:sp>
      <p:cxnSp>
        <p:nvCxnSpPr>
          <p:cNvPr id="82946" name="直接连接符 56"/>
          <p:cNvCxnSpPr/>
          <p:nvPr/>
        </p:nvCxnSpPr>
        <p:spPr>
          <a:xfrm flipH="1">
            <a:off x="3554730" y="874078"/>
            <a:ext cx="998538" cy="946150"/>
          </a:xfrm>
          <a:prstGeom prst="line">
            <a:avLst/>
          </a:prstGeom>
          <a:ln w="635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5" name="矩形 34"/>
          <p:cNvSpPr/>
          <p:nvPr/>
        </p:nvSpPr>
        <p:spPr>
          <a:xfrm>
            <a:off x="847090" y="2112010"/>
            <a:ext cx="3006725" cy="10991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分析自己出事的原因，</a:t>
            </a:r>
          </a:p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避免类似事故发生</a:t>
            </a:r>
          </a:p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自己吃一堑，自己长一智     </a:t>
            </a:r>
            <a:endParaRPr lang="en-US" altLang="zh-CN" sz="12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  <a:p>
            <a:pPr algn="r"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痛苦的方式</a:t>
            </a:r>
          </a:p>
        </p:txBody>
      </p:sp>
      <p:sp>
        <p:nvSpPr>
          <p:cNvPr id="38" name="矩形 37"/>
          <p:cNvSpPr/>
          <p:nvPr/>
        </p:nvSpPr>
        <p:spPr>
          <a:xfrm>
            <a:off x="3749040" y="682625"/>
            <a:ext cx="2033905" cy="1099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分析别人出事的原因，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避免自己出事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别人吃一堑，自己长一智 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高明的方式</a:t>
            </a:r>
          </a:p>
        </p:txBody>
      </p:sp>
      <p:sp>
        <p:nvSpPr>
          <p:cNvPr id="82962" name="矩形 4"/>
          <p:cNvSpPr/>
          <p:nvPr/>
        </p:nvSpPr>
        <p:spPr>
          <a:xfrm>
            <a:off x="2813473" y="4022088"/>
            <a:ext cx="331089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先知先觉   后知后觉   不知不觉</a:t>
            </a:r>
          </a:p>
        </p:txBody>
      </p:sp>
      <p:sp>
        <p:nvSpPr>
          <p:cNvPr id="56" name="i$liḍé"/>
          <p:cNvSpPr/>
          <p:nvPr/>
        </p:nvSpPr>
        <p:spPr bwMode="auto">
          <a:xfrm>
            <a:off x="2179320" y="3211195"/>
            <a:ext cx="819150" cy="1203325"/>
          </a:xfrm>
          <a:custGeom>
            <a:avLst/>
            <a:gdLst>
              <a:gd name="connsiteX0" fmla="*/ 350048 w 1091808"/>
              <a:gd name="connsiteY0" fmla="*/ 1063427 h 1604470"/>
              <a:gd name="connsiteX1" fmla="*/ 391788 w 1091808"/>
              <a:gd name="connsiteY1" fmla="*/ 1138762 h 1604470"/>
              <a:gd name="connsiteX2" fmla="*/ 391788 w 1091808"/>
              <a:gd name="connsiteY2" fmla="*/ 1512013 h 1604470"/>
              <a:gd name="connsiteX3" fmla="*/ 293130 w 1091808"/>
              <a:gd name="connsiteY3" fmla="*/ 1604469 h 1604470"/>
              <a:gd name="connsiteX4" fmla="*/ 266568 w 1091808"/>
              <a:gd name="connsiteY4" fmla="*/ 1604469 h 1604470"/>
              <a:gd name="connsiteX5" fmla="*/ 167909 w 1091808"/>
              <a:gd name="connsiteY5" fmla="*/ 1512013 h 1604470"/>
              <a:gd name="connsiteX6" fmla="*/ 167909 w 1091808"/>
              <a:gd name="connsiteY6" fmla="*/ 1138762 h 1604470"/>
              <a:gd name="connsiteX7" fmla="*/ 175498 w 1091808"/>
              <a:gd name="connsiteY7" fmla="*/ 1111368 h 1604470"/>
              <a:gd name="connsiteX8" fmla="*/ 293130 w 1091808"/>
              <a:gd name="connsiteY8" fmla="*/ 1118216 h 1604470"/>
              <a:gd name="connsiteX9" fmla="*/ 350048 w 1091808"/>
              <a:gd name="connsiteY9" fmla="*/ 1063427 h 1604470"/>
              <a:gd name="connsiteX10" fmla="*/ 749071 w 1091808"/>
              <a:gd name="connsiteY10" fmla="*/ 1050101 h 1604470"/>
              <a:gd name="connsiteX11" fmla="*/ 808922 w 1091808"/>
              <a:gd name="connsiteY11" fmla="*/ 1111698 h 1604470"/>
              <a:gd name="connsiteX12" fmla="*/ 906179 w 1091808"/>
              <a:gd name="connsiteY12" fmla="*/ 1111698 h 1604470"/>
              <a:gd name="connsiteX13" fmla="*/ 906179 w 1091808"/>
              <a:gd name="connsiteY13" fmla="*/ 1139074 h 1604470"/>
              <a:gd name="connsiteX14" fmla="*/ 906179 w 1091808"/>
              <a:gd name="connsiteY14" fmla="*/ 1512075 h 1604470"/>
              <a:gd name="connsiteX15" fmla="*/ 816403 w 1091808"/>
              <a:gd name="connsiteY15" fmla="*/ 1604470 h 1604470"/>
              <a:gd name="connsiteX16" fmla="*/ 790218 w 1091808"/>
              <a:gd name="connsiteY16" fmla="*/ 1604470 h 1604470"/>
              <a:gd name="connsiteX17" fmla="*/ 692961 w 1091808"/>
              <a:gd name="connsiteY17" fmla="*/ 1512075 h 1604470"/>
              <a:gd name="connsiteX18" fmla="*/ 692961 w 1091808"/>
              <a:gd name="connsiteY18" fmla="*/ 1139074 h 1604470"/>
              <a:gd name="connsiteX19" fmla="*/ 749071 w 1091808"/>
              <a:gd name="connsiteY19" fmla="*/ 1050101 h 1604470"/>
              <a:gd name="connsiteX20" fmla="*/ 274519 w 1091808"/>
              <a:gd name="connsiteY20" fmla="*/ 207888 h 1604470"/>
              <a:gd name="connsiteX21" fmla="*/ 293322 w 1091808"/>
              <a:gd name="connsiteY21" fmla="*/ 207888 h 1604470"/>
              <a:gd name="connsiteX22" fmla="*/ 545278 w 1091808"/>
              <a:gd name="connsiteY22" fmla="*/ 456851 h 1604470"/>
              <a:gd name="connsiteX23" fmla="*/ 793473 w 1091808"/>
              <a:gd name="connsiteY23" fmla="*/ 207888 h 1604470"/>
              <a:gd name="connsiteX24" fmla="*/ 816036 w 1091808"/>
              <a:gd name="connsiteY24" fmla="*/ 207888 h 1604470"/>
              <a:gd name="connsiteX25" fmla="*/ 906289 w 1091808"/>
              <a:gd name="connsiteY25" fmla="*/ 262455 h 1604470"/>
              <a:gd name="connsiteX26" fmla="*/ 992781 w 1091808"/>
              <a:gd name="connsiteY26" fmla="*/ 443209 h 1604470"/>
              <a:gd name="connsiteX27" fmla="*/ 1086795 w 1091808"/>
              <a:gd name="connsiteY27" fmla="*/ 651246 h 1604470"/>
              <a:gd name="connsiteX28" fmla="*/ 1086795 w 1091808"/>
              <a:gd name="connsiteY28" fmla="*/ 685350 h 1604470"/>
              <a:gd name="connsiteX29" fmla="*/ 1086795 w 1091808"/>
              <a:gd name="connsiteY29" fmla="*/ 722865 h 1604470"/>
              <a:gd name="connsiteX30" fmla="*/ 943894 w 1091808"/>
              <a:gd name="connsiteY30" fmla="*/ 1022984 h 1604470"/>
              <a:gd name="connsiteX31" fmla="*/ 827318 w 1091808"/>
              <a:gd name="connsiteY31" fmla="*/ 1063910 h 1604470"/>
              <a:gd name="connsiteX32" fmla="*/ 782191 w 1091808"/>
              <a:gd name="connsiteY32" fmla="*/ 944544 h 1604470"/>
              <a:gd name="connsiteX33" fmla="*/ 906289 w 1091808"/>
              <a:gd name="connsiteY33" fmla="*/ 685350 h 1604470"/>
              <a:gd name="connsiteX34" fmla="*/ 887486 w 1091808"/>
              <a:gd name="connsiteY34" fmla="*/ 637604 h 1604470"/>
              <a:gd name="connsiteX35" fmla="*/ 816036 w 1091808"/>
              <a:gd name="connsiteY35" fmla="*/ 484134 h 1604470"/>
              <a:gd name="connsiteX36" fmla="*/ 816036 w 1091808"/>
              <a:gd name="connsiteY36" fmla="*/ 780843 h 1604470"/>
              <a:gd name="connsiteX37" fmla="*/ 748346 w 1091808"/>
              <a:gd name="connsiteY37" fmla="*/ 930902 h 1604470"/>
              <a:gd name="connsiteX38" fmla="*/ 733304 w 1091808"/>
              <a:gd name="connsiteY38" fmla="*/ 1009343 h 1604470"/>
              <a:gd name="connsiteX39" fmla="*/ 635530 w 1091808"/>
              <a:gd name="connsiteY39" fmla="*/ 1135529 h 1604470"/>
              <a:gd name="connsiteX40" fmla="*/ 635530 w 1091808"/>
              <a:gd name="connsiteY40" fmla="*/ 1244663 h 1604470"/>
              <a:gd name="connsiteX41" fmla="*/ 439983 w 1091808"/>
              <a:gd name="connsiteY41" fmla="*/ 1244663 h 1604470"/>
              <a:gd name="connsiteX42" fmla="*/ 439983 w 1091808"/>
              <a:gd name="connsiteY42" fmla="*/ 1135529 h 1604470"/>
              <a:gd name="connsiteX43" fmla="*/ 372293 w 1091808"/>
              <a:gd name="connsiteY43" fmla="*/ 1016163 h 1604470"/>
              <a:gd name="connsiteX44" fmla="*/ 357251 w 1091808"/>
              <a:gd name="connsiteY44" fmla="*/ 937723 h 1604470"/>
              <a:gd name="connsiteX45" fmla="*/ 274519 w 1091808"/>
              <a:gd name="connsiteY45" fmla="*/ 760380 h 1604470"/>
              <a:gd name="connsiteX46" fmla="*/ 274519 w 1091808"/>
              <a:gd name="connsiteY46" fmla="*/ 490955 h 1604470"/>
              <a:gd name="connsiteX47" fmla="*/ 206830 w 1091808"/>
              <a:gd name="connsiteY47" fmla="*/ 630783 h 1604470"/>
              <a:gd name="connsiteX48" fmla="*/ 184266 w 1091808"/>
              <a:gd name="connsiteY48" fmla="*/ 685350 h 1604470"/>
              <a:gd name="connsiteX49" fmla="*/ 308364 w 1091808"/>
              <a:gd name="connsiteY49" fmla="*/ 944544 h 1604470"/>
              <a:gd name="connsiteX50" fmla="*/ 274519 w 1091808"/>
              <a:gd name="connsiteY50" fmla="*/ 1063910 h 1604470"/>
              <a:gd name="connsiteX51" fmla="*/ 157943 w 1091808"/>
              <a:gd name="connsiteY51" fmla="*/ 1022984 h 1604470"/>
              <a:gd name="connsiteX52" fmla="*/ 7521 w 1091808"/>
              <a:gd name="connsiteY52" fmla="*/ 722865 h 1604470"/>
              <a:gd name="connsiteX53" fmla="*/ 0 w 1091808"/>
              <a:gd name="connsiteY53" fmla="*/ 685350 h 1604470"/>
              <a:gd name="connsiteX54" fmla="*/ 7521 w 1091808"/>
              <a:gd name="connsiteY54" fmla="*/ 651246 h 1604470"/>
              <a:gd name="connsiteX55" fmla="*/ 105295 w 1091808"/>
              <a:gd name="connsiteY55" fmla="*/ 443209 h 1604470"/>
              <a:gd name="connsiteX56" fmla="*/ 184266 w 1091808"/>
              <a:gd name="connsiteY56" fmla="*/ 262455 h 1604470"/>
              <a:gd name="connsiteX57" fmla="*/ 274519 w 1091808"/>
              <a:gd name="connsiteY57" fmla="*/ 207888 h 1604470"/>
              <a:gd name="connsiteX58" fmla="*/ 545821 w 1091808"/>
              <a:gd name="connsiteY58" fmla="*/ 0 h 1604470"/>
              <a:gd name="connsiteX59" fmla="*/ 756927 w 1091808"/>
              <a:gd name="connsiteY59" fmla="*/ 208263 h 1604470"/>
              <a:gd name="connsiteX60" fmla="*/ 545821 w 1091808"/>
              <a:gd name="connsiteY60" fmla="*/ 413111 h 1604470"/>
              <a:gd name="connsiteX61" fmla="*/ 338485 w 1091808"/>
              <a:gd name="connsiteY61" fmla="*/ 208263 h 1604470"/>
              <a:gd name="connsiteX62" fmla="*/ 545821 w 1091808"/>
              <a:gd name="connsiteY62" fmla="*/ 0 h 16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91808" h="1604470">
                <a:moveTo>
                  <a:pt x="350048" y="1063427"/>
                </a:moveTo>
                <a:cubicBezTo>
                  <a:pt x="380404" y="1083973"/>
                  <a:pt x="391788" y="1111368"/>
                  <a:pt x="391788" y="1138762"/>
                </a:cubicBezTo>
                <a:cubicBezTo>
                  <a:pt x="391788" y="1138762"/>
                  <a:pt x="391788" y="1138762"/>
                  <a:pt x="391788" y="1512013"/>
                </a:cubicBezTo>
                <a:cubicBezTo>
                  <a:pt x="391788" y="1559953"/>
                  <a:pt x="350048" y="1604469"/>
                  <a:pt x="293130" y="1604469"/>
                </a:cubicBezTo>
                <a:cubicBezTo>
                  <a:pt x="293130" y="1604469"/>
                  <a:pt x="293130" y="1604469"/>
                  <a:pt x="266568" y="1604469"/>
                </a:cubicBezTo>
                <a:cubicBezTo>
                  <a:pt x="205855" y="1604469"/>
                  <a:pt x="167909" y="1559953"/>
                  <a:pt x="167909" y="1512013"/>
                </a:cubicBezTo>
                <a:cubicBezTo>
                  <a:pt x="167909" y="1512013"/>
                  <a:pt x="167909" y="1512013"/>
                  <a:pt x="167909" y="1138762"/>
                </a:cubicBezTo>
                <a:cubicBezTo>
                  <a:pt x="167909" y="1128489"/>
                  <a:pt x="167909" y="1118216"/>
                  <a:pt x="175498" y="1111368"/>
                </a:cubicBezTo>
                <a:cubicBezTo>
                  <a:pt x="205855" y="1135338"/>
                  <a:pt x="251389" y="1135338"/>
                  <a:pt x="293130" y="1118216"/>
                </a:cubicBezTo>
                <a:cubicBezTo>
                  <a:pt x="323486" y="1104519"/>
                  <a:pt x="338664" y="1083973"/>
                  <a:pt x="350048" y="1063427"/>
                </a:cubicBezTo>
                <a:close/>
                <a:moveTo>
                  <a:pt x="749071" y="1050101"/>
                </a:moveTo>
                <a:cubicBezTo>
                  <a:pt x="764034" y="1077477"/>
                  <a:pt x="782737" y="1101432"/>
                  <a:pt x="808922" y="1111698"/>
                </a:cubicBezTo>
                <a:cubicBezTo>
                  <a:pt x="842588" y="1128808"/>
                  <a:pt x="876254" y="1128808"/>
                  <a:pt x="906179" y="1111698"/>
                </a:cubicBezTo>
                <a:cubicBezTo>
                  <a:pt x="906179" y="1128808"/>
                  <a:pt x="906179" y="1135652"/>
                  <a:pt x="906179" y="1139074"/>
                </a:cubicBezTo>
                <a:cubicBezTo>
                  <a:pt x="906179" y="1139074"/>
                  <a:pt x="906179" y="1139074"/>
                  <a:pt x="906179" y="1512075"/>
                </a:cubicBezTo>
                <a:cubicBezTo>
                  <a:pt x="906179" y="1559984"/>
                  <a:pt x="868772" y="1604470"/>
                  <a:pt x="816403" y="1604470"/>
                </a:cubicBezTo>
                <a:cubicBezTo>
                  <a:pt x="816403" y="1604470"/>
                  <a:pt x="816403" y="1604470"/>
                  <a:pt x="790218" y="1604470"/>
                </a:cubicBezTo>
                <a:cubicBezTo>
                  <a:pt x="734108" y="1604470"/>
                  <a:pt x="692961" y="1559984"/>
                  <a:pt x="692961" y="1512075"/>
                </a:cubicBezTo>
                <a:cubicBezTo>
                  <a:pt x="692961" y="1512075"/>
                  <a:pt x="692961" y="1512075"/>
                  <a:pt x="692961" y="1139074"/>
                </a:cubicBezTo>
                <a:cubicBezTo>
                  <a:pt x="692961" y="1101432"/>
                  <a:pt x="711664" y="1063789"/>
                  <a:pt x="749071" y="1050101"/>
                </a:cubicBezTo>
                <a:close/>
                <a:moveTo>
                  <a:pt x="274519" y="207888"/>
                </a:moveTo>
                <a:cubicBezTo>
                  <a:pt x="274519" y="207888"/>
                  <a:pt x="274519" y="207888"/>
                  <a:pt x="293322" y="207888"/>
                </a:cubicBezTo>
                <a:cubicBezTo>
                  <a:pt x="293322" y="344306"/>
                  <a:pt x="406138" y="456851"/>
                  <a:pt x="545278" y="456851"/>
                </a:cubicBezTo>
                <a:cubicBezTo>
                  <a:pt x="688178" y="456851"/>
                  <a:pt x="793473" y="344306"/>
                  <a:pt x="793473" y="207888"/>
                </a:cubicBezTo>
                <a:cubicBezTo>
                  <a:pt x="793473" y="207888"/>
                  <a:pt x="793473" y="207888"/>
                  <a:pt x="816036" y="207888"/>
                </a:cubicBezTo>
                <a:cubicBezTo>
                  <a:pt x="861162" y="207888"/>
                  <a:pt x="895007" y="231761"/>
                  <a:pt x="906289" y="262455"/>
                </a:cubicBezTo>
                <a:cubicBezTo>
                  <a:pt x="906289" y="262455"/>
                  <a:pt x="906289" y="262455"/>
                  <a:pt x="992781" y="443209"/>
                </a:cubicBezTo>
                <a:cubicBezTo>
                  <a:pt x="992781" y="443209"/>
                  <a:pt x="992781" y="443209"/>
                  <a:pt x="1086795" y="651246"/>
                </a:cubicBezTo>
                <a:cubicBezTo>
                  <a:pt x="1086795" y="664888"/>
                  <a:pt x="1098076" y="678530"/>
                  <a:pt x="1086795" y="685350"/>
                </a:cubicBezTo>
                <a:cubicBezTo>
                  <a:pt x="1098076" y="698992"/>
                  <a:pt x="1086795" y="709224"/>
                  <a:pt x="1086795" y="722865"/>
                </a:cubicBezTo>
                <a:cubicBezTo>
                  <a:pt x="1086795" y="722865"/>
                  <a:pt x="1086795" y="722865"/>
                  <a:pt x="943894" y="1022984"/>
                </a:cubicBezTo>
                <a:cubicBezTo>
                  <a:pt x="921331" y="1063910"/>
                  <a:pt x="868684" y="1084372"/>
                  <a:pt x="827318" y="1063910"/>
                </a:cubicBezTo>
                <a:cubicBezTo>
                  <a:pt x="782191" y="1043447"/>
                  <a:pt x="763389" y="995701"/>
                  <a:pt x="782191" y="944544"/>
                </a:cubicBezTo>
                <a:cubicBezTo>
                  <a:pt x="782191" y="944544"/>
                  <a:pt x="782191" y="944544"/>
                  <a:pt x="906289" y="685350"/>
                </a:cubicBezTo>
                <a:cubicBezTo>
                  <a:pt x="906289" y="685350"/>
                  <a:pt x="906289" y="685350"/>
                  <a:pt x="887486" y="637604"/>
                </a:cubicBezTo>
                <a:cubicBezTo>
                  <a:pt x="887486" y="637604"/>
                  <a:pt x="887486" y="637604"/>
                  <a:pt x="816036" y="484134"/>
                </a:cubicBezTo>
                <a:cubicBezTo>
                  <a:pt x="816036" y="484134"/>
                  <a:pt x="816036" y="484134"/>
                  <a:pt x="816036" y="780843"/>
                </a:cubicBezTo>
                <a:cubicBezTo>
                  <a:pt x="816036" y="780843"/>
                  <a:pt x="816036" y="780843"/>
                  <a:pt x="748346" y="930902"/>
                </a:cubicBezTo>
                <a:cubicBezTo>
                  <a:pt x="733304" y="961596"/>
                  <a:pt x="733304" y="982059"/>
                  <a:pt x="733304" y="1009343"/>
                </a:cubicBezTo>
                <a:cubicBezTo>
                  <a:pt x="676896" y="1022984"/>
                  <a:pt x="635530" y="1077551"/>
                  <a:pt x="635530" y="1135529"/>
                </a:cubicBezTo>
                <a:cubicBezTo>
                  <a:pt x="635530" y="1135529"/>
                  <a:pt x="635530" y="1135529"/>
                  <a:pt x="635530" y="1244663"/>
                </a:cubicBezTo>
                <a:cubicBezTo>
                  <a:pt x="635530" y="1244663"/>
                  <a:pt x="635530" y="1244663"/>
                  <a:pt x="439983" y="1244663"/>
                </a:cubicBezTo>
                <a:cubicBezTo>
                  <a:pt x="439983" y="1244663"/>
                  <a:pt x="439983" y="1244663"/>
                  <a:pt x="439983" y="1135529"/>
                </a:cubicBezTo>
                <a:cubicBezTo>
                  <a:pt x="439983" y="1084372"/>
                  <a:pt x="409898" y="1033216"/>
                  <a:pt x="372293" y="1016163"/>
                </a:cubicBezTo>
                <a:cubicBezTo>
                  <a:pt x="372293" y="988880"/>
                  <a:pt x="372293" y="968417"/>
                  <a:pt x="357251" y="937723"/>
                </a:cubicBezTo>
                <a:cubicBezTo>
                  <a:pt x="357251" y="937723"/>
                  <a:pt x="357251" y="937723"/>
                  <a:pt x="274519" y="760380"/>
                </a:cubicBezTo>
                <a:cubicBezTo>
                  <a:pt x="274519" y="760380"/>
                  <a:pt x="274519" y="760380"/>
                  <a:pt x="274519" y="490955"/>
                </a:cubicBezTo>
                <a:cubicBezTo>
                  <a:pt x="274519" y="490955"/>
                  <a:pt x="274519" y="490955"/>
                  <a:pt x="206830" y="630783"/>
                </a:cubicBezTo>
                <a:cubicBezTo>
                  <a:pt x="206830" y="630783"/>
                  <a:pt x="206830" y="630783"/>
                  <a:pt x="184266" y="685350"/>
                </a:cubicBezTo>
                <a:cubicBezTo>
                  <a:pt x="184266" y="685350"/>
                  <a:pt x="184266" y="685350"/>
                  <a:pt x="308364" y="944544"/>
                </a:cubicBezTo>
                <a:cubicBezTo>
                  <a:pt x="338448" y="995701"/>
                  <a:pt x="312124" y="1043447"/>
                  <a:pt x="274519" y="1063910"/>
                </a:cubicBezTo>
                <a:cubicBezTo>
                  <a:pt x="221872" y="1084372"/>
                  <a:pt x="176745" y="1063910"/>
                  <a:pt x="157943" y="1022984"/>
                </a:cubicBezTo>
                <a:cubicBezTo>
                  <a:pt x="157943" y="1022984"/>
                  <a:pt x="157943" y="1022984"/>
                  <a:pt x="7521" y="722865"/>
                </a:cubicBezTo>
                <a:cubicBezTo>
                  <a:pt x="0" y="709224"/>
                  <a:pt x="0" y="698992"/>
                  <a:pt x="0" y="685350"/>
                </a:cubicBezTo>
                <a:cubicBezTo>
                  <a:pt x="0" y="678530"/>
                  <a:pt x="0" y="664888"/>
                  <a:pt x="7521" y="651246"/>
                </a:cubicBezTo>
                <a:cubicBezTo>
                  <a:pt x="7521" y="651246"/>
                  <a:pt x="7521" y="651246"/>
                  <a:pt x="105295" y="443209"/>
                </a:cubicBezTo>
                <a:cubicBezTo>
                  <a:pt x="105295" y="443209"/>
                  <a:pt x="105295" y="443209"/>
                  <a:pt x="184266" y="262455"/>
                </a:cubicBezTo>
                <a:cubicBezTo>
                  <a:pt x="206830" y="231761"/>
                  <a:pt x="240674" y="207888"/>
                  <a:pt x="274519" y="207888"/>
                </a:cubicBezTo>
                <a:close/>
                <a:moveTo>
                  <a:pt x="545821" y="0"/>
                </a:moveTo>
                <a:cubicBezTo>
                  <a:pt x="666453" y="0"/>
                  <a:pt x="756927" y="99010"/>
                  <a:pt x="756927" y="208263"/>
                </a:cubicBezTo>
                <a:cubicBezTo>
                  <a:pt x="756927" y="324344"/>
                  <a:pt x="666453" y="413111"/>
                  <a:pt x="545821" y="413111"/>
                </a:cubicBezTo>
                <a:cubicBezTo>
                  <a:pt x="432729" y="413111"/>
                  <a:pt x="338485" y="324344"/>
                  <a:pt x="338485" y="208263"/>
                </a:cubicBezTo>
                <a:cubicBezTo>
                  <a:pt x="338485" y="99010"/>
                  <a:pt x="432729" y="0"/>
                  <a:pt x="54582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57" name="îṣḷíďè"/>
          <p:cNvSpPr/>
          <p:nvPr/>
        </p:nvSpPr>
        <p:spPr bwMode="auto">
          <a:xfrm>
            <a:off x="3977640" y="1799590"/>
            <a:ext cx="841375" cy="1945005"/>
          </a:xfrm>
          <a:custGeom>
            <a:avLst/>
            <a:gdLst>
              <a:gd name="connsiteX0" fmla="*/ 567693 w 1122063"/>
              <a:gd name="connsiteY0" fmla="*/ 221215 h 2593271"/>
              <a:gd name="connsiteX1" fmla="*/ 778246 w 1122063"/>
              <a:gd name="connsiteY1" fmla="*/ 429103 h 2593271"/>
              <a:gd name="connsiteX2" fmla="*/ 567693 w 1122063"/>
              <a:gd name="connsiteY2" fmla="*/ 636991 h 2593271"/>
              <a:gd name="connsiteX3" fmla="*/ 357140 w 1122063"/>
              <a:gd name="connsiteY3" fmla="*/ 429103 h 2593271"/>
              <a:gd name="connsiteX4" fmla="*/ 567693 w 1122063"/>
              <a:gd name="connsiteY4" fmla="*/ 221215 h 2593271"/>
              <a:gd name="connsiteX5" fmla="*/ 90367 w 1122063"/>
              <a:gd name="connsiteY5" fmla="*/ 0 h 2593271"/>
              <a:gd name="connsiteX6" fmla="*/ 180735 w 1122063"/>
              <a:gd name="connsiteY6" fmla="*/ 85305 h 2593271"/>
              <a:gd name="connsiteX7" fmla="*/ 180735 w 1122063"/>
              <a:gd name="connsiteY7" fmla="*/ 399227 h 2593271"/>
              <a:gd name="connsiteX8" fmla="*/ 399123 w 1122063"/>
              <a:gd name="connsiteY8" fmla="*/ 699501 h 2593271"/>
              <a:gd name="connsiteX9" fmla="*/ 726705 w 1122063"/>
              <a:gd name="connsiteY9" fmla="*/ 699501 h 2593271"/>
              <a:gd name="connsiteX10" fmla="*/ 952624 w 1122063"/>
              <a:gd name="connsiteY10" fmla="*/ 388991 h 2593271"/>
              <a:gd name="connsiteX11" fmla="*/ 952624 w 1122063"/>
              <a:gd name="connsiteY11" fmla="*/ 85305 h 2593271"/>
              <a:gd name="connsiteX12" fmla="*/ 1039226 w 1122063"/>
              <a:gd name="connsiteY12" fmla="*/ 0 h 2593271"/>
              <a:gd name="connsiteX13" fmla="*/ 1122063 w 1122063"/>
              <a:gd name="connsiteY13" fmla="*/ 85305 h 2593271"/>
              <a:gd name="connsiteX14" fmla="*/ 1122063 w 1122063"/>
              <a:gd name="connsiteY14" fmla="*/ 416288 h 2593271"/>
              <a:gd name="connsiteX15" fmla="*/ 1122063 w 1122063"/>
              <a:gd name="connsiteY15" fmla="*/ 423113 h 2593271"/>
              <a:gd name="connsiteX16" fmla="*/ 1118298 w 1122063"/>
              <a:gd name="connsiteY16" fmla="*/ 450410 h 2593271"/>
              <a:gd name="connsiteX17" fmla="*/ 1110767 w 1122063"/>
              <a:gd name="connsiteY17" fmla="*/ 474296 h 2593271"/>
              <a:gd name="connsiteX18" fmla="*/ 858491 w 1122063"/>
              <a:gd name="connsiteY18" fmla="*/ 829164 h 2593271"/>
              <a:gd name="connsiteX19" fmla="*/ 843430 w 1122063"/>
              <a:gd name="connsiteY19" fmla="*/ 829164 h 2593271"/>
              <a:gd name="connsiteX20" fmla="*/ 843430 w 1122063"/>
              <a:gd name="connsiteY20" fmla="*/ 1716336 h 2593271"/>
              <a:gd name="connsiteX21" fmla="*/ 843430 w 1122063"/>
              <a:gd name="connsiteY21" fmla="*/ 1743634 h 2593271"/>
              <a:gd name="connsiteX22" fmla="*/ 843430 w 1122063"/>
              <a:gd name="connsiteY22" fmla="*/ 2095090 h 2593271"/>
              <a:gd name="connsiteX23" fmla="*/ 843430 w 1122063"/>
              <a:gd name="connsiteY23" fmla="*/ 2108739 h 2593271"/>
              <a:gd name="connsiteX24" fmla="*/ 843430 w 1122063"/>
              <a:gd name="connsiteY24" fmla="*/ 2122388 h 2593271"/>
              <a:gd name="connsiteX25" fmla="*/ 843430 w 1122063"/>
              <a:gd name="connsiteY25" fmla="*/ 2497730 h 2593271"/>
              <a:gd name="connsiteX26" fmla="*/ 745532 w 1122063"/>
              <a:gd name="connsiteY26" fmla="*/ 2593271 h 2593271"/>
              <a:gd name="connsiteX27" fmla="*/ 719175 w 1122063"/>
              <a:gd name="connsiteY27" fmla="*/ 2593271 h 2593271"/>
              <a:gd name="connsiteX28" fmla="*/ 625042 w 1122063"/>
              <a:gd name="connsiteY28" fmla="*/ 2497730 h 2593271"/>
              <a:gd name="connsiteX29" fmla="*/ 625042 w 1122063"/>
              <a:gd name="connsiteY29" fmla="*/ 2122388 h 2593271"/>
              <a:gd name="connsiteX30" fmla="*/ 625042 w 1122063"/>
              <a:gd name="connsiteY30" fmla="*/ 2108739 h 2593271"/>
              <a:gd name="connsiteX31" fmla="*/ 625042 w 1122063"/>
              <a:gd name="connsiteY31" fmla="*/ 2095090 h 2593271"/>
              <a:gd name="connsiteX32" fmla="*/ 625042 w 1122063"/>
              <a:gd name="connsiteY32" fmla="*/ 1743634 h 2593271"/>
              <a:gd name="connsiteX33" fmla="*/ 512083 w 1122063"/>
              <a:gd name="connsiteY33" fmla="*/ 1743634 h 2593271"/>
              <a:gd name="connsiteX34" fmla="*/ 512083 w 1122063"/>
              <a:gd name="connsiteY34" fmla="*/ 2095090 h 2593271"/>
              <a:gd name="connsiteX35" fmla="*/ 512083 w 1122063"/>
              <a:gd name="connsiteY35" fmla="*/ 2108739 h 2593271"/>
              <a:gd name="connsiteX36" fmla="*/ 512083 w 1122063"/>
              <a:gd name="connsiteY36" fmla="*/ 2122388 h 2593271"/>
              <a:gd name="connsiteX37" fmla="*/ 512083 w 1122063"/>
              <a:gd name="connsiteY37" fmla="*/ 2497730 h 2593271"/>
              <a:gd name="connsiteX38" fmla="*/ 414184 w 1122063"/>
              <a:gd name="connsiteY38" fmla="*/ 2593271 h 2593271"/>
              <a:gd name="connsiteX39" fmla="*/ 384062 w 1122063"/>
              <a:gd name="connsiteY39" fmla="*/ 2593271 h 2593271"/>
              <a:gd name="connsiteX40" fmla="*/ 289929 w 1122063"/>
              <a:gd name="connsiteY40" fmla="*/ 2497730 h 2593271"/>
              <a:gd name="connsiteX41" fmla="*/ 289929 w 1122063"/>
              <a:gd name="connsiteY41" fmla="*/ 2122388 h 2593271"/>
              <a:gd name="connsiteX42" fmla="*/ 293694 w 1122063"/>
              <a:gd name="connsiteY42" fmla="*/ 2108739 h 2593271"/>
              <a:gd name="connsiteX43" fmla="*/ 289929 w 1122063"/>
              <a:gd name="connsiteY43" fmla="*/ 2095090 h 2593271"/>
              <a:gd name="connsiteX44" fmla="*/ 289929 w 1122063"/>
              <a:gd name="connsiteY44" fmla="*/ 1743634 h 2593271"/>
              <a:gd name="connsiteX45" fmla="*/ 289929 w 1122063"/>
              <a:gd name="connsiteY45" fmla="*/ 1716336 h 2593271"/>
              <a:gd name="connsiteX46" fmla="*/ 289929 w 1122063"/>
              <a:gd name="connsiteY46" fmla="*/ 846225 h 2593271"/>
              <a:gd name="connsiteX47" fmla="*/ 271102 w 1122063"/>
              <a:gd name="connsiteY47" fmla="*/ 829164 h 2593271"/>
              <a:gd name="connsiteX48" fmla="*/ 18826 w 1122063"/>
              <a:gd name="connsiteY48" fmla="*/ 474296 h 2593271"/>
              <a:gd name="connsiteX49" fmla="*/ 7530 w 1122063"/>
              <a:gd name="connsiteY49" fmla="*/ 460647 h 2593271"/>
              <a:gd name="connsiteX50" fmla="*/ 7530 w 1122063"/>
              <a:gd name="connsiteY50" fmla="*/ 450410 h 2593271"/>
              <a:gd name="connsiteX51" fmla="*/ 0 w 1122063"/>
              <a:gd name="connsiteY51" fmla="*/ 423113 h 2593271"/>
              <a:gd name="connsiteX52" fmla="*/ 0 w 1122063"/>
              <a:gd name="connsiteY52" fmla="*/ 416288 h 2593271"/>
              <a:gd name="connsiteX53" fmla="*/ 0 w 1122063"/>
              <a:gd name="connsiteY53" fmla="*/ 85305 h 2593271"/>
              <a:gd name="connsiteX54" fmla="*/ 90367 w 1122063"/>
              <a:gd name="connsiteY54" fmla="*/ 0 h 2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2063" h="2593271">
                <a:moveTo>
                  <a:pt x="567693" y="221215"/>
                </a:moveTo>
                <a:cubicBezTo>
                  <a:pt x="683978" y="221215"/>
                  <a:pt x="778246" y="314290"/>
                  <a:pt x="778246" y="429103"/>
                </a:cubicBezTo>
                <a:cubicBezTo>
                  <a:pt x="778246" y="543916"/>
                  <a:pt x="683978" y="636991"/>
                  <a:pt x="567693" y="636991"/>
                </a:cubicBezTo>
                <a:cubicBezTo>
                  <a:pt x="451408" y="636991"/>
                  <a:pt x="357140" y="543916"/>
                  <a:pt x="357140" y="429103"/>
                </a:cubicBezTo>
                <a:cubicBezTo>
                  <a:pt x="357140" y="314290"/>
                  <a:pt x="451408" y="221215"/>
                  <a:pt x="567693" y="221215"/>
                </a:cubicBezTo>
                <a:close/>
                <a:moveTo>
                  <a:pt x="90367" y="0"/>
                </a:moveTo>
                <a:cubicBezTo>
                  <a:pt x="139316" y="0"/>
                  <a:pt x="180735" y="37534"/>
                  <a:pt x="180735" y="85305"/>
                </a:cubicBezTo>
                <a:cubicBezTo>
                  <a:pt x="180735" y="85305"/>
                  <a:pt x="180735" y="85305"/>
                  <a:pt x="180735" y="399227"/>
                </a:cubicBezTo>
                <a:cubicBezTo>
                  <a:pt x="180735" y="399227"/>
                  <a:pt x="180735" y="399227"/>
                  <a:pt x="399123" y="699501"/>
                </a:cubicBezTo>
                <a:cubicBezTo>
                  <a:pt x="399123" y="699501"/>
                  <a:pt x="399123" y="699501"/>
                  <a:pt x="726705" y="699501"/>
                </a:cubicBezTo>
                <a:cubicBezTo>
                  <a:pt x="726705" y="699501"/>
                  <a:pt x="726705" y="699501"/>
                  <a:pt x="952624" y="388991"/>
                </a:cubicBezTo>
                <a:cubicBezTo>
                  <a:pt x="952624" y="388991"/>
                  <a:pt x="952624" y="388991"/>
                  <a:pt x="952624" y="85305"/>
                </a:cubicBezTo>
                <a:cubicBezTo>
                  <a:pt x="952624" y="37534"/>
                  <a:pt x="994043" y="0"/>
                  <a:pt x="1039226" y="0"/>
                </a:cubicBezTo>
                <a:cubicBezTo>
                  <a:pt x="1091941" y="0"/>
                  <a:pt x="1122063" y="37534"/>
                  <a:pt x="1122063" y="85305"/>
                </a:cubicBezTo>
                <a:cubicBezTo>
                  <a:pt x="1122063" y="85305"/>
                  <a:pt x="1122063" y="85305"/>
                  <a:pt x="1122063" y="416288"/>
                </a:cubicBezTo>
                <a:cubicBezTo>
                  <a:pt x="1122063" y="416288"/>
                  <a:pt x="1122063" y="416288"/>
                  <a:pt x="1122063" y="423113"/>
                </a:cubicBezTo>
                <a:cubicBezTo>
                  <a:pt x="1122063" y="429937"/>
                  <a:pt x="1122063" y="436762"/>
                  <a:pt x="1118298" y="450410"/>
                </a:cubicBezTo>
                <a:cubicBezTo>
                  <a:pt x="1118298" y="460647"/>
                  <a:pt x="1110767" y="464059"/>
                  <a:pt x="1110767" y="474296"/>
                </a:cubicBezTo>
                <a:cubicBezTo>
                  <a:pt x="1110767" y="474296"/>
                  <a:pt x="1110767" y="474296"/>
                  <a:pt x="858491" y="829164"/>
                </a:cubicBezTo>
                <a:cubicBezTo>
                  <a:pt x="854726" y="829164"/>
                  <a:pt x="854726" y="829164"/>
                  <a:pt x="843430" y="829164"/>
                </a:cubicBezTo>
                <a:cubicBezTo>
                  <a:pt x="843430" y="829164"/>
                  <a:pt x="843430" y="829164"/>
                  <a:pt x="843430" y="1716336"/>
                </a:cubicBezTo>
                <a:cubicBezTo>
                  <a:pt x="843430" y="1716336"/>
                  <a:pt x="843430" y="1716336"/>
                  <a:pt x="843430" y="1743634"/>
                </a:cubicBezTo>
                <a:cubicBezTo>
                  <a:pt x="843430" y="1743634"/>
                  <a:pt x="843430" y="1743634"/>
                  <a:pt x="843430" y="2095090"/>
                </a:cubicBezTo>
                <a:cubicBezTo>
                  <a:pt x="843430" y="2105327"/>
                  <a:pt x="843430" y="2105327"/>
                  <a:pt x="843430" y="2108739"/>
                </a:cubicBezTo>
                <a:cubicBezTo>
                  <a:pt x="843430" y="2108739"/>
                  <a:pt x="843430" y="2108739"/>
                  <a:pt x="843430" y="2122388"/>
                </a:cubicBezTo>
                <a:cubicBezTo>
                  <a:pt x="843430" y="2122388"/>
                  <a:pt x="843430" y="2122388"/>
                  <a:pt x="843430" y="2497730"/>
                </a:cubicBezTo>
                <a:cubicBezTo>
                  <a:pt x="843430" y="2555737"/>
                  <a:pt x="805777" y="2593271"/>
                  <a:pt x="745532" y="2593271"/>
                </a:cubicBezTo>
                <a:cubicBezTo>
                  <a:pt x="745532" y="2593271"/>
                  <a:pt x="745532" y="2593271"/>
                  <a:pt x="719175" y="2593271"/>
                </a:cubicBezTo>
                <a:cubicBezTo>
                  <a:pt x="666460" y="2593271"/>
                  <a:pt x="625042" y="2555737"/>
                  <a:pt x="625042" y="2497730"/>
                </a:cubicBezTo>
                <a:cubicBezTo>
                  <a:pt x="625042" y="2497730"/>
                  <a:pt x="625042" y="2497730"/>
                  <a:pt x="625042" y="2122388"/>
                </a:cubicBezTo>
                <a:cubicBezTo>
                  <a:pt x="625042" y="2122388"/>
                  <a:pt x="625042" y="2122388"/>
                  <a:pt x="625042" y="2108739"/>
                </a:cubicBezTo>
                <a:cubicBezTo>
                  <a:pt x="625042" y="2105327"/>
                  <a:pt x="625042" y="2105327"/>
                  <a:pt x="625042" y="2095090"/>
                </a:cubicBezTo>
                <a:cubicBezTo>
                  <a:pt x="625042" y="2095090"/>
                  <a:pt x="625042" y="2095090"/>
                  <a:pt x="625042" y="1743634"/>
                </a:cubicBezTo>
                <a:cubicBezTo>
                  <a:pt x="625042" y="1743634"/>
                  <a:pt x="625042" y="1743634"/>
                  <a:pt x="512083" y="1743634"/>
                </a:cubicBezTo>
                <a:cubicBezTo>
                  <a:pt x="512083" y="1743634"/>
                  <a:pt x="512083" y="1743634"/>
                  <a:pt x="512083" y="2095090"/>
                </a:cubicBezTo>
                <a:cubicBezTo>
                  <a:pt x="512083" y="2105327"/>
                  <a:pt x="512083" y="2105327"/>
                  <a:pt x="512083" y="2108739"/>
                </a:cubicBezTo>
                <a:cubicBezTo>
                  <a:pt x="512083" y="2108739"/>
                  <a:pt x="512083" y="2108739"/>
                  <a:pt x="512083" y="2122388"/>
                </a:cubicBezTo>
                <a:cubicBezTo>
                  <a:pt x="512083" y="2122388"/>
                  <a:pt x="512083" y="2122388"/>
                  <a:pt x="512083" y="2497730"/>
                </a:cubicBezTo>
                <a:cubicBezTo>
                  <a:pt x="512083" y="2555737"/>
                  <a:pt x="466899" y="2593271"/>
                  <a:pt x="414184" y="2593271"/>
                </a:cubicBezTo>
                <a:cubicBezTo>
                  <a:pt x="414184" y="2593271"/>
                  <a:pt x="414184" y="2593271"/>
                  <a:pt x="384062" y="2593271"/>
                </a:cubicBezTo>
                <a:cubicBezTo>
                  <a:pt x="338878" y="2593271"/>
                  <a:pt x="289929" y="2555737"/>
                  <a:pt x="289929" y="2497730"/>
                </a:cubicBezTo>
                <a:cubicBezTo>
                  <a:pt x="289929" y="2497730"/>
                  <a:pt x="289929" y="2497730"/>
                  <a:pt x="289929" y="2122388"/>
                </a:cubicBezTo>
                <a:cubicBezTo>
                  <a:pt x="289929" y="2122388"/>
                  <a:pt x="289929" y="2122388"/>
                  <a:pt x="293694" y="2108739"/>
                </a:cubicBezTo>
                <a:cubicBezTo>
                  <a:pt x="293694" y="2105327"/>
                  <a:pt x="289929" y="2105327"/>
                  <a:pt x="289929" y="2095090"/>
                </a:cubicBezTo>
                <a:cubicBezTo>
                  <a:pt x="289929" y="2095090"/>
                  <a:pt x="289929" y="2095090"/>
                  <a:pt x="289929" y="1743634"/>
                </a:cubicBezTo>
                <a:cubicBezTo>
                  <a:pt x="289929" y="1743634"/>
                  <a:pt x="289929" y="1743634"/>
                  <a:pt x="289929" y="1716336"/>
                </a:cubicBezTo>
                <a:cubicBezTo>
                  <a:pt x="289929" y="1716336"/>
                  <a:pt x="289929" y="1716336"/>
                  <a:pt x="289929" y="846225"/>
                </a:cubicBezTo>
                <a:cubicBezTo>
                  <a:pt x="278633" y="839401"/>
                  <a:pt x="271102" y="829164"/>
                  <a:pt x="271102" y="829164"/>
                </a:cubicBezTo>
                <a:cubicBezTo>
                  <a:pt x="271102" y="829164"/>
                  <a:pt x="271102" y="829164"/>
                  <a:pt x="18826" y="474296"/>
                </a:cubicBezTo>
                <a:cubicBezTo>
                  <a:pt x="11296" y="464059"/>
                  <a:pt x="11296" y="464059"/>
                  <a:pt x="7530" y="460647"/>
                </a:cubicBezTo>
                <a:cubicBezTo>
                  <a:pt x="7530" y="450410"/>
                  <a:pt x="7530" y="450410"/>
                  <a:pt x="7530" y="450410"/>
                </a:cubicBezTo>
                <a:cubicBezTo>
                  <a:pt x="7530" y="443586"/>
                  <a:pt x="0" y="436762"/>
                  <a:pt x="0" y="423113"/>
                </a:cubicBezTo>
                <a:cubicBezTo>
                  <a:pt x="0" y="423113"/>
                  <a:pt x="0" y="423113"/>
                  <a:pt x="0" y="416288"/>
                </a:cubicBezTo>
                <a:cubicBezTo>
                  <a:pt x="0" y="416288"/>
                  <a:pt x="0" y="416288"/>
                  <a:pt x="0" y="85305"/>
                </a:cubicBezTo>
                <a:cubicBezTo>
                  <a:pt x="0" y="37534"/>
                  <a:pt x="41418" y="0"/>
                  <a:pt x="90367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58" name="îŝ1iḍè"/>
          <p:cNvSpPr/>
          <p:nvPr/>
        </p:nvSpPr>
        <p:spPr bwMode="auto">
          <a:xfrm>
            <a:off x="5845175" y="2455545"/>
            <a:ext cx="948690" cy="1784985"/>
          </a:xfrm>
          <a:custGeom>
            <a:avLst/>
            <a:gdLst>
              <a:gd name="connsiteX0" fmla="*/ 361396 w 1264467"/>
              <a:gd name="connsiteY0" fmla="*/ 493067 h 2380051"/>
              <a:gd name="connsiteX1" fmla="*/ 911019 w 1264467"/>
              <a:gd name="connsiteY1" fmla="*/ 493067 h 2380051"/>
              <a:gd name="connsiteX2" fmla="*/ 911019 w 1264467"/>
              <a:gd name="connsiteY2" fmla="*/ 499892 h 2380051"/>
              <a:gd name="connsiteX3" fmla="*/ 986310 w 1264467"/>
              <a:gd name="connsiteY3" fmla="*/ 530602 h 2380051"/>
              <a:gd name="connsiteX4" fmla="*/ 1246063 w 1264467"/>
              <a:gd name="connsiteY4" fmla="*/ 875241 h 2380051"/>
              <a:gd name="connsiteX5" fmla="*/ 1246063 w 1264467"/>
              <a:gd name="connsiteY5" fmla="*/ 882066 h 2380051"/>
              <a:gd name="connsiteX6" fmla="*/ 1253592 w 1264467"/>
              <a:gd name="connsiteY6" fmla="*/ 885478 h 2380051"/>
              <a:gd name="connsiteX7" fmla="*/ 1253592 w 1264467"/>
              <a:gd name="connsiteY7" fmla="*/ 895715 h 2380051"/>
              <a:gd name="connsiteX8" fmla="*/ 1261121 w 1264467"/>
              <a:gd name="connsiteY8" fmla="*/ 916188 h 2380051"/>
              <a:gd name="connsiteX9" fmla="*/ 1261121 w 1264467"/>
              <a:gd name="connsiteY9" fmla="*/ 929837 h 2380051"/>
              <a:gd name="connsiteX10" fmla="*/ 1261121 w 1264467"/>
              <a:gd name="connsiteY10" fmla="*/ 943486 h 2380051"/>
              <a:gd name="connsiteX11" fmla="*/ 1253592 w 1264467"/>
              <a:gd name="connsiteY11" fmla="*/ 967372 h 2380051"/>
              <a:gd name="connsiteX12" fmla="*/ 1253592 w 1264467"/>
              <a:gd name="connsiteY12" fmla="*/ 977609 h 2380051"/>
              <a:gd name="connsiteX13" fmla="*/ 1231005 w 1264467"/>
              <a:gd name="connsiteY13" fmla="*/ 1001495 h 2380051"/>
              <a:gd name="connsiteX14" fmla="*/ 1223476 w 1264467"/>
              <a:gd name="connsiteY14" fmla="*/ 1001495 h 2380051"/>
              <a:gd name="connsiteX15" fmla="*/ 1215947 w 1264467"/>
              <a:gd name="connsiteY15" fmla="*/ 1004907 h 2380051"/>
              <a:gd name="connsiteX16" fmla="*/ 929842 w 1264467"/>
              <a:gd name="connsiteY16" fmla="*/ 1178933 h 2380051"/>
              <a:gd name="connsiteX17" fmla="*/ 813141 w 1264467"/>
              <a:gd name="connsiteY17" fmla="*/ 1148223 h 2380051"/>
              <a:gd name="connsiteX18" fmla="*/ 843257 w 1264467"/>
              <a:gd name="connsiteY18" fmla="*/ 1025381 h 2380051"/>
              <a:gd name="connsiteX19" fmla="*/ 1042778 w 1264467"/>
              <a:gd name="connsiteY19" fmla="*/ 912776 h 2380051"/>
              <a:gd name="connsiteX20" fmla="*/ 911019 w 1264467"/>
              <a:gd name="connsiteY20" fmla="*/ 728514 h 2380051"/>
              <a:gd name="connsiteX21" fmla="*/ 911019 w 1264467"/>
              <a:gd name="connsiteY21" fmla="*/ 919601 h 2380051"/>
              <a:gd name="connsiteX22" fmla="*/ 813141 w 1264467"/>
              <a:gd name="connsiteY22" fmla="*/ 984434 h 2380051"/>
              <a:gd name="connsiteX23" fmla="*/ 764202 w 1264467"/>
              <a:gd name="connsiteY23" fmla="*/ 1178933 h 2380051"/>
              <a:gd name="connsiteX24" fmla="*/ 880903 w 1264467"/>
              <a:gd name="connsiteY24" fmla="*/ 1240354 h 2380051"/>
              <a:gd name="connsiteX25" fmla="*/ 911019 w 1264467"/>
              <a:gd name="connsiteY25" fmla="*/ 1240354 h 2380051"/>
              <a:gd name="connsiteX26" fmla="*/ 911019 w 1264467"/>
              <a:gd name="connsiteY26" fmla="*/ 1503098 h 2380051"/>
              <a:gd name="connsiteX27" fmla="*/ 911019 w 1264467"/>
              <a:gd name="connsiteY27" fmla="*/ 1533809 h 2380051"/>
              <a:gd name="connsiteX28" fmla="*/ 911019 w 1264467"/>
              <a:gd name="connsiteY28" fmla="*/ 1885272 h 2380051"/>
              <a:gd name="connsiteX29" fmla="*/ 911019 w 1264467"/>
              <a:gd name="connsiteY29" fmla="*/ 1895509 h 2380051"/>
              <a:gd name="connsiteX30" fmla="*/ 911019 w 1264467"/>
              <a:gd name="connsiteY30" fmla="*/ 1912571 h 2380051"/>
              <a:gd name="connsiteX31" fmla="*/ 911019 w 1264467"/>
              <a:gd name="connsiteY31" fmla="*/ 2284508 h 2380051"/>
              <a:gd name="connsiteX32" fmla="*/ 813141 w 1264467"/>
              <a:gd name="connsiteY32" fmla="*/ 2380051 h 2380051"/>
              <a:gd name="connsiteX33" fmla="*/ 783025 w 1264467"/>
              <a:gd name="connsiteY33" fmla="*/ 2380051 h 2380051"/>
              <a:gd name="connsiteX34" fmla="*/ 688911 w 1264467"/>
              <a:gd name="connsiteY34" fmla="*/ 2284508 h 2380051"/>
              <a:gd name="connsiteX35" fmla="*/ 688911 w 1264467"/>
              <a:gd name="connsiteY35" fmla="*/ 1912571 h 2380051"/>
              <a:gd name="connsiteX36" fmla="*/ 688911 w 1264467"/>
              <a:gd name="connsiteY36" fmla="*/ 1895509 h 2380051"/>
              <a:gd name="connsiteX37" fmla="*/ 688911 w 1264467"/>
              <a:gd name="connsiteY37" fmla="*/ 1885272 h 2380051"/>
              <a:gd name="connsiteX38" fmla="*/ 688911 w 1264467"/>
              <a:gd name="connsiteY38" fmla="*/ 1533809 h 2380051"/>
              <a:gd name="connsiteX39" fmla="*/ 583504 w 1264467"/>
              <a:gd name="connsiteY39" fmla="*/ 1533809 h 2380051"/>
              <a:gd name="connsiteX40" fmla="*/ 583504 w 1264467"/>
              <a:gd name="connsiteY40" fmla="*/ 1885272 h 2380051"/>
              <a:gd name="connsiteX41" fmla="*/ 575975 w 1264467"/>
              <a:gd name="connsiteY41" fmla="*/ 1895509 h 2380051"/>
              <a:gd name="connsiteX42" fmla="*/ 583504 w 1264467"/>
              <a:gd name="connsiteY42" fmla="*/ 1912571 h 2380051"/>
              <a:gd name="connsiteX43" fmla="*/ 583504 w 1264467"/>
              <a:gd name="connsiteY43" fmla="*/ 2284508 h 2380051"/>
              <a:gd name="connsiteX44" fmla="*/ 478097 w 1264467"/>
              <a:gd name="connsiteY44" fmla="*/ 2380051 h 2380051"/>
              <a:gd name="connsiteX45" fmla="*/ 447981 w 1264467"/>
              <a:gd name="connsiteY45" fmla="*/ 2380051 h 2380051"/>
              <a:gd name="connsiteX46" fmla="*/ 361396 w 1264467"/>
              <a:gd name="connsiteY46" fmla="*/ 2284508 h 2380051"/>
              <a:gd name="connsiteX47" fmla="*/ 361396 w 1264467"/>
              <a:gd name="connsiteY47" fmla="*/ 1912571 h 2380051"/>
              <a:gd name="connsiteX48" fmla="*/ 361396 w 1264467"/>
              <a:gd name="connsiteY48" fmla="*/ 1895509 h 2380051"/>
              <a:gd name="connsiteX49" fmla="*/ 361396 w 1264467"/>
              <a:gd name="connsiteY49" fmla="*/ 1885272 h 2380051"/>
              <a:gd name="connsiteX50" fmla="*/ 361396 w 1264467"/>
              <a:gd name="connsiteY50" fmla="*/ 1533809 h 2380051"/>
              <a:gd name="connsiteX51" fmla="*/ 361396 w 1264467"/>
              <a:gd name="connsiteY51" fmla="*/ 1503098 h 2380051"/>
              <a:gd name="connsiteX52" fmla="*/ 361396 w 1264467"/>
              <a:gd name="connsiteY52" fmla="*/ 1240354 h 2380051"/>
              <a:gd name="connsiteX53" fmla="*/ 376454 w 1264467"/>
              <a:gd name="connsiteY53" fmla="*/ 1240354 h 2380051"/>
              <a:gd name="connsiteX54" fmla="*/ 493155 w 1264467"/>
              <a:gd name="connsiteY54" fmla="*/ 1178933 h 2380051"/>
              <a:gd name="connsiteX55" fmla="*/ 447981 w 1264467"/>
              <a:gd name="connsiteY55" fmla="*/ 984434 h 2380051"/>
              <a:gd name="connsiteX56" fmla="*/ 361396 w 1264467"/>
              <a:gd name="connsiteY56" fmla="*/ 929837 h 2380051"/>
              <a:gd name="connsiteX57" fmla="*/ 361396 w 1264467"/>
              <a:gd name="connsiteY57" fmla="*/ 725101 h 2380051"/>
              <a:gd name="connsiteX58" fmla="*/ 218343 w 1264467"/>
              <a:gd name="connsiteY58" fmla="*/ 912776 h 2380051"/>
              <a:gd name="connsiteX59" fmla="*/ 421629 w 1264467"/>
              <a:gd name="connsiteY59" fmla="*/ 1025381 h 2380051"/>
              <a:gd name="connsiteX60" fmla="*/ 447981 w 1264467"/>
              <a:gd name="connsiteY60" fmla="*/ 1148223 h 2380051"/>
              <a:gd name="connsiteX61" fmla="*/ 327515 w 1264467"/>
              <a:gd name="connsiteY61" fmla="*/ 1178933 h 2380051"/>
              <a:gd name="connsiteX62" fmla="*/ 41410 w 1264467"/>
              <a:gd name="connsiteY62" fmla="*/ 1004907 h 2380051"/>
              <a:gd name="connsiteX63" fmla="*/ 37645 w 1264467"/>
              <a:gd name="connsiteY63" fmla="*/ 1001495 h 2380051"/>
              <a:gd name="connsiteX64" fmla="*/ 30116 w 1264467"/>
              <a:gd name="connsiteY64" fmla="*/ 1001495 h 2380051"/>
              <a:gd name="connsiteX65" fmla="*/ 7529 w 1264467"/>
              <a:gd name="connsiteY65" fmla="*/ 977609 h 2380051"/>
              <a:gd name="connsiteX66" fmla="*/ 7529 w 1264467"/>
              <a:gd name="connsiteY66" fmla="*/ 963960 h 2380051"/>
              <a:gd name="connsiteX67" fmla="*/ 0 w 1264467"/>
              <a:gd name="connsiteY67" fmla="*/ 943486 h 2380051"/>
              <a:gd name="connsiteX68" fmla="*/ 0 w 1264467"/>
              <a:gd name="connsiteY68" fmla="*/ 929837 h 2380051"/>
              <a:gd name="connsiteX69" fmla="*/ 0 w 1264467"/>
              <a:gd name="connsiteY69" fmla="*/ 916188 h 2380051"/>
              <a:gd name="connsiteX70" fmla="*/ 7529 w 1264467"/>
              <a:gd name="connsiteY70" fmla="*/ 895715 h 2380051"/>
              <a:gd name="connsiteX71" fmla="*/ 7529 w 1264467"/>
              <a:gd name="connsiteY71" fmla="*/ 882066 h 2380051"/>
              <a:gd name="connsiteX72" fmla="*/ 15058 w 1264467"/>
              <a:gd name="connsiteY72" fmla="*/ 882066 h 2380051"/>
              <a:gd name="connsiteX73" fmla="*/ 15058 w 1264467"/>
              <a:gd name="connsiteY73" fmla="*/ 875241 h 2380051"/>
              <a:gd name="connsiteX74" fmla="*/ 274811 w 1264467"/>
              <a:gd name="connsiteY74" fmla="*/ 530602 h 2380051"/>
              <a:gd name="connsiteX75" fmla="*/ 361396 w 1264467"/>
              <a:gd name="connsiteY75" fmla="*/ 499892 h 2380051"/>
              <a:gd name="connsiteX76" fmla="*/ 361396 w 1264467"/>
              <a:gd name="connsiteY76" fmla="*/ 493067 h 2380051"/>
              <a:gd name="connsiteX77" fmla="*/ 628664 w 1264467"/>
              <a:gd name="connsiteY77" fmla="*/ 0 h 2380051"/>
              <a:gd name="connsiteX78" fmla="*/ 847543 w 1264467"/>
              <a:gd name="connsiteY78" fmla="*/ 211513 h 2380051"/>
              <a:gd name="connsiteX79" fmla="*/ 628664 w 1264467"/>
              <a:gd name="connsiteY79" fmla="*/ 426438 h 2380051"/>
              <a:gd name="connsiteX80" fmla="*/ 421106 w 1264467"/>
              <a:gd name="connsiteY80" fmla="*/ 211513 h 2380051"/>
              <a:gd name="connsiteX81" fmla="*/ 628664 w 1264467"/>
              <a:gd name="connsiteY81" fmla="*/ 0 h 238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64467" h="2380051">
                <a:moveTo>
                  <a:pt x="361396" y="493067"/>
                </a:moveTo>
                <a:cubicBezTo>
                  <a:pt x="361396" y="493067"/>
                  <a:pt x="361396" y="493067"/>
                  <a:pt x="911019" y="493067"/>
                </a:cubicBezTo>
                <a:cubicBezTo>
                  <a:pt x="911019" y="493067"/>
                  <a:pt x="911019" y="493067"/>
                  <a:pt x="911019" y="499892"/>
                </a:cubicBezTo>
                <a:cubicBezTo>
                  <a:pt x="937371" y="493067"/>
                  <a:pt x="963722" y="506716"/>
                  <a:pt x="986310" y="530602"/>
                </a:cubicBezTo>
                <a:cubicBezTo>
                  <a:pt x="986310" y="530602"/>
                  <a:pt x="986310" y="530602"/>
                  <a:pt x="1246063" y="875241"/>
                </a:cubicBezTo>
                <a:cubicBezTo>
                  <a:pt x="1246063" y="882066"/>
                  <a:pt x="1246063" y="882066"/>
                  <a:pt x="1246063" y="882066"/>
                </a:cubicBezTo>
                <a:cubicBezTo>
                  <a:pt x="1253592" y="885478"/>
                  <a:pt x="1253592" y="885478"/>
                  <a:pt x="1253592" y="885478"/>
                </a:cubicBezTo>
                <a:cubicBezTo>
                  <a:pt x="1253592" y="885478"/>
                  <a:pt x="1253592" y="885478"/>
                  <a:pt x="1253592" y="895715"/>
                </a:cubicBezTo>
                <a:cubicBezTo>
                  <a:pt x="1261121" y="902539"/>
                  <a:pt x="1261121" y="912776"/>
                  <a:pt x="1261121" y="916188"/>
                </a:cubicBezTo>
                <a:cubicBezTo>
                  <a:pt x="1268650" y="919601"/>
                  <a:pt x="1261121" y="919601"/>
                  <a:pt x="1261121" y="929837"/>
                </a:cubicBezTo>
                <a:cubicBezTo>
                  <a:pt x="1261121" y="933250"/>
                  <a:pt x="1268650" y="943486"/>
                  <a:pt x="1261121" y="943486"/>
                </a:cubicBezTo>
                <a:cubicBezTo>
                  <a:pt x="1261121" y="957136"/>
                  <a:pt x="1261121" y="963960"/>
                  <a:pt x="1253592" y="967372"/>
                </a:cubicBezTo>
                <a:cubicBezTo>
                  <a:pt x="1253592" y="967372"/>
                  <a:pt x="1253592" y="967372"/>
                  <a:pt x="1253592" y="977609"/>
                </a:cubicBezTo>
                <a:cubicBezTo>
                  <a:pt x="1246063" y="984434"/>
                  <a:pt x="1238534" y="991258"/>
                  <a:pt x="1231005" y="1001495"/>
                </a:cubicBezTo>
                <a:cubicBezTo>
                  <a:pt x="1231005" y="1001495"/>
                  <a:pt x="1231005" y="1001495"/>
                  <a:pt x="1223476" y="1001495"/>
                </a:cubicBezTo>
                <a:cubicBezTo>
                  <a:pt x="1223476" y="1001495"/>
                  <a:pt x="1223476" y="1004907"/>
                  <a:pt x="1215947" y="1004907"/>
                </a:cubicBezTo>
                <a:cubicBezTo>
                  <a:pt x="1215947" y="1004907"/>
                  <a:pt x="1215947" y="1004907"/>
                  <a:pt x="929842" y="1178933"/>
                </a:cubicBezTo>
                <a:cubicBezTo>
                  <a:pt x="888432" y="1206231"/>
                  <a:pt x="831964" y="1189170"/>
                  <a:pt x="813141" y="1148223"/>
                </a:cubicBezTo>
                <a:cubicBezTo>
                  <a:pt x="783025" y="1107275"/>
                  <a:pt x="798083" y="1056091"/>
                  <a:pt x="843257" y="1025381"/>
                </a:cubicBezTo>
                <a:cubicBezTo>
                  <a:pt x="843257" y="1025381"/>
                  <a:pt x="843257" y="1025381"/>
                  <a:pt x="1042778" y="912776"/>
                </a:cubicBezTo>
                <a:cubicBezTo>
                  <a:pt x="1042778" y="912776"/>
                  <a:pt x="1042778" y="912776"/>
                  <a:pt x="911019" y="728514"/>
                </a:cubicBezTo>
                <a:cubicBezTo>
                  <a:pt x="911019" y="728514"/>
                  <a:pt x="911019" y="728514"/>
                  <a:pt x="911019" y="919601"/>
                </a:cubicBezTo>
                <a:cubicBezTo>
                  <a:pt x="911019" y="919601"/>
                  <a:pt x="911019" y="919601"/>
                  <a:pt x="813141" y="984434"/>
                </a:cubicBezTo>
                <a:cubicBezTo>
                  <a:pt x="749144" y="1025381"/>
                  <a:pt x="726556" y="1107275"/>
                  <a:pt x="764202" y="1178933"/>
                </a:cubicBezTo>
                <a:cubicBezTo>
                  <a:pt x="786789" y="1223292"/>
                  <a:pt x="831964" y="1240354"/>
                  <a:pt x="880903" y="1240354"/>
                </a:cubicBezTo>
                <a:cubicBezTo>
                  <a:pt x="895961" y="1240354"/>
                  <a:pt x="903490" y="1240354"/>
                  <a:pt x="911019" y="1240354"/>
                </a:cubicBezTo>
                <a:cubicBezTo>
                  <a:pt x="911019" y="1240354"/>
                  <a:pt x="911019" y="1240354"/>
                  <a:pt x="911019" y="1503098"/>
                </a:cubicBezTo>
                <a:cubicBezTo>
                  <a:pt x="911019" y="1503098"/>
                  <a:pt x="911019" y="1503098"/>
                  <a:pt x="911019" y="1533809"/>
                </a:cubicBezTo>
                <a:cubicBezTo>
                  <a:pt x="911019" y="1533809"/>
                  <a:pt x="911019" y="1533809"/>
                  <a:pt x="911019" y="1885272"/>
                </a:cubicBezTo>
                <a:cubicBezTo>
                  <a:pt x="911019" y="1885272"/>
                  <a:pt x="911019" y="1888685"/>
                  <a:pt x="911019" y="1895509"/>
                </a:cubicBezTo>
                <a:cubicBezTo>
                  <a:pt x="911019" y="1895509"/>
                  <a:pt x="911019" y="1902334"/>
                  <a:pt x="911019" y="1912571"/>
                </a:cubicBezTo>
                <a:cubicBezTo>
                  <a:pt x="911019" y="1912571"/>
                  <a:pt x="911019" y="1912571"/>
                  <a:pt x="911019" y="2284508"/>
                </a:cubicBezTo>
                <a:cubicBezTo>
                  <a:pt x="911019" y="2339104"/>
                  <a:pt x="865844" y="2380051"/>
                  <a:pt x="813141" y="2380051"/>
                </a:cubicBezTo>
                <a:cubicBezTo>
                  <a:pt x="813141" y="2380051"/>
                  <a:pt x="813141" y="2380051"/>
                  <a:pt x="783025" y="2380051"/>
                </a:cubicBezTo>
                <a:cubicBezTo>
                  <a:pt x="737850" y="2380051"/>
                  <a:pt x="688911" y="2339104"/>
                  <a:pt x="688911" y="2284508"/>
                </a:cubicBezTo>
                <a:cubicBezTo>
                  <a:pt x="688911" y="2284508"/>
                  <a:pt x="688911" y="2284508"/>
                  <a:pt x="688911" y="1912571"/>
                </a:cubicBezTo>
                <a:cubicBezTo>
                  <a:pt x="688911" y="1902334"/>
                  <a:pt x="688911" y="1895509"/>
                  <a:pt x="688911" y="1895509"/>
                </a:cubicBezTo>
                <a:cubicBezTo>
                  <a:pt x="688911" y="1888685"/>
                  <a:pt x="688911" y="1885272"/>
                  <a:pt x="688911" y="1885272"/>
                </a:cubicBezTo>
                <a:cubicBezTo>
                  <a:pt x="688911" y="1885272"/>
                  <a:pt x="688911" y="1885272"/>
                  <a:pt x="688911" y="1533809"/>
                </a:cubicBezTo>
                <a:cubicBezTo>
                  <a:pt x="688911" y="1533809"/>
                  <a:pt x="688911" y="1533809"/>
                  <a:pt x="583504" y="1533809"/>
                </a:cubicBezTo>
                <a:cubicBezTo>
                  <a:pt x="583504" y="1533809"/>
                  <a:pt x="583504" y="1533809"/>
                  <a:pt x="583504" y="1885272"/>
                </a:cubicBezTo>
                <a:cubicBezTo>
                  <a:pt x="583504" y="1885272"/>
                  <a:pt x="575975" y="1888685"/>
                  <a:pt x="575975" y="1895509"/>
                </a:cubicBezTo>
                <a:cubicBezTo>
                  <a:pt x="575975" y="1895509"/>
                  <a:pt x="583504" y="1902334"/>
                  <a:pt x="583504" y="1912571"/>
                </a:cubicBezTo>
                <a:cubicBezTo>
                  <a:pt x="583504" y="1912571"/>
                  <a:pt x="583504" y="1912571"/>
                  <a:pt x="583504" y="2284508"/>
                </a:cubicBezTo>
                <a:cubicBezTo>
                  <a:pt x="583504" y="2339104"/>
                  <a:pt x="534565" y="2380051"/>
                  <a:pt x="478097" y="2380051"/>
                </a:cubicBezTo>
                <a:cubicBezTo>
                  <a:pt x="478097" y="2380051"/>
                  <a:pt x="478097" y="2380051"/>
                  <a:pt x="447981" y="2380051"/>
                </a:cubicBezTo>
                <a:cubicBezTo>
                  <a:pt x="399041" y="2380051"/>
                  <a:pt x="361396" y="2339104"/>
                  <a:pt x="361396" y="2284508"/>
                </a:cubicBezTo>
                <a:cubicBezTo>
                  <a:pt x="361396" y="2284508"/>
                  <a:pt x="361396" y="2284508"/>
                  <a:pt x="361396" y="1912571"/>
                </a:cubicBezTo>
                <a:cubicBezTo>
                  <a:pt x="361396" y="1902334"/>
                  <a:pt x="361396" y="1895509"/>
                  <a:pt x="361396" y="1895509"/>
                </a:cubicBezTo>
                <a:cubicBezTo>
                  <a:pt x="361396" y="1888685"/>
                  <a:pt x="361396" y="1885272"/>
                  <a:pt x="361396" y="1885272"/>
                </a:cubicBezTo>
                <a:cubicBezTo>
                  <a:pt x="361396" y="1885272"/>
                  <a:pt x="361396" y="1885272"/>
                  <a:pt x="361396" y="1533809"/>
                </a:cubicBezTo>
                <a:cubicBezTo>
                  <a:pt x="361396" y="1533809"/>
                  <a:pt x="361396" y="1533809"/>
                  <a:pt x="361396" y="1503098"/>
                </a:cubicBezTo>
                <a:cubicBezTo>
                  <a:pt x="361396" y="1503098"/>
                  <a:pt x="361396" y="1503098"/>
                  <a:pt x="361396" y="1240354"/>
                </a:cubicBezTo>
                <a:cubicBezTo>
                  <a:pt x="365160" y="1240354"/>
                  <a:pt x="368925" y="1240354"/>
                  <a:pt x="376454" y="1240354"/>
                </a:cubicBezTo>
                <a:cubicBezTo>
                  <a:pt x="425393" y="1240354"/>
                  <a:pt x="466803" y="1223292"/>
                  <a:pt x="493155" y="1178933"/>
                </a:cubicBezTo>
                <a:cubicBezTo>
                  <a:pt x="538329" y="1107275"/>
                  <a:pt x="519507" y="1025381"/>
                  <a:pt x="447981" y="984434"/>
                </a:cubicBezTo>
                <a:cubicBezTo>
                  <a:pt x="447981" y="984434"/>
                  <a:pt x="447981" y="984434"/>
                  <a:pt x="361396" y="929837"/>
                </a:cubicBezTo>
                <a:cubicBezTo>
                  <a:pt x="361396" y="929837"/>
                  <a:pt x="361396" y="929837"/>
                  <a:pt x="361396" y="725101"/>
                </a:cubicBezTo>
                <a:cubicBezTo>
                  <a:pt x="361396" y="725101"/>
                  <a:pt x="361396" y="725101"/>
                  <a:pt x="218343" y="912776"/>
                </a:cubicBezTo>
                <a:cubicBezTo>
                  <a:pt x="218343" y="912776"/>
                  <a:pt x="218343" y="912776"/>
                  <a:pt x="421629" y="1025381"/>
                </a:cubicBezTo>
                <a:cubicBezTo>
                  <a:pt x="459274" y="1056091"/>
                  <a:pt x="478097" y="1107275"/>
                  <a:pt x="447981" y="1148223"/>
                </a:cubicBezTo>
                <a:cubicBezTo>
                  <a:pt x="425393" y="1189170"/>
                  <a:pt x="368925" y="1206231"/>
                  <a:pt x="327515" y="1178933"/>
                </a:cubicBezTo>
                <a:cubicBezTo>
                  <a:pt x="327515" y="1178933"/>
                  <a:pt x="327515" y="1178933"/>
                  <a:pt x="41410" y="1004907"/>
                </a:cubicBezTo>
                <a:cubicBezTo>
                  <a:pt x="37645" y="1004907"/>
                  <a:pt x="37645" y="1001495"/>
                  <a:pt x="37645" y="1001495"/>
                </a:cubicBezTo>
                <a:cubicBezTo>
                  <a:pt x="37645" y="1001495"/>
                  <a:pt x="37645" y="1001495"/>
                  <a:pt x="30116" y="1001495"/>
                </a:cubicBezTo>
                <a:cubicBezTo>
                  <a:pt x="18822" y="991258"/>
                  <a:pt x="15058" y="984434"/>
                  <a:pt x="7529" y="977609"/>
                </a:cubicBezTo>
                <a:cubicBezTo>
                  <a:pt x="7529" y="967372"/>
                  <a:pt x="7529" y="967372"/>
                  <a:pt x="7529" y="963960"/>
                </a:cubicBezTo>
                <a:cubicBezTo>
                  <a:pt x="7529" y="957136"/>
                  <a:pt x="0" y="957136"/>
                  <a:pt x="0" y="943486"/>
                </a:cubicBezTo>
                <a:cubicBezTo>
                  <a:pt x="0" y="943486"/>
                  <a:pt x="0" y="933250"/>
                  <a:pt x="0" y="929837"/>
                </a:cubicBezTo>
                <a:cubicBezTo>
                  <a:pt x="0" y="919601"/>
                  <a:pt x="0" y="916188"/>
                  <a:pt x="0" y="916188"/>
                </a:cubicBezTo>
                <a:cubicBezTo>
                  <a:pt x="0" y="912776"/>
                  <a:pt x="7529" y="902539"/>
                  <a:pt x="7529" y="895715"/>
                </a:cubicBezTo>
                <a:cubicBezTo>
                  <a:pt x="7529" y="885478"/>
                  <a:pt x="7529" y="885478"/>
                  <a:pt x="7529" y="882066"/>
                </a:cubicBezTo>
                <a:cubicBezTo>
                  <a:pt x="7529" y="882066"/>
                  <a:pt x="7529" y="882066"/>
                  <a:pt x="15058" y="882066"/>
                </a:cubicBezTo>
                <a:cubicBezTo>
                  <a:pt x="15058" y="882066"/>
                  <a:pt x="15058" y="882066"/>
                  <a:pt x="15058" y="875241"/>
                </a:cubicBezTo>
                <a:cubicBezTo>
                  <a:pt x="15058" y="875241"/>
                  <a:pt x="15058" y="875241"/>
                  <a:pt x="274811" y="530602"/>
                </a:cubicBezTo>
                <a:cubicBezTo>
                  <a:pt x="293634" y="506716"/>
                  <a:pt x="319986" y="493067"/>
                  <a:pt x="361396" y="499892"/>
                </a:cubicBezTo>
                <a:cubicBezTo>
                  <a:pt x="361396" y="499892"/>
                  <a:pt x="361396" y="499892"/>
                  <a:pt x="361396" y="493067"/>
                </a:cubicBezTo>
                <a:close/>
                <a:moveTo>
                  <a:pt x="628664" y="0"/>
                </a:moveTo>
                <a:cubicBezTo>
                  <a:pt x="749425" y="0"/>
                  <a:pt x="847543" y="98934"/>
                  <a:pt x="847543" y="211513"/>
                </a:cubicBezTo>
                <a:cubicBezTo>
                  <a:pt x="847543" y="327505"/>
                  <a:pt x="749425" y="426438"/>
                  <a:pt x="628664" y="426438"/>
                </a:cubicBezTo>
                <a:cubicBezTo>
                  <a:pt x="519224" y="426438"/>
                  <a:pt x="421106" y="327505"/>
                  <a:pt x="421106" y="211513"/>
                </a:cubicBezTo>
                <a:cubicBezTo>
                  <a:pt x="421106" y="98934"/>
                  <a:pt x="519224" y="0"/>
                  <a:pt x="6286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" name="矩形 2"/>
          <p:cNvSpPr/>
          <p:nvPr/>
        </p:nvSpPr>
        <p:spPr>
          <a:xfrm>
            <a:off x="6793865" y="2605405"/>
            <a:ext cx="1967865" cy="1099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分析别人不出事的原因，借鉴别人不出事的办法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不须吃一堑，亦可长一智</a:t>
            </a:r>
          </a:p>
          <a:p>
            <a:pPr rtl="0" fontAlgn="auto">
              <a:lnSpc>
                <a:spcPts val="1965"/>
              </a:lnSpc>
              <a:defRPr/>
            </a:pPr>
            <a:r>
              <a:rPr lang="zh-CN" altLang="en-US" sz="12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智慧的方式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64820" y="1101090"/>
            <a:ext cx="3152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 03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3390" y="1884680"/>
            <a:ext cx="38747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班组长角色认知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</a:t>
            </a:r>
            <a:r>
              <a:rPr lang="en-US" altLang="zh-CN" sz="20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—</a:t>
            </a: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了解班组</a:t>
            </a:r>
          </a:p>
        </p:txBody>
      </p:sp>
      <p:grpSp>
        <p:nvGrpSpPr>
          <p:cNvPr id="126983" name="îṧ1îḓe"/>
          <p:cNvGrpSpPr/>
          <p:nvPr/>
        </p:nvGrpSpPr>
        <p:grpSpPr>
          <a:xfrm>
            <a:off x="4876165" y="1217295"/>
            <a:ext cx="4164330" cy="3390900"/>
            <a:chOff x="4965701" y="995362"/>
            <a:chExt cx="6442074" cy="5245101"/>
          </a:xfrm>
        </p:grpSpPr>
        <p:sp>
          <p:nvSpPr>
            <p:cNvPr id="15" name="íṩḻiḋé"/>
            <p:cNvSpPr/>
            <p:nvPr/>
          </p:nvSpPr>
          <p:spPr bwMode="auto">
            <a:xfrm>
              <a:off x="8939866" y="1071857"/>
              <a:ext cx="292221" cy="186610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985" name="íṧľîde"/>
            <p:cNvSpPr/>
            <p:nvPr/>
          </p:nvSpPr>
          <p:spPr>
            <a:xfrm>
              <a:off x="8397875" y="1185863"/>
              <a:ext cx="608012" cy="571500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78" y="0"/>
                </a:cxn>
                <a:cxn ang="0">
                  <a:pos x="201" y="18"/>
                </a:cxn>
                <a:cxn ang="0">
                  <a:pos x="13" y="178"/>
                </a:cxn>
                <a:cxn ang="0">
                  <a:pos x="13" y="185"/>
                </a:cxn>
                <a:cxn ang="0">
                  <a:pos x="0" y="114"/>
                </a:cxn>
              </a:cxnLst>
              <a:rect l="0" t="0" r="0" b="0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86" name="iŝļïḑê"/>
            <p:cNvSpPr/>
            <p:nvPr/>
          </p:nvSpPr>
          <p:spPr>
            <a:xfrm>
              <a:off x="8204200" y="2230438"/>
              <a:ext cx="731837" cy="1260475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199" y="394"/>
                </a:cxn>
                <a:cxn ang="0">
                  <a:pos x="240" y="408"/>
                </a:cxn>
                <a:cxn ang="0">
                  <a:pos x="166" y="413"/>
                </a:cxn>
                <a:cxn ang="0">
                  <a:pos x="0" y="12"/>
                </a:cxn>
                <a:cxn ang="0">
                  <a:pos x="97" y="0"/>
                </a:cxn>
              </a:cxnLst>
              <a:rect l="0" t="0" r="0" b="0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87" name="ïs1îḓe"/>
            <p:cNvSpPr/>
            <p:nvPr/>
          </p:nvSpPr>
          <p:spPr>
            <a:xfrm>
              <a:off x="7551738" y="2230438"/>
              <a:ext cx="731837" cy="1260475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43" y="394"/>
                </a:cxn>
                <a:cxn ang="0">
                  <a:pos x="3" y="408"/>
                </a:cxn>
                <a:cxn ang="0">
                  <a:pos x="76" y="413"/>
                </a:cxn>
                <a:cxn ang="0">
                  <a:pos x="242" y="12"/>
                </a:cxn>
                <a:cxn ang="0">
                  <a:pos x="145" y="0"/>
                </a:cxn>
              </a:cxnLst>
              <a:rect l="0" t="0" r="0" b="0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88" name="ïsľïḓe"/>
            <p:cNvSpPr/>
            <p:nvPr/>
          </p:nvSpPr>
          <p:spPr>
            <a:xfrm>
              <a:off x="7932738" y="1457325"/>
              <a:ext cx="622300" cy="889000"/>
            </a:xfrm>
            <a:custGeom>
              <a:avLst/>
              <a:gdLst/>
              <a:ahLst/>
              <a:cxnLst>
                <a:cxn ang="0">
                  <a:pos x="38" y="22"/>
                </a:cxn>
                <a:cxn ang="0">
                  <a:pos x="7" y="268"/>
                </a:cxn>
                <a:cxn ang="0">
                  <a:pos x="206" y="263"/>
                </a:cxn>
                <a:cxn ang="0">
                  <a:pos x="164" y="26"/>
                </a:cxn>
                <a:cxn ang="0">
                  <a:pos x="38" y="22"/>
                </a:cxn>
              </a:cxnLst>
              <a:rect l="0" t="0" r="0" b="0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îṥḻîḋê"/>
            <p:cNvSpPr/>
            <p:nvPr/>
          </p:nvSpPr>
          <p:spPr bwMode="auto">
            <a:xfrm>
              <a:off x="8168798" y="1400880"/>
              <a:ext cx="171894" cy="196432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ïṩļídè"/>
            <p:cNvSpPr/>
            <p:nvPr/>
          </p:nvSpPr>
          <p:spPr bwMode="auto">
            <a:xfrm>
              <a:off x="8041105" y="1086590"/>
              <a:ext cx="363433" cy="392863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isľide"/>
            <p:cNvSpPr/>
            <p:nvPr/>
          </p:nvSpPr>
          <p:spPr bwMode="auto">
            <a:xfrm>
              <a:off x="8031282" y="995741"/>
              <a:ext cx="385535" cy="39286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î$liḍe"/>
            <p:cNvSpPr/>
            <p:nvPr/>
          </p:nvSpPr>
          <p:spPr bwMode="auto">
            <a:xfrm>
              <a:off x="8343148" y="1263378"/>
              <a:ext cx="81035" cy="100672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îṧļïḋe"/>
            <p:cNvSpPr/>
            <p:nvPr/>
          </p:nvSpPr>
          <p:spPr bwMode="auto">
            <a:xfrm>
              <a:off x="4993668" y="6085772"/>
              <a:ext cx="1402164" cy="15469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iṣ1íďé"/>
            <p:cNvSpPr/>
            <p:nvPr/>
          </p:nvSpPr>
          <p:spPr bwMode="auto">
            <a:xfrm>
              <a:off x="10005609" y="6085772"/>
              <a:ext cx="1402166" cy="15469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iṥľïde"/>
            <p:cNvSpPr/>
            <p:nvPr/>
          </p:nvSpPr>
          <p:spPr bwMode="auto">
            <a:xfrm>
              <a:off x="6444945" y="6053853"/>
              <a:ext cx="3545930" cy="1767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996" name="íŝ1ïḍé"/>
            <p:cNvSpPr/>
            <p:nvPr/>
          </p:nvSpPr>
          <p:spPr>
            <a:xfrm>
              <a:off x="8232775" y="3476625"/>
              <a:ext cx="1692275" cy="2147888"/>
            </a:xfrm>
            <a:custGeom>
              <a:avLst/>
              <a:gdLst/>
              <a:ahLst/>
              <a:cxnLst>
                <a:cxn ang="0">
                  <a:pos x="380" y="628"/>
                </a:cxn>
                <a:cxn ang="0">
                  <a:pos x="337" y="560"/>
                </a:cxn>
                <a:cxn ang="0">
                  <a:pos x="560" y="560"/>
                </a:cxn>
                <a:cxn ang="0">
                  <a:pos x="560" y="330"/>
                </a:cxn>
                <a:cxn ang="0">
                  <a:pos x="488" y="380"/>
                </a:cxn>
                <a:cxn ang="0">
                  <a:pos x="405" y="280"/>
                </a:cxn>
                <a:cxn ang="0">
                  <a:pos x="488" y="179"/>
                </a:cxn>
                <a:cxn ang="0">
                  <a:pos x="560" y="229"/>
                </a:cxn>
                <a:cxn ang="0">
                  <a:pos x="560" y="0"/>
                </a:cxn>
                <a:cxn ang="0">
                  <a:pos x="337" y="0"/>
                </a:cxn>
                <a:cxn ang="0">
                  <a:pos x="380" y="68"/>
                </a:cxn>
                <a:cxn ang="0">
                  <a:pos x="280" y="151"/>
                </a:cxn>
                <a:cxn ang="0">
                  <a:pos x="180" y="68"/>
                </a:cxn>
                <a:cxn ang="0">
                  <a:pos x="223" y="0"/>
                </a:cxn>
                <a:cxn ang="0">
                  <a:pos x="0" y="0"/>
                </a:cxn>
                <a:cxn ang="0">
                  <a:pos x="0" y="560"/>
                </a:cxn>
                <a:cxn ang="0">
                  <a:pos x="223" y="560"/>
                </a:cxn>
                <a:cxn ang="0">
                  <a:pos x="180" y="628"/>
                </a:cxn>
                <a:cxn ang="0">
                  <a:pos x="280" y="711"/>
                </a:cxn>
                <a:cxn ang="0">
                  <a:pos x="380" y="628"/>
                </a:cxn>
              </a:cxnLst>
              <a:rect l="0" t="0" r="0" b="0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97" name="îṧ1iḋé"/>
            <p:cNvSpPr/>
            <p:nvPr/>
          </p:nvSpPr>
          <p:spPr>
            <a:xfrm>
              <a:off x="8264525" y="1025525"/>
              <a:ext cx="2632075" cy="2274888"/>
            </a:xfrm>
            <a:custGeom>
              <a:avLst/>
              <a:gdLst/>
              <a:ahLst/>
              <a:cxnLst>
                <a:cxn ang="0">
                  <a:pos x="482" y="678"/>
                </a:cxn>
                <a:cxn ang="0">
                  <a:pos x="449" y="603"/>
                </a:cxn>
                <a:cxn ang="0">
                  <a:pos x="670" y="637"/>
                </a:cxn>
                <a:cxn ang="0">
                  <a:pos x="703" y="416"/>
                </a:cxn>
                <a:cxn ang="0">
                  <a:pos x="765" y="469"/>
                </a:cxn>
                <a:cxn ang="0">
                  <a:pos x="862" y="382"/>
                </a:cxn>
                <a:cxn ang="0">
                  <a:pos x="794" y="271"/>
                </a:cxn>
                <a:cxn ang="0">
                  <a:pos x="720" y="304"/>
                </a:cxn>
                <a:cxn ang="0">
                  <a:pos x="753" y="83"/>
                </a:cxn>
                <a:cxn ang="0">
                  <a:pos x="200" y="0"/>
                </a:cxn>
                <a:cxn ang="0">
                  <a:pos x="166" y="220"/>
                </a:cxn>
                <a:cxn ang="0">
                  <a:pos x="105" y="167"/>
                </a:cxn>
                <a:cxn ang="0">
                  <a:pos x="8" y="254"/>
                </a:cxn>
                <a:cxn ang="0">
                  <a:pos x="75" y="366"/>
                </a:cxn>
                <a:cxn ang="0">
                  <a:pos x="150" y="333"/>
                </a:cxn>
                <a:cxn ang="0">
                  <a:pos x="116" y="553"/>
                </a:cxn>
                <a:cxn ang="0">
                  <a:pos x="337" y="587"/>
                </a:cxn>
                <a:cxn ang="0">
                  <a:pos x="284" y="648"/>
                </a:cxn>
                <a:cxn ang="0">
                  <a:pos x="371" y="745"/>
                </a:cxn>
                <a:cxn ang="0">
                  <a:pos x="482" y="678"/>
                </a:cxn>
              </a:cxnLst>
              <a:rect l="0" t="0" r="0" b="0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22CCD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98" name="ïṩ1ïdé"/>
            <p:cNvSpPr/>
            <p:nvPr/>
          </p:nvSpPr>
          <p:spPr>
            <a:xfrm>
              <a:off x="6538913" y="1323975"/>
              <a:ext cx="1693862" cy="2152650"/>
            </a:xfrm>
            <a:custGeom>
              <a:avLst/>
              <a:gdLst/>
              <a:ahLst/>
              <a:cxnLst>
                <a:cxn ang="0">
                  <a:pos x="491" y="532"/>
                </a:cxn>
                <a:cxn ang="0">
                  <a:pos x="408" y="432"/>
                </a:cxn>
                <a:cxn ang="0">
                  <a:pos x="491" y="331"/>
                </a:cxn>
                <a:cxn ang="0">
                  <a:pos x="560" y="375"/>
                </a:cxn>
                <a:cxn ang="0">
                  <a:pos x="560" y="152"/>
                </a:cxn>
                <a:cxn ang="0">
                  <a:pos x="335" y="152"/>
                </a:cxn>
                <a:cxn ang="0">
                  <a:pos x="379" y="83"/>
                </a:cxn>
                <a:cxn ang="0">
                  <a:pos x="278" y="0"/>
                </a:cxn>
                <a:cxn ang="0">
                  <a:pos x="178" y="83"/>
                </a:cxn>
                <a:cxn ang="0">
                  <a:pos x="222" y="152"/>
                </a:cxn>
                <a:cxn ang="0">
                  <a:pos x="0" y="152"/>
                </a:cxn>
                <a:cxn ang="0">
                  <a:pos x="0" y="381"/>
                </a:cxn>
                <a:cxn ang="0">
                  <a:pos x="71" y="331"/>
                </a:cxn>
                <a:cxn ang="0">
                  <a:pos x="155" y="432"/>
                </a:cxn>
                <a:cxn ang="0">
                  <a:pos x="71" y="532"/>
                </a:cxn>
                <a:cxn ang="0">
                  <a:pos x="0" y="483"/>
                </a:cxn>
                <a:cxn ang="0">
                  <a:pos x="0" y="712"/>
                </a:cxn>
                <a:cxn ang="0">
                  <a:pos x="560" y="712"/>
                </a:cxn>
                <a:cxn ang="0">
                  <a:pos x="560" y="489"/>
                </a:cxn>
                <a:cxn ang="0">
                  <a:pos x="491" y="532"/>
                </a:cxn>
              </a:cxnLst>
              <a:rect l="0" t="0" r="0" b="0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999" name="iSlîdè"/>
            <p:cNvSpPr/>
            <p:nvPr/>
          </p:nvSpPr>
          <p:spPr>
            <a:xfrm>
              <a:off x="6065838" y="3016250"/>
              <a:ext cx="2622550" cy="2151063"/>
            </a:xfrm>
            <a:custGeom>
              <a:avLst/>
              <a:gdLst/>
              <a:ahLst/>
              <a:cxnLst>
                <a:cxn ang="0">
                  <a:pos x="536" y="640"/>
                </a:cxn>
                <a:cxn ang="0">
                  <a:pos x="487" y="712"/>
                </a:cxn>
                <a:cxn ang="0">
                  <a:pos x="716" y="712"/>
                </a:cxn>
                <a:cxn ang="0">
                  <a:pos x="716" y="488"/>
                </a:cxn>
                <a:cxn ang="0">
                  <a:pos x="784" y="532"/>
                </a:cxn>
                <a:cxn ang="0">
                  <a:pos x="867" y="432"/>
                </a:cxn>
                <a:cxn ang="0">
                  <a:pos x="784" y="331"/>
                </a:cxn>
                <a:cxn ang="0">
                  <a:pos x="716" y="375"/>
                </a:cxn>
                <a:cxn ang="0">
                  <a:pos x="716" y="152"/>
                </a:cxn>
                <a:cxn ang="0">
                  <a:pos x="493" y="152"/>
                </a:cxn>
                <a:cxn ang="0">
                  <a:pos x="536" y="83"/>
                </a:cxn>
                <a:cxn ang="0">
                  <a:pos x="436" y="0"/>
                </a:cxn>
                <a:cxn ang="0">
                  <a:pos x="336" y="83"/>
                </a:cxn>
                <a:cxn ang="0">
                  <a:pos x="379" y="152"/>
                </a:cxn>
                <a:cxn ang="0">
                  <a:pos x="156" y="152"/>
                </a:cxn>
                <a:cxn ang="0">
                  <a:pos x="156" y="384"/>
                </a:cxn>
                <a:cxn ang="0">
                  <a:pos x="83" y="331"/>
                </a:cxn>
                <a:cxn ang="0">
                  <a:pos x="0" y="432"/>
                </a:cxn>
                <a:cxn ang="0">
                  <a:pos x="83" y="532"/>
                </a:cxn>
                <a:cxn ang="0">
                  <a:pos x="156" y="479"/>
                </a:cxn>
                <a:cxn ang="0">
                  <a:pos x="156" y="712"/>
                </a:cxn>
                <a:cxn ang="0">
                  <a:pos x="385" y="712"/>
                </a:cxn>
                <a:cxn ang="0">
                  <a:pos x="336" y="640"/>
                </a:cxn>
                <a:cxn ang="0">
                  <a:pos x="436" y="557"/>
                </a:cxn>
                <a:cxn ang="0">
                  <a:pos x="536" y="640"/>
                </a:cxn>
              </a:cxnLst>
              <a:rect l="0" t="0" r="0" b="0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işlïdè"/>
            <p:cNvSpPr/>
            <p:nvPr/>
          </p:nvSpPr>
          <p:spPr bwMode="auto">
            <a:xfrm>
              <a:off x="5607576" y="3883285"/>
              <a:ext cx="363433" cy="390407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ïṧliďé"/>
            <p:cNvSpPr/>
            <p:nvPr/>
          </p:nvSpPr>
          <p:spPr bwMode="auto">
            <a:xfrm>
              <a:off x="5651777" y="4182843"/>
              <a:ext cx="201362" cy="157145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iŝľïdè"/>
            <p:cNvSpPr/>
            <p:nvPr/>
          </p:nvSpPr>
          <p:spPr bwMode="auto">
            <a:xfrm>
              <a:off x="6444945" y="4600260"/>
              <a:ext cx="98225" cy="235718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03" name="ïSľíḍè"/>
            <p:cNvSpPr/>
            <p:nvPr/>
          </p:nvSpPr>
          <p:spPr>
            <a:xfrm>
              <a:off x="5500688" y="4270375"/>
              <a:ext cx="968375" cy="715963"/>
            </a:xfrm>
            <a:custGeom>
              <a:avLst/>
              <a:gdLst/>
              <a:ahLst/>
              <a:cxnLst>
                <a:cxn ang="0">
                  <a:pos x="74" y="38"/>
                </a:cxn>
                <a:cxn ang="0">
                  <a:pos x="320" y="149"/>
                </a:cxn>
                <a:cxn ang="0">
                  <a:pos x="318" y="175"/>
                </a:cxn>
                <a:cxn ang="0">
                  <a:pos x="31" y="99"/>
                </a:cxn>
                <a:cxn ang="0">
                  <a:pos x="22" y="35"/>
                </a:cxn>
                <a:cxn ang="0">
                  <a:pos x="74" y="38"/>
                </a:cxn>
              </a:cxnLst>
              <a:rect l="0" t="0" r="0" b="0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004" name="íṡļïḑe"/>
            <p:cNvSpPr/>
            <p:nvPr/>
          </p:nvSpPr>
          <p:spPr>
            <a:xfrm>
              <a:off x="4965701" y="4645025"/>
              <a:ext cx="588962" cy="1450975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10" y="270"/>
                </a:cxn>
                <a:cxn ang="0">
                  <a:pos x="56" y="480"/>
                </a:cxn>
                <a:cxn ang="0">
                  <a:pos x="81" y="480"/>
                </a:cxn>
                <a:cxn ang="0">
                  <a:pos x="188" y="270"/>
                </a:cxn>
                <a:cxn ang="0">
                  <a:pos x="163" y="64"/>
                </a:cxn>
                <a:cxn ang="0">
                  <a:pos x="103" y="0"/>
                </a:cxn>
              </a:cxnLst>
              <a:rect l="0" t="0" r="0" b="0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005" name="iŝḷîḑé"/>
            <p:cNvSpPr/>
            <p:nvPr/>
          </p:nvSpPr>
          <p:spPr>
            <a:xfrm>
              <a:off x="5249863" y="4881563"/>
              <a:ext cx="812800" cy="1131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194"/>
                </a:cxn>
                <a:cxn ang="0">
                  <a:pos x="250" y="375"/>
                </a:cxn>
                <a:cxn ang="0">
                  <a:pos x="269" y="360"/>
                </a:cxn>
                <a:cxn ang="0">
                  <a:pos x="235" y="159"/>
                </a:cxn>
                <a:cxn ang="0">
                  <a:pos x="87" y="13"/>
                </a:cxn>
                <a:cxn ang="0">
                  <a:pos x="0" y="0"/>
                </a:cxn>
              </a:cxnLst>
              <a:rect l="0" t="0" r="0" b="0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006" name="íşḷîḍè"/>
            <p:cNvSpPr/>
            <p:nvPr/>
          </p:nvSpPr>
          <p:spPr>
            <a:xfrm>
              <a:off x="5113338" y="4216400"/>
              <a:ext cx="701675" cy="917575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0" y="221"/>
                </a:cxn>
                <a:cxn ang="0">
                  <a:pos x="172" y="291"/>
                </a:cxn>
                <a:cxn ang="0">
                  <a:pos x="232" y="34"/>
                </a:cxn>
                <a:cxn ang="0">
                  <a:pos x="182" y="0"/>
                </a:cxn>
              </a:cxnLst>
              <a:rect l="0" t="0" r="0" b="0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íṧļíḓè"/>
            <p:cNvSpPr/>
            <p:nvPr/>
          </p:nvSpPr>
          <p:spPr bwMode="auto">
            <a:xfrm>
              <a:off x="6243583" y="4494677"/>
              <a:ext cx="203818" cy="132591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08" name="iśḻîḑe"/>
            <p:cNvSpPr/>
            <p:nvPr/>
          </p:nvSpPr>
          <p:spPr>
            <a:xfrm>
              <a:off x="5473700" y="4225925"/>
              <a:ext cx="795337" cy="682625"/>
            </a:xfrm>
            <a:custGeom>
              <a:avLst/>
              <a:gdLst/>
              <a:ahLst/>
              <a:cxnLst>
                <a:cxn ang="0">
                  <a:pos x="14" y="57"/>
                </a:cxn>
                <a:cxn ang="0">
                  <a:pos x="111" y="195"/>
                </a:cxn>
                <a:cxn ang="0">
                  <a:pos x="263" y="133"/>
                </a:cxn>
                <a:cxn ang="0">
                  <a:pos x="254" y="114"/>
                </a:cxn>
                <a:cxn ang="0">
                  <a:pos x="152" y="143"/>
                </a:cxn>
                <a:cxn ang="0">
                  <a:pos x="78" y="29"/>
                </a:cxn>
                <a:cxn ang="0">
                  <a:pos x="26" y="15"/>
                </a:cxn>
                <a:cxn ang="0">
                  <a:pos x="14" y="57"/>
                </a:cxn>
              </a:cxnLst>
              <a:rect l="0" t="0" r="0" b="0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iṧľïḋé"/>
            <p:cNvSpPr/>
            <p:nvPr/>
          </p:nvSpPr>
          <p:spPr bwMode="auto">
            <a:xfrm>
              <a:off x="5111538" y="6095594"/>
              <a:ext cx="216095" cy="95761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ïşlidè"/>
            <p:cNvSpPr/>
            <p:nvPr/>
          </p:nvSpPr>
          <p:spPr bwMode="auto">
            <a:xfrm>
              <a:off x="6002931" y="5943360"/>
              <a:ext cx="201362" cy="115404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iṩ1ïḍe"/>
            <p:cNvSpPr/>
            <p:nvPr/>
          </p:nvSpPr>
          <p:spPr bwMode="auto">
            <a:xfrm>
              <a:off x="5595297" y="3789980"/>
              <a:ext cx="387990" cy="392863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îśļïdé"/>
            <p:cNvSpPr/>
            <p:nvPr/>
          </p:nvSpPr>
          <p:spPr bwMode="auto">
            <a:xfrm>
              <a:off x="5909618" y="4055162"/>
              <a:ext cx="76125" cy="108037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ïSḷíḓè"/>
            <p:cNvSpPr/>
            <p:nvPr/>
          </p:nvSpPr>
          <p:spPr bwMode="auto">
            <a:xfrm>
              <a:off x="9737946" y="3875918"/>
              <a:ext cx="157160" cy="193977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iś1îḑê"/>
            <p:cNvSpPr/>
            <p:nvPr/>
          </p:nvSpPr>
          <p:spPr bwMode="auto">
            <a:xfrm>
              <a:off x="9811615" y="4006054"/>
              <a:ext cx="967518" cy="53036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</p:spPr>
          <p:txBody>
            <a:bodyPr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15" name="iṥļiḓè"/>
            <p:cNvSpPr/>
            <p:nvPr/>
          </p:nvSpPr>
          <p:spPr>
            <a:xfrm>
              <a:off x="10518775" y="4822825"/>
              <a:ext cx="423862" cy="13065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45" y="268"/>
                </a:cxn>
                <a:cxn ang="0">
                  <a:pos x="99" y="411"/>
                </a:cxn>
                <a:cxn ang="0">
                  <a:pos x="73" y="430"/>
                </a:cxn>
                <a:cxn ang="0">
                  <a:pos x="132" y="422"/>
                </a:cxn>
                <a:cxn ang="0">
                  <a:pos x="116" y="131"/>
                </a:cxn>
                <a:cxn ang="0">
                  <a:pos x="113" y="17"/>
                </a:cxn>
                <a:cxn ang="0">
                  <a:pos x="0" y="38"/>
                </a:cxn>
              </a:cxnLst>
              <a:rect l="0" t="0" r="0" b="0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016" name="í$ḷíḋe"/>
            <p:cNvSpPr/>
            <p:nvPr/>
          </p:nvSpPr>
          <p:spPr>
            <a:xfrm>
              <a:off x="10001250" y="4908550"/>
              <a:ext cx="731837" cy="1204913"/>
            </a:xfrm>
            <a:custGeom>
              <a:avLst/>
              <a:gdLst/>
              <a:ahLst/>
              <a:cxnLst>
                <a:cxn ang="0">
                  <a:pos x="9" y="373"/>
                </a:cxn>
                <a:cxn ang="0">
                  <a:pos x="43" y="370"/>
                </a:cxn>
                <a:cxn ang="0">
                  <a:pos x="41" y="184"/>
                </a:cxn>
                <a:cxn ang="0">
                  <a:pos x="151" y="26"/>
                </a:cxn>
                <a:cxn ang="0">
                  <a:pos x="229" y="0"/>
                </a:cxn>
                <a:cxn ang="0">
                  <a:pos x="101" y="207"/>
                </a:cxn>
                <a:cxn ang="0">
                  <a:pos x="64" y="382"/>
                </a:cxn>
                <a:cxn ang="0">
                  <a:pos x="64" y="382"/>
                </a:cxn>
                <a:cxn ang="0">
                  <a:pos x="56" y="398"/>
                </a:cxn>
                <a:cxn ang="0">
                  <a:pos x="9" y="373"/>
                </a:cxn>
              </a:cxnLst>
              <a:rect l="0" t="0" r="0" b="0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iṡḷîdè"/>
            <p:cNvSpPr/>
            <p:nvPr/>
          </p:nvSpPr>
          <p:spPr bwMode="auto">
            <a:xfrm>
              <a:off x="10504103" y="3792434"/>
              <a:ext cx="363433" cy="392863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í$ḷïde"/>
            <p:cNvSpPr/>
            <p:nvPr/>
          </p:nvSpPr>
          <p:spPr bwMode="auto">
            <a:xfrm>
              <a:off x="10491824" y="3701585"/>
              <a:ext cx="387990" cy="395318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</p:spPr>
          <p:txBody>
            <a:bodyPr>
              <a:normAutofit fontScale="70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ïṥlïdê"/>
            <p:cNvSpPr/>
            <p:nvPr/>
          </p:nvSpPr>
          <p:spPr bwMode="auto">
            <a:xfrm>
              <a:off x="10484458" y="3969223"/>
              <a:ext cx="78580" cy="105583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iṡḻíḓê"/>
            <p:cNvSpPr/>
            <p:nvPr/>
          </p:nvSpPr>
          <p:spPr bwMode="auto">
            <a:xfrm>
              <a:off x="10575315" y="4126368"/>
              <a:ext cx="127693" cy="117859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21" name="îṥľiḑê"/>
            <p:cNvSpPr/>
            <p:nvPr/>
          </p:nvSpPr>
          <p:spPr>
            <a:xfrm>
              <a:off x="10431463" y="4179888"/>
              <a:ext cx="477837" cy="973138"/>
            </a:xfrm>
            <a:custGeom>
              <a:avLst/>
              <a:gdLst/>
              <a:ahLst/>
              <a:cxnLst>
                <a:cxn ang="0">
                  <a:pos x="45" y="14"/>
                </a:cxn>
                <a:cxn ang="0">
                  <a:pos x="0" y="277"/>
                </a:cxn>
                <a:cxn ang="0">
                  <a:pos x="150" y="261"/>
                </a:cxn>
                <a:cxn ang="0">
                  <a:pos x="92" y="0"/>
                </a:cxn>
                <a:cxn ang="0">
                  <a:pos x="45" y="14"/>
                </a:cxn>
              </a:cxnLst>
              <a:rect l="0" t="0" r="0" b="0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ïṩḷîdè"/>
            <p:cNvSpPr/>
            <p:nvPr/>
          </p:nvSpPr>
          <p:spPr bwMode="auto">
            <a:xfrm>
              <a:off x="9804248" y="4497133"/>
              <a:ext cx="208729" cy="132591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23" name="îṡlîḋè"/>
            <p:cNvSpPr/>
            <p:nvPr/>
          </p:nvSpPr>
          <p:spPr>
            <a:xfrm>
              <a:off x="9983788" y="4240213"/>
              <a:ext cx="801687" cy="676275"/>
            </a:xfrm>
            <a:custGeom>
              <a:avLst/>
              <a:gdLst/>
              <a:ahLst/>
              <a:cxnLst>
                <a:cxn ang="0">
                  <a:pos x="250" y="57"/>
                </a:cxn>
                <a:cxn ang="0">
                  <a:pos x="151" y="193"/>
                </a:cxn>
                <a:cxn ang="0">
                  <a:pos x="0" y="129"/>
                </a:cxn>
                <a:cxn ang="0">
                  <a:pos x="10" y="111"/>
                </a:cxn>
                <a:cxn ang="0">
                  <a:pos x="111" y="141"/>
                </a:cxn>
                <a:cxn ang="0">
                  <a:pos x="187" y="28"/>
                </a:cxn>
                <a:cxn ang="0">
                  <a:pos x="239" y="14"/>
                </a:cxn>
                <a:cxn ang="0">
                  <a:pos x="250" y="57"/>
                </a:cxn>
              </a:cxnLst>
              <a:rect l="0" t="0" r="0" b="0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i$ľíḋe"/>
            <p:cNvSpPr/>
            <p:nvPr/>
          </p:nvSpPr>
          <p:spPr bwMode="auto">
            <a:xfrm>
              <a:off x="8736049" y="1697984"/>
              <a:ext cx="147338" cy="166967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025" name="iṩlïdê"/>
            <p:cNvSpPr/>
            <p:nvPr/>
          </p:nvSpPr>
          <p:spPr>
            <a:xfrm>
              <a:off x="7972425" y="1463675"/>
              <a:ext cx="795337" cy="682625"/>
            </a:xfrm>
            <a:custGeom>
              <a:avLst/>
              <a:gdLst/>
              <a:ahLst/>
              <a:cxnLst>
                <a:cxn ang="0">
                  <a:pos x="14" y="57"/>
                </a:cxn>
                <a:cxn ang="0">
                  <a:pos x="112" y="195"/>
                </a:cxn>
                <a:cxn ang="0">
                  <a:pos x="263" y="133"/>
                </a:cxn>
                <a:cxn ang="0">
                  <a:pos x="254" y="114"/>
                </a:cxn>
                <a:cxn ang="0">
                  <a:pos x="152" y="143"/>
                </a:cxn>
                <a:cxn ang="0">
                  <a:pos x="78" y="29"/>
                </a:cxn>
                <a:cxn ang="0">
                  <a:pos x="26" y="15"/>
                </a:cxn>
                <a:cxn ang="0">
                  <a:pos x="14" y="57"/>
                </a:cxn>
              </a:cxnLst>
              <a:rect l="0" t="0" r="0" b="0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6979" name="îšḻîdé"/>
          <p:cNvSpPr txBox="1"/>
          <p:nvPr/>
        </p:nvSpPr>
        <p:spPr>
          <a:xfrm>
            <a:off x="503555" y="2626995"/>
            <a:ext cx="4069080" cy="5632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22CCD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altLang="zh-CN" sz="1400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6980" name="îṥliďe"/>
          <p:cNvSpPr txBox="1"/>
          <p:nvPr/>
        </p:nvSpPr>
        <p:spPr>
          <a:xfrm>
            <a:off x="503555" y="3328670"/>
            <a:ext cx="4069080" cy="563245"/>
          </a:xfrm>
          <a:prstGeom prst="rect">
            <a:avLst/>
          </a:prstGeom>
          <a:noFill/>
          <a:ln w="9525" cap="flat" cmpd="sng">
            <a:solidFill>
              <a:srgbClr val="22CCD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altLang="zh-CN" sz="14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6981" name="iš1íḍé"/>
          <p:cNvSpPr txBox="1"/>
          <p:nvPr/>
        </p:nvSpPr>
        <p:spPr>
          <a:xfrm>
            <a:off x="503555" y="4030980"/>
            <a:ext cx="4069080" cy="737235"/>
          </a:xfrm>
          <a:prstGeom prst="rect">
            <a:avLst/>
          </a:prstGeom>
          <a:noFill/>
          <a:ln w="9525" cap="flat" cmpd="sng">
            <a:solidFill>
              <a:srgbClr val="22CCD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altLang="zh-CN" sz="14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îṥliďe"/>
          <p:cNvSpPr txBox="1"/>
          <p:nvPr/>
        </p:nvSpPr>
        <p:spPr>
          <a:xfrm>
            <a:off x="516255" y="1217295"/>
            <a:ext cx="4069080" cy="563245"/>
          </a:xfrm>
          <a:prstGeom prst="rect">
            <a:avLst/>
          </a:prstGeom>
          <a:noFill/>
          <a:ln w="9525" cap="flat" cmpd="sng">
            <a:solidFill>
              <a:srgbClr val="22CCD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altLang="zh-CN" sz="14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iš1íḍé"/>
          <p:cNvSpPr txBox="1"/>
          <p:nvPr/>
        </p:nvSpPr>
        <p:spPr>
          <a:xfrm>
            <a:off x="516255" y="1918970"/>
            <a:ext cx="4069080" cy="563245"/>
          </a:xfrm>
          <a:prstGeom prst="rect">
            <a:avLst/>
          </a:prstGeom>
          <a:noFill/>
          <a:ln w="9525" cap="flat" cmpd="sng">
            <a:solidFill>
              <a:srgbClr val="22CCD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altLang="zh-CN" sz="14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9440" y="1245870"/>
            <a:ext cx="3880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rtl="0" fontAlgn="auto">
              <a:lnSpc>
                <a:spcPct val="100000"/>
              </a:lnSpc>
              <a:buNone/>
              <a:defRPr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结构小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——班组为企业最基层单位，结构最小，不能再分。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9440" y="1935480"/>
            <a:ext cx="3802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管理全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——质量、安全、生产、工艺、劳动纪律……麻雀虽小，五脏俱全。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99440" y="2654935"/>
            <a:ext cx="3871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rtl="0" fontAlgn="auto">
              <a:lnSpc>
                <a:spcPct val="100000"/>
              </a:lnSpc>
              <a:buNone/>
              <a:defRPr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工作细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——班组工作非常具体，需要班组长耐心、细致。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99440" y="3350260"/>
            <a:ext cx="38030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任务实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——上面千条线，下面一根针，企业所有管理内容最终都要落实到班组。</a:t>
            </a:r>
          </a:p>
        </p:txBody>
      </p:sp>
      <p:sp>
        <p:nvSpPr>
          <p:cNvPr id="81923" name="Text Box 8"/>
          <p:cNvSpPr txBox="1"/>
          <p:nvPr/>
        </p:nvSpPr>
        <p:spPr>
          <a:xfrm>
            <a:off x="599440" y="4030980"/>
            <a:ext cx="387096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rtl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群众性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——班组工作是一项群众性很强的活动，需要班组长团结员工，集中大家的智慧和力量才能更好地完成。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  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" y="908685"/>
            <a:ext cx="9142095" cy="3622675"/>
          </a:xfrm>
          <a:prstGeom prst="rect">
            <a:avLst/>
          </a:prstGeom>
        </p:spPr>
      </p:pic>
      <p:grpSp>
        <p:nvGrpSpPr>
          <p:cNvPr id="9" name="164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804531" y="908447"/>
            <a:ext cx="7339469" cy="3622040"/>
            <a:chOff x="2406041" y="1014413"/>
            <a:chExt cx="9785958" cy="4829387"/>
          </a:xfrm>
        </p:grpSpPr>
        <p:sp>
          <p:nvSpPr>
            <p:cNvPr id="10" name="îŝḻîďe"/>
            <p:cNvSpPr/>
            <p:nvPr/>
          </p:nvSpPr>
          <p:spPr>
            <a:xfrm>
              <a:off x="2406041" y="1014413"/>
              <a:ext cx="8604673" cy="4829387"/>
            </a:xfrm>
            <a:prstGeom prst="parallelogram">
              <a:avLst>
                <a:gd name="adj" fmla="val 58446"/>
              </a:avLst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1" name="isľîďè"/>
            <p:cNvSpPr/>
            <p:nvPr/>
          </p:nvSpPr>
          <p:spPr>
            <a:xfrm flipH="1">
              <a:off x="10791824" y="3557588"/>
              <a:ext cx="1400175" cy="2286000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</a:t>
            </a:r>
            <a:r>
              <a:rPr 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的角色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28975" y="1485900"/>
            <a:ext cx="34798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9568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     1. </a:t>
            </a: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班组长是</a:t>
            </a:r>
            <a:r>
              <a:rPr lang="zh-CN" altLang="en-US" sz="1600" b="1" u="sng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指挥</a:t>
            </a: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；影响力</a:t>
            </a:r>
          </a:p>
          <a:p>
            <a:pPr marL="0" indent="0" algn="just" defTabSz="99568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  2. </a:t>
            </a: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班组长是</a:t>
            </a:r>
            <a:r>
              <a:rPr lang="zh-CN" altLang="en-US" sz="1600" b="1" u="sng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教练</a:t>
            </a: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；亲和力</a:t>
            </a:r>
          </a:p>
          <a:p>
            <a:pPr marL="0" indent="0" algn="just" defTabSz="99568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3. </a:t>
            </a: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班组长是</a:t>
            </a:r>
            <a:r>
              <a:rPr lang="zh-CN" altLang="en-US" sz="1600" b="1" u="sng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导演</a:t>
            </a: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。控制力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407285" y="2815590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9568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      1.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班组长不是 </a:t>
            </a:r>
            <a:r>
              <a:rPr lang="zh-CN" altLang="en-US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保姆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；</a:t>
            </a:r>
          </a:p>
          <a:p>
            <a:pPr marL="0" indent="0" defTabSz="99568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   2.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班组长不是 </a:t>
            </a:r>
            <a:r>
              <a:rPr lang="zh-CN" altLang="en-US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警察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；</a:t>
            </a:r>
          </a:p>
          <a:p>
            <a:pPr marL="0" indent="0" defTabSz="99568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3.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班组长不是 </a:t>
            </a:r>
            <a:r>
              <a:rPr lang="zh-CN" altLang="en-US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消防队长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。</a:t>
            </a:r>
          </a:p>
        </p:txBody>
      </p:sp>
      <p:sp>
        <p:nvSpPr>
          <p:cNvPr id="12" name="虚尾箭头 11"/>
          <p:cNvSpPr/>
          <p:nvPr/>
        </p:nvSpPr>
        <p:spPr>
          <a:xfrm>
            <a:off x="6107430" y="1932940"/>
            <a:ext cx="504000" cy="50400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711315" y="1639570"/>
            <a:ext cx="459740" cy="11753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indent="0" defTabSz="995680">
              <a:spcBef>
                <a:spcPct val="0"/>
              </a:spcBef>
              <a:buNone/>
            </a:pPr>
            <a:r>
              <a:rPr lang="zh-CN" altLang="en-US" b="1" spc="100" dirty="0">
                <a:solidFill>
                  <a:schemeClr val="bg1"/>
                </a:solidFill>
                <a:uFillTx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刚柔并济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0007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2444" y="1222088"/>
            <a:ext cx="8137923" cy="3037522"/>
            <a:chOff x="669925" y="1629000"/>
            <a:chExt cx="10850564" cy="4050030"/>
          </a:xfrm>
        </p:grpSpPr>
        <p:sp>
          <p:nvSpPr>
            <p:cNvPr id="6" name="iṣ1ïḑè"/>
            <p:cNvSpPr/>
            <p:nvPr/>
          </p:nvSpPr>
          <p:spPr>
            <a:xfrm>
              <a:off x="669925" y="3716880"/>
              <a:ext cx="10850564" cy="196215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" name="îṣļíḓe"/>
            <p:cNvSpPr/>
            <p:nvPr/>
          </p:nvSpPr>
          <p:spPr bwMode="auto">
            <a:xfrm>
              <a:off x="671417" y="1629000"/>
              <a:ext cx="2058157" cy="1962150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8" name="îṡļíḓe"/>
            <p:cNvSpPr/>
            <p:nvPr/>
          </p:nvSpPr>
          <p:spPr bwMode="auto">
            <a:xfrm>
              <a:off x="2856000" y="1629000"/>
              <a:ext cx="2058157" cy="196215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9" name="işļide"/>
            <p:cNvSpPr/>
            <p:nvPr/>
          </p:nvSpPr>
          <p:spPr>
            <a:xfrm>
              <a:off x="2856000" y="3716880"/>
              <a:ext cx="8664489" cy="19621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</a:t>
            </a:r>
            <a:r>
              <a:rPr 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的角色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53945" y="2924810"/>
            <a:ext cx="60769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俗话说：“喊破嗓子不如做出样子”，要做一名好的班组长，必须做到多观察、多学习、多钻研，不断提高自身业务素养，成为班组中生产、质量、安全、技能以及解决施工疑难问题的带头人。在工作、技能、学习上起到“传、帮、带”的作用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59530" y="130175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技能引领理念：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859530" y="1689100"/>
            <a:ext cx="4572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  <a:buNone/>
            </a:pPr>
            <a:r>
              <a:rPr lang="zh-CN" altLang="en-US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班组长是第一线生产的管理者、组织者，同时又是操作者。</a:t>
            </a:r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</a:t>
            </a:r>
            <a:r>
              <a:rPr 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安全角色认知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25830" y="89154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班组长应具备的安全管理素质</a:t>
            </a:r>
            <a:endParaRPr lang="zh-CN" altLang="en-US"/>
          </a:p>
        </p:txBody>
      </p:sp>
      <p:sp>
        <p:nvSpPr>
          <p:cNvPr id="57" name="Rectangle 18"/>
          <p:cNvSpPr/>
          <p:nvPr/>
        </p:nvSpPr>
        <p:spPr>
          <a:xfrm>
            <a:off x="4767580" y="1706415"/>
            <a:ext cx="1295546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defTabSz="914400" eaLnBrk="1" hangingPunct="1">
              <a:buNone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思想素质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67580" y="2121535"/>
            <a:ext cx="3383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 eaLnBrk="1" latin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安全第一、预防为主、以人为本</a:t>
            </a:r>
            <a:endParaRPr lang="zh-CN" altLang="en-US"/>
          </a:p>
        </p:txBody>
      </p:sp>
      <p:sp>
        <p:nvSpPr>
          <p:cNvPr id="91150" name="Rectangle 19"/>
          <p:cNvSpPr/>
          <p:nvPr/>
        </p:nvSpPr>
        <p:spPr>
          <a:xfrm>
            <a:off x="4767580" y="2705587"/>
            <a:ext cx="1282723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rtl="0"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技术素质 </a:t>
            </a:r>
          </a:p>
        </p:txBody>
      </p:sp>
      <p:sp>
        <p:nvSpPr>
          <p:cNvPr id="91153" name="Rectangle 20"/>
          <p:cNvSpPr/>
          <p:nvPr/>
        </p:nvSpPr>
        <p:spPr>
          <a:xfrm>
            <a:off x="4767580" y="3765084"/>
            <a:ext cx="1282723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rtl="0"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管理素质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767580" y="3160395"/>
            <a:ext cx="3383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设备知识、操作知识、应急知识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67580" y="4164965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安全管理方法、安全管理技巧</a:t>
            </a:r>
            <a:endParaRPr lang="zh-CN" altLang="en-US"/>
          </a:p>
        </p:txBody>
      </p:sp>
      <p:sp>
        <p:nvSpPr>
          <p:cNvPr id="8194" name="is1iḑè"/>
          <p:cNvSpPr/>
          <p:nvPr/>
        </p:nvSpPr>
        <p:spPr>
          <a:xfrm>
            <a:off x="1130935" y="1412240"/>
            <a:ext cx="953135" cy="1310640"/>
          </a:xfrm>
          <a:custGeom>
            <a:avLst/>
            <a:gdLst/>
            <a:ahLst/>
            <a:cxnLst>
              <a:cxn ang="0">
                <a:pos x="1168" y="74"/>
              </a:cxn>
              <a:cxn ang="0">
                <a:pos x="1147" y="25"/>
              </a:cxn>
              <a:cxn ang="0">
                <a:pos x="1147" y="24"/>
              </a:cxn>
              <a:cxn ang="0">
                <a:pos x="1097" y="4"/>
              </a:cxn>
              <a:cxn ang="0">
                <a:pos x="662" y="0"/>
              </a:cxn>
              <a:cxn ang="0">
                <a:pos x="624" y="16"/>
              </a:cxn>
              <a:cxn ang="0">
                <a:pos x="604" y="65"/>
              </a:cxn>
              <a:cxn ang="0">
                <a:pos x="625" y="114"/>
              </a:cxn>
              <a:cxn ang="0">
                <a:pos x="678" y="131"/>
              </a:cxn>
              <a:cxn ang="0">
                <a:pos x="729" y="127"/>
              </a:cxn>
              <a:cxn ang="0">
                <a:pos x="137" y="719"/>
              </a:cxn>
              <a:cxn ang="0">
                <a:pos x="0" y="1050"/>
              </a:cxn>
              <a:cxn ang="0">
                <a:pos x="137" y="1380"/>
              </a:cxn>
              <a:cxn ang="0">
                <a:pos x="367" y="1610"/>
              </a:cxn>
              <a:cxn ang="0">
                <a:pos x="680" y="1297"/>
              </a:cxn>
              <a:cxn ang="0">
                <a:pos x="450" y="1067"/>
              </a:cxn>
              <a:cxn ang="0">
                <a:pos x="443" y="1050"/>
              </a:cxn>
              <a:cxn ang="0">
                <a:pos x="450" y="1032"/>
              </a:cxn>
              <a:cxn ang="0">
                <a:pos x="1041" y="442"/>
              </a:cxn>
              <a:cxn ang="0">
                <a:pos x="1040" y="501"/>
              </a:cxn>
              <a:cxn ang="0">
                <a:pos x="1060" y="551"/>
              </a:cxn>
              <a:cxn ang="0">
                <a:pos x="1109" y="571"/>
              </a:cxn>
              <a:cxn ang="0">
                <a:pos x="1149" y="555"/>
              </a:cxn>
              <a:cxn ang="0">
                <a:pos x="1171" y="509"/>
              </a:cxn>
              <a:cxn ang="0">
                <a:pos x="1168" y="74"/>
              </a:cxn>
            </a:cxnLst>
            <a:rect l="0" t="0" r="0" b="0"/>
            <a:pathLst>
              <a:path w="1172" h="1610">
                <a:moveTo>
                  <a:pt x="1168" y="74"/>
                </a:moveTo>
                <a:cubicBezTo>
                  <a:pt x="1167" y="55"/>
                  <a:pt x="1160" y="38"/>
                  <a:pt x="1147" y="25"/>
                </a:cubicBezTo>
                <a:cubicBezTo>
                  <a:pt x="1147" y="25"/>
                  <a:pt x="1147" y="25"/>
                  <a:pt x="1147" y="24"/>
                </a:cubicBezTo>
                <a:cubicBezTo>
                  <a:pt x="1134" y="12"/>
                  <a:pt x="1116" y="4"/>
                  <a:pt x="1097" y="4"/>
                </a:cubicBezTo>
                <a:cubicBezTo>
                  <a:pt x="662" y="0"/>
                  <a:pt x="662" y="0"/>
                  <a:pt x="662" y="0"/>
                </a:cubicBezTo>
                <a:cubicBezTo>
                  <a:pt x="643" y="0"/>
                  <a:pt x="637" y="4"/>
                  <a:pt x="624" y="16"/>
                </a:cubicBezTo>
                <a:cubicBezTo>
                  <a:pt x="612" y="28"/>
                  <a:pt x="604" y="46"/>
                  <a:pt x="604" y="65"/>
                </a:cubicBezTo>
                <a:cubicBezTo>
                  <a:pt x="604" y="84"/>
                  <a:pt x="612" y="102"/>
                  <a:pt x="625" y="114"/>
                </a:cubicBezTo>
                <a:cubicBezTo>
                  <a:pt x="638" y="127"/>
                  <a:pt x="659" y="131"/>
                  <a:pt x="678" y="131"/>
                </a:cubicBezTo>
                <a:cubicBezTo>
                  <a:pt x="729" y="127"/>
                  <a:pt x="729" y="127"/>
                  <a:pt x="729" y="127"/>
                </a:cubicBezTo>
                <a:cubicBezTo>
                  <a:pt x="137" y="719"/>
                  <a:pt x="137" y="719"/>
                  <a:pt x="137" y="719"/>
                </a:cubicBezTo>
                <a:cubicBezTo>
                  <a:pt x="46" y="810"/>
                  <a:pt x="0" y="931"/>
                  <a:pt x="0" y="1050"/>
                </a:cubicBezTo>
                <a:cubicBezTo>
                  <a:pt x="0" y="1169"/>
                  <a:pt x="46" y="1290"/>
                  <a:pt x="137" y="1380"/>
                </a:cubicBezTo>
                <a:cubicBezTo>
                  <a:pt x="367" y="1610"/>
                  <a:pt x="367" y="1610"/>
                  <a:pt x="367" y="1610"/>
                </a:cubicBezTo>
                <a:cubicBezTo>
                  <a:pt x="680" y="1297"/>
                  <a:pt x="680" y="1297"/>
                  <a:pt x="680" y="1297"/>
                </a:cubicBezTo>
                <a:cubicBezTo>
                  <a:pt x="450" y="1067"/>
                  <a:pt x="450" y="1067"/>
                  <a:pt x="450" y="1067"/>
                </a:cubicBezTo>
                <a:cubicBezTo>
                  <a:pt x="445" y="1062"/>
                  <a:pt x="443" y="1057"/>
                  <a:pt x="443" y="1050"/>
                </a:cubicBezTo>
                <a:cubicBezTo>
                  <a:pt x="443" y="1043"/>
                  <a:pt x="445" y="1038"/>
                  <a:pt x="450" y="1032"/>
                </a:cubicBezTo>
                <a:cubicBezTo>
                  <a:pt x="1041" y="442"/>
                  <a:pt x="1041" y="442"/>
                  <a:pt x="1041" y="442"/>
                </a:cubicBezTo>
                <a:cubicBezTo>
                  <a:pt x="1040" y="501"/>
                  <a:pt x="1040" y="501"/>
                  <a:pt x="1040" y="501"/>
                </a:cubicBezTo>
                <a:cubicBezTo>
                  <a:pt x="1040" y="520"/>
                  <a:pt x="1048" y="538"/>
                  <a:pt x="1060" y="551"/>
                </a:cubicBezTo>
                <a:cubicBezTo>
                  <a:pt x="1073" y="563"/>
                  <a:pt x="1090" y="571"/>
                  <a:pt x="1109" y="571"/>
                </a:cubicBezTo>
                <a:cubicBezTo>
                  <a:pt x="1129" y="571"/>
                  <a:pt x="1137" y="567"/>
                  <a:pt x="1149" y="555"/>
                </a:cubicBezTo>
                <a:cubicBezTo>
                  <a:pt x="1161" y="543"/>
                  <a:pt x="1172" y="528"/>
                  <a:pt x="1171" y="509"/>
                </a:cubicBezTo>
                <a:lnTo>
                  <a:pt x="1168" y="74"/>
                </a:lnTo>
                <a:close/>
              </a:path>
            </a:pathLst>
          </a:custGeom>
          <a:solidFill>
            <a:srgbClr val="22CCDE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ïşlîdê"/>
          <p:cNvSpPr/>
          <p:nvPr/>
        </p:nvSpPr>
        <p:spPr bwMode="auto">
          <a:xfrm>
            <a:off x="1589405" y="3027045"/>
            <a:ext cx="953770" cy="1311275"/>
          </a:xfrm>
          <a:custGeom>
            <a:avLst/>
            <a:gdLst/>
            <a:ahLst/>
            <a:cxnLst>
              <a:cxn ang="0">
                <a:pos x="4" y="1536"/>
              </a:cxn>
              <a:cxn ang="0">
                <a:pos x="25" y="1585"/>
              </a:cxn>
              <a:cxn ang="0">
                <a:pos x="25" y="1586"/>
              </a:cxn>
              <a:cxn ang="0">
                <a:pos x="75" y="1607"/>
              </a:cxn>
              <a:cxn ang="0">
                <a:pos x="510" y="1610"/>
              </a:cxn>
              <a:cxn ang="0">
                <a:pos x="548" y="1594"/>
              </a:cxn>
              <a:cxn ang="0">
                <a:pos x="568" y="1545"/>
              </a:cxn>
              <a:cxn ang="0">
                <a:pos x="547" y="1496"/>
              </a:cxn>
              <a:cxn ang="0">
                <a:pos x="494" y="1479"/>
              </a:cxn>
              <a:cxn ang="0">
                <a:pos x="443" y="1483"/>
              </a:cxn>
              <a:cxn ang="0">
                <a:pos x="1035" y="891"/>
              </a:cxn>
              <a:cxn ang="0">
                <a:pos x="1172" y="560"/>
              </a:cxn>
              <a:cxn ang="0">
                <a:pos x="1035" y="230"/>
              </a:cxn>
              <a:cxn ang="0">
                <a:pos x="805" y="0"/>
              </a:cxn>
              <a:cxn ang="0">
                <a:pos x="492" y="313"/>
              </a:cxn>
              <a:cxn ang="0">
                <a:pos x="722" y="543"/>
              </a:cxn>
              <a:cxn ang="0">
                <a:pos x="729" y="560"/>
              </a:cxn>
              <a:cxn ang="0">
                <a:pos x="722" y="578"/>
              </a:cxn>
              <a:cxn ang="0">
                <a:pos x="131" y="1169"/>
              </a:cxn>
              <a:cxn ang="0">
                <a:pos x="132" y="1109"/>
              </a:cxn>
              <a:cxn ang="0">
                <a:pos x="112" y="1060"/>
              </a:cxn>
              <a:cxn ang="0">
                <a:pos x="62" y="1039"/>
              </a:cxn>
              <a:cxn ang="0">
                <a:pos x="23" y="1055"/>
              </a:cxn>
              <a:cxn ang="0">
                <a:pos x="0" y="1101"/>
              </a:cxn>
              <a:cxn ang="0">
                <a:pos x="4" y="1536"/>
              </a:cxn>
            </a:cxnLst>
            <a:rect l="0" t="0" r="r" b="b"/>
            <a:pathLst>
              <a:path w="1172" h="1611">
                <a:moveTo>
                  <a:pt x="4" y="1536"/>
                </a:moveTo>
                <a:cubicBezTo>
                  <a:pt x="5" y="1555"/>
                  <a:pt x="12" y="1572"/>
                  <a:pt x="25" y="1585"/>
                </a:cubicBezTo>
                <a:cubicBezTo>
                  <a:pt x="25" y="1585"/>
                  <a:pt x="25" y="1586"/>
                  <a:pt x="25" y="1586"/>
                </a:cubicBezTo>
                <a:cubicBezTo>
                  <a:pt x="38" y="1598"/>
                  <a:pt x="56" y="1606"/>
                  <a:pt x="75" y="1607"/>
                </a:cubicBezTo>
                <a:cubicBezTo>
                  <a:pt x="510" y="1610"/>
                  <a:pt x="510" y="1610"/>
                  <a:pt x="510" y="1610"/>
                </a:cubicBezTo>
                <a:cubicBezTo>
                  <a:pt x="529" y="1611"/>
                  <a:pt x="535" y="1607"/>
                  <a:pt x="548" y="1594"/>
                </a:cubicBezTo>
                <a:cubicBezTo>
                  <a:pt x="560" y="1582"/>
                  <a:pt x="568" y="1564"/>
                  <a:pt x="568" y="1545"/>
                </a:cubicBezTo>
                <a:cubicBezTo>
                  <a:pt x="568" y="1526"/>
                  <a:pt x="560" y="1509"/>
                  <a:pt x="547" y="1496"/>
                </a:cubicBezTo>
                <a:cubicBezTo>
                  <a:pt x="534" y="1483"/>
                  <a:pt x="513" y="1480"/>
                  <a:pt x="494" y="1479"/>
                </a:cubicBezTo>
                <a:cubicBezTo>
                  <a:pt x="443" y="1483"/>
                  <a:pt x="443" y="1483"/>
                  <a:pt x="443" y="1483"/>
                </a:cubicBezTo>
                <a:cubicBezTo>
                  <a:pt x="1035" y="891"/>
                  <a:pt x="1035" y="891"/>
                  <a:pt x="1035" y="891"/>
                </a:cubicBezTo>
                <a:cubicBezTo>
                  <a:pt x="1126" y="800"/>
                  <a:pt x="1172" y="679"/>
                  <a:pt x="1172" y="560"/>
                </a:cubicBezTo>
                <a:cubicBezTo>
                  <a:pt x="1172" y="441"/>
                  <a:pt x="1126" y="321"/>
                  <a:pt x="1035" y="230"/>
                </a:cubicBezTo>
                <a:cubicBezTo>
                  <a:pt x="805" y="0"/>
                  <a:pt x="805" y="0"/>
                  <a:pt x="805" y="0"/>
                </a:cubicBezTo>
                <a:cubicBezTo>
                  <a:pt x="492" y="313"/>
                  <a:pt x="492" y="313"/>
                  <a:pt x="492" y="313"/>
                </a:cubicBezTo>
                <a:cubicBezTo>
                  <a:pt x="722" y="543"/>
                  <a:pt x="722" y="543"/>
                  <a:pt x="722" y="543"/>
                </a:cubicBezTo>
                <a:cubicBezTo>
                  <a:pt x="727" y="548"/>
                  <a:pt x="728" y="553"/>
                  <a:pt x="729" y="560"/>
                </a:cubicBezTo>
                <a:cubicBezTo>
                  <a:pt x="728" y="567"/>
                  <a:pt x="727" y="572"/>
                  <a:pt x="722" y="578"/>
                </a:cubicBezTo>
                <a:cubicBezTo>
                  <a:pt x="131" y="1169"/>
                  <a:pt x="131" y="1169"/>
                  <a:pt x="131" y="1169"/>
                </a:cubicBezTo>
                <a:cubicBezTo>
                  <a:pt x="132" y="1109"/>
                  <a:pt x="132" y="1109"/>
                  <a:pt x="132" y="1109"/>
                </a:cubicBezTo>
                <a:cubicBezTo>
                  <a:pt x="132" y="1090"/>
                  <a:pt x="124" y="1072"/>
                  <a:pt x="112" y="1060"/>
                </a:cubicBezTo>
                <a:cubicBezTo>
                  <a:pt x="99" y="1047"/>
                  <a:pt x="82" y="1039"/>
                  <a:pt x="62" y="1039"/>
                </a:cubicBezTo>
                <a:cubicBezTo>
                  <a:pt x="43" y="1039"/>
                  <a:pt x="35" y="1043"/>
                  <a:pt x="23" y="1055"/>
                </a:cubicBezTo>
                <a:cubicBezTo>
                  <a:pt x="10" y="1067"/>
                  <a:pt x="0" y="1082"/>
                  <a:pt x="0" y="1101"/>
                </a:cubicBezTo>
                <a:lnTo>
                  <a:pt x="4" y="153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iṥḻïďè"/>
          <p:cNvSpPr/>
          <p:nvPr/>
        </p:nvSpPr>
        <p:spPr bwMode="auto">
          <a:xfrm>
            <a:off x="1984375" y="2152015"/>
            <a:ext cx="1313180" cy="952500"/>
          </a:xfrm>
          <a:custGeom>
            <a:avLst/>
            <a:gdLst/>
            <a:ahLst/>
            <a:cxnLst>
              <a:cxn ang="0">
                <a:pos x="1536" y="1167"/>
              </a:cxn>
              <a:cxn ang="0">
                <a:pos x="1585" y="1147"/>
              </a:cxn>
              <a:cxn ang="0">
                <a:pos x="1586" y="1146"/>
              </a:cxn>
              <a:cxn ang="0">
                <a:pos x="1607" y="1097"/>
              </a:cxn>
              <a:cxn ang="0">
                <a:pos x="1611" y="662"/>
              </a:cxn>
              <a:cxn ang="0">
                <a:pos x="1594" y="624"/>
              </a:cxn>
              <a:cxn ang="0">
                <a:pos x="1545" y="604"/>
              </a:cxn>
              <a:cxn ang="0">
                <a:pos x="1496" y="625"/>
              </a:cxn>
              <a:cxn ang="0">
                <a:pos x="1480" y="678"/>
              </a:cxn>
              <a:cxn ang="0">
                <a:pos x="1483" y="729"/>
              </a:cxn>
              <a:cxn ang="0">
                <a:pos x="891" y="137"/>
              </a:cxn>
              <a:cxn ang="0">
                <a:pos x="561" y="0"/>
              </a:cxn>
              <a:cxn ang="0">
                <a:pos x="230" y="137"/>
              </a:cxn>
              <a:cxn ang="0">
                <a:pos x="0" y="367"/>
              </a:cxn>
              <a:cxn ang="0">
                <a:pos x="313" y="680"/>
              </a:cxn>
              <a:cxn ang="0">
                <a:pos x="543" y="450"/>
              </a:cxn>
              <a:cxn ang="0">
                <a:pos x="561" y="443"/>
              </a:cxn>
              <a:cxn ang="0">
                <a:pos x="578" y="450"/>
              </a:cxn>
              <a:cxn ang="0">
                <a:pos x="1169" y="1041"/>
              </a:cxn>
              <a:cxn ang="0">
                <a:pos x="1109" y="1039"/>
              </a:cxn>
              <a:cxn ang="0">
                <a:pos x="1060" y="1060"/>
              </a:cxn>
              <a:cxn ang="0">
                <a:pos x="1039" y="1109"/>
              </a:cxn>
              <a:cxn ang="0">
                <a:pos x="1055" y="1149"/>
              </a:cxn>
              <a:cxn ang="0">
                <a:pos x="1101" y="1171"/>
              </a:cxn>
              <a:cxn ang="0">
                <a:pos x="1536" y="1167"/>
              </a:cxn>
            </a:cxnLst>
            <a:rect l="0" t="0" r="r" b="b"/>
            <a:pathLst>
              <a:path w="1611" h="1171">
                <a:moveTo>
                  <a:pt x="1536" y="1167"/>
                </a:moveTo>
                <a:cubicBezTo>
                  <a:pt x="1555" y="1167"/>
                  <a:pt x="1573" y="1159"/>
                  <a:pt x="1585" y="1147"/>
                </a:cubicBezTo>
                <a:cubicBezTo>
                  <a:pt x="1586" y="1147"/>
                  <a:pt x="1586" y="1146"/>
                  <a:pt x="1586" y="1146"/>
                </a:cubicBezTo>
                <a:cubicBezTo>
                  <a:pt x="1599" y="1134"/>
                  <a:pt x="1607" y="1116"/>
                  <a:pt x="1607" y="1097"/>
                </a:cubicBezTo>
                <a:cubicBezTo>
                  <a:pt x="1611" y="662"/>
                  <a:pt x="1611" y="662"/>
                  <a:pt x="1611" y="662"/>
                </a:cubicBezTo>
                <a:cubicBezTo>
                  <a:pt x="1611" y="643"/>
                  <a:pt x="1607" y="636"/>
                  <a:pt x="1594" y="624"/>
                </a:cubicBezTo>
                <a:cubicBezTo>
                  <a:pt x="1582" y="611"/>
                  <a:pt x="1564" y="604"/>
                  <a:pt x="1545" y="604"/>
                </a:cubicBezTo>
                <a:cubicBezTo>
                  <a:pt x="1526" y="604"/>
                  <a:pt x="1509" y="612"/>
                  <a:pt x="1496" y="625"/>
                </a:cubicBezTo>
                <a:cubicBezTo>
                  <a:pt x="1484" y="637"/>
                  <a:pt x="1480" y="659"/>
                  <a:pt x="1480" y="678"/>
                </a:cubicBezTo>
                <a:cubicBezTo>
                  <a:pt x="1483" y="729"/>
                  <a:pt x="1483" y="729"/>
                  <a:pt x="1483" y="729"/>
                </a:cubicBezTo>
                <a:cubicBezTo>
                  <a:pt x="891" y="137"/>
                  <a:pt x="891" y="137"/>
                  <a:pt x="891" y="137"/>
                </a:cubicBezTo>
                <a:cubicBezTo>
                  <a:pt x="800" y="46"/>
                  <a:pt x="679" y="0"/>
                  <a:pt x="561" y="0"/>
                </a:cubicBezTo>
                <a:cubicBezTo>
                  <a:pt x="442" y="0"/>
                  <a:pt x="321" y="46"/>
                  <a:pt x="230" y="137"/>
                </a:cubicBezTo>
                <a:cubicBezTo>
                  <a:pt x="0" y="367"/>
                  <a:pt x="0" y="367"/>
                  <a:pt x="0" y="367"/>
                </a:cubicBezTo>
                <a:cubicBezTo>
                  <a:pt x="313" y="680"/>
                  <a:pt x="313" y="680"/>
                  <a:pt x="313" y="680"/>
                </a:cubicBezTo>
                <a:cubicBezTo>
                  <a:pt x="543" y="450"/>
                  <a:pt x="543" y="450"/>
                  <a:pt x="543" y="450"/>
                </a:cubicBezTo>
                <a:cubicBezTo>
                  <a:pt x="549" y="445"/>
                  <a:pt x="554" y="443"/>
                  <a:pt x="561" y="443"/>
                </a:cubicBezTo>
                <a:cubicBezTo>
                  <a:pt x="568" y="443"/>
                  <a:pt x="573" y="445"/>
                  <a:pt x="578" y="450"/>
                </a:cubicBezTo>
                <a:cubicBezTo>
                  <a:pt x="1169" y="1041"/>
                  <a:pt x="1169" y="1041"/>
                  <a:pt x="1169" y="1041"/>
                </a:cubicBezTo>
                <a:cubicBezTo>
                  <a:pt x="1109" y="1039"/>
                  <a:pt x="1109" y="1039"/>
                  <a:pt x="1109" y="1039"/>
                </a:cubicBezTo>
                <a:cubicBezTo>
                  <a:pt x="1090" y="1039"/>
                  <a:pt x="1072" y="1047"/>
                  <a:pt x="1060" y="1060"/>
                </a:cubicBezTo>
                <a:cubicBezTo>
                  <a:pt x="1047" y="1072"/>
                  <a:pt x="1039" y="1090"/>
                  <a:pt x="1039" y="1109"/>
                </a:cubicBezTo>
                <a:cubicBezTo>
                  <a:pt x="1039" y="1128"/>
                  <a:pt x="1043" y="1136"/>
                  <a:pt x="1055" y="1149"/>
                </a:cubicBezTo>
                <a:cubicBezTo>
                  <a:pt x="1068" y="1161"/>
                  <a:pt x="1082" y="1171"/>
                  <a:pt x="1101" y="1171"/>
                </a:cubicBezTo>
                <a:lnTo>
                  <a:pt x="1536" y="116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i$ḷïḍé"/>
          <p:cNvSpPr/>
          <p:nvPr/>
        </p:nvSpPr>
        <p:spPr bwMode="auto">
          <a:xfrm>
            <a:off x="1170305" y="2205990"/>
            <a:ext cx="1331595" cy="1332230"/>
          </a:xfrm>
          <a:custGeom>
            <a:avLst/>
            <a:gdLst/>
            <a:ahLst/>
            <a:cxnLst>
              <a:cxn ang="0">
                <a:pos x="760" y="380"/>
              </a:cxn>
              <a:cxn ang="0">
                <a:pos x="381" y="760"/>
              </a:cxn>
              <a:cxn ang="0">
                <a:pos x="0" y="380"/>
              </a:cxn>
              <a:cxn ang="0">
                <a:pos x="381" y="0"/>
              </a:cxn>
              <a:cxn ang="0">
                <a:pos x="760" y="380"/>
              </a:cxn>
            </a:cxnLst>
            <a:rect l="0" t="0" r="r" b="b"/>
            <a:pathLst>
              <a:path w="760" h="760">
                <a:moveTo>
                  <a:pt x="760" y="380"/>
                </a:moveTo>
                <a:lnTo>
                  <a:pt x="381" y="760"/>
                </a:lnTo>
                <a:lnTo>
                  <a:pt x="0" y="380"/>
                </a:lnTo>
                <a:lnTo>
                  <a:pt x="381" y="0"/>
                </a:lnTo>
                <a:lnTo>
                  <a:pt x="760" y="3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iŝľïḋê"/>
          <p:cNvSpPr/>
          <p:nvPr/>
        </p:nvSpPr>
        <p:spPr bwMode="auto">
          <a:xfrm rot="18677016">
            <a:off x="1952625" y="2503170"/>
            <a:ext cx="214630" cy="242570"/>
          </a:xfrm>
          <a:custGeom>
            <a:avLst/>
            <a:gdLst/>
            <a:ahLst/>
            <a:cxnLst>
              <a:cxn ang="0">
                <a:pos x="17" y="264"/>
              </a:cxn>
              <a:cxn ang="0">
                <a:pos x="9" y="262"/>
              </a:cxn>
              <a:cxn ang="0">
                <a:pos x="0" y="247"/>
              </a:cxn>
              <a:cxn ang="0">
                <a:pos x="0" y="17"/>
              </a:cxn>
              <a:cxn ang="0">
                <a:pos x="9" y="3"/>
              </a:cxn>
              <a:cxn ang="0">
                <a:pos x="25" y="3"/>
              </a:cxn>
              <a:cxn ang="0">
                <a:pos x="225" y="118"/>
              </a:cxn>
              <a:cxn ang="0">
                <a:pos x="233" y="132"/>
              </a:cxn>
              <a:cxn ang="0">
                <a:pos x="225" y="147"/>
              </a:cxn>
              <a:cxn ang="0">
                <a:pos x="25" y="262"/>
              </a:cxn>
              <a:cxn ang="0">
                <a:pos x="17" y="264"/>
              </a:cxn>
            </a:cxnLst>
            <a:rect l="0" t="0" r="r" b="b"/>
            <a:pathLst>
              <a:path w="233" h="264">
                <a:moveTo>
                  <a:pt x="17" y="264"/>
                </a:moveTo>
                <a:cubicBezTo>
                  <a:pt x="14" y="264"/>
                  <a:pt x="11" y="263"/>
                  <a:pt x="9" y="262"/>
                </a:cubicBezTo>
                <a:cubicBezTo>
                  <a:pt x="3" y="259"/>
                  <a:pt x="0" y="253"/>
                  <a:pt x="0" y="2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1"/>
                  <a:pt x="3" y="6"/>
                  <a:pt x="9" y="3"/>
                </a:cubicBezTo>
                <a:cubicBezTo>
                  <a:pt x="14" y="0"/>
                  <a:pt x="20" y="0"/>
                  <a:pt x="25" y="3"/>
                </a:cubicBezTo>
                <a:cubicBezTo>
                  <a:pt x="225" y="118"/>
                  <a:pt x="225" y="118"/>
                  <a:pt x="225" y="118"/>
                </a:cubicBezTo>
                <a:cubicBezTo>
                  <a:pt x="230" y="121"/>
                  <a:pt x="233" y="126"/>
                  <a:pt x="233" y="132"/>
                </a:cubicBezTo>
                <a:cubicBezTo>
                  <a:pt x="233" y="138"/>
                  <a:pt x="230" y="144"/>
                  <a:pt x="225" y="147"/>
                </a:cubicBezTo>
                <a:cubicBezTo>
                  <a:pt x="25" y="262"/>
                  <a:pt x="25" y="262"/>
                  <a:pt x="25" y="262"/>
                </a:cubicBezTo>
                <a:cubicBezTo>
                  <a:pt x="23" y="263"/>
                  <a:pt x="20" y="264"/>
                  <a:pt x="17" y="26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>
            <a:normAutofit fontScale="52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îṧḻíḋê"/>
          <p:cNvSpPr/>
          <p:nvPr/>
        </p:nvSpPr>
        <p:spPr bwMode="auto">
          <a:xfrm rot="18677016">
            <a:off x="2051685" y="2578100"/>
            <a:ext cx="47625" cy="5588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26"/>
              </a:cxn>
              <a:cxn ang="0">
                <a:pos x="0" y="52"/>
              </a:cxn>
              <a:cxn ang="0">
                <a:pos x="0" y="0"/>
              </a:cxn>
            </a:cxnLst>
            <a:rect l="0" t="0" r="r" b="b"/>
            <a:pathLst>
              <a:path w="44" h="52">
                <a:moveTo>
                  <a:pt x="0" y="0"/>
                </a:moveTo>
                <a:lnTo>
                  <a:pt x="44" y="26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ïṧḷïḍè"/>
          <p:cNvSpPr/>
          <p:nvPr/>
        </p:nvSpPr>
        <p:spPr bwMode="auto">
          <a:xfrm rot="13579003">
            <a:off x="1504950" y="2528570"/>
            <a:ext cx="214630" cy="242570"/>
          </a:xfrm>
          <a:custGeom>
            <a:avLst/>
            <a:gdLst/>
            <a:ahLst/>
            <a:cxnLst>
              <a:cxn ang="0">
                <a:pos x="17" y="264"/>
              </a:cxn>
              <a:cxn ang="0">
                <a:pos x="9" y="262"/>
              </a:cxn>
              <a:cxn ang="0">
                <a:pos x="0" y="247"/>
              </a:cxn>
              <a:cxn ang="0">
                <a:pos x="0" y="17"/>
              </a:cxn>
              <a:cxn ang="0">
                <a:pos x="9" y="3"/>
              </a:cxn>
              <a:cxn ang="0">
                <a:pos x="25" y="3"/>
              </a:cxn>
              <a:cxn ang="0">
                <a:pos x="225" y="118"/>
              </a:cxn>
              <a:cxn ang="0">
                <a:pos x="233" y="132"/>
              </a:cxn>
              <a:cxn ang="0">
                <a:pos x="225" y="147"/>
              </a:cxn>
              <a:cxn ang="0">
                <a:pos x="25" y="262"/>
              </a:cxn>
              <a:cxn ang="0">
                <a:pos x="17" y="264"/>
              </a:cxn>
            </a:cxnLst>
            <a:rect l="0" t="0" r="r" b="b"/>
            <a:pathLst>
              <a:path w="233" h="264">
                <a:moveTo>
                  <a:pt x="17" y="264"/>
                </a:moveTo>
                <a:cubicBezTo>
                  <a:pt x="14" y="264"/>
                  <a:pt x="11" y="263"/>
                  <a:pt x="9" y="262"/>
                </a:cubicBezTo>
                <a:cubicBezTo>
                  <a:pt x="3" y="259"/>
                  <a:pt x="0" y="253"/>
                  <a:pt x="0" y="2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1"/>
                  <a:pt x="3" y="6"/>
                  <a:pt x="9" y="3"/>
                </a:cubicBezTo>
                <a:cubicBezTo>
                  <a:pt x="14" y="0"/>
                  <a:pt x="20" y="0"/>
                  <a:pt x="25" y="3"/>
                </a:cubicBezTo>
                <a:cubicBezTo>
                  <a:pt x="225" y="118"/>
                  <a:pt x="225" y="118"/>
                  <a:pt x="225" y="118"/>
                </a:cubicBezTo>
                <a:cubicBezTo>
                  <a:pt x="230" y="121"/>
                  <a:pt x="233" y="126"/>
                  <a:pt x="233" y="132"/>
                </a:cubicBezTo>
                <a:cubicBezTo>
                  <a:pt x="233" y="138"/>
                  <a:pt x="230" y="144"/>
                  <a:pt x="225" y="147"/>
                </a:cubicBezTo>
                <a:cubicBezTo>
                  <a:pt x="25" y="262"/>
                  <a:pt x="25" y="262"/>
                  <a:pt x="25" y="262"/>
                </a:cubicBezTo>
                <a:cubicBezTo>
                  <a:pt x="23" y="263"/>
                  <a:pt x="20" y="264"/>
                  <a:pt x="17" y="264"/>
                </a:cubicBezTo>
                <a:close/>
              </a:path>
            </a:pathLst>
          </a:custGeom>
          <a:solidFill>
            <a:srgbClr val="22CCDE"/>
          </a:solidFill>
          <a:ln w="9525">
            <a:noFill/>
            <a:round/>
          </a:ln>
        </p:spPr>
        <p:txBody>
          <a:bodyPr anchor="ctr">
            <a:normAutofit fontScale="52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isḻiḍe"/>
          <p:cNvSpPr/>
          <p:nvPr/>
        </p:nvSpPr>
        <p:spPr bwMode="auto">
          <a:xfrm rot="13579003">
            <a:off x="1570990" y="2603500"/>
            <a:ext cx="47625" cy="552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26"/>
              </a:cxn>
              <a:cxn ang="0">
                <a:pos x="0" y="52"/>
              </a:cxn>
              <a:cxn ang="0">
                <a:pos x="0" y="0"/>
              </a:cxn>
            </a:cxnLst>
            <a:rect l="0" t="0" r="r" b="b"/>
            <a:pathLst>
              <a:path w="44" h="52">
                <a:moveTo>
                  <a:pt x="0" y="0"/>
                </a:moveTo>
                <a:lnTo>
                  <a:pt x="44" y="26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íŝļïdè"/>
          <p:cNvSpPr/>
          <p:nvPr/>
        </p:nvSpPr>
        <p:spPr bwMode="auto">
          <a:xfrm rot="2863597">
            <a:off x="1948815" y="2955925"/>
            <a:ext cx="215900" cy="242570"/>
          </a:xfrm>
          <a:custGeom>
            <a:avLst/>
            <a:gdLst/>
            <a:ahLst/>
            <a:cxnLst>
              <a:cxn ang="0">
                <a:pos x="17" y="264"/>
              </a:cxn>
              <a:cxn ang="0">
                <a:pos x="9" y="262"/>
              </a:cxn>
              <a:cxn ang="0">
                <a:pos x="0" y="247"/>
              </a:cxn>
              <a:cxn ang="0">
                <a:pos x="0" y="17"/>
              </a:cxn>
              <a:cxn ang="0">
                <a:pos x="9" y="3"/>
              </a:cxn>
              <a:cxn ang="0">
                <a:pos x="25" y="3"/>
              </a:cxn>
              <a:cxn ang="0">
                <a:pos x="225" y="118"/>
              </a:cxn>
              <a:cxn ang="0">
                <a:pos x="233" y="132"/>
              </a:cxn>
              <a:cxn ang="0">
                <a:pos x="225" y="147"/>
              </a:cxn>
              <a:cxn ang="0">
                <a:pos x="25" y="262"/>
              </a:cxn>
              <a:cxn ang="0">
                <a:pos x="17" y="264"/>
              </a:cxn>
            </a:cxnLst>
            <a:rect l="0" t="0" r="r" b="b"/>
            <a:pathLst>
              <a:path w="233" h="264">
                <a:moveTo>
                  <a:pt x="17" y="264"/>
                </a:moveTo>
                <a:cubicBezTo>
                  <a:pt x="14" y="264"/>
                  <a:pt x="11" y="263"/>
                  <a:pt x="9" y="262"/>
                </a:cubicBezTo>
                <a:cubicBezTo>
                  <a:pt x="3" y="259"/>
                  <a:pt x="0" y="253"/>
                  <a:pt x="0" y="2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1"/>
                  <a:pt x="3" y="6"/>
                  <a:pt x="9" y="3"/>
                </a:cubicBezTo>
                <a:cubicBezTo>
                  <a:pt x="14" y="0"/>
                  <a:pt x="20" y="0"/>
                  <a:pt x="25" y="3"/>
                </a:cubicBezTo>
                <a:cubicBezTo>
                  <a:pt x="225" y="118"/>
                  <a:pt x="225" y="118"/>
                  <a:pt x="225" y="118"/>
                </a:cubicBezTo>
                <a:cubicBezTo>
                  <a:pt x="230" y="121"/>
                  <a:pt x="233" y="126"/>
                  <a:pt x="233" y="132"/>
                </a:cubicBezTo>
                <a:cubicBezTo>
                  <a:pt x="233" y="138"/>
                  <a:pt x="230" y="144"/>
                  <a:pt x="225" y="147"/>
                </a:cubicBezTo>
                <a:cubicBezTo>
                  <a:pt x="25" y="262"/>
                  <a:pt x="25" y="262"/>
                  <a:pt x="25" y="262"/>
                </a:cubicBezTo>
                <a:cubicBezTo>
                  <a:pt x="23" y="263"/>
                  <a:pt x="20" y="264"/>
                  <a:pt x="17" y="26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>
            <a:normAutofit fontScale="52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îsḷíďê"/>
          <p:cNvSpPr/>
          <p:nvPr/>
        </p:nvSpPr>
        <p:spPr bwMode="auto">
          <a:xfrm rot="2863597">
            <a:off x="2050415" y="3062605"/>
            <a:ext cx="47625" cy="5524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" y="26"/>
              </a:cxn>
              <a:cxn ang="0">
                <a:pos x="0" y="52"/>
              </a:cxn>
              <a:cxn ang="0">
                <a:pos x="0" y="0"/>
              </a:cxn>
            </a:cxnLst>
            <a:rect l="0" t="0" r="r" b="b"/>
            <a:pathLst>
              <a:path w="44" h="52">
                <a:moveTo>
                  <a:pt x="0" y="0"/>
                </a:moveTo>
                <a:lnTo>
                  <a:pt x="44" y="26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isḷíďè"/>
          <p:cNvSpPr txBox="1"/>
          <p:nvPr/>
        </p:nvSpPr>
        <p:spPr>
          <a:xfrm>
            <a:off x="1708150" y="1412240"/>
            <a:ext cx="376555" cy="314325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en-US" b="1" kern="120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01</a:t>
            </a:r>
          </a:p>
        </p:txBody>
      </p:sp>
      <p:sp>
        <p:nvSpPr>
          <p:cNvPr id="15" name="ïṧľiďe"/>
          <p:cNvSpPr txBox="1"/>
          <p:nvPr/>
        </p:nvSpPr>
        <p:spPr>
          <a:xfrm>
            <a:off x="2921000" y="2790190"/>
            <a:ext cx="376555" cy="314325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en-US" b="1" kern="120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02</a:t>
            </a:r>
          </a:p>
        </p:txBody>
      </p:sp>
      <p:sp>
        <p:nvSpPr>
          <p:cNvPr id="16" name="ísḷíḓè"/>
          <p:cNvSpPr txBox="1"/>
          <p:nvPr/>
        </p:nvSpPr>
        <p:spPr>
          <a:xfrm>
            <a:off x="1589405" y="4023995"/>
            <a:ext cx="375920" cy="314325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en-US" b="1" kern="120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03</a:t>
            </a:r>
          </a:p>
        </p:txBody>
      </p:sp>
      <p:grpSp>
        <p:nvGrpSpPr>
          <p:cNvPr id="8207" name="ïśḻídè"/>
          <p:cNvGrpSpPr/>
          <p:nvPr/>
        </p:nvGrpSpPr>
        <p:grpSpPr>
          <a:xfrm>
            <a:off x="516255" y="2584450"/>
            <a:ext cx="1058545" cy="2542540"/>
            <a:chOff x="2385450" y="3162473"/>
            <a:chExt cx="1240934" cy="2981153"/>
          </a:xfrm>
        </p:grpSpPr>
        <p:sp>
          <p:nvSpPr>
            <p:cNvPr id="32" name="ïSliḋé"/>
            <p:cNvSpPr/>
            <p:nvPr/>
          </p:nvSpPr>
          <p:spPr bwMode="auto">
            <a:xfrm>
              <a:off x="2956860" y="3161694"/>
              <a:ext cx="670058" cy="1248987"/>
            </a:xfrm>
            <a:custGeom>
              <a:avLst/>
              <a:gdLst/>
              <a:ahLst/>
              <a:cxnLst>
                <a:cxn ang="0">
                  <a:pos x="496" y="1308"/>
                </a:cxn>
                <a:cxn ang="0">
                  <a:pos x="615" y="1016"/>
                </a:cxn>
                <a:cxn ang="0">
                  <a:pos x="586" y="549"/>
                </a:cxn>
                <a:cxn ang="0">
                  <a:pos x="437" y="7"/>
                </a:cxn>
                <a:cxn ang="0">
                  <a:pos x="351" y="77"/>
                </a:cxn>
                <a:cxn ang="0">
                  <a:pos x="22" y="543"/>
                </a:cxn>
                <a:cxn ang="0">
                  <a:pos x="118" y="1086"/>
                </a:cxn>
                <a:cxn ang="0">
                  <a:pos x="35" y="1300"/>
                </a:cxn>
                <a:cxn ang="0">
                  <a:pos x="496" y="1308"/>
                </a:cxn>
              </a:cxnLst>
              <a:rect l="0" t="0" r="r" b="b"/>
              <a:pathLst>
                <a:path w="701" h="1308">
                  <a:moveTo>
                    <a:pt x="496" y="1308"/>
                  </a:moveTo>
                  <a:cubicBezTo>
                    <a:pt x="496" y="1308"/>
                    <a:pt x="655" y="1221"/>
                    <a:pt x="615" y="1016"/>
                  </a:cubicBezTo>
                  <a:cubicBezTo>
                    <a:pt x="615" y="1016"/>
                    <a:pt x="701" y="806"/>
                    <a:pt x="586" y="549"/>
                  </a:cubicBezTo>
                  <a:cubicBezTo>
                    <a:pt x="471" y="292"/>
                    <a:pt x="628" y="50"/>
                    <a:pt x="437" y="7"/>
                  </a:cubicBezTo>
                  <a:cubicBezTo>
                    <a:pt x="437" y="7"/>
                    <a:pt x="370" y="0"/>
                    <a:pt x="351" y="77"/>
                  </a:cubicBezTo>
                  <a:cubicBezTo>
                    <a:pt x="351" y="77"/>
                    <a:pt x="0" y="380"/>
                    <a:pt x="22" y="543"/>
                  </a:cubicBezTo>
                  <a:cubicBezTo>
                    <a:pt x="44" y="705"/>
                    <a:pt x="156" y="972"/>
                    <a:pt x="118" y="1086"/>
                  </a:cubicBezTo>
                  <a:cubicBezTo>
                    <a:pt x="79" y="1199"/>
                    <a:pt x="35" y="1300"/>
                    <a:pt x="35" y="1300"/>
                  </a:cubicBezTo>
                  <a:cubicBezTo>
                    <a:pt x="496" y="1308"/>
                    <a:pt x="496" y="1308"/>
                    <a:pt x="496" y="130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íŝḷîďe"/>
            <p:cNvSpPr/>
            <p:nvPr/>
          </p:nvSpPr>
          <p:spPr bwMode="auto">
            <a:xfrm>
              <a:off x="3137404" y="3239872"/>
              <a:ext cx="161930" cy="433702"/>
            </a:xfrm>
            <a:custGeom>
              <a:avLst/>
              <a:gdLst/>
              <a:ahLst/>
              <a:cxnLst>
                <a:cxn ang="0">
                  <a:pos x="155" y="0"/>
                </a:cxn>
                <a:cxn ang="0">
                  <a:pos x="154" y="1"/>
                </a:cxn>
                <a:cxn ang="0">
                  <a:pos x="139" y="15"/>
                </a:cxn>
                <a:cxn ang="0">
                  <a:pos x="33" y="280"/>
                </a:cxn>
                <a:cxn ang="0">
                  <a:pos x="145" y="454"/>
                </a:cxn>
                <a:cxn ang="0">
                  <a:pos x="151" y="221"/>
                </a:cxn>
                <a:cxn ang="0">
                  <a:pos x="155" y="0"/>
                </a:cxn>
              </a:cxnLst>
              <a:rect l="0" t="0" r="r" b="b"/>
              <a:pathLst>
                <a:path w="170" h="454">
                  <a:moveTo>
                    <a:pt x="155" y="0"/>
                  </a:moveTo>
                  <a:cubicBezTo>
                    <a:pt x="155" y="1"/>
                    <a:pt x="154" y="1"/>
                    <a:pt x="154" y="1"/>
                  </a:cubicBezTo>
                  <a:cubicBezTo>
                    <a:pt x="150" y="5"/>
                    <a:pt x="145" y="9"/>
                    <a:pt x="139" y="15"/>
                  </a:cubicBezTo>
                  <a:cubicBezTo>
                    <a:pt x="123" y="111"/>
                    <a:pt x="61" y="226"/>
                    <a:pt x="33" y="280"/>
                  </a:cubicBezTo>
                  <a:cubicBezTo>
                    <a:pt x="0" y="344"/>
                    <a:pt x="145" y="454"/>
                    <a:pt x="145" y="454"/>
                  </a:cubicBezTo>
                  <a:cubicBezTo>
                    <a:pt x="145" y="454"/>
                    <a:pt x="170" y="332"/>
                    <a:pt x="151" y="221"/>
                  </a:cubicBezTo>
                  <a:cubicBezTo>
                    <a:pt x="139" y="147"/>
                    <a:pt x="148" y="54"/>
                    <a:pt x="1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iṡḻiḓe"/>
            <p:cNvSpPr/>
            <p:nvPr/>
          </p:nvSpPr>
          <p:spPr bwMode="auto">
            <a:xfrm>
              <a:off x="3319808" y="3210090"/>
              <a:ext cx="113537" cy="87485"/>
            </a:xfrm>
            <a:custGeom>
              <a:avLst/>
              <a:gdLst/>
              <a:ahLst/>
              <a:cxnLst>
                <a:cxn ang="0">
                  <a:pos x="116" y="53"/>
                </a:cxn>
                <a:cxn ang="0">
                  <a:pos x="97" y="79"/>
                </a:cxn>
                <a:cxn ang="0">
                  <a:pos x="33" y="89"/>
                </a:cxn>
                <a:cxn ang="0">
                  <a:pos x="7" y="70"/>
                </a:cxn>
                <a:cxn ang="0">
                  <a:pos x="2" y="38"/>
                </a:cxn>
                <a:cxn ang="0">
                  <a:pos x="21" y="13"/>
                </a:cxn>
                <a:cxn ang="0">
                  <a:pos x="85" y="2"/>
                </a:cxn>
                <a:cxn ang="0">
                  <a:pos x="111" y="21"/>
                </a:cxn>
                <a:cxn ang="0">
                  <a:pos x="116" y="53"/>
                </a:cxn>
              </a:cxnLst>
              <a:rect l="0" t="0" r="r" b="b"/>
              <a:pathLst>
                <a:path w="118" h="91">
                  <a:moveTo>
                    <a:pt x="116" y="53"/>
                  </a:moveTo>
                  <a:cubicBezTo>
                    <a:pt x="118" y="65"/>
                    <a:pt x="109" y="77"/>
                    <a:pt x="97" y="7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21" y="91"/>
                    <a:pt x="9" y="83"/>
                    <a:pt x="7" y="7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26"/>
                    <a:pt x="9" y="15"/>
                    <a:pt x="21" y="1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97" y="0"/>
                    <a:pt x="109" y="9"/>
                    <a:pt x="111" y="21"/>
                  </a:cubicBezTo>
                  <a:lnTo>
                    <a:pt x="116" y="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îšlîdé"/>
            <p:cNvSpPr/>
            <p:nvPr/>
          </p:nvSpPr>
          <p:spPr bwMode="auto">
            <a:xfrm>
              <a:off x="3397982" y="3614010"/>
              <a:ext cx="174960" cy="796671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12" y="531"/>
                </a:cxn>
                <a:cxn ang="0">
                  <a:pos x="0" y="833"/>
                </a:cxn>
                <a:cxn ang="0">
                  <a:pos x="33" y="834"/>
                </a:cxn>
                <a:cxn ang="0">
                  <a:pos x="159" y="606"/>
                </a:cxn>
                <a:cxn ang="0">
                  <a:pos x="152" y="542"/>
                </a:cxn>
                <a:cxn ang="0">
                  <a:pos x="152" y="542"/>
                </a:cxn>
                <a:cxn ang="0">
                  <a:pos x="152" y="542"/>
                </a:cxn>
                <a:cxn ang="0">
                  <a:pos x="183" y="351"/>
                </a:cxn>
                <a:cxn ang="0">
                  <a:pos x="123" y="75"/>
                </a:cxn>
                <a:cxn ang="0">
                  <a:pos x="123" y="75"/>
                </a:cxn>
                <a:cxn ang="0">
                  <a:pos x="96" y="0"/>
                </a:cxn>
              </a:cxnLst>
              <a:rect l="0" t="0" r="r" b="b"/>
              <a:pathLst>
                <a:path w="183" h="834">
                  <a:moveTo>
                    <a:pt x="96" y="0"/>
                  </a:moveTo>
                  <a:cubicBezTo>
                    <a:pt x="114" y="77"/>
                    <a:pt x="178" y="380"/>
                    <a:pt x="112" y="531"/>
                  </a:cubicBezTo>
                  <a:cubicBezTo>
                    <a:pt x="112" y="531"/>
                    <a:pt x="118" y="734"/>
                    <a:pt x="0" y="833"/>
                  </a:cubicBezTo>
                  <a:cubicBezTo>
                    <a:pt x="33" y="834"/>
                    <a:pt x="33" y="834"/>
                    <a:pt x="33" y="834"/>
                  </a:cubicBezTo>
                  <a:cubicBezTo>
                    <a:pt x="33" y="834"/>
                    <a:pt x="159" y="765"/>
                    <a:pt x="159" y="606"/>
                  </a:cubicBezTo>
                  <a:cubicBezTo>
                    <a:pt x="159" y="586"/>
                    <a:pt x="157" y="565"/>
                    <a:pt x="152" y="542"/>
                  </a:cubicBezTo>
                  <a:cubicBezTo>
                    <a:pt x="152" y="542"/>
                    <a:pt x="152" y="542"/>
                    <a:pt x="152" y="542"/>
                  </a:cubicBezTo>
                  <a:cubicBezTo>
                    <a:pt x="152" y="542"/>
                    <a:pt x="152" y="542"/>
                    <a:pt x="152" y="542"/>
                  </a:cubicBezTo>
                  <a:cubicBezTo>
                    <a:pt x="152" y="542"/>
                    <a:pt x="183" y="467"/>
                    <a:pt x="183" y="351"/>
                  </a:cubicBezTo>
                  <a:cubicBezTo>
                    <a:pt x="183" y="274"/>
                    <a:pt x="169" y="179"/>
                    <a:pt x="123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12" y="50"/>
                    <a:pt x="103" y="25"/>
                    <a:pt x="96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8212" name="ïSlidé"/>
            <p:cNvGrpSpPr/>
            <p:nvPr/>
          </p:nvGrpSpPr>
          <p:grpSpPr>
            <a:xfrm>
              <a:off x="2385450" y="4333552"/>
              <a:ext cx="1062189" cy="1810074"/>
              <a:chOff x="2385450" y="4333551"/>
              <a:chExt cx="1062189" cy="2543501"/>
            </a:xfrm>
          </p:grpSpPr>
          <p:sp>
            <p:nvSpPr>
              <p:cNvPr id="39" name="ïśḷíḍê"/>
              <p:cNvSpPr/>
              <p:nvPr/>
            </p:nvSpPr>
            <p:spPr bwMode="auto">
              <a:xfrm>
                <a:off x="2385450" y="4326847"/>
                <a:ext cx="1062786" cy="2550205"/>
              </a:xfrm>
              <a:custGeom>
                <a:avLst/>
                <a:gdLst/>
                <a:ahLst/>
                <a:cxnLst>
                  <a:cxn ang="0">
                    <a:pos x="275" y="794"/>
                  </a:cxn>
                  <a:cxn ang="0">
                    <a:pos x="0" y="794"/>
                  </a:cxn>
                  <a:cxn ang="0">
                    <a:pos x="265" y="0"/>
                  </a:cxn>
                  <a:cxn ang="0">
                    <a:pos x="517" y="68"/>
                  </a:cxn>
                  <a:cxn ang="0">
                    <a:pos x="275" y="794"/>
                  </a:cxn>
                </a:cxnLst>
                <a:rect l="0" t="0" r="r" b="b"/>
                <a:pathLst>
                  <a:path w="517" h="794">
                    <a:moveTo>
                      <a:pt x="275" y="794"/>
                    </a:moveTo>
                    <a:lnTo>
                      <a:pt x="0" y="794"/>
                    </a:lnTo>
                    <a:lnTo>
                      <a:pt x="265" y="0"/>
                    </a:lnTo>
                    <a:lnTo>
                      <a:pt x="517" y="68"/>
                    </a:lnTo>
                    <a:lnTo>
                      <a:pt x="275" y="79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noFill/>
                <a:rou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îsľíḓê"/>
              <p:cNvSpPr/>
              <p:nvPr/>
            </p:nvSpPr>
            <p:spPr bwMode="auto">
              <a:xfrm>
                <a:off x="2839600" y="4439317"/>
                <a:ext cx="608635" cy="2437735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0" y="739"/>
                  </a:cxn>
                  <a:cxn ang="0">
                    <a:pos x="54" y="739"/>
                  </a:cxn>
                  <a:cxn ang="0">
                    <a:pos x="296" y="13"/>
                  </a:cxn>
                  <a:cxn ang="0">
                    <a:pos x="249" y="0"/>
                  </a:cxn>
                </a:cxnLst>
                <a:rect l="0" t="0" r="r" b="b"/>
                <a:pathLst>
                  <a:path w="296" h="739">
                    <a:moveTo>
                      <a:pt x="249" y="0"/>
                    </a:moveTo>
                    <a:lnTo>
                      <a:pt x="0" y="739"/>
                    </a:lnTo>
                    <a:lnTo>
                      <a:pt x="54" y="739"/>
                    </a:lnTo>
                    <a:lnTo>
                      <a:pt x="296" y="13"/>
                    </a:lnTo>
                    <a:lnTo>
                      <a:pt x="249" y="0"/>
                    </a:ln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" name="íšḷiďe"/>
            <p:cNvSpPr/>
            <p:nvPr/>
          </p:nvSpPr>
          <p:spPr bwMode="auto">
            <a:xfrm>
              <a:off x="2852629" y="4248741"/>
              <a:ext cx="688670" cy="353662"/>
            </a:xfrm>
            <a:custGeom>
              <a:avLst/>
              <a:gdLst/>
              <a:ahLst/>
              <a:cxnLst>
                <a:cxn ang="0">
                  <a:pos x="705" y="289"/>
                </a:cxn>
                <a:cxn ang="0">
                  <a:pos x="603" y="357"/>
                </a:cxn>
                <a:cxn ang="0">
                  <a:pos x="62" y="195"/>
                </a:cxn>
                <a:cxn ang="0">
                  <a:pos x="15" y="81"/>
                </a:cxn>
                <a:cxn ang="0">
                  <a:pos x="117" y="12"/>
                </a:cxn>
                <a:cxn ang="0">
                  <a:pos x="658" y="175"/>
                </a:cxn>
                <a:cxn ang="0">
                  <a:pos x="705" y="289"/>
                </a:cxn>
              </a:cxnLst>
              <a:rect l="0" t="0" r="r" b="b"/>
              <a:pathLst>
                <a:path w="720" h="370">
                  <a:moveTo>
                    <a:pt x="705" y="289"/>
                  </a:moveTo>
                  <a:cubicBezTo>
                    <a:pt x="689" y="339"/>
                    <a:pt x="644" y="370"/>
                    <a:pt x="603" y="357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21" y="183"/>
                    <a:pt x="0" y="132"/>
                    <a:pt x="15" y="81"/>
                  </a:cubicBezTo>
                  <a:cubicBezTo>
                    <a:pt x="30" y="31"/>
                    <a:pt x="76" y="0"/>
                    <a:pt x="117" y="12"/>
                  </a:cubicBezTo>
                  <a:cubicBezTo>
                    <a:pt x="658" y="175"/>
                    <a:pt x="658" y="175"/>
                    <a:pt x="658" y="175"/>
                  </a:cubicBezTo>
                  <a:cubicBezTo>
                    <a:pt x="699" y="187"/>
                    <a:pt x="720" y="238"/>
                    <a:pt x="705" y="28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>
              <a:normAutofit fontScale="925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îśḻídé"/>
            <p:cNvSpPr/>
            <p:nvPr/>
          </p:nvSpPr>
          <p:spPr bwMode="auto">
            <a:xfrm>
              <a:off x="3373785" y="4425572"/>
              <a:ext cx="94925" cy="94930"/>
            </a:xfrm>
            <a:custGeom>
              <a:avLst/>
              <a:gdLst/>
              <a:ahLst/>
              <a:cxnLst>
                <a:cxn ang="0">
                  <a:pos x="92" y="62"/>
                </a:cxn>
                <a:cxn ang="0">
                  <a:pos x="37" y="92"/>
                </a:cxn>
                <a:cxn ang="0">
                  <a:pos x="7" y="36"/>
                </a:cxn>
                <a:cxn ang="0">
                  <a:pos x="62" y="7"/>
                </a:cxn>
                <a:cxn ang="0">
                  <a:pos x="92" y="62"/>
                </a:cxn>
              </a:cxnLst>
              <a:rect l="0" t="0" r="r" b="b"/>
              <a:pathLst>
                <a:path w="99" h="99">
                  <a:moveTo>
                    <a:pt x="92" y="62"/>
                  </a:moveTo>
                  <a:cubicBezTo>
                    <a:pt x="85" y="85"/>
                    <a:pt x="60" y="99"/>
                    <a:pt x="37" y="92"/>
                  </a:cubicBezTo>
                  <a:cubicBezTo>
                    <a:pt x="13" y="84"/>
                    <a:pt x="0" y="60"/>
                    <a:pt x="7" y="36"/>
                  </a:cubicBezTo>
                  <a:cubicBezTo>
                    <a:pt x="14" y="13"/>
                    <a:pt x="39" y="0"/>
                    <a:pt x="62" y="7"/>
                  </a:cubicBezTo>
                  <a:cubicBezTo>
                    <a:pt x="85" y="14"/>
                    <a:pt x="99" y="39"/>
                    <a:pt x="92" y="6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4767580" y="2551430"/>
            <a:ext cx="329057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4767580" y="3594100"/>
            <a:ext cx="329057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íşlîḍé"/>
          <p:cNvSpPr/>
          <p:nvPr/>
        </p:nvSpPr>
        <p:spPr bwMode="auto">
          <a:xfrm>
            <a:off x="4105275" y="2765425"/>
            <a:ext cx="336550" cy="323850"/>
          </a:xfrm>
          <a:custGeom>
            <a:avLst/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iṧļïḋê"/>
          <p:cNvSpPr/>
          <p:nvPr/>
        </p:nvSpPr>
        <p:spPr bwMode="auto">
          <a:xfrm>
            <a:off x="4104005" y="3920490"/>
            <a:ext cx="339725" cy="339725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ïṣliḑé"/>
          <p:cNvSpPr/>
          <p:nvPr/>
        </p:nvSpPr>
        <p:spPr bwMode="auto">
          <a:xfrm>
            <a:off x="4097655" y="1821815"/>
            <a:ext cx="352425" cy="28448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>
            <a:normAutofit fontScale="6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620" y="-1360"/>
            <a:ext cx="9137651" cy="2544110"/>
            <a:chOff x="-33" y="1796"/>
            <a:chExt cx="19200" cy="53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3" b="16070"/>
            <a:stretch>
              <a:fillRect/>
            </a:stretch>
          </p:blipFill>
          <p:spPr>
            <a:xfrm>
              <a:off x="-33" y="1796"/>
              <a:ext cx="19200" cy="4650"/>
            </a:xfrm>
            <a:prstGeom prst="rect">
              <a:avLst/>
            </a:prstGeom>
          </p:spPr>
        </p:pic>
        <p:sp>
          <p:nvSpPr>
            <p:cNvPr id="3" name="等腰三角形 2"/>
            <p:cNvSpPr/>
            <p:nvPr/>
          </p:nvSpPr>
          <p:spPr>
            <a:xfrm rot="10800000">
              <a:off x="5548" y="3224"/>
              <a:ext cx="6827" cy="391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>
              <a:off x="8154" y="2759"/>
              <a:ext cx="1615" cy="927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 Box 4"/>
          <p:cNvSpPr txBox="1"/>
          <p:nvPr/>
        </p:nvSpPr>
        <p:spPr>
          <a:xfrm>
            <a:off x="1443990" y="2738120"/>
            <a:ext cx="60210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dist" defTabSz="914400" eaLnBrk="1" hangingPunct="1"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如何破解这些难题？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班组长所应具备的基本素质</a:t>
            </a:r>
            <a:endParaRPr 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108325" y="1117600"/>
            <a:ext cx="2839720" cy="4025265"/>
            <a:chOff x="4895" y="1760"/>
            <a:chExt cx="4472" cy="6339"/>
          </a:xfrm>
        </p:grpSpPr>
        <p:sp>
          <p:nvSpPr>
            <p:cNvPr id="61" name="iśļídé"/>
            <p:cNvSpPr/>
            <p:nvPr/>
          </p:nvSpPr>
          <p:spPr>
            <a:xfrm>
              <a:off x="6705" y="3095"/>
              <a:ext cx="990" cy="5005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ïs1ïḑe"/>
            <p:cNvSpPr/>
            <p:nvPr/>
          </p:nvSpPr>
          <p:spPr>
            <a:xfrm rot="19398918" flipH="1">
              <a:off x="6443" y="6643"/>
              <a:ext cx="282" cy="1000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íSľídé"/>
            <p:cNvSpPr/>
            <p:nvPr/>
          </p:nvSpPr>
          <p:spPr>
            <a:xfrm rot="18459578" flipH="1">
              <a:off x="6509" y="4551"/>
              <a:ext cx="280" cy="1002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îṡ1ïḑe"/>
            <p:cNvSpPr/>
            <p:nvPr/>
          </p:nvSpPr>
          <p:spPr>
            <a:xfrm rot="2398410" flipH="1">
              <a:off x="7430" y="3978"/>
              <a:ext cx="283" cy="1035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1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îSļíďe"/>
            <p:cNvSpPr/>
            <p:nvPr/>
          </p:nvSpPr>
          <p:spPr>
            <a:xfrm rot="2619467" flipH="1">
              <a:off x="7660" y="5863"/>
              <a:ext cx="280" cy="1067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lnSpcReduction="1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îSlíde"/>
            <p:cNvSpPr/>
            <p:nvPr/>
          </p:nvSpPr>
          <p:spPr>
            <a:xfrm>
              <a:off x="6233" y="1760"/>
              <a:ext cx="1935" cy="19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i$1iḑê"/>
            <p:cNvSpPr/>
            <p:nvPr/>
          </p:nvSpPr>
          <p:spPr>
            <a:xfrm>
              <a:off x="7458" y="3620"/>
              <a:ext cx="1032" cy="10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îSḻiďé"/>
            <p:cNvSpPr/>
            <p:nvPr/>
          </p:nvSpPr>
          <p:spPr>
            <a:xfrm>
              <a:off x="7603" y="5115"/>
              <a:ext cx="1765" cy="1765"/>
            </a:xfrm>
            <a:prstGeom prst="ellipse">
              <a:avLst/>
            </a:prstGeom>
            <a:solidFill>
              <a:srgbClr val="1EB7C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íşlîḓé"/>
            <p:cNvSpPr/>
            <p:nvPr/>
          </p:nvSpPr>
          <p:spPr>
            <a:xfrm>
              <a:off x="5648" y="6185"/>
              <a:ext cx="1037" cy="1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í$ḷíḓe"/>
            <p:cNvSpPr/>
            <p:nvPr/>
          </p:nvSpPr>
          <p:spPr>
            <a:xfrm>
              <a:off x="4895" y="3513"/>
              <a:ext cx="1958" cy="1957"/>
            </a:xfrm>
            <a:prstGeom prst="ellipse">
              <a:avLst/>
            </a:pr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0173" name="ïṥliḋé"/>
            <p:cNvSpPr/>
            <p:nvPr/>
          </p:nvSpPr>
          <p:spPr>
            <a:xfrm>
              <a:off x="8162" y="5592"/>
              <a:ext cx="646" cy="811"/>
            </a:xfrm>
            <a:custGeom>
              <a:avLst/>
              <a:gdLst/>
              <a:ahLst/>
              <a:cxnLst>
                <a:cxn ang="0">
                  <a:pos x="69850" y="311945"/>
                </a:cxn>
                <a:cxn ang="0">
                  <a:pos x="114610" y="320676"/>
                </a:cxn>
                <a:cxn ang="0">
                  <a:pos x="114610" y="303213"/>
                </a:cxn>
                <a:cxn ang="0">
                  <a:pos x="184235" y="119063"/>
                </a:cxn>
                <a:cxn ang="0">
                  <a:pos x="181644" y="125717"/>
                </a:cxn>
                <a:cxn ang="0">
                  <a:pos x="164808" y="148339"/>
                </a:cxn>
                <a:cxn ang="0">
                  <a:pos x="186825" y="170961"/>
                </a:cxn>
                <a:cxn ang="0">
                  <a:pos x="190710" y="185598"/>
                </a:cxn>
                <a:cxn ang="0">
                  <a:pos x="169989" y="182937"/>
                </a:cxn>
                <a:cxn ang="0">
                  <a:pos x="164808" y="190921"/>
                </a:cxn>
                <a:cxn ang="0">
                  <a:pos x="177759" y="198905"/>
                </a:cxn>
                <a:cxn ang="0">
                  <a:pos x="180349" y="206890"/>
                </a:cxn>
                <a:cxn ang="0">
                  <a:pos x="189415" y="209551"/>
                </a:cxn>
                <a:cxn ang="0">
                  <a:pos x="192005" y="201567"/>
                </a:cxn>
                <a:cxn ang="0">
                  <a:pos x="204956" y="190921"/>
                </a:cxn>
                <a:cxn ang="0">
                  <a:pos x="188120" y="154992"/>
                </a:cxn>
                <a:cxn ang="0">
                  <a:pos x="184235" y="141685"/>
                </a:cxn>
                <a:cxn ang="0">
                  <a:pos x="201071" y="144347"/>
                </a:cxn>
                <a:cxn ang="0">
                  <a:pos x="207546" y="135032"/>
                </a:cxn>
                <a:cxn ang="0">
                  <a:pos x="197185" y="129709"/>
                </a:cxn>
                <a:cxn ang="0">
                  <a:pos x="186825" y="119063"/>
                </a:cxn>
                <a:cxn ang="0">
                  <a:pos x="187192" y="84090"/>
                </a:cxn>
                <a:cxn ang="0">
                  <a:pos x="244570" y="222168"/>
                </a:cxn>
                <a:cxn ang="0">
                  <a:pos x="111347" y="243208"/>
                </a:cxn>
                <a:cxn ang="0">
                  <a:pos x="127175" y="218223"/>
                </a:cxn>
                <a:cxn ang="0">
                  <a:pos x="129813" y="107760"/>
                </a:cxn>
                <a:cxn ang="0">
                  <a:pos x="36992" y="0"/>
                </a:cxn>
                <a:cxn ang="0">
                  <a:pos x="196850" y="36810"/>
                </a:cxn>
                <a:cxn ang="0">
                  <a:pos x="187602" y="67047"/>
                </a:cxn>
                <a:cxn ang="0">
                  <a:pos x="178354" y="60474"/>
                </a:cxn>
                <a:cxn ang="0">
                  <a:pos x="169106" y="48642"/>
                </a:cxn>
                <a:cxn ang="0">
                  <a:pos x="19817" y="59159"/>
                </a:cxn>
                <a:cxn ang="0">
                  <a:pos x="29065" y="287908"/>
                </a:cxn>
                <a:cxn ang="0">
                  <a:pos x="178354" y="278706"/>
                </a:cxn>
                <a:cxn ang="0">
                  <a:pos x="187602" y="262930"/>
                </a:cxn>
                <a:cxn ang="0">
                  <a:pos x="196850" y="299740"/>
                </a:cxn>
                <a:cxn ang="0">
                  <a:pos x="36992" y="336550"/>
                </a:cxn>
                <a:cxn ang="0">
                  <a:pos x="0" y="36810"/>
                </a:cxn>
              </a:cxnLst>
              <a:rect l="0" t="0" r="0" b="0"/>
              <a:pathLst>
                <a:path w="268312" h="336550">
                  <a:moveTo>
                    <a:pt x="79065" y="303213"/>
                  </a:moveTo>
                  <a:cubicBezTo>
                    <a:pt x="73799" y="303213"/>
                    <a:pt x="69850" y="306955"/>
                    <a:pt x="69850" y="311945"/>
                  </a:cubicBezTo>
                  <a:cubicBezTo>
                    <a:pt x="69850" y="316934"/>
                    <a:pt x="73799" y="320676"/>
                    <a:pt x="79065" y="320676"/>
                  </a:cubicBezTo>
                  <a:cubicBezTo>
                    <a:pt x="79065" y="320676"/>
                    <a:pt x="79065" y="320676"/>
                    <a:pt x="114610" y="320676"/>
                  </a:cubicBezTo>
                  <a:cubicBezTo>
                    <a:pt x="119875" y="320676"/>
                    <a:pt x="123825" y="316934"/>
                    <a:pt x="123825" y="311945"/>
                  </a:cubicBezTo>
                  <a:cubicBezTo>
                    <a:pt x="123825" y="306955"/>
                    <a:pt x="119875" y="303213"/>
                    <a:pt x="114610" y="303213"/>
                  </a:cubicBezTo>
                  <a:cubicBezTo>
                    <a:pt x="114610" y="303213"/>
                    <a:pt x="114610" y="303213"/>
                    <a:pt x="79065" y="303213"/>
                  </a:cubicBezTo>
                  <a:close/>
                  <a:moveTo>
                    <a:pt x="184235" y="119063"/>
                  </a:moveTo>
                  <a:cubicBezTo>
                    <a:pt x="181644" y="119063"/>
                    <a:pt x="181644" y="119063"/>
                    <a:pt x="181644" y="121725"/>
                  </a:cubicBezTo>
                  <a:cubicBezTo>
                    <a:pt x="181644" y="121725"/>
                    <a:pt x="181644" y="121725"/>
                    <a:pt x="181644" y="125717"/>
                  </a:cubicBezTo>
                  <a:cubicBezTo>
                    <a:pt x="181644" y="129709"/>
                    <a:pt x="181644" y="129709"/>
                    <a:pt x="177759" y="131039"/>
                  </a:cubicBezTo>
                  <a:cubicBezTo>
                    <a:pt x="169989" y="133701"/>
                    <a:pt x="164808" y="139024"/>
                    <a:pt x="164808" y="148339"/>
                  </a:cubicBezTo>
                  <a:cubicBezTo>
                    <a:pt x="164808" y="156323"/>
                    <a:pt x="168694" y="161646"/>
                    <a:pt x="175169" y="165638"/>
                  </a:cubicBezTo>
                  <a:cubicBezTo>
                    <a:pt x="179054" y="168299"/>
                    <a:pt x="182939" y="169630"/>
                    <a:pt x="186825" y="170961"/>
                  </a:cubicBezTo>
                  <a:cubicBezTo>
                    <a:pt x="188120" y="172291"/>
                    <a:pt x="190710" y="172291"/>
                    <a:pt x="192005" y="173622"/>
                  </a:cubicBezTo>
                  <a:cubicBezTo>
                    <a:pt x="195890" y="177614"/>
                    <a:pt x="194595" y="182937"/>
                    <a:pt x="190710" y="185598"/>
                  </a:cubicBezTo>
                  <a:cubicBezTo>
                    <a:pt x="188120" y="186929"/>
                    <a:pt x="184235" y="186929"/>
                    <a:pt x="181644" y="186929"/>
                  </a:cubicBezTo>
                  <a:cubicBezTo>
                    <a:pt x="177759" y="185598"/>
                    <a:pt x="173874" y="184268"/>
                    <a:pt x="169989" y="182937"/>
                  </a:cubicBezTo>
                  <a:cubicBezTo>
                    <a:pt x="167398" y="181606"/>
                    <a:pt x="167398" y="181606"/>
                    <a:pt x="166103" y="184268"/>
                  </a:cubicBezTo>
                  <a:cubicBezTo>
                    <a:pt x="166103" y="186929"/>
                    <a:pt x="164808" y="188260"/>
                    <a:pt x="164808" y="190921"/>
                  </a:cubicBezTo>
                  <a:cubicBezTo>
                    <a:pt x="163513" y="193583"/>
                    <a:pt x="163513" y="194913"/>
                    <a:pt x="166103" y="196244"/>
                  </a:cubicBezTo>
                  <a:cubicBezTo>
                    <a:pt x="169989" y="197575"/>
                    <a:pt x="173874" y="198905"/>
                    <a:pt x="177759" y="198905"/>
                  </a:cubicBezTo>
                  <a:cubicBezTo>
                    <a:pt x="180349" y="198905"/>
                    <a:pt x="180349" y="198905"/>
                    <a:pt x="180349" y="202898"/>
                  </a:cubicBezTo>
                  <a:cubicBezTo>
                    <a:pt x="180349" y="204228"/>
                    <a:pt x="180349" y="205559"/>
                    <a:pt x="180349" y="206890"/>
                  </a:cubicBezTo>
                  <a:cubicBezTo>
                    <a:pt x="180349" y="208220"/>
                    <a:pt x="181644" y="209551"/>
                    <a:pt x="182939" y="209551"/>
                  </a:cubicBezTo>
                  <a:cubicBezTo>
                    <a:pt x="185530" y="209551"/>
                    <a:pt x="188120" y="209551"/>
                    <a:pt x="189415" y="209551"/>
                  </a:cubicBezTo>
                  <a:cubicBezTo>
                    <a:pt x="190710" y="209551"/>
                    <a:pt x="192005" y="208220"/>
                    <a:pt x="192005" y="206890"/>
                  </a:cubicBezTo>
                  <a:cubicBezTo>
                    <a:pt x="192005" y="205559"/>
                    <a:pt x="192005" y="202898"/>
                    <a:pt x="192005" y="201567"/>
                  </a:cubicBezTo>
                  <a:cubicBezTo>
                    <a:pt x="192005" y="198905"/>
                    <a:pt x="193300" y="198905"/>
                    <a:pt x="194595" y="197575"/>
                  </a:cubicBezTo>
                  <a:cubicBezTo>
                    <a:pt x="198480" y="196244"/>
                    <a:pt x="202366" y="193583"/>
                    <a:pt x="204956" y="190921"/>
                  </a:cubicBezTo>
                  <a:cubicBezTo>
                    <a:pt x="212726" y="180276"/>
                    <a:pt x="210136" y="166969"/>
                    <a:pt x="199775" y="160315"/>
                  </a:cubicBezTo>
                  <a:cubicBezTo>
                    <a:pt x="195890" y="157654"/>
                    <a:pt x="192005" y="156323"/>
                    <a:pt x="188120" y="154992"/>
                  </a:cubicBezTo>
                  <a:cubicBezTo>
                    <a:pt x="186825" y="153661"/>
                    <a:pt x="184235" y="153661"/>
                    <a:pt x="182939" y="152331"/>
                  </a:cubicBezTo>
                  <a:cubicBezTo>
                    <a:pt x="179054" y="148339"/>
                    <a:pt x="180349" y="144347"/>
                    <a:pt x="184235" y="141685"/>
                  </a:cubicBezTo>
                  <a:cubicBezTo>
                    <a:pt x="185530" y="141685"/>
                    <a:pt x="186825" y="141685"/>
                    <a:pt x="188120" y="141685"/>
                  </a:cubicBezTo>
                  <a:cubicBezTo>
                    <a:pt x="192005" y="141685"/>
                    <a:pt x="197185" y="141685"/>
                    <a:pt x="201071" y="144347"/>
                  </a:cubicBezTo>
                  <a:cubicBezTo>
                    <a:pt x="203661" y="145677"/>
                    <a:pt x="203661" y="145677"/>
                    <a:pt x="204956" y="143016"/>
                  </a:cubicBezTo>
                  <a:cubicBezTo>
                    <a:pt x="204956" y="140354"/>
                    <a:pt x="206251" y="137693"/>
                    <a:pt x="207546" y="135032"/>
                  </a:cubicBezTo>
                  <a:cubicBezTo>
                    <a:pt x="207546" y="133701"/>
                    <a:pt x="206251" y="132370"/>
                    <a:pt x="204956" y="132370"/>
                  </a:cubicBezTo>
                  <a:cubicBezTo>
                    <a:pt x="202366" y="131039"/>
                    <a:pt x="199775" y="129709"/>
                    <a:pt x="197185" y="129709"/>
                  </a:cubicBezTo>
                  <a:cubicBezTo>
                    <a:pt x="193300" y="128378"/>
                    <a:pt x="193300" y="128378"/>
                    <a:pt x="193300" y="124386"/>
                  </a:cubicBezTo>
                  <a:cubicBezTo>
                    <a:pt x="193300" y="119063"/>
                    <a:pt x="193300" y="119063"/>
                    <a:pt x="186825" y="119063"/>
                  </a:cubicBezTo>
                  <a:cubicBezTo>
                    <a:pt x="186825" y="119063"/>
                    <a:pt x="186825" y="119063"/>
                    <a:pt x="184235" y="119063"/>
                  </a:cubicBezTo>
                  <a:close/>
                  <a:moveTo>
                    <a:pt x="187192" y="84090"/>
                  </a:moveTo>
                  <a:cubicBezTo>
                    <a:pt x="207967" y="84090"/>
                    <a:pt x="228741" y="91980"/>
                    <a:pt x="244570" y="107760"/>
                  </a:cubicBezTo>
                  <a:cubicBezTo>
                    <a:pt x="276226" y="139321"/>
                    <a:pt x="276226" y="190607"/>
                    <a:pt x="244570" y="222168"/>
                  </a:cubicBezTo>
                  <a:cubicBezTo>
                    <a:pt x="216870" y="248468"/>
                    <a:pt x="177299" y="252413"/>
                    <a:pt x="145642" y="234003"/>
                  </a:cubicBezTo>
                  <a:cubicBezTo>
                    <a:pt x="132452" y="243208"/>
                    <a:pt x="120580" y="244523"/>
                    <a:pt x="111347" y="243208"/>
                  </a:cubicBezTo>
                  <a:cubicBezTo>
                    <a:pt x="107390" y="243208"/>
                    <a:pt x="107390" y="239263"/>
                    <a:pt x="110028" y="237948"/>
                  </a:cubicBezTo>
                  <a:cubicBezTo>
                    <a:pt x="117942" y="234003"/>
                    <a:pt x="123218" y="224798"/>
                    <a:pt x="127175" y="218223"/>
                  </a:cubicBezTo>
                  <a:cubicBezTo>
                    <a:pt x="127175" y="218223"/>
                    <a:pt x="127175" y="218223"/>
                    <a:pt x="125856" y="218223"/>
                  </a:cubicBezTo>
                  <a:cubicBezTo>
                    <a:pt x="96838" y="186662"/>
                    <a:pt x="98157" y="138006"/>
                    <a:pt x="129813" y="107760"/>
                  </a:cubicBezTo>
                  <a:cubicBezTo>
                    <a:pt x="145642" y="91980"/>
                    <a:pt x="166417" y="84090"/>
                    <a:pt x="187192" y="84090"/>
                  </a:cubicBezTo>
                  <a:close/>
                  <a:moveTo>
                    <a:pt x="36992" y="0"/>
                  </a:moveTo>
                  <a:cubicBezTo>
                    <a:pt x="36992" y="0"/>
                    <a:pt x="36992" y="0"/>
                    <a:pt x="161179" y="0"/>
                  </a:cubicBezTo>
                  <a:cubicBezTo>
                    <a:pt x="180997" y="0"/>
                    <a:pt x="196850" y="15776"/>
                    <a:pt x="196850" y="36810"/>
                  </a:cubicBezTo>
                  <a:cubicBezTo>
                    <a:pt x="196850" y="36810"/>
                    <a:pt x="196850" y="36810"/>
                    <a:pt x="196850" y="67047"/>
                  </a:cubicBezTo>
                  <a:cubicBezTo>
                    <a:pt x="194208" y="67047"/>
                    <a:pt x="191566" y="67047"/>
                    <a:pt x="187602" y="67047"/>
                  </a:cubicBezTo>
                  <a:cubicBezTo>
                    <a:pt x="184960" y="67047"/>
                    <a:pt x="180997" y="67047"/>
                    <a:pt x="178354" y="67047"/>
                  </a:cubicBezTo>
                  <a:cubicBezTo>
                    <a:pt x="178354" y="67047"/>
                    <a:pt x="178354" y="67047"/>
                    <a:pt x="178354" y="60474"/>
                  </a:cubicBezTo>
                  <a:cubicBezTo>
                    <a:pt x="178354" y="60474"/>
                    <a:pt x="178354" y="60474"/>
                    <a:pt x="178354" y="59159"/>
                  </a:cubicBezTo>
                  <a:cubicBezTo>
                    <a:pt x="178354" y="53900"/>
                    <a:pt x="174391" y="48642"/>
                    <a:pt x="169106" y="48642"/>
                  </a:cubicBezTo>
                  <a:cubicBezTo>
                    <a:pt x="169106" y="48642"/>
                    <a:pt x="169106" y="48642"/>
                    <a:pt x="29065" y="48642"/>
                  </a:cubicBezTo>
                  <a:cubicBezTo>
                    <a:pt x="23780" y="48642"/>
                    <a:pt x="19817" y="53900"/>
                    <a:pt x="19817" y="59159"/>
                  </a:cubicBezTo>
                  <a:cubicBezTo>
                    <a:pt x="19817" y="59159"/>
                    <a:pt x="19817" y="59159"/>
                    <a:pt x="19817" y="278706"/>
                  </a:cubicBezTo>
                  <a:cubicBezTo>
                    <a:pt x="19817" y="283964"/>
                    <a:pt x="23780" y="287908"/>
                    <a:pt x="29065" y="287908"/>
                  </a:cubicBezTo>
                  <a:cubicBezTo>
                    <a:pt x="29065" y="287908"/>
                    <a:pt x="29065" y="287908"/>
                    <a:pt x="169106" y="287908"/>
                  </a:cubicBezTo>
                  <a:cubicBezTo>
                    <a:pt x="174391" y="287908"/>
                    <a:pt x="178354" y="282650"/>
                    <a:pt x="178354" y="278706"/>
                  </a:cubicBezTo>
                  <a:cubicBezTo>
                    <a:pt x="178354" y="278706"/>
                    <a:pt x="178354" y="278706"/>
                    <a:pt x="178354" y="261615"/>
                  </a:cubicBezTo>
                  <a:cubicBezTo>
                    <a:pt x="180997" y="261615"/>
                    <a:pt x="184960" y="262930"/>
                    <a:pt x="187602" y="262930"/>
                  </a:cubicBezTo>
                  <a:cubicBezTo>
                    <a:pt x="191566" y="262930"/>
                    <a:pt x="194208" y="261615"/>
                    <a:pt x="196850" y="261615"/>
                  </a:cubicBezTo>
                  <a:cubicBezTo>
                    <a:pt x="196850" y="261615"/>
                    <a:pt x="196850" y="261615"/>
                    <a:pt x="196850" y="299740"/>
                  </a:cubicBezTo>
                  <a:cubicBezTo>
                    <a:pt x="196850" y="320774"/>
                    <a:pt x="180997" y="336550"/>
                    <a:pt x="161179" y="336550"/>
                  </a:cubicBezTo>
                  <a:cubicBezTo>
                    <a:pt x="161179" y="336550"/>
                    <a:pt x="161179" y="336550"/>
                    <a:pt x="36992" y="336550"/>
                  </a:cubicBezTo>
                  <a:cubicBezTo>
                    <a:pt x="17175" y="336550"/>
                    <a:pt x="0" y="320774"/>
                    <a:pt x="0" y="299740"/>
                  </a:cubicBezTo>
                  <a:cubicBezTo>
                    <a:pt x="0" y="299740"/>
                    <a:pt x="0" y="299740"/>
                    <a:pt x="0" y="36810"/>
                  </a:cubicBezTo>
                  <a:cubicBezTo>
                    <a:pt x="0" y="15776"/>
                    <a:pt x="17175" y="0"/>
                    <a:pt x="36992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0174" name="ïṧḻídê"/>
            <p:cNvSpPr/>
            <p:nvPr/>
          </p:nvSpPr>
          <p:spPr>
            <a:xfrm>
              <a:off x="5490" y="4149"/>
              <a:ext cx="796" cy="672"/>
            </a:xfrm>
            <a:custGeom>
              <a:avLst/>
              <a:gdLst/>
              <a:ahLst/>
              <a:cxnLst>
                <a:cxn ang="0">
                  <a:pos x="38100" y="270670"/>
                </a:cxn>
                <a:cxn ang="0">
                  <a:pos x="53976" y="270670"/>
                </a:cxn>
                <a:cxn ang="0">
                  <a:pos x="288131" y="184150"/>
                </a:cxn>
                <a:cxn ang="0">
                  <a:pos x="288131" y="204788"/>
                </a:cxn>
                <a:cxn ang="0">
                  <a:pos x="288131" y="184150"/>
                </a:cxn>
                <a:cxn ang="0">
                  <a:pos x="19050" y="242888"/>
                </a:cxn>
                <a:cxn ang="0">
                  <a:pos x="73025" y="165100"/>
                </a:cxn>
                <a:cxn ang="0">
                  <a:pos x="81400" y="141288"/>
                </a:cxn>
                <a:cxn ang="0">
                  <a:pos x="92075" y="273932"/>
                </a:cxn>
                <a:cxn ang="0">
                  <a:pos x="12010" y="285751"/>
                </a:cxn>
                <a:cxn ang="0">
                  <a:pos x="0" y="153107"/>
                </a:cxn>
                <a:cxn ang="0">
                  <a:pos x="55002" y="82550"/>
                </a:cxn>
                <a:cxn ang="0">
                  <a:pos x="193675" y="99703"/>
                </a:cxn>
                <a:cxn ang="0">
                  <a:pos x="175185" y="285750"/>
                </a:cxn>
                <a:cxn ang="0">
                  <a:pos x="109151" y="276514"/>
                </a:cxn>
                <a:cxn ang="0">
                  <a:pos x="115754" y="275194"/>
                </a:cxn>
                <a:cxn ang="0">
                  <a:pos x="115754" y="254083"/>
                </a:cxn>
                <a:cxn ang="0">
                  <a:pos x="109151" y="235610"/>
                </a:cxn>
                <a:cxn ang="0">
                  <a:pos x="168582" y="110259"/>
                </a:cxn>
                <a:cxn ang="0">
                  <a:pos x="61606" y="126093"/>
                </a:cxn>
                <a:cxn ang="0">
                  <a:pos x="36512" y="99703"/>
                </a:cxn>
                <a:cxn ang="0">
                  <a:pos x="102729" y="0"/>
                </a:cxn>
                <a:cxn ang="0">
                  <a:pos x="338138" y="34237"/>
                </a:cxn>
                <a:cxn ang="0">
                  <a:pos x="305260" y="221226"/>
                </a:cxn>
                <a:cxn ang="0">
                  <a:pos x="234242" y="243612"/>
                </a:cxn>
                <a:cxn ang="0">
                  <a:pos x="277642" y="256780"/>
                </a:cxn>
                <a:cxn ang="0">
                  <a:pos x="265806" y="285750"/>
                </a:cxn>
                <a:cxn ang="0">
                  <a:pos x="210570" y="269948"/>
                </a:cxn>
                <a:cxn ang="0">
                  <a:pos x="210570" y="172504"/>
                </a:cxn>
                <a:cxn ang="0">
                  <a:pos x="309205" y="159335"/>
                </a:cxn>
                <a:cxn ang="0">
                  <a:pos x="296054" y="27653"/>
                </a:cxn>
                <a:cxn ang="0">
                  <a:pos x="98783" y="39504"/>
                </a:cxn>
                <a:cxn ang="0">
                  <a:pos x="69850" y="65841"/>
                </a:cxn>
                <a:cxn ang="0">
                  <a:pos x="102729" y="0"/>
                </a:cxn>
              </a:cxnLst>
              <a:rect l="0" t="0" r="0" b="0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730250" y="1117600"/>
            <a:ext cx="254000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</a:t>
            </a: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、一定的语言表达能力： </a:t>
            </a:r>
            <a:endParaRPr lang="en-US" altLang="zh-CN" sz="1400" b="1" dirty="0">
              <a:solidFill>
                <a:srgbClr val="F451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这是传递信息、表达意图、实施方案的基本需要。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730250" y="3455035"/>
            <a:ext cx="254000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2</a:t>
            </a: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、人际关系和信息沟通能力：</a:t>
            </a:r>
            <a:endParaRPr lang="en-US" altLang="zh-CN" sz="1400" b="1" dirty="0">
              <a:solidFill>
                <a:srgbClr val="F451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是搜集信息、了解情况，协调、处理班组内各种关系的需要。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5948680" y="1736090"/>
            <a:ext cx="254000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3</a:t>
            </a: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、果断决策和指挥组织能力：</a:t>
            </a:r>
            <a:endParaRPr lang="en-US" altLang="zh-CN" sz="1400" b="1" dirty="0">
              <a:solidFill>
                <a:srgbClr val="F451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组织生产和处理突发事件的需要。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5948680" y="2830195"/>
            <a:ext cx="2540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4、自信和充满热情：</a:t>
            </a:r>
            <a:endParaRPr lang="en-US" altLang="zh-CN" sz="1400" b="1" dirty="0">
              <a:solidFill>
                <a:srgbClr val="F451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just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当好班组长最重要的心理素质。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5948680" y="3595370"/>
            <a:ext cx="254000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5、激励能力: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善于利用表扬和批评来激发班组成员的工作积极性。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班组长所应具备的基本素质</a:t>
            </a:r>
            <a:endParaRPr 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108325" y="1117600"/>
            <a:ext cx="2839720" cy="4025265"/>
            <a:chOff x="4895" y="1760"/>
            <a:chExt cx="4472" cy="6339"/>
          </a:xfrm>
        </p:grpSpPr>
        <p:sp>
          <p:nvSpPr>
            <p:cNvPr id="61" name="iśļídé"/>
            <p:cNvSpPr/>
            <p:nvPr/>
          </p:nvSpPr>
          <p:spPr>
            <a:xfrm>
              <a:off x="6705" y="3095"/>
              <a:ext cx="990" cy="5005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ïs1ïḑe"/>
            <p:cNvSpPr/>
            <p:nvPr/>
          </p:nvSpPr>
          <p:spPr>
            <a:xfrm rot="19398918" flipH="1">
              <a:off x="6443" y="6643"/>
              <a:ext cx="282" cy="1000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íSľídé"/>
            <p:cNvSpPr/>
            <p:nvPr/>
          </p:nvSpPr>
          <p:spPr>
            <a:xfrm rot="18459578" flipH="1">
              <a:off x="6509" y="4551"/>
              <a:ext cx="280" cy="1002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îṡ1ïḑe"/>
            <p:cNvSpPr/>
            <p:nvPr/>
          </p:nvSpPr>
          <p:spPr>
            <a:xfrm rot="2398410" flipH="1">
              <a:off x="7430" y="3978"/>
              <a:ext cx="283" cy="1035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92500" lnSpcReduction="1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îSļíďe"/>
            <p:cNvSpPr/>
            <p:nvPr/>
          </p:nvSpPr>
          <p:spPr>
            <a:xfrm rot="2619467" flipH="1">
              <a:off x="7660" y="5863"/>
              <a:ext cx="280" cy="1067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lnSpcReduction="1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îSlíde"/>
            <p:cNvSpPr/>
            <p:nvPr/>
          </p:nvSpPr>
          <p:spPr>
            <a:xfrm>
              <a:off x="6233" y="1760"/>
              <a:ext cx="1935" cy="19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i$1iḑê"/>
            <p:cNvSpPr/>
            <p:nvPr/>
          </p:nvSpPr>
          <p:spPr>
            <a:xfrm>
              <a:off x="7458" y="3620"/>
              <a:ext cx="1032" cy="10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îSḻiďé"/>
            <p:cNvSpPr/>
            <p:nvPr/>
          </p:nvSpPr>
          <p:spPr>
            <a:xfrm>
              <a:off x="7603" y="5115"/>
              <a:ext cx="1765" cy="1765"/>
            </a:xfrm>
            <a:prstGeom prst="ellipse">
              <a:avLst/>
            </a:prstGeom>
            <a:solidFill>
              <a:srgbClr val="1EB7C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íşlîḓé"/>
            <p:cNvSpPr/>
            <p:nvPr/>
          </p:nvSpPr>
          <p:spPr>
            <a:xfrm>
              <a:off x="5648" y="6185"/>
              <a:ext cx="1037" cy="1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í$ḷíḓe"/>
            <p:cNvSpPr/>
            <p:nvPr/>
          </p:nvSpPr>
          <p:spPr>
            <a:xfrm>
              <a:off x="4895" y="3513"/>
              <a:ext cx="1958" cy="1957"/>
            </a:xfrm>
            <a:prstGeom prst="ellipse">
              <a:avLst/>
            </a:pr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0173" name="ïṥliḋé"/>
            <p:cNvSpPr/>
            <p:nvPr/>
          </p:nvSpPr>
          <p:spPr>
            <a:xfrm>
              <a:off x="8162" y="5592"/>
              <a:ext cx="646" cy="811"/>
            </a:xfrm>
            <a:custGeom>
              <a:avLst/>
              <a:gdLst/>
              <a:ahLst/>
              <a:cxnLst>
                <a:cxn ang="0">
                  <a:pos x="69850" y="311945"/>
                </a:cxn>
                <a:cxn ang="0">
                  <a:pos x="114610" y="320676"/>
                </a:cxn>
                <a:cxn ang="0">
                  <a:pos x="114610" y="303213"/>
                </a:cxn>
                <a:cxn ang="0">
                  <a:pos x="184235" y="119063"/>
                </a:cxn>
                <a:cxn ang="0">
                  <a:pos x="181644" y="125717"/>
                </a:cxn>
                <a:cxn ang="0">
                  <a:pos x="164808" y="148339"/>
                </a:cxn>
                <a:cxn ang="0">
                  <a:pos x="186825" y="170961"/>
                </a:cxn>
                <a:cxn ang="0">
                  <a:pos x="190710" y="185598"/>
                </a:cxn>
                <a:cxn ang="0">
                  <a:pos x="169989" y="182937"/>
                </a:cxn>
                <a:cxn ang="0">
                  <a:pos x="164808" y="190921"/>
                </a:cxn>
                <a:cxn ang="0">
                  <a:pos x="177759" y="198905"/>
                </a:cxn>
                <a:cxn ang="0">
                  <a:pos x="180349" y="206890"/>
                </a:cxn>
                <a:cxn ang="0">
                  <a:pos x="189415" y="209551"/>
                </a:cxn>
                <a:cxn ang="0">
                  <a:pos x="192005" y="201567"/>
                </a:cxn>
                <a:cxn ang="0">
                  <a:pos x="204956" y="190921"/>
                </a:cxn>
                <a:cxn ang="0">
                  <a:pos x="188120" y="154992"/>
                </a:cxn>
                <a:cxn ang="0">
                  <a:pos x="184235" y="141685"/>
                </a:cxn>
                <a:cxn ang="0">
                  <a:pos x="201071" y="144347"/>
                </a:cxn>
                <a:cxn ang="0">
                  <a:pos x="207546" y="135032"/>
                </a:cxn>
                <a:cxn ang="0">
                  <a:pos x="197185" y="129709"/>
                </a:cxn>
                <a:cxn ang="0">
                  <a:pos x="186825" y="119063"/>
                </a:cxn>
                <a:cxn ang="0">
                  <a:pos x="187192" y="84090"/>
                </a:cxn>
                <a:cxn ang="0">
                  <a:pos x="244570" y="222168"/>
                </a:cxn>
                <a:cxn ang="0">
                  <a:pos x="111347" y="243208"/>
                </a:cxn>
                <a:cxn ang="0">
                  <a:pos x="127175" y="218223"/>
                </a:cxn>
                <a:cxn ang="0">
                  <a:pos x="129813" y="107760"/>
                </a:cxn>
                <a:cxn ang="0">
                  <a:pos x="36992" y="0"/>
                </a:cxn>
                <a:cxn ang="0">
                  <a:pos x="196850" y="36810"/>
                </a:cxn>
                <a:cxn ang="0">
                  <a:pos x="187602" y="67047"/>
                </a:cxn>
                <a:cxn ang="0">
                  <a:pos x="178354" y="60474"/>
                </a:cxn>
                <a:cxn ang="0">
                  <a:pos x="169106" y="48642"/>
                </a:cxn>
                <a:cxn ang="0">
                  <a:pos x="19817" y="59159"/>
                </a:cxn>
                <a:cxn ang="0">
                  <a:pos x="29065" y="287908"/>
                </a:cxn>
                <a:cxn ang="0">
                  <a:pos x="178354" y="278706"/>
                </a:cxn>
                <a:cxn ang="0">
                  <a:pos x="187602" y="262930"/>
                </a:cxn>
                <a:cxn ang="0">
                  <a:pos x="196850" y="299740"/>
                </a:cxn>
                <a:cxn ang="0">
                  <a:pos x="36992" y="336550"/>
                </a:cxn>
                <a:cxn ang="0">
                  <a:pos x="0" y="36810"/>
                </a:cxn>
              </a:cxnLst>
              <a:rect l="0" t="0" r="0" b="0"/>
              <a:pathLst>
                <a:path w="268312" h="336550">
                  <a:moveTo>
                    <a:pt x="79065" y="303213"/>
                  </a:moveTo>
                  <a:cubicBezTo>
                    <a:pt x="73799" y="303213"/>
                    <a:pt x="69850" y="306955"/>
                    <a:pt x="69850" y="311945"/>
                  </a:cubicBezTo>
                  <a:cubicBezTo>
                    <a:pt x="69850" y="316934"/>
                    <a:pt x="73799" y="320676"/>
                    <a:pt x="79065" y="320676"/>
                  </a:cubicBezTo>
                  <a:cubicBezTo>
                    <a:pt x="79065" y="320676"/>
                    <a:pt x="79065" y="320676"/>
                    <a:pt x="114610" y="320676"/>
                  </a:cubicBezTo>
                  <a:cubicBezTo>
                    <a:pt x="119875" y="320676"/>
                    <a:pt x="123825" y="316934"/>
                    <a:pt x="123825" y="311945"/>
                  </a:cubicBezTo>
                  <a:cubicBezTo>
                    <a:pt x="123825" y="306955"/>
                    <a:pt x="119875" y="303213"/>
                    <a:pt x="114610" y="303213"/>
                  </a:cubicBezTo>
                  <a:cubicBezTo>
                    <a:pt x="114610" y="303213"/>
                    <a:pt x="114610" y="303213"/>
                    <a:pt x="79065" y="303213"/>
                  </a:cubicBezTo>
                  <a:close/>
                  <a:moveTo>
                    <a:pt x="184235" y="119063"/>
                  </a:moveTo>
                  <a:cubicBezTo>
                    <a:pt x="181644" y="119063"/>
                    <a:pt x="181644" y="119063"/>
                    <a:pt x="181644" y="121725"/>
                  </a:cubicBezTo>
                  <a:cubicBezTo>
                    <a:pt x="181644" y="121725"/>
                    <a:pt x="181644" y="121725"/>
                    <a:pt x="181644" y="125717"/>
                  </a:cubicBezTo>
                  <a:cubicBezTo>
                    <a:pt x="181644" y="129709"/>
                    <a:pt x="181644" y="129709"/>
                    <a:pt x="177759" y="131039"/>
                  </a:cubicBezTo>
                  <a:cubicBezTo>
                    <a:pt x="169989" y="133701"/>
                    <a:pt x="164808" y="139024"/>
                    <a:pt x="164808" y="148339"/>
                  </a:cubicBezTo>
                  <a:cubicBezTo>
                    <a:pt x="164808" y="156323"/>
                    <a:pt x="168694" y="161646"/>
                    <a:pt x="175169" y="165638"/>
                  </a:cubicBezTo>
                  <a:cubicBezTo>
                    <a:pt x="179054" y="168299"/>
                    <a:pt x="182939" y="169630"/>
                    <a:pt x="186825" y="170961"/>
                  </a:cubicBezTo>
                  <a:cubicBezTo>
                    <a:pt x="188120" y="172291"/>
                    <a:pt x="190710" y="172291"/>
                    <a:pt x="192005" y="173622"/>
                  </a:cubicBezTo>
                  <a:cubicBezTo>
                    <a:pt x="195890" y="177614"/>
                    <a:pt x="194595" y="182937"/>
                    <a:pt x="190710" y="185598"/>
                  </a:cubicBezTo>
                  <a:cubicBezTo>
                    <a:pt x="188120" y="186929"/>
                    <a:pt x="184235" y="186929"/>
                    <a:pt x="181644" y="186929"/>
                  </a:cubicBezTo>
                  <a:cubicBezTo>
                    <a:pt x="177759" y="185598"/>
                    <a:pt x="173874" y="184268"/>
                    <a:pt x="169989" y="182937"/>
                  </a:cubicBezTo>
                  <a:cubicBezTo>
                    <a:pt x="167398" y="181606"/>
                    <a:pt x="167398" y="181606"/>
                    <a:pt x="166103" y="184268"/>
                  </a:cubicBezTo>
                  <a:cubicBezTo>
                    <a:pt x="166103" y="186929"/>
                    <a:pt x="164808" y="188260"/>
                    <a:pt x="164808" y="190921"/>
                  </a:cubicBezTo>
                  <a:cubicBezTo>
                    <a:pt x="163513" y="193583"/>
                    <a:pt x="163513" y="194913"/>
                    <a:pt x="166103" y="196244"/>
                  </a:cubicBezTo>
                  <a:cubicBezTo>
                    <a:pt x="169989" y="197575"/>
                    <a:pt x="173874" y="198905"/>
                    <a:pt x="177759" y="198905"/>
                  </a:cubicBezTo>
                  <a:cubicBezTo>
                    <a:pt x="180349" y="198905"/>
                    <a:pt x="180349" y="198905"/>
                    <a:pt x="180349" y="202898"/>
                  </a:cubicBezTo>
                  <a:cubicBezTo>
                    <a:pt x="180349" y="204228"/>
                    <a:pt x="180349" y="205559"/>
                    <a:pt x="180349" y="206890"/>
                  </a:cubicBezTo>
                  <a:cubicBezTo>
                    <a:pt x="180349" y="208220"/>
                    <a:pt x="181644" y="209551"/>
                    <a:pt x="182939" y="209551"/>
                  </a:cubicBezTo>
                  <a:cubicBezTo>
                    <a:pt x="185530" y="209551"/>
                    <a:pt x="188120" y="209551"/>
                    <a:pt x="189415" y="209551"/>
                  </a:cubicBezTo>
                  <a:cubicBezTo>
                    <a:pt x="190710" y="209551"/>
                    <a:pt x="192005" y="208220"/>
                    <a:pt x="192005" y="206890"/>
                  </a:cubicBezTo>
                  <a:cubicBezTo>
                    <a:pt x="192005" y="205559"/>
                    <a:pt x="192005" y="202898"/>
                    <a:pt x="192005" y="201567"/>
                  </a:cubicBezTo>
                  <a:cubicBezTo>
                    <a:pt x="192005" y="198905"/>
                    <a:pt x="193300" y="198905"/>
                    <a:pt x="194595" y="197575"/>
                  </a:cubicBezTo>
                  <a:cubicBezTo>
                    <a:pt x="198480" y="196244"/>
                    <a:pt x="202366" y="193583"/>
                    <a:pt x="204956" y="190921"/>
                  </a:cubicBezTo>
                  <a:cubicBezTo>
                    <a:pt x="212726" y="180276"/>
                    <a:pt x="210136" y="166969"/>
                    <a:pt x="199775" y="160315"/>
                  </a:cubicBezTo>
                  <a:cubicBezTo>
                    <a:pt x="195890" y="157654"/>
                    <a:pt x="192005" y="156323"/>
                    <a:pt x="188120" y="154992"/>
                  </a:cubicBezTo>
                  <a:cubicBezTo>
                    <a:pt x="186825" y="153661"/>
                    <a:pt x="184235" y="153661"/>
                    <a:pt x="182939" y="152331"/>
                  </a:cubicBezTo>
                  <a:cubicBezTo>
                    <a:pt x="179054" y="148339"/>
                    <a:pt x="180349" y="144347"/>
                    <a:pt x="184235" y="141685"/>
                  </a:cubicBezTo>
                  <a:cubicBezTo>
                    <a:pt x="185530" y="141685"/>
                    <a:pt x="186825" y="141685"/>
                    <a:pt x="188120" y="141685"/>
                  </a:cubicBezTo>
                  <a:cubicBezTo>
                    <a:pt x="192005" y="141685"/>
                    <a:pt x="197185" y="141685"/>
                    <a:pt x="201071" y="144347"/>
                  </a:cubicBezTo>
                  <a:cubicBezTo>
                    <a:pt x="203661" y="145677"/>
                    <a:pt x="203661" y="145677"/>
                    <a:pt x="204956" y="143016"/>
                  </a:cubicBezTo>
                  <a:cubicBezTo>
                    <a:pt x="204956" y="140354"/>
                    <a:pt x="206251" y="137693"/>
                    <a:pt x="207546" y="135032"/>
                  </a:cubicBezTo>
                  <a:cubicBezTo>
                    <a:pt x="207546" y="133701"/>
                    <a:pt x="206251" y="132370"/>
                    <a:pt x="204956" y="132370"/>
                  </a:cubicBezTo>
                  <a:cubicBezTo>
                    <a:pt x="202366" y="131039"/>
                    <a:pt x="199775" y="129709"/>
                    <a:pt x="197185" y="129709"/>
                  </a:cubicBezTo>
                  <a:cubicBezTo>
                    <a:pt x="193300" y="128378"/>
                    <a:pt x="193300" y="128378"/>
                    <a:pt x="193300" y="124386"/>
                  </a:cubicBezTo>
                  <a:cubicBezTo>
                    <a:pt x="193300" y="119063"/>
                    <a:pt x="193300" y="119063"/>
                    <a:pt x="186825" y="119063"/>
                  </a:cubicBezTo>
                  <a:cubicBezTo>
                    <a:pt x="186825" y="119063"/>
                    <a:pt x="186825" y="119063"/>
                    <a:pt x="184235" y="119063"/>
                  </a:cubicBezTo>
                  <a:close/>
                  <a:moveTo>
                    <a:pt x="187192" y="84090"/>
                  </a:moveTo>
                  <a:cubicBezTo>
                    <a:pt x="207967" y="84090"/>
                    <a:pt x="228741" y="91980"/>
                    <a:pt x="244570" y="107760"/>
                  </a:cubicBezTo>
                  <a:cubicBezTo>
                    <a:pt x="276226" y="139321"/>
                    <a:pt x="276226" y="190607"/>
                    <a:pt x="244570" y="222168"/>
                  </a:cubicBezTo>
                  <a:cubicBezTo>
                    <a:pt x="216870" y="248468"/>
                    <a:pt x="177299" y="252413"/>
                    <a:pt x="145642" y="234003"/>
                  </a:cubicBezTo>
                  <a:cubicBezTo>
                    <a:pt x="132452" y="243208"/>
                    <a:pt x="120580" y="244523"/>
                    <a:pt x="111347" y="243208"/>
                  </a:cubicBezTo>
                  <a:cubicBezTo>
                    <a:pt x="107390" y="243208"/>
                    <a:pt x="107390" y="239263"/>
                    <a:pt x="110028" y="237948"/>
                  </a:cubicBezTo>
                  <a:cubicBezTo>
                    <a:pt x="117942" y="234003"/>
                    <a:pt x="123218" y="224798"/>
                    <a:pt x="127175" y="218223"/>
                  </a:cubicBezTo>
                  <a:cubicBezTo>
                    <a:pt x="127175" y="218223"/>
                    <a:pt x="127175" y="218223"/>
                    <a:pt x="125856" y="218223"/>
                  </a:cubicBezTo>
                  <a:cubicBezTo>
                    <a:pt x="96838" y="186662"/>
                    <a:pt x="98157" y="138006"/>
                    <a:pt x="129813" y="107760"/>
                  </a:cubicBezTo>
                  <a:cubicBezTo>
                    <a:pt x="145642" y="91980"/>
                    <a:pt x="166417" y="84090"/>
                    <a:pt x="187192" y="84090"/>
                  </a:cubicBezTo>
                  <a:close/>
                  <a:moveTo>
                    <a:pt x="36992" y="0"/>
                  </a:moveTo>
                  <a:cubicBezTo>
                    <a:pt x="36992" y="0"/>
                    <a:pt x="36992" y="0"/>
                    <a:pt x="161179" y="0"/>
                  </a:cubicBezTo>
                  <a:cubicBezTo>
                    <a:pt x="180997" y="0"/>
                    <a:pt x="196850" y="15776"/>
                    <a:pt x="196850" y="36810"/>
                  </a:cubicBezTo>
                  <a:cubicBezTo>
                    <a:pt x="196850" y="36810"/>
                    <a:pt x="196850" y="36810"/>
                    <a:pt x="196850" y="67047"/>
                  </a:cubicBezTo>
                  <a:cubicBezTo>
                    <a:pt x="194208" y="67047"/>
                    <a:pt x="191566" y="67047"/>
                    <a:pt x="187602" y="67047"/>
                  </a:cubicBezTo>
                  <a:cubicBezTo>
                    <a:pt x="184960" y="67047"/>
                    <a:pt x="180997" y="67047"/>
                    <a:pt x="178354" y="67047"/>
                  </a:cubicBezTo>
                  <a:cubicBezTo>
                    <a:pt x="178354" y="67047"/>
                    <a:pt x="178354" y="67047"/>
                    <a:pt x="178354" y="60474"/>
                  </a:cubicBezTo>
                  <a:cubicBezTo>
                    <a:pt x="178354" y="60474"/>
                    <a:pt x="178354" y="60474"/>
                    <a:pt x="178354" y="59159"/>
                  </a:cubicBezTo>
                  <a:cubicBezTo>
                    <a:pt x="178354" y="53900"/>
                    <a:pt x="174391" y="48642"/>
                    <a:pt x="169106" y="48642"/>
                  </a:cubicBezTo>
                  <a:cubicBezTo>
                    <a:pt x="169106" y="48642"/>
                    <a:pt x="169106" y="48642"/>
                    <a:pt x="29065" y="48642"/>
                  </a:cubicBezTo>
                  <a:cubicBezTo>
                    <a:pt x="23780" y="48642"/>
                    <a:pt x="19817" y="53900"/>
                    <a:pt x="19817" y="59159"/>
                  </a:cubicBezTo>
                  <a:cubicBezTo>
                    <a:pt x="19817" y="59159"/>
                    <a:pt x="19817" y="59159"/>
                    <a:pt x="19817" y="278706"/>
                  </a:cubicBezTo>
                  <a:cubicBezTo>
                    <a:pt x="19817" y="283964"/>
                    <a:pt x="23780" y="287908"/>
                    <a:pt x="29065" y="287908"/>
                  </a:cubicBezTo>
                  <a:cubicBezTo>
                    <a:pt x="29065" y="287908"/>
                    <a:pt x="29065" y="287908"/>
                    <a:pt x="169106" y="287908"/>
                  </a:cubicBezTo>
                  <a:cubicBezTo>
                    <a:pt x="174391" y="287908"/>
                    <a:pt x="178354" y="282650"/>
                    <a:pt x="178354" y="278706"/>
                  </a:cubicBezTo>
                  <a:cubicBezTo>
                    <a:pt x="178354" y="278706"/>
                    <a:pt x="178354" y="278706"/>
                    <a:pt x="178354" y="261615"/>
                  </a:cubicBezTo>
                  <a:cubicBezTo>
                    <a:pt x="180997" y="261615"/>
                    <a:pt x="184960" y="262930"/>
                    <a:pt x="187602" y="262930"/>
                  </a:cubicBezTo>
                  <a:cubicBezTo>
                    <a:pt x="191566" y="262930"/>
                    <a:pt x="194208" y="261615"/>
                    <a:pt x="196850" y="261615"/>
                  </a:cubicBezTo>
                  <a:cubicBezTo>
                    <a:pt x="196850" y="261615"/>
                    <a:pt x="196850" y="261615"/>
                    <a:pt x="196850" y="299740"/>
                  </a:cubicBezTo>
                  <a:cubicBezTo>
                    <a:pt x="196850" y="320774"/>
                    <a:pt x="180997" y="336550"/>
                    <a:pt x="161179" y="336550"/>
                  </a:cubicBezTo>
                  <a:cubicBezTo>
                    <a:pt x="161179" y="336550"/>
                    <a:pt x="161179" y="336550"/>
                    <a:pt x="36992" y="336550"/>
                  </a:cubicBezTo>
                  <a:cubicBezTo>
                    <a:pt x="17175" y="336550"/>
                    <a:pt x="0" y="320774"/>
                    <a:pt x="0" y="299740"/>
                  </a:cubicBezTo>
                  <a:cubicBezTo>
                    <a:pt x="0" y="299740"/>
                    <a:pt x="0" y="299740"/>
                    <a:pt x="0" y="36810"/>
                  </a:cubicBezTo>
                  <a:cubicBezTo>
                    <a:pt x="0" y="15776"/>
                    <a:pt x="17175" y="0"/>
                    <a:pt x="36992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0174" name="ïṧḻídê"/>
            <p:cNvSpPr/>
            <p:nvPr/>
          </p:nvSpPr>
          <p:spPr>
            <a:xfrm>
              <a:off x="5490" y="4149"/>
              <a:ext cx="796" cy="672"/>
            </a:xfrm>
            <a:custGeom>
              <a:avLst/>
              <a:gdLst/>
              <a:ahLst/>
              <a:cxnLst>
                <a:cxn ang="0">
                  <a:pos x="38100" y="270670"/>
                </a:cxn>
                <a:cxn ang="0">
                  <a:pos x="53976" y="270670"/>
                </a:cxn>
                <a:cxn ang="0">
                  <a:pos x="288131" y="184150"/>
                </a:cxn>
                <a:cxn ang="0">
                  <a:pos x="288131" y="204788"/>
                </a:cxn>
                <a:cxn ang="0">
                  <a:pos x="288131" y="184150"/>
                </a:cxn>
                <a:cxn ang="0">
                  <a:pos x="19050" y="242888"/>
                </a:cxn>
                <a:cxn ang="0">
                  <a:pos x="73025" y="165100"/>
                </a:cxn>
                <a:cxn ang="0">
                  <a:pos x="81400" y="141288"/>
                </a:cxn>
                <a:cxn ang="0">
                  <a:pos x="92075" y="273932"/>
                </a:cxn>
                <a:cxn ang="0">
                  <a:pos x="12010" y="285751"/>
                </a:cxn>
                <a:cxn ang="0">
                  <a:pos x="0" y="153107"/>
                </a:cxn>
                <a:cxn ang="0">
                  <a:pos x="55002" y="82550"/>
                </a:cxn>
                <a:cxn ang="0">
                  <a:pos x="193675" y="99703"/>
                </a:cxn>
                <a:cxn ang="0">
                  <a:pos x="175185" y="285750"/>
                </a:cxn>
                <a:cxn ang="0">
                  <a:pos x="109151" y="276514"/>
                </a:cxn>
                <a:cxn ang="0">
                  <a:pos x="115754" y="275194"/>
                </a:cxn>
                <a:cxn ang="0">
                  <a:pos x="115754" y="254083"/>
                </a:cxn>
                <a:cxn ang="0">
                  <a:pos x="109151" y="235610"/>
                </a:cxn>
                <a:cxn ang="0">
                  <a:pos x="168582" y="110259"/>
                </a:cxn>
                <a:cxn ang="0">
                  <a:pos x="61606" y="126093"/>
                </a:cxn>
                <a:cxn ang="0">
                  <a:pos x="36512" y="99703"/>
                </a:cxn>
                <a:cxn ang="0">
                  <a:pos x="102729" y="0"/>
                </a:cxn>
                <a:cxn ang="0">
                  <a:pos x="338138" y="34237"/>
                </a:cxn>
                <a:cxn ang="0">
                  <a:pos x="305260" y="221226"/>
                </a:cxn>
                <a:cxn ang="0">
                  <a:pos x="234242" y="243612"/>
                </a:cxn>
                <a:cxn ang="0">
                  <a:pos x="277642" y="256780"/>
                </a:cxn>
                <a:cxn ang="0">
                  <a:pos x="265806" y="285750"/>
                </a:cxn>
                <a:cxn ang="0">
                  <a:pos x="210570" y="269948"/>
                </a:cxn>
                <a:cxn ang="0">
                  <a:pos x="210570" y="172504"/>
                </a:cxn>
                <a:cxn ang="0">
                  <a:pos x="309205" y="159335"/>
                </a:cxn>
                <a:cxn ang="0">
                  <a:pos x="296054" y="27653"/>
                </a:cxn>
                <a:cxn ang="0">
                  <a:pos x="98783" y="39504"/>
                </a:cxn>
                <a:cxn ang="0">
                  <a:pos x="69850" y="65841"/>
                </a:cxn>
                <a:cxn ang="0">
                  <a:pos x="102729" y="0"/>
                </a:cxn>
              </a:cxnLst>
              <a:rect l="0" t="0" r="0" b="0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730250" y="1117600"/>
            <a:ext cx="237871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6、公平、公正：</a:t>
            </a:r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具有良好的品德自养，己所不欲、勿施于人，以德服人。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30250" y="2393950"/>
            <a:ext cx="237871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7、专业素质：</a:t>
            </a:r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了解业务，熟悉流程，以才服人。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30250" y="3201035"/>
            <a:ext cx="237871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8、成就动机：</a:t>
            </a:r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具有强烈的上进心和成功欲望，担任班组长的目的不仅是为了满足物质得益，而是为了更好的实现自身的价值。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948680" y="1251585"/>
            <a:ext cx="2540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9、分析问题的能力：</a:t>
            </a:r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善于思考，勤于总结，能够及时发现问题。发现问题是水平，解决问题是能力。</a:t>
            </a:r>
            <a:endParaRPr lang="zh-CN" altLang="en-US" sz="1400" dirty="0">
              <a:solidFill>
                <a:srgbClr val="2C2E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948680" y="2738120"/>
            <a:ext cx="2540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10、承受挫折的能力：</a:t>
            </a:r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能够正视困难，懂得缓解心理压力。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48680" y="3685540"/>
            <a:ext cx="254000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2100"/>
              </a:lnSpc>
              <a:buNone/>
            </a:pPr>
            <a:r>
              <a:rPr lang="zh-CN" altLang="en-US" sz="14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11、控制局面和应变能力：</a:t>
            </a:r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懂得权变，适时调整策略。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676910"/>
            <a:ext cx="2392680" cy="4108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20415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635" y="1412723"/>
            <a:ext cx="9144000" cy="2985905"/>
            <a:chOff x="0" y="1883182"/>
            <a:chExt cx="12192000" cy="3981206"/>
          </a:xfrm>
        </p:grpSpPr>
        <p:sp>
          <p:nvSpPr>
            <p:cNvPr id="5" name="isļïďê"/>
            <p:cNvSpPr/>
            <p:nvPr/>
          </p:nvSpPr>
          <p:spPr>
            <a:xfrm>
              <a:off x="0" y="1883182"/>
              <a:ext cx="5538047" cy="1584960"/>
            </a:xfrm>
            <a:prstGeom prst="rect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îṡlíďe"/>
            <p:cNvSpPr/>
            <p:nvPr/>
          </p:nvSpPr>
          <p:spPr>
            <a:xfrm>
              <a:off x="8727441" y="1883182"/>
              <a:ext cx="3464559" cy="1584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îsľídé"/>
            <p:cNvSpPr/>
            <p:nvPr/>
          </p:nvSpPr>
          <p:spPr>
            <a:xfrm>
              <a:off x="5538047" y="1883182"/>
              <a:ext cx="3192000" cy="158496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dirty="0"/>
            </a:p>
          </p:txBody>
        </p:sp>
        <p:grpSp>
          <p:nvGrpSpPr>
            <p:cNvPr id="51" name="iṣḻiḓè"/>
            <p:cNvGrpSpPr/>
            <p:nvPr/>
          </p:nvGrpSpPr>
          <p:grpSpPr>
            <a:xfrm>
              <a:off x="751205" y="2362955"/>
              <a:ext cx="723900" cy="724800"/>
              <a:chOff x="751205" y="2221055"/>
              <a:chExt cx="723900" cy="589742"/>
            </a:xfrm>
          </p:grpSpPr>
          <p:sp>
            <p:nvSpPr>
              <p:cNvPr id="16" name="ïsļïḍe"/>
              <p:cNvSpPr/>
              <p:nvPr/>
            </p:nvSpPr>
            <p:spPr>
              <a:xfrm>
                <a:off x="751205" y="2221055"/>
                <a:ext cx="723900" cy="58974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îṡ1îďè"/>
              <p:cNvSpPr/>
              <p:nvPr/>
            </p:nvSpPr>
            <p:spPr bwMode="auto">
              <a:xfrm>
                <a:off x="913443" y="2421357"/>
                <a:ext cx="399424" cy="234335"/>
              </a:xfrm>
              <a:custGeom>
                <a:avLst/>
                <a:gdLst>
                  <a:gd name="connsiteX0" fmla="*/ 355420 w 607568"/>
                  <a:gd name="connsiteY0" fmla="*/ 250307 h 491771"/>
                  <a:gd name="connsiteX1" fmla="*/ 352312 w 607568"/>
                  <a:gd name="connsiteY1" fmla="*/ 251812 h 491771"/>
                  <a:gd name="connsiteX2" fmla="*/ 321042 w 607568"/>
                  <a:gd name="connsiteY2" fmla="*/ 289814 h 491771"/>
                  <a:gd name="connsiteX3" fmla="*/ 321513 w 607568"/>
                  <a:gd name="connsiteY3" fmla="*/ 295364 h 491771"/>
                  <a:gd name="connsiteX4" fmla="*/ 369736 w 607568"/>
                  <a:gd name="connsiteY4" fmla="*/ 338257 h 491771"/>
                  <a:gd name="connsiteX5" fmla="*/ 371997 w 607568"/>
                  <a:gd name="connsiteY5" fmla="*/ 339104 h 491771"/>
                  <a:gd name="connsiteX6" fmla="*/ 373127 w 607568"/>
                  <a:gd name="connsiteY6" fmla="*/ 338916 h 491771"/>
                  <a:gd name="connsiteX7" fmla="*/ 375293 w 607568"/>
                  <a:gd name="connsiteY7" fmla="*/ 336282 h 491771"/>
                  <a:gd name="connsiteX8" fmla="*/ 383676 w 607568"/>
                  <a:gd name="connsiteY8" fmla="*/ 279467 h 491771"/>
                  <a:gd name="connsiteX9" fmla="*/ 376424 w 607568"/>
                  <a:gd name="connsiteY9" fmla="*/ 263287 h 491771"/>
                  <a:gd name="connsiteX10" fmla="*/ 357681 w 607568"/>
                  <a:gd name="connsiteY10" fmla="*/ 250965 h 491771"/>
                  <a:gd name="connsiteX11" fmla="*/ 355420 w 607568"/>
                  <a:gd name="connsiteY11" fmla="*/ 250307 h 491771"/>
                  <a:gd name="connsiteX12" fmla="*/ 258879 w 607568"/>
                  <a:gd name="connsiteY12" fmla="*/ 250307 h 491771"/>
                  <a:gd name="connsiteX13" fmla="*/ 256712 w 607568"/>
                  <a:gd name="connsiteY13" fmla="*/ 250965 h 491771"/>
                  <a:gd name="connsiteX14" fmla="*/ 237969 w 607568"/>
                  <a:gd name="connsiteY14" fmla="*/ 263287 h 491771"/>
                  <a:gd name="connsiteX15" fmla="*/ 230717 w 607568"/>
                  <a:gd name="connsiteY15" fmla="*/ 279467 h 491771"/>
                  <a:gd name="connsiteX16" fmla="*/ 239100 w 607568"/>
                  <a:gd name="connsiteY16" fmla="*/ 336282 h 491771"/>
                  <a:gd name="connsiteX17" fmla="*/ 241266 w 607568"/>
                  <a:gd name="connsiteY17" fmla="*/ 338916 h 491771"/>
                  <a:gd name="connsiteX18" fmla="*/ 242396 w 607568"/>
                  <a:gd name="connsiteY18" fmla="*/ 339104 h 491771"/>
                  <a:gd name="connsiteX19" fmla="*/ 244657 w 607568"/>
                  <a:gd name="connsiteY19" fmla="*/ 338257 h 491771"/>
                  <a:gd name="connsiteX20" fmla="*/ 292880 w 607568"/>
                  <a:gd name="connsiteY20" fmla="*/ 295364 h 491771"/>
                  <a:gd name="connsiteX21" fmla="*/ 293351 w 607568"/>
                  <a:gd name="connsiteY21" fmla="*/ 289814 h 491771"/>
                  <a:gd name="connsiteX22" fmla="*/ 261987 w 607568"/>
                  <a:gd name="connsiteY22" fmla="*/ 251812 h 491771"/>
                  <a:gd name="connsiteX23" fmla="*/ 258879 w 607568"/>
                  <a:gd name="connsiteY23" fmla="*/ 250307 h 491771"/>
                  <a:gd name="connsiteX24" fmla="*/ 500465 w 607568"/>
                  <a:gd name="connsiteY24" fmla="*/ 66049 h 491771"/>
                  <a:gd name="connsiteX25" fmla="*/ 565743 w 607568"/>
                  <a:gd name="connsiteY25" fmla="*/ 130673 h 491771"/>
                  <a:gd name="connsiteX26" fmla="*/ 566120 w 607568"/>
                  <a:gd name="connsiteY26" fmla="*/ 130673 h 491771"/>
                  <a:gd name="connsiteX27" fmla="*/ 580250 w 607568"/>
                  <a:gd name="connsiteY27" fmla="*/ 160962 h 491771"/>
                  <a:gd name="connsiteX28" fmla="*/ 560939 w 607568"/>
                  <a:gd name="connsiteY28" fmla="*/ 182503 h 491771"/>
                  <a:gd name="connsiteX29" fmla="*/ 531927 w 607568"/>
                  <a:gd name="connsiteY29" fmla="*/ 223799 h 491771"/>
                  <a:gd name="connsiteX30" fmla="*/ 528253 w 607568"/>
                  <a:gd name="connsiteY30" fmla="*/ 234240 h 491771"/>
                  <a:gd name="connsiteX31" fmla="*/ 530797 w 607568"/>
                  <a:gd name="connsiteY31" fmla="*/ 246281 h 491771"/>
                  <a:gd name="connsiteX32" fmla="*/ 545868 w 607568"/>
                  <a:gd name="connsiteY32" fmla="*/ 261143 h 491771"/>
                  <a:gd name="connsiteX33" fmla="*/ 558961 w 607568"/>
                  <a:gd name="connsiteY33" fmla="*/ 263777 h 491771"/>
                  <a:gd name="connsiteX34" fmla="*/ 597299 w 607568"/>
                  <a:gd name="connsiteY34" fmla="*/ 301968 h 491771"/>
                  <a:gd name="connsiteX35" fmla="*/ 607002 w 607568"/>
                  <a:gd name="connsiteY35" fmla="*/ 350788 h 491771"/>
                  <a:gd name="connsiteX36" fmla="*/ 601256 w 607568"/>
                  <a:gd name="connsiteY36" fmla="*/ 373835 h 491771"/>
                  <a:gd name="connsiteX37" fmla="*/ 579685 w 607568"/>
                  <a:gd name="connsiteY37" fmla="*/ 384088 h 491771"/>
                  <a:gd name="connsiteX38" fmla="*/ 490386 w 607568"/>
                  <a:gd name="connsiteY38" fmla="*/ 384088 h 491771"/>
                  <a:gd name="connsiteX39" fmla="*/ 467685 w 607568"/>
                  <a:gd name="connsiteY39" fmla="*/ 310058 h 491771"/>
                  <a:gd name="connsiteX40" fmla="*/ 431702 w 607568"/>
                  <a:gd name="connsiteY40" fmla="*/ 267445 h 491771"/>
                  <a:gd name="connsiteX41" fmla="*/ 441969 w 607568"/>
                  <a:gd name="connsiteY41" fmla="*/ 263777 h 491771"/>
                  <a:gd name="connsiteX42" fmla="*/ 455157 w 607568"/>
                  <a:gd name="connsiteY42" fmla="*/ 261237 h 491771"/>
                  <a:gd name="connsiteX43" fmla="*/ 470228 w 607568"/>
                  <a:gd name="connsiteY43" fmla="*/ 246281 h 491771"/>
                  <a:gd name="connsiteX44" fmla="*/ 472677 w 607568"/>
                  <a:gd name="connsiteY44" fmla="*/ 234240 h 491771"/>
                  <a:gd name="connsiteX45" fmla="*/ 469098 w 607568"/>
                  <a:gd name="connsiteY45" fmla="*/ 223893 h 491771"/>
                  <a:gd name="connsiteX46" fmla="*/ 439991 w 607568"/>
                  <a:gd name="connsiteY46" fmla="*/ 182503 h 491771"/>
                  <a:gd name="connsiteX47" fmla="*/ 426144 w 607568"/>
                  <a:gd name="connsiteY47" fmla="*/ 172720 h 491771"/>
                  <a:gd name="connsiteX48" fmla="*/ 441404 w 607568"/>
                  <a:gd name="connsiteY48" fmla="*/ 143278 h 491771"/>
                  <a:gd name="connsiteX49" fmla="*/ 439708 w 607568"/>
                  <a:gd name="connsiteY49" fmla="*/ 107438 h 491771"/>
                  <a:gd name="connsiteX50" fmla="*/ 500465 w 607568"/>
                  <a:gd name="connsiteY50" fmla="*/ 66049 h 491771"/>
                  <a:gd name="connsiteX51" fmla="*/ 107100 w 607568"/>
                  <a:gd name="connsiteY51" fmla="*/ 66049 h 491771"/>
                  <a:gd name="connsiteX52" fmla="*/ 171341 w 607568"/>
                  <a:gd name="connsiteY52" fmla="*/ 123618 h 491771"/>
                  <a:gd name="connsiteX53" fmla="*/ 172849 w 607568"/>
                  <a:gd name="connsiteY53" fmla="*/ 143278 h 491771"/>
                  <a:gd name="connsiteX54" fmla="*/ 184246 w 607568"/>
                  <a:gd name="connsiteY54" fmla="*/ 168205 h 491771"/>
                  <a:gd name="connsiteX55" fmla="*/ 167574 w 607568"/>
                  <a:gd name="connsiteY55" fmla="*/ 182503 h 491771"/>
                  <a:gd name="connsiteX56" fmla="*/ 138468 w 607568"/>
                  <a:gd name="connsiteY56" fmla="*/ 223799 h 491771"/>
                  <a:gd name="connsiteX57" fmla="*/ 134794 w 607568"/>
                  <a:gd name="connsiteY57" fmla="*/ 234240 h 491771"/>
                  <a:gd name="connsiteX58" fmla="*/ 137337 w 607568"/>
                  <a:gd name="connsiteY58" fmla="*/ 246281 h 491771"/>
                  <a:gd name="connsiteX59" fmla="*/ 152408 w 607568"/>
                  <a:gd name="connsiteY59" fmla="*/ 261143 h 491771"/>
                  <a:gd name="connsiteX60" fmla="*/ 165596 w 607568"/>
                  <a:gd name="connsiteY60" fmla="*/ 263777 h 491771"/>
                  <a:gd name="connsiteX61" fmla="*/ 179442 w 607568"/>
                  <a:gd name="connsiteY61" fmla="*/ 268856 h 491771"/>
                  <a:gd name="connsiteX62" fmla="*/ 146662 w 607568"/>
                  <a:gd name="connsiteY62" fmla="*/ 310058 h 491771"/>
                  <a:gd name="connsiteX63" fmla="*/ 123867 w 607568"/>
                  <a:gd name="connsiteY63" fmla="*/ 384088 h 491771"/>
                  <a:gd name="connsiteX64" fmla="*/ 27883 w 607568"/>
                  <a:gd name="connsiteY64" fmla="*/ 384088 h 491771"/>
                  <a:gd name="connsiteX65" fmla="*/ 6312 w 607568"/>
                  <a:gd name="connsiteY65" fmla="*/ 373835 h 491771"/>
                  <a:gd name="connsiteX66" fmla="*/ 566 w 607568"/>
                  <a:gd name="connsiteY66" fmla="*/ 350788 h 491771"/>
                  <a:gd name="connsiteX67" fmla="*/ 10268 w 607568"/>
                  <a:gd name="connsiteY67" fmla="*/ 301968 h 491771"/>
                  <a:gd name="connsiteX68" fmla="*/ 48606 w 607568"/>
                  <a:gd name="connsiteY68" fmla="*/ 263777 h 491771"/>
                  <a:gd name="connsiteX69" fmla="*/ 61699 w 607568"/>
                  <a:gd name="connsiteY69" fmla="*/ 261237 h 491771"/>
                  <a:gd name="connsiteX70" fmla="*/ 76770 w 607568"/>
                  <a:gd name="connsiteY70" fmla="*/ 246281 h 491771"/>
                  <a:gd name="connsiteX71" fmla="*/ 79313 w 607568"/>
                  <a:gd name="connsiteY71" fmla="*/ 234240 h 491771"/>
                  <a:gd name="connsiteX72" fmla="*/ 75639 w 607568"/>
                  <a:gd name="connsiteY72" fmla="*/ 223893 h 491771"/>
                  <a:gd name="connsiteX73" fmla="*/ 46628 w 607568"/>
                  <a:gd name="connsiteY73" fmla="*/ 182503 h 491771"/>
                  <a:gd name="connsiteX74" fmla="*/ 27318 w 607568"/>
                  <a:gd name="connsiteY74" fmla="*/ 160962 h 491771"/>
                  <a:gd name="connsiteX75" fmla="*/ 41447 w 607568"/>
                  <a:gd name="connsiteY75" fmla="*/ 130673 h 491771"/>
                  <a:gd name="connsiteX76" fmla="*/ 41824 w 607568"/>
                  <a:gd name="connsiteY76" fmla="*/ 130673 h 491771"/>
                  <a:gd name="connsiteX77" fmla="*/ 107100 w 607568"/>
                  <a:gd name="connsiteY77" fmla="*/ 66049 h 491771"/>
                  <a:gd name="connsiteX78" fmla="*/ 298626 w 607568"/>
                  <a:gd name="connsiteY78" fmla="*/ 0 h 491771"/>
                  <a:gd name="connsiteX79" fmla="*/ 315956 w 607568"/>
                  <a:gd name="connsiteY79" fmla="*/ 0 h 491771"/>
                  <a:gd name="connsiteX80" fmla="*/ 401854 w 607568"/>
                  <a:gd name="connsiteY80" fmla="*/ 85787 h 491771"/>
                  <a:gd name="connsiteX81" fmla="*/ 401854 w 607568"/>
                  <a:gd name="connsiteY81" fmla="*/ 95476 h 491771"/>
                  <a:gd name="connsiteX82" fmla="*/ 421633 w 607568"/>
                  <a:gd name="connsiteY82" fmla="*/ 138840 h 491771"/>
                  <a:gd name="connsiteX83" fmla="*/ 417960 w 607568"/>
                  <a:gd name="connsiteY83" fmla="*/ 149281 h 491771"/>
                  <a:gd name="connsiteX84" fmla="*/ 417112 w 607568"/>
                  <a:gd name="connsiteY84" fmla="*/ 151068 h 491771"/>
                  <a:gd name="connsiteX85" fmla="*/ 411273 w 607568"/>
                  <a:gd name="connsiteY85" fmla="*/ 159534 h 491771"/>
                  <a:gd name="connsiteX86" fmla="*/ 410896 w 607568"/>
                  <a:gd name="connsiteY86" fmla="*/ 159910 h 491771"/>
                  <a:gd name="connsiteX87" fmla="*/ 394037 w 607568"/>
                  <a:gd name="connsiteY87" fmla="*/ 169787 h 491771"/>
                  <a:gd name="connsiteX88" fmla="*/ 384900 w 607568"/>
                  <a:gd name="connsiteY88" fmla="*/ 189541 h 491771"/>
                  <a:gd name="connsiteX89" fmla="*/ 384712 w 607568"/>
                  <a:gd name="connsiteY89" fmla="*/ 189823 h 491771"/>
                  <a:gd name="connsiteX90" fmla="*/ 373316 w 607568"/>
                  <a:gd name="connsiteY90" fmla="*/ 207131 h 491771"/>
                  <a:gd name="connsiteX91" fmla="*/ 372750 w 607568"/>
                  <a:gd name="connsiteY91" fmla="*/ 207789 h 491771"/>
                  <a:gd name="connsiteX92" fmla="*/ 359847 w 607568"/>
                  <a:gd name="connsiteY92" fmla="*/ 222275 h 491771"/>
                  <a:gd name="connsiteX93" fmla="*/ 359188 w 607568"/>
                  <a:gd name="connsiteY93" fmla="*/ 222934 h 491771"/>
                  <a:gd name="connsiteX94" fmla="*/ 345154 w 607568"/>
                  <a:gd name="connsiteY94" fmla="*/ 234598 h 491771"/>
                  <a:gd name="connsiteX95" fmla="*/ 345625 w 607568"/>
                  <a:gd name="connsiteY95" fmla="*/ 236855 h 491771"/>
                  <a:gd name="connsiteX96" fmla="*/ 348639 w 607568"/>
                  <a:gd name="connsiteY96" fmla="*/ 235538 h 491771"/>
                  <a:gd name="connsiteX97" fmla="*/ 355514 w 607568"/>
                  <a:gd name="connsiteY97" fmla="*/ 234033 h 491771"/>
                  <a:gd name="connsiteX98" fmla="*/ 366628 w 607568"/>
                  <a:gd name="connsiteY98" fmla="*/ 237326 h 491771"/>
                  <a:gd name="connsiteX99" fmla="*/ 385371 w 607568"/>
                  <a:gd name="connsiteY99" fmla="*/ 249648 h 491771"/>
                  <a:gd name="connsiteX100" fmla="*/ 399876 w 607568"/>
                  <a:gd name="connsiteY100" fmla="*/ 279373 h 491771"/>
                  <a:gd name="connsiteX101" fmla="*/ 430016 w 607568"/>
                  <a:gd name="connsiteY101" fmla="*/ 289814 h 491771"/>
                  <a:gd name="connsiteX102" fmla="*/ 448382 w 607568"/>
                  <a:gd name="connsiteY102" fmla="*/ 316058 h 491771"/>
                  <a:gd name="connsiteX103" fmla="*/ 481630 w 607568"/>
                  <a:gd name="connsiteY103" fmla="*/ 424515 h 491771"/>
                  <a:gd name="connsiteX104" fmla="*/ 483891 w 607568"/>
                  <a:gd name="connsiteY104" fmla="*/ 436461 h 491771"/>
                  <a:gd name="connsiteX105" fmla="*/ 473718 w 607568"/>
                  <a:gd name="connsiteY105" fmla="*/ 470700 h 491771"/>
                  <a:gd name="connsiteX106" fmla="*/ 443956 w 607568"/>
                  <a:gd name="connsiteY106" fmla="*/ 490360 h 491771"/>
                  <a:gd name="connsiteX107" fmla="*/ 431805 w 607568"/>
                  <a:gd name="connsiteY107" fmla="*/ 491771 h 491771"/>
                  <a:gd name="connsiteX108" fmla="*/ 325375 w 607568"/>
                  <a:gd name="connsiteY108" fmla="*/ 491771 h 491771"/>
                  <a:gd name="connsiteX109" fmla="*/ 337430 w 607568"/>
                  <a:gd name="connsiteY109" fmla="*/ 415296 h 491771"/>
                  <a:gd name="connsiteX110" fmla="*/ 334605 w 607568"/>
                  <a:gd name="connsiteY110" fmla="*/ 389052 h 491771"/>
                  <a:gd name="connsiteX111" fmla="*/ 323962 w 607568"/>
                  <a:gd name="connsiteY111" fmla="*/ 360927 h 491771"/>
                  <a:gd name="connsiteX112" fmla="*/ 337430 w 607568"/>
                  <a:gd name="connsiteY112" fmla="*/ 347476 h 491771"/>
                  <a:gd name="connsiteX113" fmla="*/ 307196 w 607568"/>
                  <a:gd name="connsiteY113" fmla="*/ 317281 h 491771"/>
                  <a:gd name="connsiteX114" fmla="*/ 276868 w 607568"/>
                  <a:gd name="connsiteY114" fmla="*/ 347476 h 491771"/>
                  <a:gd name="connsiteX115" fmla="*/ 290337 w 607568"/>
                  <a:gd name="connsiteY115" fmla="*/ 360927 h 491771"/>
                  <a:gd name="connsiteX116" fmla="*/ 279694 w 607568"/>
                  <a:gd name="connsiteY116" fmla="*/ 389052 h 491771"/>
                  <a:gd name="connsiteX117" fmla="*/ 276963 w 607568"/>
                  <a:gd name="connsiteY117" fmla="*/ 415296 h 491771"/>
                  <a:gd name="connsiteX118" fmla="*/ 288736 w 607568"/>
                  <a:gd name="connsiteY118" fmla="*/ 491771 h 491771"/>
                  <a:gd name="connsiteX119" fmla="*/ 182493 w 607568"/>
                  <a:gd name="connsiteY119" fmla="*/ 491771 h 491771"/>
                  <a:gd name="connsiteX120" fmla="*/ 170437 w 607568"/>
                  <a:gd name="connsiteY120" fmla="*/ 490360 h 491771"/>
                  <a:gd name="connsiteX121" fmla="*/ 140675 w 607568"/>
                  <a:gd name="connsiteY121" fmla="*/ 470700 h 491771"/>
                  <a:gd name="connsiteX122" fmla="*/ 132669 w 607568"/>
                  <a:gd name="connsiteY122" fmla="*/ 424515 h 491771"/>
                  <a:gd name="connsiteX123" fmla="*/ 166011 w 607568"/>
                  <a:gd name="connsiteY123" fmla="*/ 316058 h 491771"/>
                  <a:gd name="connsiteX124" fmla="*/ 184377 w 607568"/>
                  <a:gd name="connsiteY124" fmla="*/ 289814 h 491771"/>
                  <a:gd name="connsiteX125" fmla="*/ 214517 w 607568"/>
                  <a:gd name="connsiteY125" fmla="*/ 279373 h 491771"/>
                  <a:gd name="connsiteX126" fmla="*/ 214517 w 607568"/>
                  <a:gd name="connsiteY126" fmla="*/ 279279 h 491771"/>
                  <a:gd name="connsiteX127" fmla="*/ 229022 w 607568"/>
                  <a:gd name="connsiteY127" fmla="*/ 249648 h 491771"/>
                  <a:gd name="connsiteX128" fmla="*/ 247765 w 607568"/>
                  <a:gd name="connsiteY128" fmla="*/ 237326 h 491771"/>
                  <a:gd name="connsiteX129" fmla="*/ 258879 w 607568"/>
                  <a:gd name="connsiteY129" fmla="*/ 234033 h 491771"/>
                  <a:gd name="connsiteX130" fmla="*/ 265754 w 607568"/>
                  <a:gd name="connsiteY130" fmla="*/ 235538 h 491771"/>
                  <a:gd name="connsiteX131" fmla="*/ 268768 w 607568"/>
                  <a:gd name="connsiteY131" fmla="*/ 236855 h 491771"/>
                  <a:gd name="connsiteX132" fmla="*/ 269239 w 607568"/>
                  <a:gd name="connsiteY132" fmla="*/ 234598 h 491771"/>
                  <a:gd name="connsiteX133" fmla="*/ 255205 w 607568"/>
                  <a:gd name="connsiteY133" fmla="*/ 222934 h 491771"/>
                  <a:gd name="connsiteX134" fmla="*/ 254546 w 607568"/>
                  <a:gd name="connsiteY134" fmla="*/ 222275 h 491771"/>
                  <a:gd name="connsiteX135" fmla="*/ 241548 w 607568"/>
                  <a:gd name="connsiteY135" fmla="*/ 207789 h 491771"/>
                  <a:gd name="connsiteX136" fmla="*/ 241077 w 607568"/>
                  <a:gd name="connsiteY136" fmla="*/ 207225 h 491771"/>
                  <a:gd name="connsiteX137" fmla="*/ 229681 w 607568"/>
                  <a:gd name="connsiteY137" fmla="*/ 189823 h 491771"/>
                  <a:gd name="connsiteX138" fmla="*/ 229493 w 607568"/>
                  <a:gd name="connsiteY138" fmla="*/ 189635 h 491771"/>
                  <a:gd name="connsiteX139" fmla="*/ 220356 w 607568"/>
                  <a:gd name="connsiteY139" fmla="*/ 169787 h 491771"/>
                  <a:gd name="connsiteX140" fmla="*/ 203497 w 607568"/>
                  <a:gd name="connsiteY140" fmla="*/ 159910 h 491771"/>
                  <a:gd name="connsiteX141" fmla="*/ 203120 w 607568"/>
                  <a:gd name="connsiteY141" fmla="*/ 159534 h 491771"/>
                  <a:gd name="connsiteX142" fmla="*/ 197281 w 607568"/>
                  <a:gd name="connsiteY142" fmla="*/ 151068 h 491771"/>
                  <a:gd name="connsiteX143" fmla="*/ 196433 w 607568"/>
                  <a:gd name="connsiteY143" fmla="*/ 149281 h 491771"/>
                  <a:gd name="connsiteX144" fmla="*/ 192666 w 607568"/>
                  <a:gd name="connsiteY144" fmla="*/ 138840 h 491771"/>
                  <a:gd name="connsiteX145" fmla="*/ 212727 w 607568"/>
                  <a:gd name="connsiteY145" fmla="*/ 95476 h 491771"/>
                  <a:gd name="connsiteX146" fmla="*/ 212727 w 607568"/>
                  <a:gd name="connsiteY146" fmla="*/ 85787 h 491771"/>
                  <a:gd name="connsiteX147" fmla="*/ 298626 w 607568"/>
                  <a:gd name="connsiteY147" fmla="*/ 0 h 491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7568" h="491771">
                    <a:moveTo>
                      <a:pt x="355420" y="250307"/>
                    </a:moveTo>
                    <a:cubicBezTo>
                      <a:pt x="354290" y="250307"/>
                      <a:pt x="353160" y="250871"/>
                      <a:pt x="352312" y="251812"/>
                    </a:cubicBezTo>
                    <a:lnTo>
                      <a:pt x="321042" y="289814"/>
                    </a:lnTo>
                    <a:cubicBezTo>
                      <a:pt x="319723" y="291507"/>
                      <a:pt x="319912" y="293953"/>
                      <a:pt x="321513" y="295364"/>
                    </a:cubicBezTo>
                    <a:lnTo>
                      <a:pt x="369736" y="338257"/>
                    </a:lnTo>
                    <a:cubicBezTo>
                      <a:pt x="370396" y="338822"/>
                      <a:pt x="371149" y="339104"/>
                      <a:pt x="371997" y="339104"/>
                    </a:cubicBezTo>
                    <a:cubicBezTo>
                      <a:pt x="372374" y="339104"/>
                      <a:pt x="372750" y="339010"/>
                      <a:pt x="373127" y="338916"/>
                    </a:cubicBezTo>
                    <a:cubicBezTo>
                      <a:pt x="374257" y="338539"/>
                      <a:pt x="375105" y="337505"/>
                      <a:pt x="375293" y="336282"/>
                    </a:cubicBezTo>
                    <a:lnTo>
                      <a:pt x="383676" y="279467"/>
                    </a:lnTo>
                    <a:cubicBezTo>
                      <a:pt x="384618" y="273164"/>
                      <a:pt x="381792" y="266768"/>
                      <a:pt x="376424" y="263287"/>
                    </a:cubicBezTo>
                    <a:lnTo>
                      <a:pt x="357681" y="250965"/>
                    </a:lnTo>
                    <a:cubicBezTo>
                      <a:pt x="357021" y="250495"/>
                      <a:pt x="356174" y="250307"/>
                      <a:pt x="355420" y="250307"/>
                    </a:cubicBezTo>
                    <a:close/>
                    <a:moveTo>
                      <a:pt x="258879" y="250307"/>
                    </a:moveTo>
                    <a:cubicBezTo>
                      <a:pt x="258125" y="250307"/>
                      <a:pt x="257372" y="250495"/>
                      <a:pt x="256712" y="250965"/>
                    </a:cubicBezTo>
                    <a:lnTo>
                      <a:pt x="237969" y="263287"/>
                    </a:lnTo>
                    <a:cubicBezTo>
                      <a:pt x="232601" y="266768"/>
                      <a:pt x="229775" y="273164"/>
                      <a:pt x="230717" y="279467"/>
                    </a:cubicBezTo>
                    <a:lnTo>
                      <a:pt x="239100" y="336282"/>
                    </a:lnTo>
                    <a:cubicBezTo>
                      <a:pt x="239288" y="337505"/>
                      <a:pt x="240136" y="338539"/>
                      <a:pt x="241266" y="338916"/>
                    </a:cubicBezTo>
                    <a:cubicBezTo>
                      <a:pt x="241643" y="339010"/>
                      <a:pt x="242019" y="339104"/>
                      <a:pt x="242396" y="339104"/>
                    </a:cubicBezTo>
                    <a:cubicBezTo>
                      <a:pt x="243244" y="339104"/>
                      <a:pt x="243997" y="338822"/>
                      <a:pt x="244657" y="338257"/>
                    </a:cubicBezTo>
                    <a:lnTo>
                      <a:pt x="292880" y="295364"/>
                    </a:lnTo>
                    <a:cubicBezTo>
                      <a:pt x="294481" y="293953"/>
                      <a:pt x="294670" y="291507"/>
                      <a:pt x="293351" y="289814"/>
                    </a:cubicBezTo>
                    <a:lnTo>
                      <a:pt x="261987" y="251812"/>
                    </a:lnTo>
                    <a:cubicBezTo>
                      <a:pt x="261233" y="250871"/>
                      <a:pt x="260103" y="250307"/>
                      <a:pt x="258879" y="250307"/>
                    </a:cubicBezTo>
                    <a:close/>
                    <a:moveTo>
                      <a:pt x="500465" y="66049"/>
                    </a:moveTo>
                    <a:cubicBezTo>
                      <a:pt x="548129" y="66049"/>
                      <a:pt x="562447" y="93516"/>
                      <a:pt x="565743" y="130673"/>
                    </a:cubicBezTo>
                    <a:cubicBezTo>
                      <a:pt x="565932" y="130673"/>
                      <a:pt x="566026" y="130673"/>
                      <a:pt x="566120" y="130673"/>
                    </a:cubicBezTo>
                    <a:cubicBezTo>
                      <a:pt x="577141" y="133118"/>
                      <a:pt x="583358" y="146664"/>
                      <a:pt x="580250" y="160962"/>
                    </a:cubicBezTo>
                    <a:cubicBezTo>
                      <a:pt x="577706" y="172532"/>
                      <a:pt x="569700" y="180904"/>
                      <a:pt x="560939" y="182503"/>
                    </a:cubicBezTo>
                    <a:cubicBezTo>
                      <a:pt x="554628" y="199529"/>
                      <a:pt x="543796" y="214016"/>
                      <a:pt x="531927" y="223799"/>
                    </a:cubicBezTo>
                    <a:cubicBezTo>
                      <a:pt x="528913" y="226338"/>
                      <a:pt x="527500" y="230383"/>
                      <a:pt x="528253" y="234240"/>
                    </a:cubicBezTo>
                    <a:lnTo>
                      <a:pt x="530797" y="246281"/>
                    </a:lnTo>
                    <a:cubicBezTo>
                      <a:pt x="532304" y="253806"/>
                      <a:pt x="538238" y="259732"/>
                      <a:pt x="545868" y="261143"/>
                    </a:cubicBezTo>
                    <a:lnTo>
                      <a:pt x="558961" y="263777"/>
                    </a:lnTo>
                    <a:cubicBezTo>
                      <a:pt x="578366" y="267634"/>
                      <a:pt x="593437" y="282684"/>
                      <a:pt x="597299" y="301968"/>
                    </a:cubicBezTo>
                    <a:lnTo>
                      <a:pt x="607002" y="350788"/>
                    </a:lnTo>
                    <a:cubicBezTo>
                      <a:pt x="608697" y="358972"/>
                      <a:pt x="606531" y="367438"/>
                      <a:pt x="601256" y="373835"/>
                    </a:cubicBezTo>
                    <a:cubicBezTo>
                      <a:pt x="595981" y="380325"/>
                      <a:pt x="588068" y="384088"/>
                      <a:pt x="579685" y="384088"/>
                    </a:cubicBezTo>
                    <a:lnTo>
                      <a:pt x="490386" y="384088"/>
                    </a:lnTo>
                    <a:lnTo>
                      <a:pt x="467685" y="310058"/>
                    </a:lnTo>
                    <a:cubicBezTo>
                      <a:pt x="461845" y="291150"/>
                      <a:pt x="448563" y="276194"/>
                      <a:pt x="431702" y="267445"/>
                    </a:cubicBezTo>
                    <a:cubicBezTo>
                      <a:pt x="434999" y="265940"/>
                      <a:pt x="438295" y="264529"/>
                      <a:pt x="441969" y="263777"/>
                    </a:cubicBezTo>
                    <a:lnTo>
                      <a:pt x="455157" y="261237"/>
                    </a:lnTo>
                    <a:cubicBezTo>
                      <a:pt x="462692" y="259732"/>
                      <a:pt x="468627" y="253806"/>
                      <a:pt x="470228" y="246281"/>
                    </a:cubicBezTo>
                    <a:lnTo>
                      <a:pt x="472677" y="234240"/>
                    </a:lnTo>
                    <a:cubicBezTo>
                      <a:pt x="473525" y="230383"/>
                      <a:pt x="472112" y="226338"/>
                      <a:pt x="469098" y="223893"/>
                    </a:cubicBezTo>
                    <a:cubicBezTo>
                      <a:pt x="457229" y="214016"/>
                      <a:pt x="446302" y="199529"/>
                      <a:pt x="439991" y="182503"/>
                    </a:cubicBezTo>
                    <a:cubicBezTo>
                      <a:pt x="434716" y="181563"/>
                      <a:pt x="429818" y="177894"/>
                      <a:pt x="426144" y="172720"/>
                    </a:cubicBezTo>
                    <a:cubicBezTo>
                      <a:pt x="433303" y="164725"/>
                      <a:pt x="438861" y="154754"/>
                      <a:pt x="441404" y="143278"/>
                    </a:cubicBezTo>
                    <a:cubicBezTo>
                      <a:pt x="444324" y="130485"/>
                      <a:pt x="443476" y="118068"/>
                      <a:pt x="439708" y="107438"/>
                    </a:cubicBezTo>
                    <a:cubicBezTo>
                      <a:pt x="447244" y="82699"/>
                      <a:pt x="464200" y="66049"/>
                      <a:pt x="500465" y="66049"/>
                    </a:cubicBezTo>
                    <a:close/>
                    <a:moveTo>
                      <a:pt x="107100" y="66049"/>
                    </a:moveTo>
                    <a:cubicBezTo>
                      <a:pt x="151561" y="66049"/>
                      <a:pt x="166820" y="90130"/>
                      <a:pt x="171341" y="123618"/>
                    </a:cubicBezTo>
                    <a:cubicBezTo>
                      <a:pt x="170965" y="129920"/>
                      <a:pt x="171436" y="136505"/>
                      <a:pt x="172849" y="143278"/>
                    </a:cubicBezTo>
                    <a:cubicBezTo>
                      <a:pt x="174921" y="152590"/>
                      <a:pt x="178971" y="161056"/>
                      <a:pt x="184246" y="168205"/>
                    </a:cubicBezTo>
                    <a:cubicBezTo>
                      <a:pt x="180573" y="175919"/>
                      <a:pt x="174356" y="181281"/>
                      <a:pt x="167574" y="182503"/>
                    </a:cubicBezTo>
                    <a:cubicBezTo>
                      <a:pt x="161263" y="199529"/>
                      <a:pt x="150336" y="214016"/>
                      <a:pt x="138468" y="223799"/>
                    </a:cubicBezTo>
                    <a:cubicBezTo>
                      <a:pt x="135453" y="226338"/>
                      <a:pt x="134040" y="230383"/>
                      <a:pt x="134794" y="234240"/>
                    </a:cubicBezTo>
                    <a:lnTo>
                      <a:pt x="137337" y="246281"/>
                    </a:lnTo>
                    <a:cubicBezTo>
                      <a:pt x="138939" y="253806"/>
                      <a:pt x="144873" y="259732"/>
                      <a:pt x="152408" y="261143"/>
                    </a:cubicBezTo>
                    <a:lnTo>
                      <a:pt x="165596" y="263777"/>
                    </a:lnTo>
                    <a:cubicBezTo>
                      <a:pt x="170494" y="264812"/>
                      <a:pt x="175203" y="266505"/>
                      <a:pt x="179442" y="268856"/>
                    </a:cubicBezTo>
                    <a:cubicBezTo>
                      <a:pt x="164088" y="277793"/>
                      <a:pt x="152126" y="292279"/>
                      <a:pt x="146662" y="310058"/>
                    </a:cubicBezTo>
                    <a:lnTo>
                      <a:pt x="123867" y="384088"/>
                    </a:lnTo>
                    <a:lnTo>
                      <a:pt x="27883" y="384088"/>
                    </a:lnTo>
                    <a:cubicBezTo>
                      <a:pt x="19499" y="384088"/>
                      <a:pt x="11587" y="380325"/>
                      <a:pt x="6312" y="373835"/>
                    </a:cubicBezTo>
                    <a:cubicBezTo>
                      <a:pt x="1037" y="367438"/>
                      <a:pt x="-1129" y="358972"/>
                      <a:pt x="566" y="350788"/>
                    </a:cubicBezTo>
                    <a:lnTo>
                      <a:pt x="10268" y="301968"/>
                    </a:lnTo>
                    <a:cubicBezTo>
                      <a:pt x="14130" y="282684"/>
                      <a:pt x="29202" y="267634"/>
                      <a:pt x="48606" y="263777"/>
                    </a:cubicBezTo>
                    <a:lnTo>
                      <a:pt x="61699" y="261237"/>
                    </a:lnTo>
                    <a:cubicBezTo>
                      <a:pt x="69328" y="259732"/>
                      <a:pt x="75263" y="253806"/>
                      <a:pt x="76770" y="246281"/>
                    </a:cubicBezTo>
                    <a:lnTo>
                      <a:pt x="79313" y="234240"/>
                    </a:lnTo>
                    <a:cubicBezTo>
                      <a:pt x="80067" y="230383"/>
                      <a:pt x="78654" y="226338"/>
                      <a:pt x="75639" y="223893"/>
                    </a:cubicBezTo>
                    <a:cubicBezTo>
                      <a:pt x="63771" y="214016"/>
                      <a:pt x="52939" y="199623"/>
                      <a:pt x="46628" y="182503"/>
                    </a:cubicBezTo>
                    <a:cubicBezTo>
                      <a:pt x="37867" y="180904"/>
                      <a:pt x="29861" y="172532"/>
                      <a:pt x="27318" y="160962"/>
                    </a:cubicBezTo>
                    <a:cubicBezTo>
                      <a:pt x="24115" y="146664"/>
                      <a:pt x="30426" y="133118"/>
                      <a:pt x="41447" y="130673"/>
                    </a:cubicBezTo>
                    <a:cubicBezTo>
                      <a:pt x="41541" y="130673"/>
                      <a:pt x="41729" y="130673"/>
                      <a:pt x="41824" y="130673"/>
                    </a:cubicBezTo>
                    <a:cubicBezTo>
                      <a:pt x="45403" y="93516"/>
                      <a:pt x="60192" y="66049"/>
                      <a:pt x="107100" y="66049"/>
                    </a:cubicBezTo>
                    <a:close/>
                    <a:moveTo>
                      <a:pt x="298626" y="0"/>
                    </a:moveTo>
                    <a:lnTo>
                      <a:pt x="315956" y="0"/>
                    </a:lnTo>
                    <a:cubicBezTo>
                      <a:pt x="363426" y="0"/>
                      <a:pt x="401854" y="38378"/>
                      <a:pt x="401854" y="85787"/>
                    </a:cubicBezTo>
                    <a:lnTo>
                      <a:pt x="401854" y="95476"/>
                    </a:lnTo>
                    <a:cubicBezTo>
                      <a:pt x="417301" y="99238"/>
                      <a:pt x="426154" y="118522"/>
                      <a:pt x="421633" y="138840"/>
                    </a:cubicBezTo>
                    <a:cubicBezTo>
                      <a:pt x="420880" y="142602"/>
                      <a:pt x="419467" y="146083"/>
                      <a:pt x="417960" y="149281"/>
                    </a:cubicBezTo>
                    <a:cubicBezTo>
                      <a:pt x="417677" y="149939"/>
                      <a:pt x="417395" y="150504"/>
                      <a:pt x="417112" y="151068"/>
                    </a:cubicBezTo>
                    <a:cubicBezTo>
                      <a:pt x="415417" y="154172"/>
                      <a:pt x="413533" y="157088"/>
                      <a:pt x="411273" y="159534"/>
                    </a:cubicBezTo>
                    <a:cubicBezTo>
                      <a:pt x="411179" y="159628"/>
                      <a:pt x="410990" y="159816"/>
                      <a:pt x="410896" y="159910"/>
                    </a:cubicBezTo>
                    <a:cubicBezTo>
                      <a:pt x="406092" y="165084"/>
                      <a:pt x="400159" y="168658"/>
                      <a:pt x="394037" y="169787"/>
                    </a:cubicBezTo>
                    <a:cubicBezTo>
                      <a:pt x="391494" y="176654"/>
                      <a:pt x="388385" y="183332"/>
                      <a:pt x="384900" y="189541"/>
                    </a:cubicBezTo>
                    <a:cubicBezTo>
                      <a:pt x="384806" y="189635"/>
                      <a:pt x="384806" y="189729"/>
                      <a:pt x="384712" y="189823"/>
                    </a:cubicBezTo>
                    <a:cubicBezTo>
                      <a:pt x="381227" y="196031"/>
                      <a:pt x="377460" y="201769"/>
                      <a:pt x="373316" y="207131"/>
                    </a:cubicBezTo>
                    <a:cubicBezTo>
                      <a:pt x="373127" y="207413"/>
                      <a:pt x="372939" y="207601"/>
                      <a:pt x="372750" y="207789"/>
                    </a:cubicBezTo>
                    <a:cubicBezTo>
                      <a:pt x="368700" y="213057"/>
                      <a:pt x="364368" y="217948"/>
                      <a:pt x="359847" y="222275"/>
                    </a:cubicBezTo>
                    <a:cubicBezTo>
                      <a:pt x="359658" y="222463"/>
                      <a:pt x="359376" y="222651"/>
                      <a:pt x="359188" y="222934"/>
                    </a:cubicBezTo>
                    <a:cubicBezTo>
                      <a:pt x="354667" y="227261"/>
                      <a:pt x="349957" y="231211"/>
                      <a:pt x="345154" y="234598"/>
                    </a:cubicBezTo>
                    <a:lnTo>
                      <a:pt x="345625" y="236855"/>
                    </a:lnTo>
                    <a:cubicBezTo>
                      <a:pt x="346567" y="236385"/>
                      <a:pt x="347603" y="235915"/>
                      <a:pt x="348639" y="235538"/>
                    </a:cubicBezTo>
                    <a:cubicBezTo>
                      <a:pt x="350899" y="234786"/>
                      <a:pt x="353065" y="234033"/>
                      <a:pt x="355514" y="234033"/>
                    </a:cubicBezTo>
                    <a:cubicBezTo>
                      <a:pt x="359470" y="234033"/>
                      <a:pt x="363238" y="235162"/>
                      <a:pt x="366628" y="237326"/>
                    </a:cubicBezTo>
                    <a:cubicBezTo>
                      <a:pt x="366628" y="237326"/>
                      <a:pt x="380756" y="246450"/>
                      <a:pt x="385371" y="249648"/>
                    </a:cubicBezTo>
                    <a:cubicBezTo>
                      <a:pt x="401854" y="261030"/>
                      <a:pt x="399876" y="279373"/>
                      <a:pt x="399876" y="279373"/>
                    </a:cubicBezTo>
                    <a:cubicBezTo>
                      <a:pt x="410990" y="279655"/>
                      <a:pt x="421822" y="283041"/>
                      <a:pt x="430016" y="289814"/>
                    </a:cubicBezTo>
                    <a:cubicBezTo>
                      <a:pt x="445180" y="302324"/>
                      <a:pt x="447535" y="313330"/>
                      <a:pt x="448382" y="316058"/>
                    </a:cubicBezTo>
                    <a:lnTo>
                      <a:pt x="481630" y="424515"/>
                    </a:lnTo>
                    <a:cubicBezTo>
                      <a:pt x="482855" y="428371"/>
                      <a:pt x="483608" y="432416"/>
                      <a:pt x="483891" y="436461"/>
                    </a:cubicBezTo>
                    <a:cubicBezTo>
                      <a:pt x="484644" y="448595"/>
                      <a:pt x="481159" y="460730"/>
                      <a:pt x="473718" y="470700"/>
                    </a:cubicBezTo>
                    <a:cubicBezTo>
                      <a:pt x="466372" y="480671"/>
                      <a:pt x="455823" y="487538"/>
                      <a:pt x="443956" y="490360"/>
                    </a:cubicBezTo>
                    <a:cubicBezTo>
                      <a:pt x="440000" y="491301"/>
                      <a:pt x="435950" y="491771"/>
                      <a:pt x="431805" y="491771"/>
                    </a:cubicBezTo>
                    <a:lnTo>
                      <a:pt x="325375" y="491771"/>
                    </a:lnTo>
                    <a:lnTo>
                      <a:pt x="337430" y="415296"/>
                    </a:lnTo>
                    <a:cubicBezTo>
                      <a:pt x="338749" y="406454"/>
                      <a:pt x="337807" y="397424"/>
                      <a:pt x="334605" y="389052"/>
                    </a:cubicBezTo>
                    <a:lnTo>
                      <a:pt x="323962" y="360927"/>
                    </a:lnTo>
                    <a:lnTo>
                      <a:pt x="337430" y="347476"/>
                    </a:lnTo>
                    <a:lnTo>
                      <a:pt x="307196" y="317281"/>
                    </a:lnTo>
                    <a:lnTo>
                      <a:pt x="276868" y="347476"/>
                    </a:lnTo>
                    <a:lnTo>
                      <a:pt x="290337" y="360927"/>
                    </a:lnTo>
                    <a:lnTo>
                      <a:pt x="279694" y="389052"/>
                    </a:lnTo>
                    <a:cubicBezTo>
                      <a:pt x="276586" y="397424"/>
                      <a:pt x="275644" y="406454"/>
                      <a:pt x="276963" y="415296"/>
                    </a:cubicBezTo>
                    <a:lnTo>
                      <a:pt x="288736" y="491771"/>
                    </a:lnTo>
                    <a:lnTo>
                      <a:pt x="182493" y="491771"/>
                    </a:lnTo>
                    <a:cubicBezTo>
                      <a:pt x="178443" y="491771"/>
                      <a:pt x="174299" y="491301"/>
                      <a:pt x="170437" y="490360"/>
                    </a:cubicBezTo>
                    <a:cubicBezTo>
                      <a:pt x="158570" y="487538"/>
                      <a:pt x="148021" y="480671"/>
                      <a:pt x="140675" y="470700"/>
                    </a:cubicBezTo>
                    <a:cubicBezTo>
                      <a:pt x="130785" y="457343"/>
                      <a:pt x="127865" y="440223"/>
                      <a:pt x="132669" y="424515"/>
                    </a:cubicBezTo>
                    <a:lnTo>
                      <a:pt x="166011" y="316058"/>
                    </a:lnTo>
                    <a:cubicBezTo>
                      <a:pt x="166858" y="313330"/>
                      <a:pt x="170908" y="300631"/>
                      <a:pt x="184377" y="289814"/>
                    </a:cubicBezTo>
                    <a:cubicBezTo>
                      <a:pt x="192666" y="283229"/>
                      <a:pt x="203403" y="279655"/>
                      <a:pt x="214517" y="279373"/>
                    </a:cubicBezTo>
                    <a:lnTo>
                      <a:pt x="214517" y="279279"/>
                    </a:lnTo>
                    <a:cubicBezTo>
                      <a:pt x="214140" y="273447"/>
                      <a:pt x="211880" y="260654"/>
                      <a:pt x="229022" y="249648"/>
                    </a:cubicBezTo>
                    <a:cubicBezTo>
                      <a:pt x="233731" y="246638"/>
                      <a:pt x="247765" y="237326"/>
                      <a:pt x="247765" y="237326"/>
                    </a:cubicBezTo>
                    <a:cubicBezTo>
                      <a:pt x="251061" y="235162"/>
                      <a:pt x="254923" y="234033"/>
                      <a:pt x="258879" y="234033"/>
                    </a:cubicBezTo>
                    <a:cubicBezTo>
                      <a:pt x="261328" y="234033"/>
                      <a:pt x="263494" y="234786"/>
                      <a:pt x="265754" y="235538"/>
                    </a:cubicBezTo>
                    <a:cubicBezTo>
                      <a:pt x="266790" y="236009"/>
                      <a:pt x="267826" y="236385"/>
                      <a:pt x="268768" y="236855"/>
                    </a:cubicBezTo>
                    <a:lnTo>
                      <a:pt x="269239" y="234598"/>
                    </a:lnTo>
                    <a:cubicBezTo>
                      <a:pt x="264436" y="231211"/>
                      <a:pt x="259726" y="227261"/>
                      <a:pt x="255205" y="222934"/>
                    </a:cubicBezTo>
                    <a:cubicBezTo>
                      <a:pt x="254923" y="222651"/>
                      <a:pt x="254735" y="222463"/>
                      <a:pt x="254546" y="222275"/>
                    </a:cubicBezTo>
                    <a:cubicBezTo>
                      <a:pt x="250025" y="217948"/>
                      <a:pt x="245693" y="213057"/>
                      <a:pt x="241548" y="207789"/>
                    </a:cubicBezTo>
                    <a:cubicBezTo>
                      <a:pt x="241454" y="207601"/>
                      <a:pt x="241266" y="207413"/>
                      <a:pt x="241077" y="207225"/>
                    </a:cubicBezTo>
                    <a:cubicBezTo>
                      <a:pt x="236933" y="201769"/>
                      <a:pt x="233072" y="196031"/>
                      <a:pt x="229681" y="189823"/>
                    </a:cubicBezTo>
                    <a:cubicBezTo>
                      <a:pt x="229587" y="189729"/>
                      <a:pt x="229587" y="189635"/>
                      <a:pt x="229493" y="189635"/>
                    </a:cubicBezTo>
                    <a:cubicBezTo>
                      <a:pt x="226008" y="183332"/>
                      <a:pt x="222899" y="176654"/>
                      <a:pt x="220356" y="169787"/>
                    </a:cubicBezTo>
                    <a:cubicBezTo>
                      <a:pt x="214140" y="168658"/>
                      <a:pt x="208301" y="165084"/>
                      <a:pt x="203497" y="159910"/>
                    </a:cubicBezTo>
                    <a:cubicBezTo>
                      <a:pt x="203309" y="159722"/>
                      <a:pt x="203214" y="159628"/>
                      <a:pt x="203120" y="159534"/>
                    </a:cubicBezTo>
                    <a:cubicBezTo>
                      <a:pt x="200860" y="157088"/>
                      <a:pt x="198976" y="154172"/>
                      <a:pt x="197281" y="151068"/>
                    </a:cubicBezTo>
                    <a:cubicBezTo>
                      <a:pt x="196998" y="150504"/>
                      <a:pt x="196716" y="149939"/>
                      <a:pt x="196433" y="149281"/>
                    </a:cubicBezTo>
                    <a:cubicBezTo>
                      <a:pt x="194832" y="146083"/>
                      <a:pt x="193513" y="142602"/>
                      <a:pt x="192666" y="138840"/>
                    </a:cubicBezTo>
                    <a:cubicBezTo>
                      <a:pt x="188145" y="118428"/>
                      <a:pt x="197092" y="99050"/>
                      <a:pt x="212727" y="95476"/>
                    </a:cubicBezTo>
                    <a:lnTo>
                      <a:pt x="212727" y="85787"/>
                    </a:lnTo>
                    <a:cubicBezTo>
                      <a:pt x="212727" y="38378"/>
                      <a:pt x="251155" y="0"/>
                      <a:pt x="298626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50000" lnSpcReduction="20000"/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" name="iṩ1iḍè"/>
            <p:cNvGrpSpPr/>
            <p:nvPr/>
          </p:nvGrpSpPr>
          <p:grpSpPr>
            <a:xfrm>
              <a:off x="751205" y="5140488"/>
              <a:ext cx="723900" cy="723900"/>
              <a:chOff x="751205" y="5140488"/>
              <a:chExt cx="723900" cy="723900"/>
            </a:xfrm>
          </p:grpSpPr>
          <p:sp>
            <p:nvSpPr>
              <p:cNvPr id="15" name="îšļïḑé"/>
              <p:cNvSpPr/>
              <p:nvPr/>
            </p:nvSpPr>
            <p:spPr>
              <a:xfrm>
                <a:off x="751205" y="5140488"/>
                <a:ext cx="723900" cy="7239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îśḻiḑè"/>
              <p:cNvSpPr/>
              <p:nvPr/>
            </p:nvSpPr>
            <p:spPr bwMode="auto">
              <a:xfrm>
                <a:off x="903928" y="5301157"/>
                <a:ext cx="418454" cy="402562"/>
              </a:xfrm>
              <a:custGeom>
                <a:avLst/>
                <a:gdLst>
                  <a:gd name="connsiteX0" fmla="*/ 195114 w 608814"/>
                  <a:gd name="connsiteY0" fmla="*/ 351627 h 585693"/>
                  <a:gd name="connsiteX1" fmla="*/ 258290 w 608814"/>
                  <a:gd name="connsiteY1" fmla="*/ 351627 h 585693"/>
                  <a:gd name="connsiteX2" fmla="*/ 282731 w 608814"/>
                  <a:gd name="connsiteY2" fmla="*/ 376018 h 585693"/>
                  <a:gd name="connsiteX3" fmla="*/ 282731 w 608814"/>
                  <a:gd name="connsiteY3" fmla="*/ 561210 h 585693"/>
                  <a:gd name="connsiteX4" fmla="*/ 258290 w 608814"/>
                  <a:gd name="connsiteY4" fmla="*/ 585693 h 585693"/>
                  <a:gd name="connsiteX5" fmla="*/ 195114 w 608814"/>
                  <a:gd name="connsiteY5" fmla="*/ 585693 h 585693"/>
                  <a:gd name="connsiteX6" fmla="*/ 170673 w 608814"/>
                  <a:gd name="connsiteY6" fmla="*/ 561210 h 585693"/>
                  <a:gd name="connsiteX7" fmla="*/ 170673 w 608814"/>
                  <a:gd name="connsiteY7" fmla="*/ 376018 h 585693"/>
                  <a:gd name="connsiteX8" fmla="*/ 195114 w 608814"/>
                  <a:gd name="connsiteY8" fmla="*/ 351627 h 585693"/>
                  <a:gd name="connsiteX9" fmla="*/ 358100 w 608814"/>
                  <a:gd name="connsiteY9" fmla="*/ 249872 h 585693"/>
                  <a:gd name="connsiteX10" fmla="*/ 421316 w 608814"/>
                  <a:gd name="connsiteY10" fmla="*/ 249872 h 585693"/>
                  <a:gd name="connsiteX11" fmla="*/ 445737 w 608814"/>
                  <a:gd name="connsiteY11" fmla="*/ 274267 h 585693"/>
                  <a:gd name="connsiteX12" fmla="*/ 445737 w 608814"/>
                  <a:gd name="connsiteY12" fmla="*/ 561206 h 585693"/>
                  <a:gd name="connsiteX13" fmla="*/ 421316 w 608814"/>
                  <a:gd name="connsiteY13" fmla="*/ 585693 h 585693"/>
                  <a:gd name="connsiteX14" fmla="*/ 358100 w 608814"/>
                  <a:gd name="connsiteY14" fmla="*/ 585693 h 585693"/>
                  <a:gd name="connsiteX15" fmla="*/ 333679 w 608814"/>
                  <a:gd name="connsiteY15" fmla="*/ 561206 h 585693"/>
                  <a:gd name="connsiteX16" fmla="*/ 333679 w 608814"/>
                  <a:gd name="connsiteY16" fmla="*/ 274267 h 585693"/>
                  <a:gd name="connsiteX17" fmla="*/ 358100 w 608814"/>
                  <a:gd name="connsiteY17" fmla="*/ 249872 h 585693"/>
                  <a:gd name="connsiteX18" fmla="*/ 140260 w 608814"/>
                  <a:gd name="connsiteY18" fmla="*/ 224680 h 585693"/>
                  <a:gd name="connsiteX19" fmla="*/ 191844 w 608814"/>
                  <a:gd name="connsiteY19" fmla="*/ 276122 h 585693"/>
                  <a:gd name="connsiteX20" fmla="*/ 140260 w 608814"/>
                  <a:gd name="connsiteY20" fmla="*/ 327564 h 585693"/>
                  <a:gd name="connsiteX21" fmla="*/ 88676 w 608814"/>
                  <a:gd name="connsiteY21" fmla="*/ 276122 h 585693"/>
                  <a:gd name="connsiteX22" fmla="*/ 140260 w 608814"/>
                  <a:gd name="connsiteY22" fmla="*/ 224680 h 585693"/>
                  <a:gd name="connsiteX23" fmla="*/ 521177 w 608814"/>
                  <a:gd name="connsiteY23" fmla="*/ 148117 h 585693"/>
                  <a:gd name="connsiteX24" fmla="*/ 584301 w 608814"/>
                  <a:gd name="connsiteY24" fmla="*/ 148117 h 585693"/>
                  <a:gd name="connsiteX25" fmla="*/ 608814 w 608814"/>
                  <a:gd name="connsiteY25" fmla="*/ 172601 h 585693"/>
                  <a:gd name="connsiteX26" fmla="*/ 608814 w 608814"/>
                  <a:gd name="connsiteY26" fmla="*/ 561209 h 585693"/>
                  <a:gd name="connsiteX27" fmla="*/ 584301 w 608814"/>
                  <a:gd name="connsiteY27" fmla="*/ 585693 h 585693"/>
                  <a:gd name="connsiteX28" fmla="*/ 521177 w 608814"/>
                  <a:gd name="connsiteY28" fmla="*/ 585693 h 585693"/>
                  <a:gd name="connsiteX29" fmla="*/ 496756 w 608814"/>
                  <a:gd name="connsiteY29" fmla="*/ 561209 h 585693"/>
                  <a:gd name="connsiteX30" fmla="*/ 496756 w 608814"/>
                  <a:gd name="connsiteY30" fmla="*/ 172601 h 585693"/>
                  <a:gd name="connsiteX31" fmla="*/ 521177 w 608814"/>
                  <a:gd name="connsiteY31" fmla="*/ 148117 h 585693"/>
                  <a:gd name="connsiteX32" fmla="*/ 116229 w 608814"/>
                  <a:gd name="connsiteY32" fmla="*/ 131322 h 585693"/>
                  <a:gd name="connsiteX33" fmla="*/ 164246 w 608814"/>
                  <a:gd name="connsiteY33" fmla="*/ 131322 h 585693"/>
                  <a:gd name="connsiteX34" fmla="*/ 184061 w 608814"/>
                  <a:gd name="connsiteY34" fmla="*/ 151113 h 585693"/>
                  <a:gd name="connsiteX35" fmla="*/ 184061 w 608814"/>
                  <a:gd name="connsiteY35" fmla="*/ 171457 h 585693"/>
                  <a:gd name="connsiteX36" fmla="*/ 208669 w 608814"/>
                  <a:gd name="connsiteY36" fmla="*/ 186094 h 585693"/>
                  <a:gd name="connsiteX37" fmla="*/ 226641 w 608814"/>
                  <a:gd name="connsiteY37" fmla="*/ 175692 h 585693"/>
                  <a:gd name="connsiteX38" fmla="*/ 253737 w 608814"/>
                  <a:gd name="connsiteY38" fmla="*/ 182964 h 585693"/>
                  <a:gd name="connsiteX39" fmla="*/ 277792 w 608814"/>
                  <a:gd name="connsiteY39" fmla="*/ 224572 h 585693"/>
                  <a:gd name="connsiteX40" fmla="*/ 279727 w 608814"/>
                  <a:gd name="connsiteY40" fmla="*/ 239577 h 585693"/>
                  <a:gd name="connsiteX41" fmla="*/ 270511 w 608814"/>
                  <a:gd name="connsiteY41" fmla="*/ 251544 h 585693"/>
                  <a:gd name="connsiteX42" fmla="*/ 252355 w 608814"/>
                  <a:gd name="connsiteY42" fmla="*/ 262038 h 585693"/>
                  <a:gd name="connsiteX43" fmla="*/ 253829 w 608814"/>
                  <a:gd name="connsiteY43" fmla="*/ 276122 h 585693"/>
                  <a:gd name="connsiteX44" fmla="*/ 252355 w 608814"/>
                  <a:gd name="connsiteY44" fmla="*/ 290206 h 585693"/>
                  <a:gd name="connsiteX45" fmla="*/ 270511 w 608814"/>
                  <a:gd name="connsiteY45" fmla="*/ 300700 h 585693"/>
                  <a:gd name="connsiteX46" fmla="*/ 278714 w 608814"/>
                  <a:gd name="connsiteY46" fmla="*/ 325094 h 585693"/>
                  <a:gd name="connsiteX47" fmla="*/ 258253 w 608814"/>
                  <a:gd name="connsiteY47" fmla="*/ 321136 h 585693"/>
                  <a:gd name="connsiteX48" fmla="*/ 195858 w 608814"/>
                  <a:gd name="connsiteY48" fmla="*/ 321136 h 585693"/>
                  <a:gd name="connsiteX49" fmla="*/ 212171 w 608814"/>
                  <a:gd name="connsiteY49" fmla="*/ 276122 h 585693"/>
                  <a:gd name="connsiteX50" fmla="*/ 140191 w 608814"/>
                  <a:gd name="connsiteY50" fmla="*/ 204320 h 585693"/>
                  <a:gd name="connsiteX51" fmla="*/ 68304 w 608814"/>
                  <a:gd name="connsiteY51" fmla="*/ 276122 h 585693"/>
                  <a:gd name="connsiteX52" fmla="*/ 140191 w 608814"/>
                  <a:gd name="connsiteY52" fmla="*/ 348016 h 585693"/>
                  <a:gd name="connsiteX53" fmla="*/ 148486 w 608814"/>
                  <a:gd name="connsiteY53" fmla="*/ 347095 h 585693"/>
                  <a:gd name="connsiteX54" fmla="*/ 140099 w 608814"/>
                  <a:gd name="connsiteY54" fmla="*/ 376000 h 585693"/>
                  <a:gd name="connsiteX55" fmla="*/ 140099 w 608814"/>
                  <a:gd name="connsiteY55" fmla="*/ 420922 h 585693"/>
                  <a:gd name="connsiteX56" fmla="*/ 116229 w 608814"/>
                  <a:gd name="connsiteY56" fmla="*/ 420922 h 585693"/>
                  <a:gd name="connsiteX57" fmla="*/ 96413 w 608814"/>
                  <a:gd name="connsiteY57" fmla="*/ 401131 h 585693"/>
                  <a:gd name="connsiteX58" fmla="*/ 96413 w 608814"/>
                  <a:gd name="connsiteY58" fmla="*/ 380787 h 585693"/>
                  <a:gd name="connsiteX59" fmla="*/ 71806 w 608814"/>
                  <a:gd name="connsiteY59" fmla="*/ 366150 h 585693"/>
                  <a:gd name="connsiteX60" fmla="*/ 53742 w 608814"/>
                  <a:gd name="connsiteY60" fmla="*/ 376552 h 585693"/>
                  <a:gd name="connsiteX61" fmla="*/ 38719 w 608814"/>
                  <a:gd name="connsiteY61" fmla="*/ 378577 h 585693"/>
                  <a:gd name="connsiteX62" fmla="*/ 26738 w 608814"/>
                  <a:gd name="connsiteY62" fmla="*/ 369372 h 585693"/>
                  <a:gd name="connsiteX63" fmla="*/ 2683 w 608814"/>
                  <a:gd name="connsiteY63" fmla="*/ 327764 h 585693"/>
                  <a:gd name="connsiteX64" fmla="*/ 9872 w 608814"/>
                  <a:gd name="connsiteY64" fmla="*/ 300700 h 585693"/>
                  <a:gd name="connsiteX65" fmla="*/ 28120 w 608814"/>
                  <a:gd name="connsiteY65" fmla="*/ 290206 h 585693"/>
                  <a:gd name="connsiteX66" fmla="*/ 26645 w 608814"/>
                  <a:gd name="connsiteY66" fmla="*/ 276122 h 585693"/>
                  <a:gd name="connsiteX67" fmla="*/ 28120 w 608814"/>
                  <a:gd name="connsiteY67" fmla="*/ 262038 h 585693"/>
                  <a:gd name="connsiteX68" fmla="*/ 9872 w 608814"/>
                  <a:gd name="connsiteY68" fmla="*/ 251544 h 585693"/>
                  <a:gd name="connsiteX69" fmla="*/ 2683 w 608814"/>
                  <a:gd name="connsiteY69" fmla="*/ 224572 h 585693"/>
                  <a:gd name="connsiteX70" fmla="*/ 26738 w 608814"/>
                  <a:gd name="connsiteY70" fmla="*/ 182964 h 585693"/>
                  <a:gd name="connsiteX71" fmla="*/ 38719 w 608814"/>
                  <a:gd name="connsiteY71" fmla="*/ 173759 h 585693"/>
                  <a:gd name="connsiteX72" fmla="*/ 53742 w 608814"/>
                  <a:gd name="connsiteY72" fmla="*/ 175692 h 585693"/>
                  <a:gd name="connsiteX73" fmla="*/ 71806 w 608814"/>
                  <a:gd name="connsiteY73" fmla="*/ 186094 h 585693"/>
                  <a:gd name="connsiteX74" fmla="*/ 96413 w 608814"/>
                  <a:gd name="connsiteY74" fmla="*/ 171457 h 585693"/>
                  <a:gd name="connsiteX75" fmla="*/ 96413 w 608814"/>
                  <a:gd name="connsiteY75" fmla="*/ 151113 h 585693"/>
                  <a:gd name="connsiteX76" fmla="*/ 116229 w 608814"/>
                  <a:gd name="connsiteY76" fmla="*/ 131322 h 585693"/>
                  <a:gd name="connsiteX77" fmla="*/ 445756 w 608814"/>
                  <a:gd name="connsiteY77" fmla="*/ 83476 h 585693"/>
                  <a:gd name="connsiteX78" fmla="*/ 414140 w 608814"/>
                  <a:gd name="connsiteY78" fmla="*/ 115044 h 585693"/>
                  <a:gd name="connsiteX79" fmla="*/ 445756 w 608814"/>
                  <a:gd name="connsiteY79" fmla="*/ 146520 h 585693"/>
                  <a:gd name="connsiteX80" fmla="*/ 477371 w 608814"/>
                  <a:gd name="connsiteY80" fmla="*/ 115044 h 585693"/>
                  <a:gd name="connsiteX81" fmla="*/ 445756 w 608814"/>
                  <a:gd name="connsiteY81" fmla="*/ 83476 h 585693"/>
                  <a:gd name="connsiteX82" fmla="*/ 426676 w 608814"/>
                  <a:gd name="connsiteY82" fmla="*/ 0 h 585693"/>
                  <a:gd name="connsiteX83" fmla="*/ 464835 w 608814"/>
                  <a:gd name="connsiteY83" fmla="*/ 0 h 585693"/>
                  <a:gd name="connsiteX84" fmla="*/ 480597 w 608814"/>
                  <a:gd name="connsiteY84" fmla="*/ 15738 h 585693"/>
                  <a:gd name="connsiteX85" fmla="*/ 480597 w 608814"/>
                  <a:gd name="connsiteY85" fmla="*/ 31936 h 585693"/>
                  <a:gd name="connsiteX86" fmla="*/ 500138 w 608814"/>
                  <a:gd name="connsiteY86" fmla="*/ 43533 h 585693"/>
                  <a:gd name="connsiteX87" fmla="*/ 514425 w 608814"/>
                  <a:gd name="connsiteY87" fmla="*/ 35249 h 585693"/>
                  <a:gd name="connsiteX88" fmla="*/ 535901 w 608814"/>
                  <a:gd name="connsiteY88" fmla="*/ 40956 h 585693"/>
                  <a:gd name="connsiteX89" fmla="*/ 554981 w 608814"/>
                  <a:gd name="connsiteY89" fmla="*/ 73996 h 585693"/>
                  <a:gd name="connsiteX90" fmla="*/ 556640 w 608814"/>
                  <a:gd name="connsiteY90" fmla="*/ 85961 h 585693"/>
                  <a:gd name="connsiteX91" fmla="*/ 549266 w 608814"/>
                  <a:gd name="connsiteY91" fmla="*/ 95440 h 585693"/>
                  <a:gd name="connsiteX92" fmla="*/ 534887 w 608814"/>
                  <a:gd name="connsiteY92" fmla="*/ 103815 h 585693"/>
                  <a:gd name="connsiteX93" fmla="*/ 535993 w 608814"/>
                  <a:gd name="connsiteY93" fmla="*/ 115044 h 585693"/>
                  <a:gd name="connsiteX94" fmla="*/ 535717 w 608814"/>
                  <a:gd name="connsiteY94" fmla="*/ 117621 h 585693"/>
                  <a:gd name="connsiteX95" fmla="*/ 521153 w 608814"/>
                  <a:gd name="connsiteY95" fmla="*/ 117621 h 585693"/>
                  <a:gd name="connsiteX96" fmla="*/ 466126 w 608814"/>
                  <a:gd name="connsiteY96" fmla="*/ 172565 h 585693"/>
                  <a:gd name="connsiteX97" fmla="*/ 466126 w 608814"/>
                  <a:gd name="connsiteY97" fmla="*/ 229719 h 585693"/>
                  <a:gd name="connsiteX98" fmla="*/ 466126 w 608814"/>
                  <a:gd name="connsiteY98" fmla="*/ 242604 h 585693"/>
                  <a:gd name="connsiteX99" fmla="*/ 453590 w 608814"/>
                  <a:gd name="connsiteY99" fmla="*/ 229995 h 585693"/>
                  <a:gd name="connsiteX100" fmla="*/ 421330 w 608814"/>
                  <a:gd name="connsiteY100" fmla="*/ 219319 h 585693"/>
                  <a:gd name="connsiteX101" fmla="*/ 411928 w 608814"/>
                  <a:gd name="connsiteY101" fmla="*/ 219319 h 585693"/>
                  <a:gd name="connsiteX102" fmla="*/ 410914 w 608814"/>
                  <a:gd name="connsiteY102" fmla="*/ 214257 h 585693"/>
                  <a:gd name="connsiteX103" fmla="*/ 410914 w 608814"/>
                  <a:gd name="connsiteY103" fmla="*/ 198059 h 585693"/>
                  <a:gd name="connsiteX104" fmla="*/ 391373 w 608814"/>
                  <a:gd name="connsiteY104" fmla="*/ 186463 h 585693"/>
                  <a:gd name="connsiteX105" fmla="*/ 377086 w 608814"/>
                  <a:gd name="connsiteY105" fmla="*/ 194746 h 585693"/>
                  <a:gd name="connsiteX106" fmla="*/ 365104 w 608814"/>
                  <a:gd name="connsiteY106" fmla="*/ 196310 h 585693"/>
                  <a:gd name="connsiteX107" fmla="*/ 355610 w 608814"/>
                  <a:gd name="connsiteY107" fmla="*/ 189040 h 585693"/>
                  <a:gd name="connsiteX108" fmla="*/ 336530 w 608814"/>
                  <a:gd name="connsiteY108" fmla="*/ 155999 h 585693"/>
                  <a:gd name="connsiteX109" fmla="*/ 342245 w 608814"/>
                  <a:gd name="connsiteY109" fmla="*/ 134463 h 585693"/>
                  <a:gd name="connsiteX110" fmla="*/ 356716 w 608814"/>
                  <a:gd name="connsiteY110" fmla="*/ 126180 h 585693"/>
                  <a:gd name="connsiteX111" fmla="*/ 355518 w 608814"/>
                  <a:gd name="connsiteY111" fmla="*/ 115044 h 585693"/>
                  <a:gd name="connsiteX112" fmla="*/ 356716 w 608814"/>
                  <a:gd name="connsiteY112" fmla="*/ 103815 h 585693"/>
                  <a:gd name="connsiteX113" fmla="*/ 342245 w 608814"/>
                  <a:gd name="connsiteY113" fmla="*/ 95440 h 585693"/>
                  <a:gd name="connsiteX114" fmla="*/ 336530 w 608814"/>
                  <a:gd name="connsiteY114" fmla="*/ 73996 h 585693"/>
                  <a:gd name="connsiteX115" fmla="*/ 355610 w 608814"/>
                  <a:gd name="connsiteY115" fmla="*/ 40956 h 585693"/>
                  <a:gd name="connsiteX116" fmla="*/ 365104 w 608814"/>
                  <a:gd name="connsiteY116" fmla="*/ 33685 h 585693"/>
                  <a:gd name="connsiteX117" fmla="*/ 377086 w 608814"/>
                  <a:gd name="connsiteY117" fmla="*/ 35249 h 585693"/>
                  <a:gd name="connsiteX118" fmla="*/ 391373 w 608814"/>
                  <a:gd name="connsiteY118" fmla="*/ 43533 h 585693"/>
                  <a:gd name="connsiteX119" fmla="*/ 410914 w 608814"/>
                  <a:gd name="connsiteY119" fmla="*/ 31936 h 585693"/>
                  <a:gd name="connsiteX120" fmla="*/ 410914 w 608814"/>
                  <a:gd name="connsiteY120" fmla="*/ 15738 h 585693"/>
                  <a:gd name="connsiteX121" fmla="*/ 426676 w 608814"/>
                  <a:gd name="connsiteY121" fmla="*/ 0 h 58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608814" h="585693">
                    <a:moveTo>
                      <a:pt x="195114" y="351627"/>
                    </a:moveTo>
                    <a:lnTo>
                      <a:pt x="258290" y="351627"/>
                    </a:lnTo>
                    <a:cubicBezTo>
                      <a:pt x="271848" y="351627"/>
                      <a:pt x="282731" y="362580"/>
                      <a:pt x="282731" y="376018"/>
                    </a:cubicBezTo>
                    <a:lnTo>
                      <a:pt x="282731" y="561210"/>
                    </a:lnTo>
                    <a:cubicBezTo>
                      <a:pt x="282731" y="574740"/>
                      <a:pt x="271848" y="585693"/>
                      <a:pt x="258290" y="585693"/>
                    </a:cubicBezTo>
                    <a:lnTo>
                      <a:pt x="195114" y="585693"/>
                    </a:lnTo>
                    <a:cubicBezTo>
                      <a:pt x="181556" y="585693"/>
                      <a:pt x="170673" y="574740"/>
                      <a:pt x="170673" y="561210"/>
                    </a:cubicBezTo>
                    <a:lnTo>
                      <a:pt x="170673" y="376018"/>
                    </a:lnTo>
                    <a:cubicBezTo>
                      <a:pt x="170673" y="362580"/>
                      <a:pt x="181556" y="351627"/>
                      <a:pt x="195114" y="351627"/>
                    </a:cubicBezTo>
                    <a:close/>
                    <a:moveTo>
                      <a:pt x="358100" y="249872"/>
                    </a:moveTo>
                    <a:lnTo>
                      <a:pt x="421316" y="249872"/>
                    </a:lnTo>
                    <a:cubicBezTo>
                      <a:pt x="434771" y="249872"/>
                      <a:pt x="445737" y="260735"/>
                      <a:pt x="445737" y="274267"/>
                    </a:cubicBezTo>
                    <a:lnTo>
                      <a:pt x="445737" y="561206"/>
                    </a:lnTo>
                    <a:cubicBezTo>
                      <a:pt x="445737" y="574738"/>
                      <a:pt x="434771" y="585693"/>
                      <a:pt x="421316" y="585693"/>
                    </a:cubicBezTo>
                    <a:lnTo>
                      <a:pt x="358100" y="585693"/>
                    </a:lnTo>
                    <a:cubicBezTo>
                      <a:pt x="344645" y="585693"/>
                      <a:pt x="333679" y="574738"/>
                      <a:pt x="333679" y="561206"/>
                    </a:cubicBezTo>
                    <a:lnTo>
                      <a:pt x="333679" y="274267"/>
                    </a:lnTo>
                    <a:cubicBezTo>
                      <a:pt x="333679" y="260735"/>
                      <a:pt x="344645" y="249872"/>
                      <a:pt x="358100" y="249872"/>
                    </a:cubicBezTo>
                    <a:close/>
                    <a:moveTo>
                      <a:pt x="140260" y="224680"/>
                    </a:moveTo>
                    <a:cubicBezTo>
                      <a:pt x="168749" y="224680"/>
                      <a:pt x="191844" y="247711"/>
                      <a:pt x="191844" y="276122"/>
                    </a:cubicBezTo>
                    <a:cubicBezTo>
                      <a:pt x="191844" y="304533"/>
                      <a:pt x="168749" y="327564"/>
                      <a:pt x="140260" y="327564"/>
                    </a:cubicBezTo>
                    <a:cubicBezTo>
                      <a:pt x="111771" y="327564"/>
                      <a:pt x="88676" y="304533"/>
                      <a:pt x="88676" y="276122"/>
                    </a:cubicBezTo>
                    <a:cubicBezTo>
                      <a:pt x="88676" y="247711"/>
                      <a:pt x="111771" y="224680"/>
                      <a:pt x="140260" y="224680"/>
                    </a:cubicBezTo>
                    <a:close/>
                    <a:moveTo>
                      <a:pt x="521177" y="148117"/>
                    </a:moveTo>
                    <a:lnTo>
                      <a:pt x="584301" y="148117"/>
                    </a:lnTo>
                    <a:cubicBezTo>
                      <a:pt x="597848" y="148117"/>
                      <a:pt x="608814" y="159070"/>
                      <a:pt x="608814" y="172601"/>
                    </a:cubicBezTo>
                    <a:lnTo>
                      <a:pt x="608814" y="561209"/>
                    </a:lnTo>
                    <a:cubicBezTo>
                      <a:pt x="608814" y="574740"/>
                      <a:pt x="597848" y="585693"/>
                      <a:pt x="584301" y="585693"/>
                    </a:cubicBezTo>
                    <a:lnTo>
                      <a:pt x="521177" y="585693"/>
                    </a:lnTo>
                    <a:cubicBezTo>
                      <a:pt x="507722" y="585693"/>
                      <a:pt x="496756" y="574740"/>
                      <a:pt x="496756" y="561209"/>
                    </a:cubicBezTo>
                    <a:lnTo>
                      <a:pt x="496756" y="172601"/>
                    </a:lnTo>
                    <a:cubicBezTo>
                      <a:pt x="496756" y="159070"/>
                      <a:pt x="507722" y="148117"/>
                      <a:pt x="521177" y="148117"/>
                    </a:cubicBezTo>
                    <a:close/>
                    <a:moveTo>
                      <a:pt x="116229" y="131322"/>
                    </a:moveTo>
                    <a:lnTo>
                      <a:pt x="164246" y="131322"/>
                    </a:lnTo>
                    <a:cubicBezTo>
                      <a:pt x="175214" y="131322"/>
                      <a:pt x="184061" y="140159"/>
                      <a:pt x="184061" y="151113"/>
                    </a:cubicBezTo>
                    <a:lnTo>
                      <a:pt x="184061" y="171457"/>
                    </a:lnTo>
                    <a:cubicBezTo>
                      <a:pt x="193001" y="175231"/>
                      <a:pt x="201019" y="180386"/>
                      <a:pt x="208669" y="186094"/>
                    </a:cubicBezTo>
                    <a:lnTo>
                      <a:pt x="226641" y="175692"/>
                    </a:lnTo>
                    <a:cubicBezTo>
                      <a:pt x="236134" y="170261"/>
                      <a:pt x="248300" y="173482"/>
                      <a:pt x="253737" y="182964"/>
                    </a:cubicBezTo>
                    <a:lnTo>
                      <a:pt x="277792" y="224572"/>
                    </a:lnTo>
                    <a:cubicBezTo>
                      <a:pt x="280465" y="229083"/>
                      <a:pt x="281110" y="234514"/>
                      <a:pt x="279727" y="239577"/>
                    </a:cubicBezTo>
                    <a:cubicBezTo>
                      <a:pt x="278437" y="244640"/>
                      <a:pt x="275119" y="248966"/>
                      <a:pt x="270511" y="251544"/>
                    </a:cubicBezTo>
                    <a:lnTo>
                      <a:pt x="252355" y="262038"/>
                    </a:lnTo>
                    <a:cubicBezTo>
                      <a:pt x="253000" y="266733"/>
                      <a:pt x="253829" y="271335"/>
                      <a:pt x="253829" y="276122"/>
                    </a:cubicBezTo>
                    <a:cubicBezTo>
                      <a:pt x="253829" y="281001"/>
                      <a:pt x="253000" y="285604"/>
                      <a:pt x="252355" y="290206"/>
                    </a:cubicBezTo>
                    <a:lnTo>
                      <a:pt x="270511" y="300700"/>
                    </a:lnTo>
                    <a:cubicBezTo>
                      <a:pt x="279174" y="305671"/>
                      <a:pt x="282308" y="316165"/>
                      <a:pt x="278714" y="325094"/>
                    </a:cubicBezTo>
                    <a:cubicBezTo>
                      <a:pt x="272354" y="322609"/>
                      <a:pt x="265442" y="321136"/>
                      <a:pt x="258253" y="321136"/>
                    </a:cubicBezTo>
                    <a:lnTo>
                      <a:pt x="195858" y="321136"/>
                    </a:lnTo>
                    <a:cubicBezTo>
                      <a:pt x="205904" y="308709"/>
                      <a:pt x="212171" y="293244"/>
                      <a:pt x="212171" y="276122"/>
                    </a:cubicBezTo>
                    <a:cubicBezTo>
                      <a:pt x="212171" y="236539"/>
                      <a:pt x="179914" y="204320"/>
                      <a:pt x="140191" y="204320"/>
                    </a:cubicBezTo>
                    <a:cubicBezTo>
                      <a:pt x="100561" y="204320"/>
                      <a:pt x="68304" y="236539"/>
                      <a:pt x="68304" y="276122"/>
                    </a:cubicBezTo>
                    <a:cubicBezTo>
                      <a:pt x="68304" y="315797"/>
                      <a:pt x="100561" y="348016"/>
                      <a:pt x="140191" y="348016"/>
                    </a:cubicBezTo>
                    <a:cubicBezTo>
                      <a:pt x="143048" y="348016"/>
                      <a:pt x="145721" y="347463"/>
                      <a:pt x="148486" y="347095"/>
                    </a:cubicBezTo>
                    <a:cubicBezTo>
                      <a:pt x="143233" y="355564"/>
                      <a:pt x="140099" y="365414"/>
                      <a:pt x="140099" y="376000"/>
                    </a:cubicBezTo>
                    <a:lnTo>
                      <a:pt x="140099" y="420922"/>
                    </a:lnTo>
                    <a:lnTo>
                      <a:pt x="116229" y="420922"/>
                    </a:lnTo>
                    <a:cubicBezTo>
                      <a:pt x="105261" y="420922"/>
                      <a:pt x="96413" y="412085"/>
                      <a:pt x="96413" y="401131"/>
                    </a:cubicBezTo>
                    <a:lnTo>
                      <a:pt x="96413" y="380787"/>
                    </a:lnTo>
                    <a:cubicBezTo>
                      <a:pt x="87474" y="377013"/>
                      <a:pt x="79455" y="371950"/>
                      <a:pt x="71806" y="366150"/>
                    </a:cubicBezTo>
                    <a:lnTo>
                      <a:pt x="53742" y="376552"/>
                    </a:lnTo>
                    <a:cubicBezTo>
                      <a:pt x="49226" y="379222"/>
                      <a:pt x="43788" y="379866"/>
                      <a:pt x="38719" y="378577"/>
                    </a:cubicBezTo>
                    <a:cubicBezTo>
                      <a:pt x="33650" y="377197"/>
                      <a:pt x="29318" y="373883"/>
                      <a:pt x="26738" y="369372"/>
                    </a:cubicBezTo>
                    <a:lnTo>
                      <a:pt x="2683" y="327764"/>
                    </a:lnTo>
                    <a:cubicBezTo>
                      <a:pt x="-2847" y="318282"/>
                      <a:pt x="471" y="306131"/>
                      <a:pt x="9872" y="300700"/>
                    </a:cubicBezTo>
                    <a:lnTo>
                      <a:pt x="28120" y="290206"/>
                    </a:lnTo>
                    <a:cubicBezTo>
                      <a:pt x="27475" y="285604"/>
                      <a:pt x="26645" y="281001"/>
                      <a:pt x="26645" y="276122"/>
                    </a:cubicBezTo>
                    <a:cubicBezTo>
                      <a:pt x="26645" y="271335"/>
                      <a:pt x="27475" y="266733"/>
                      <a:pt x="28120" y="262038"/>
                    </a:cubicBezTo>
                    <a:lnTo>
                      <a:pt x="9872" y="251544"/>
                    </a:lnTo>
                    <a:cubicBezTo>
                      <a:pt x="471" y="246113"/>
                      <a:pt x="-2847" y="233962"/>
                      <a:pt x="2683" y="224572"/>
                    </a:cubicBezTo>
                    <a:lnTo>
                      <a:pt x="26738" y="182964"/>
                    </a:lnTo>
                    <a:cubicBezTo>
                      <a:pt x="29318" y="178361"/>
                      <a:pt x="33650" y="175139"/>
                      <a:pt x="38719" y="173759"/>
                    </a:cubicBezTo>
                    <a:cubicBezTo>
                      <a:pt x="43788" y="172378"/>
                      <a:pt x="49226" y="173114"/>
                      <a:pt x="53742" y="175692"/>
                    </a:cubicBezTo>
                    <a:lnTo>
                      <a:pt x="71806" y="186094"/>
                    </a:lnTo>
                    <a:cubicBezTo>
                      <a:pt x="79455" y="180386"/>
                      <a:pt x="87474" y="175231"/>
                      <a:pt x="96413" y="171457"/>
                    </a:cubicBezTo>
                    <a:lnTo>
                      <a:pt x="96413" y="151113"/>
                    </a:lnTo>
                    <a:cubicBezTo>
                      <a:pt x="96413" y="140159"/>
                      <a:pt x="105261" y="131322"/>
                      <a:pt x="116229" y="131322"/>
                    </a:cubicBezTo>
                    <a:close/>
                    <a:moveTo>
                      <a:pt x="445756" y="83476"/>
                    </a:moveTo>
                    <a:cubicBezTo>
                      <a:pt x="428335" y="83476"/>
                      <a:pt x="414140" y="97557"/>
                      <a:pt x="414140" y="115044"/>
                    </a:cubicBezTo>
                    <a:cubicBezTo>
                      <a:pt x="414140" y="132438"/>
                      <a:pt x="428335" y="146520"/>
                      <a:pt x="445756" y="146520"/>
                    </a:cubicBezTo>
                    <a:cubicBezTo>
                      <a:pt x="463176" y="146520"/>
                      <a:pt x="477371" y="132438"/>
                      <a:pt x="477371" y="115044"/>
                    </a:cubicBezTo>
                    <a:cubicBezTo>
                      <a:pt x="477371" y="97557"/>
                      <a:pt x="463176" y="83476"/>
                      <a:pt x="445756" y="83476"/>
                    </a:cubicBezTo>
                    <a:close/>
                    <a:moveTo>
                      <a:pt x="426676" y="0"/>
                    </a:moveTo>
                    <a:lnTo>
                      <a:pt x="464835" y="0"/>
                    </a:lnTo>
                    <a:cubicBezTo>
                      <a:pt x="473500" y="0"/>
                      <a:pt x="480597" y="7087"/>
                      <a:pt x="480597" y="15738"/>
                    </a:cubicBezTo>
                    <a:lnTo>
                      <a:pt x="480597" y="31936"/>
                    </a:lnTo>
                    <a:cubicBezTo>
                      <a:pt x="487694" y="34881"/>
                      <a:pt x="494054" y="38931"/>
                      <a:pt x="500138" y="43533"/>
                    </a:cubicBezTo>
                    <a:lnTo>
                      <a:pt x="514425" y="35249"/>
                    </a:lnTo>
                    <a:cubicBezTo>
                      <a:pt x="521983" y="30924"/>
                      <a:pt x="531569" y="33501"/>
                      <a:pt x="535901" y="40956"/>
                    </a:cubicBezTo>
                    <a:lnTo>
                      <a:pt x="554981" y="73996"/>
                    </a:lnTo>
                    <a:cubicBezTo>
                      <a:pt x="557101" y="77585"/>
                      <a:pt x="557654" y="81911"/>
                      <a:pt x="556640" y="85961"/>
                    </a:cubicBezTo>
                    <a:cubicBezTo>
                      <a:pt x="555534" y="89918"/>
                      <a:pt x="552861" y="93415"/>
                      <a:pt x="549266" y="95440"/>
                    </a:cubicBezTo>
                    <a:lnTo>
                      <a:pt x="534887" y="103815"/>
                    </a:lnTo>
                    <a:cubicBezTo>
                      <a:pt x="535348" y="107497"/>
                      <a:pt x="535993" y="111178"/>
                      <a:pt x="535993" y="115044"/>
                    </a:cubicBezTo>
                    <a:cubicBezTo>
                      <a:pt x="535993" y="115872"/>
                      <a:pt x="535809" y="116700"/>
                      <a:pt x="535717" y="117621"/>
                    </a:cubicBezTo>
                    <a:lnTo>
                      <a:pt x="521153" y="117621"/>
                    </a:lnTo>
                    <a:cubicBezTo>
                      <a:pt x="490828" y="117621"/>
                      <a:pt x="466126" y="142286"/>
                      <a:pt x="466126" y="172565"/>
                    </a:cubicBezTo>
                    <a:lnTo>
                      <a:pt x="466126" y="229719"/>
                    </a:lnTo>
                    <a:lnTo>
                      <a:pt x="466126" y="242604"/>
                    </a:lnTo>
                    <a:cubicBezTo>
                      <a:pt x="462715" y="237726"/>
                      <a:pt x="458383" y="233493"/>
                      <a:pt x="453590" y="229995"/>
                    </a:cubicBezTo>
                    <a:cubicBezTo>
                      <a:pt x="444465" y="223369"/>
                      <a:pt x="433404" y="219319"/>
                      <a:pt x="421330" y="219319"/>
                    </a:cubicBezTo>
                    <a:lnTo>
                      <a:pt x="411928" y="219319"/>
                    </a:lnTo>
                    <a:cubicBezTo>
                      <a:pt x="411375" y="217755"/>
                      <a:pt x="410914" y="216098"/>
                      <a:pt x="410914" y="214257"/>
                    </a:cubicBezTo>
                    <a:lnTo>
                      <a:pt x="410914" y="198059"/>
                    </a:lnTo>
                    <a:cubicBezTo>
                      <a:pt x="403817" y="195114"/>
                      <a:pt x="397457" y="191064"/>
                      <a:pt x="391373" y="186463"/>
                    </a:cubicBezTo>
                    <a:lnTo>
                      <a:pt x="377086" y="194746"/>
                    </a:lnTo>
                    <a:cubicBezTo>
                      <a:pt x="373492" y="196863"/>
                      <a:pt x="369160" y="197415"/>
                      <a:pt x="365104" y="196310"/>
                    </a:cubicBezTo>
                    <a:cubicBezTo>
                      <a:pt x="361140" y="195206"/>
                      <a:pt x="357638" y="192629"/>
                      <a:pt x="355610" y="189040"/>
                    </a:cubicBezTo>
                    <a:lnTo>
                      <a:pt x="336530" y="155999"/>
                    </a:lnTo>
                    <a:cubicBezTo>
                      <a:pt x="332198" y="148452"/>
                      <a:pt x="334687" y="138881"/>
                      <a:pt x="342245" y="134463"/>
                    </a:cubicBezTo>
                    <a:lnTo>
                      <a:pt x="356716" y="126180"/>
                    </a:lnTo>
                    <a:cubicBezTo>
                      <a:pt x="356163" y="122498"/>
                      <a:pt x="355518" y="118817"/>
                      <a:pt x="355518" y="115044"/>
                    </a:cubicBezTo>
                    <a:cubicBezTo>
                      <a:pt x="355518" y="111178"/>
                      <a:pt x="356163" y="107497"/>
                      <a:pt x="356716" y="103815"/>
                    </a:cubicBezTo>
                    <a:lnTo>
                      <a:pt x="342245" y="95440"/>
                    </a:lnTo>
                    <a:cubicBezTo>
                      <a:pt x="334687" y="91115"/>
                      <a:pt x="332198" y="81543"/>
                      <a:pt x="336530" y="73996"/>
                    </a:cubicBezTo>
                    <a:lnTo>
                      <a:pt x="355610" y="40956"/>
                    </a:lnTo>
                    <a:cubicBezTo>
                      <a:pt x="357638" y="37366"/>
                      <a:pt x="361140" y="34789"/>
                      <a:pt x="365104" y="33685"/>
                    </a:cubicBezTo>
                    <a:cubicBezTo>
                      <a:pt x="369160" y="32580"/>
                      <a:pt x="373492" y="33133"/>
                      <a:pt x="377086" y="35249"/>
                    </a:cubicBezTo>
                    <a:lnTo>
                      <a:pt x="391373" y="43533"/>
                    </a:lnTo>
                    <a:cubicBezTo>
                      <a:pt x="397457" y="38931"/>
                      <a:pt x="403817" y="34881"/>
                      <a:pt x="410914" y="31936"/>
                    </a:cubicBezTo>
                    <a:lnTo>
                      <a:pt x="410914" y="15738"/>
                    </a:lnTo>
                    <a:cubicBezTo>
                      <a:pt x="410914" y="7087"/>
                      <a:pt x="418011" y="0"/>
                      <a:pt x="4266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23" name="直接连接符 22"/>
            <p:cNvCxnSpPr/>
            <p:nvPr/>
          </p:nvCxnSpPr>
          <p:spPr>
            <a:xfrm>
              <a:off x="1943012" y="4868020"/>
              <a:ext cx="356370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8920480" y="4868020"/>
              <a:ext cx="2600008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ïşḻíďê"/>
            <p:cNvGrpSpPr/>
            <p:nvPr/>
          </p:nvGrpSpPr>
          <p:grpSpPr>
            <a:xfrm>
              <a:off x="751205" y="3877135"/>
              <a:ext cx="723900" cy="723900"/>
              <a:chOff x="751205" y="3877135"/>
              <a:chExt cx="723900" cy="723900"/>
            </a:xfrm>
          </p:grpSpPr>
          <p:sp>
            <p:nvSpPr>
              <p:cNvPr id="40" name="ïṡľïďê"/>
              <p:cNvSpPr/>
              <p:nvPr/>
            </p:nvSpPr>
            <p:spPr>
              <a:xfrm>
                <a:off x="751205" y="3877135"/>
                <a:ext cx="723900" cy="7239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íṩlíḑe"/>
              <p:cNvSpPr/>
              <p:nvPr/>
            </p:nvSpPr>
            <p:spPr bwMode="auto">
              <a:xfrm>
                <a:off x="912878" y="4046473"/>
                <a:ext cx="400554" cy="385224"/>
              </a:xfrm>
              <a:custGeom>
                <a:avLst/>
                <a:gdLst>
                  <a:gd name="connsiteX0" fmla="*/ 61288 w 609549"/>
                  <a:gd name="connsiteY0" fmla="*/ 383285 h 586216"/>
                  <a:gd name="connsiteX1" fmla="*/ 71162 w 609549"/>
                  <a:gd name="connsiteY1" fmla="*/ 387101 h 586216"/>
                  <a:gd name="connsiteX2" fmla="*/ 120018 w 609549"/>
                  <a:gd name="connsiteY2" fmla="*/ 435892 h 586216"/>
                  <a:gd name="connsiteX3" fmla="*/ 120018 w 609549"/>
                  <a:gd name="connsiteY3" fmla="*/ 454200 h 586216"/>
                  <a:gd name="connsiteX4" fmla="*/ 56639 w 609549"/>
                  <a:gd name="connsiteY4" fmla="*/ 517543 h 586216"/>
                  <a:gd name="connsiteX5" fmla="*/ 35592 w 609549"/>
                  <a:gd name="connsiteY5" fmla="*/ 513644 h 586216"/>
                  <a:gd name="connsiteX6" fmla="*/ 51877 w 609549"/>
                  <a:gd name="connsiteY6" fmla="*/ 388099 h 586216"/>
                  <a:gd name="connsiteX7" fmla="*/ 61288 w 609549"/>
                  <a:gd name="connsiteY7" fmla="*/ 383285 h 586216"/>
                  <a:gd name="connsiteX8" fmla="*/ 235245 w 609549"/>
                  <a:gd name="connsiteY8" fmla="*/ 302810 h 586216"/>
                  <a:gd name="connsiteX9" fmla="*/ 306042 w 609549"/>
                  <a:gd name="connsiteY9" fmla="*/ 373466 h 586216"/>
                  <a:gd name="connsiteX10" fmla="*/ 258717 w 609549"/>
                  <a:gd name="connsiteY10" fmla="*/ 420680 h 586216"/>
                  <a:gd name="connsiteX11" fmla="*/ 230246 w 609549"/>
                  <a:gd name="connsiteY11" fmla="*/ 550152 h 586216"/>
                  <a:gd name="connsiteX12" fmla="*/ 92223 w 609549"/>
                  <a:gd name="connsiteY12" fmla="*/ 575305 h 586216"/>
                  <a:gd name="connsiteX13" fmla="*/ 88748 w 609549"/>
                  <a:gd name="connsiteY13" fmla="*/ 556143 h 586216"/>
                  <a:gd name="connsiteX14" fmla="*/ 165115 w 609549"/>
                  <a:gd name="connsiteY14" fmla="*/ 479877 h 586216"/>
                  <a:gd name="connsiteX15" fmla="*/ 165115 w 609549"/>
                  <a:gd name="connsiteY15" fmla="*/ 446308 h 586216"/>
                  <a:gd name="connsiteX16" fmla="*/ 88700 w 609549"/>
                  <a:gd name="connsiteY16" fmla="*/ 369995 h 586216"/>
                  <a:gd name="connsiteX17" fmla="*/ 92128 w 609549"/>
                  <a:gd name="connsiteY17" fmla="*/ 350976 h 586216"/>
                  <a:gd name="connsiteX18" fmla="*/ 189111 w 609549"/>
                  <a:gd name="connsiteY18" fmla="*/ 348884 h 586216"/>
                  <a:gd name="connsiteX19" fmla="*/ 257958 w 609549"/>
                  <a:gd name="connsiteY19" fmla="*/ 161679 h 586216"/>
                  <a:gd name="connsiteX20" fmla="*/ 317251 w 609549"/>
                  <a:gd name="connsiteY20" fmla="*/ 220879 h 586216"/>
                  <a:gd name="connsiteX21" fmla="*/ 388070 w 609549"/>
                  <a:gd name="connsiteY21" fmla="*/ 291586 h 586216"/>
                  <a:gd name="connsiteX22" fmla="*/ 604906 w 609549"/>
                  <a:gd name="connsiteY22" fmla="*/ 508130 h 586216"/>
                  <a:gd name="connsiteX23" fmla="*/ 604906 w 609549"/>
                  <a:gd name="connsiteY23" fmla="*/ 530526 h 586216"/>
                  <a:gd name="connsiteX24" fmla="*/ 556567 w 609549"/>
                  <a:gd name="connsiteY24" fmla="*/ 578789 h 586216"/>
                  <a:gd name="connsiteX25" fmla="*/ 545327 w 609549"/>
                  <a:gd name="connsiteY25" fmla="*/ 583449 h 586216"/>
                  <a:gd name="connsiteX26" fmla="*/ 534135 w 609549"/>
                  <a:gd name="connsiteY26" fmla="*/ 578789 h 586216"/>
                  <a:gd name="connsiteX27" fmla="*/ 317251 w 609549"/>
                  <a:gd name="connsiteY27" fmla="*/ 362293 h 586216"/>
                  <a:gd name="connsiteX28" fmla="*/ 246481 w 609549"/>
                  <a:gd name="connsiteY28" fmla="*/ 291586 h 586216"/>
                  <a:gd name="connsiteX29" fmla="*/ 187140 w 609549"/>
                  <a:gd name="connsiteY29" fmla="*/ 232339 h 586216"/>
                  <a:gd name="connsiteX30" fmla="*/ 58606 w 609549"/>
                  <a:gd name="connsiteY30" fmla="*/ 160814 h 586216"/>
                  <a:gd name="connsiteX31" fmla="*/ 126401 w 609549"/>
                  <a:gd name="connsiteY31" fmla="*/ 228498 h 586216"/>
                  <a:gd name="connsiteX32" fmla="*/ 111975 w 609549"/>
                  <a:gd name="connsiteY32" fmla="*/ 242899 h 586216"/>
                  <a:gd name="connsiteX33" fmla="*/ 119307 w 609549"/>
                  <a:gd name="connsiteY33" fmla="*/ 250219 h 586216"/>
                  <a:gd name="connsiteX34" fmla="*/ 119307 w 609549"/>
                  <a:gd name="connsiteY34" fmla="*/ 277692 h 586216"/>
                  <a:gd name="connsiteX35" fmla="*/ 115641 w 609549"/>
                  <a:gd name="connsiteY35" fmla="*/ 281352 h 586216"/>
                  <a:gd name="connsiteX36" fmla="*/ 88123 w 609549"/>
                  <a:gd name="connsiteY36" fmla="*/ 281352 h 586216"/>
                  <a:gd name="connsiteX37" fmla="*/ 5712 w 609549"/>
                  <a:gd name="connsiteY37" fmla="*/ 199029 h 586216"/>
                  <a:gd name="connsiteX38" fmla="*/ 5712 w 609549"/>
                  <a:gd name="connsiteY38" fmla="*/ 171604 h 586216"/>
                  <a:gd name="connsiteX39" fmla="*/ 9378 w 609549"/>
                  <a:gd name="connsiteY39" fmla="*/ 167944 h 586216"/>
                  <a:gd name="connsiteX40" fmla="*/ 36849 w 609549"/>
                  <a:gd name="connsiteY40" fmla="*/ 167944 h 586216"/>
                  <a:gd name="connsiteX41" fmla="*/ 44180 w 609549"/>
                  <a:gd name="connsiteY41" fmla="*/ 175264 h 586216"/>
                  <a:gd name="connsiteX42" fmla="*/ 585775 w 609549"/>
                  <a:gd name="connsiteY42" fmla="*/ 66370 h 586216"/>
                  <a:gd name="connsiteX43" fmla="*/ 595263 w 609549"/>
                  <a:gd name="connsiteY43" fmla="*/ 73839 h 586216"/>
                  <a:gd name="connsiteX44" fmla="*/ 578978 w 609549"/>
                  <a:gd name="connsiteY44" fmla="*/ 199341 h 586216"/>
                  <a:gd name="connsiteX45" fmla="*/ 559693 w 609549"/>
                  <a:gd name="connsiteY45" fmla="*/ 200387 h 586216"/>
                  <a:gd name="connsiteX46" fmla="*/ 510789 w 609549"/>
                  <a:gd name="connsiteY46" fmla="*/ 151612 h 586216"/>
                  <a:gd name="connsiteX47" fmla="*/ 510789 w 609549"/>
                  <a:gd name="connsiteY47" fmla="*/ 133262 h 586216"/>
                  <a:gd name="connsiteX48" fmla="*/ 574216 w 609549"/>
                  <a:gd name="connsiteY48" fmla="*/ 69988 h 586216"/>
                  <a:gd name="connsiteX49" fmla="*/ 585775 w 609549"/>
                  <a:gd name="connsiteY49" fmla="*/ 66370 h 586216"/>
                  <a:gd name="connsiteX50" fmla="*/ 158702 w 609549"/>
                  <a:gd name="connsiteY50" fmla="*/ 26758 h 586216"/>
                  <a:gd name="connsiteX51" fmla="*/ 172463 w 609549"/>
                  <a:gd name="connsiteY51" fmla="*/ 32464 h 586216"/>
                  <a:gd name="connsiteX52" fmla="*/ 179701 w 609549"/>
                  <a:gd name="connsiteY52" fmla="*/ 39691 h 586216"/>
                  <a:gd name="connsiteX53" fmla="*/ 246935 w 609549"/>
                  <a:gd name="connsiteY53" fmla="*/ 106831 h 586216"/>
                  <a:gd name="connsiteX54" fmla="*/ 254886 w 609549"/>
                  <a:gd name="connsiteY54" fmla="*/ 114819 h 586216"/>
                  <a:gd name="connsiteX55" fmla="*/ 257600 w 609549"/>
                  <a:gd name="connsiteY55" fmla="*/ 138879 h 586216"/>
                  <a:gd name="connsiteX56" fmla="*/ 254886 w 609549"/>
                  <a:gd name="connsiteY56" fmla="*/ 142255 h 586216"/>
                  <a:gd name="connsiteX57" fmla="*/ 252315 w 609549"/>
                  <a:gd name="connsiteY57" fmla="*/ 144823 h 586216"/>
                  <a:gd name="connsiteX58" fmla="*/ 246696 w 609549"/>
                  <a:gd name="connsiteY58" fmla="*/ 150434 h 586216"/>
                  <a:gd name="connsiteX59" fmla="*/ 175892 w 609549"/>
                  <a:gd name="connsiteY59" fmla="*/ 221140 h 586216"/>
                  <a:gd name="connsiteX60" fmla="*/ 172463 w 609549"/>
                  <a:gd name="connsiteY60" fmla="*/ 224611 h 586216"/>
                  <a:gd name="connsiteX61" fmla="*/ 170130 w 609549"/>
                  <a:gd name="connsiteY61" fmla="*/ 226560 h 586216"/>
                  <a:gd name="connsiteX62" fmla="*/ 162274 w 609549"/>
                  <a:gd name="connsiteY62" fmla="*/ 229936 h 586216"/>
                  <a:gd name="connsiteX63" fmla="*/ 158702 w 609549"/>
                  <a:gd name="connsiteY63" fmla="*/ 230269 h 586216"/>
                  <a:gd name="connsiteX64" fmla="*/ 144942 w 609549"/>
                  <a:gd name="connsiteY64" fmla="*/ 224611 h 586216"/>
                  <a:gd name="connsiteX65" fmla="*/ 137609 w 609549"/>
                  <a:gd name="connsiteY65" fmla="*/ 217288 h 586216"/>
                  <a:gd name="connsiteX66" fmla="*/ 69804 w 609549"/>
                  <a:gd name="connsiteY66" fmla="*/ 149578 h 586216"/>
                  <a:gd name="connsiteX67" fmla="*/ 62519 w 609549"/>
                  <a:gd name="connsiteY67" fmla="*/ 142255 h 586216"/>
                  <a:gd name="connsiteX68" fmla="*/ 62519 w 609549"/>
                  <a:gd name="connsiteY68" fmla="*/ 114819 h 586216"/>
                  <a:gd name="connsiteX69" fmla="*/ 144942 w 609549"/>
                  <a:gd name="connsiteY69" fmla="*/ 32464 h 586216"/>
                  <a:gd name="connsiteX70" fmla="*/ 158702 w 609549"/>
                  <a:gd name="connsiteY70" fmla="*/ 26758 h 586216"/>
                  <a:gd name="connsiteX71" fmla="*/ 254809 w 609549"/>
                  <a:gd name="connsiteY71" fmla="*/ 6542 h 586216"/>
                  <a:gd name="connsiteX72" fmla="*/ 321015 w 609549"/>
                  <a:gd name="connsiteY72" fmla="*/ 29913 h 586216"/>
                  <a:gd name="connsiteX73" fmla="*/ 260017 w 609549"/>
                  <a:gd name="connsiteY73" fmla="*/ 97465 h 586216"/>
                  <a:gd name="connsiteX74" fmla="*/ 193067 w 609549"/>
                  <a:gd name="connsiteY74" fmla="*/ 30626 h 586216"/>
                  <a:gd name="connsiteX75" fmla="*/ 254809 w 609549"/>
                  <a:gd name="connsiteY75" fmla="*/ 6542 h 586216"/>
                  <a:gd name="connsiteX76" fmla="*/ 503105 w 609549"/>
                  <a:gd name="connsiteY76" fmla="*/ 953 h 586216"/>
                  <a:gd name="connsiteX77" fmla="*/ 538560 w 609549"/>
                  <a:gd name="connsiteY77" fmla="*/ 10911 h 586216"/>
                  <a:gd name="connsiteX78" fmla="*/ 542083 w 609549"/>
                  <a:gd name="connsiteY78" fmla="*/ 30073 h 586216"/>
                  <a:gd name="connsiteX79" fmla="*/ 465709 w 609549"/>
                  <a:gd name="connsiteY79" fmla="*/ 106341 h 586216"/>
                  <a:gd name="connsiteX80" fmla="*/ 465709 w 609549"/>
                  <a:gd name="connsiteY80" fmla="*/ 139911 h 586216"/>
                  <a:gd name="connsiteX81" fmla="*/ 542131 w 609549"/>
                  <a:gd name="connsiteY81" fmla="*/ 216227 h 586216"/>
                  <a:gd name="connsiteX82" fmla="*/ 538655 w 609549"/>
                  <a:gd name="connsiteY82" fmla="*/ 235246 h 586216"/>
                  <a:gd name="connsiteX83" fmla="*/ 442187 w 609549"/>
                  <a:gd name="connsiteY83" fmla="*/ 237528 h 586216"/>
                  <a:gd name="connsiteX84" fmla="*/ 399238 w 609549"/>
                  <a:gd name="connsiteY84" fmla="*/ 280370 h 586216"/>
                  <a:gd name="connsiteX85" fmla="*/ 328482 w 609549"/>
                  <a:gd name="connsiteY85" fmla="*/ 209712 h 586216"/>
                  <a:gd name="connsiteX86" fmla="*/ 372240 w 609549"/>
                  <a:gd name="connsiteY86" fmla="*/ 166015 h 586216"/>
                  <a:gd name="connsiteX87" fmla="*/ 400571 w 609549"/>
                  <a:gd name="connsiteY87" fmla="*/ 36064 h 586216"/>
                  <a:gd name="connsiteX88" fmla="*/ 503105 w 609549"/>
                  <a:gd name="connsiteY88" fmla="*/ 953 h 586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09549" h="586216">
                    <a:moveTo>
                      <a:pt x="61288" y="383285"/>
                    </a:moveTo>
                    <a:cubicBezTo>
                      <a:pt x="64829" y="383106"/>
                      <a:pt x="68448" y="384367"/>
                      <a:pt x="71162" y="387101"/>
                    </a:cubicBezTo>
                    <a:lnTo>
                      <a:pt x="120018" y="435892"/>
                    </a:lnTo>
                    <a:cubicBezTo>
                      <a:pt x="125113" y="440933"/>
                      <a:pt x="125113" y="449160"/>
                      <a:pt x="120018" y="454200"/>
                    </a:cubicBezTo>
                    <a:lnTo>
                      <a:pt x="56639" y="517543"/>
                    </a:lnTo>
                    <a:cubicBezTo>
                      <a:pt x="50211" y="523963"/>
                      <a:pt x="39211" y="522013"/>
                      <a:pt x="35592" y="513644"/>
                    </a:cubicBezTo>
                    <a:cubicBezTo>
                      <a:pt x="17783" y="472794"/>
                      <a:pt x="23211" y="424288"/>
                      <a:pt x="51877" y="388099"/>
                    </a:cubicBezTo>
                    <a:cubicBezTo>
                      <a:pt x="54282" y="385079"/>
                      <a:pt x="57746" y="383463"/>
                      <a:pt x="61288" y="383285"/>
                    </a:cubicBezTo>
                    <a:close/>
                    <a:moveTo>
                      <a:pt x="235245" y="302810"/>
                    </a:moveTo>
                    <a:lnTo>
                      <a:pt x="306042" y="373466"/>
                    </a:lnTo>
                    <a:lnTo>
                      <a:pt x="258717" y="420680"/>
                    </a:lnTo>
                    <a:cubicBezTo>
                      <a:pt x="274667" y="464329"/>
                      <a:pt x="265192" y="515300"/>
                      <a:pt x="230246" y="550152"/>
                    </a:cubicBezTo>
                    <a:cubicBezTo>
                      <a:pt x="192919" y="587430"/>
                      <a:pt x="137644" y="595798"/>
                      <a:pt x="92223" y="575305"/>
                    </a:cubicBezTo>
                    <a:cubicBezTo>
                      <a:pt x="84701" y="571882"/>
                      <a:pt x="82892" y="561992"/>
                      <a:pt x="88748" y="556143"/>
                    </a:cubicBezTo>
                    <a:lnTo>
                      <a:pt x="165115" y="479877"/>
                    </a:lnTo>
                    <a:cubicBezTo>
                      <a:pt x="174399" y="470605"/>
                      <a:pt x="174399" y="455580"/>
                      <a:pt x="165115" y="446308"/>
                    </a:cubicBezTo>
                    <a:lnTo>
                      <a:pt x="88700" y="369995"/>
                    </a:lnTo>
                    <a:cubicBezTo>
                      <a:pt x="82844" y="364194"/>
                      <a:pt x="84653" y="354399"/>
                      <a:pt x="92128" y="350976"/>
                    </a:cubicBezTo>
                    <a:cubicBezTo>
                      <a:pt x="122789" y="337092"/>
                      <a:pt x="157973" y="336379"/>
                      <a:pt x="189111" y="348884"/>
                    </a:cubicBezTo>
                    <a:close/>
                    <a:moveTo>
                      <a:pt x="257958" y="161679"/>
                    </a:moveTo>
                    <a:lnTo>
                      <a:pt x="317251" y="220879"/>
                    </a:lnTo>
                    <a:lnTo>
                      <a:pt x="388070" y="291586"/>
                    </a:lnTo>
                    <a:lnTo>
                      <a:pt x="604906" y="508130"/>
                    </a:lnTo>
                    <a:cubicBezTo>
                      <a:pt x="611097" y="514311"/>
                      <a:pt x="611097" y="524344"/>
                      <a:pt x="604906" y="530526"/>
                    </a:cubicBezTo>
                    <a:lnTo>
                      <a:pt x="556567" y="578789"/>
                    </a:lnTo>
                    <a:cubicBezTo>
                      <a:pt x="553471" y="581880"/>
                      <a:pt x="549423" y="583449"/>
                      <a:pt x="545327" y="583449"/>
                    </a:cubicBezTo>
                    <a:cubicBezTo>
                      <a:pt x="541279" y="583449"/>
                      <a:pt x="537231" y="581880"/>
                      <a:pt x="534135" y="578789"/>
                    </a:cubicBezTo>
                    <a:lnTo>
                      <a:pt x="317251" y="362293"/>
                    </a:lnTo>
                    <a:lnTo>
                      <a:pt x="246481" y="291586"/>
                    </a:lnTo>
                    <a:lnTo>
                      <a:pt x="187140" y="232339"/>
                    </a:lnTo>
                    <a:close/>
                    <a:moveTo>
                      <a:pt x="58606" y="160814"/>
                    </a:moveTo>
                    <a:lnTo>
                      <a:pt x="126401" y="228498"/>
                    </a:lnTo>
                    <a:lnTo>
                      <a:pt x="111975" y="242899"/>
                    </a:lnTo>
                    <a:lnTo>
                      <a:pt x="119307" y="250219"/>
                    </a:lnTo>
                    <a:cubicBezTo>
                      <a:pt x="126877" y="257824"/>
                      <a:pt x="126877" y="270087"/>
                      <a:pt x="119307" y="277692"/>
                    </a:cubicBezTo>
                    <a:lnTo>
                      <a:pt x="115641" y="281352"/>
                    </a:lnTo>
                    <a:cubicBezTo>
                      <a:pt x="108024" y="288909"/>
                      <a:pt x="95741" y="288909"/>
                      <a:pt x="88123" y="281352"/>
                    </a:cubicBezTo>
                    <a:lnTo>
                      <a:pt x="5712" y="199029"/>
                    </a:lnTo>
                    <a:cubicBezTo>
                      <a:pt x="-1905" y="191424"/>
                      <a:pt x="-1905" y="179161"/>
                      <a:pt x="5712" y="171604"/>
                    </a:cubicBezTo>
                    <a:lnTo>
                      <a:pt x="9378" y="167944"/>
                    </a:lnTo>
                    <a:cubicBezTo>
                      <a:pt x="16948" y="160339"/>
                      <a:pt x="29231" y="160339"/>
                      <a:pt x="36849" y="167944"/>
                    </a:cubicBezTo>
                    <a:lnTo>
                      <a:pt x="44180" y="175264"/>
                    </a:lnTo>
                    <a:close/>
                    <a:moveTo>
                      <a:pt x="585775" y="66370"/>
                    </a:moveTo>
                    <a:cubicBezTo>
                      <a:pt x="589775" y="67101"/>
                      <a:pt x="593430" y="69680"/>
                      <a:pt x="595263" y="73839"/>
                    </a:cubicBezTo>
                    <a:cubicBezTo>
                      <a:pt x="613072" y="114675"/>
                      <a:pt x="607644" y="163212"/>
                      <a:pt x="578978" y="199341"/>
                    </a:cubicBezTo>
                    <a:cubicBezTo>
                      <a:pt x="574168" y="205379"/>
                      <a:pt x="565121" y="205854"/>
                      <a:pt x="559693" y="200387"/>
                    </a:cubicBezTo>
                    <a:lnTo>
                      <a:pt x="510789" y="151612"/>
                    </a:lnTo>
                    <a:cubicBezTo>
                      <a:pt x="505742" y="146526"/>
                      <a:pt x="505742" y="138349"/>
                      <a:pt x="510789" y="133262"/>
                    </a:cubicBezTo>
                    <a:lnTo>
                      <a:pt x="574216" y="69988"/>
                    </a:lnTo>
                    <a:cubicBezTo>
                      <a:pt x="577430" y="66756"/>
                      <a:pt x="581775" y="65639"/>
                      <a:pt x="585775" y="66370"/>
                    </a:cubicBezTo>
                    <a:close/>
                    <a:moveTo>
                      <a:pt x="158702" y="26758"/>
                    </a:moveTo>
                    <a:cubicBezTo>
                      <a:pt x="163655" y="26758"/>
                      <a:pt x="168654" y="28660"/>
                      <a:pt x="172463" y="32464"/>
                    </a:cubicBezTo>
                    <a:lnTo>
                      <a:pt x="179701" y="39691"/>
                    </a:lnTo>
                    <a:lnTo>
                      <a:pt x="246935" y="106831"/>
                    </a:lnTo>
                    <a:lnTo>
                      <a:pt x="254886" y="114819"/>
                    </a:lnTo>
                    <a:cubicBezTo>
                      <a:pt x="261457" y="121334"/>
                      <a:pt x="262362" y="131414"/>
                      <a:pt x="257600" y="138879"/>
                    </a:cubicBezTo>
                    <a:cubicBezTo>
                      <a:pt x="256839" y="140068"/>
                      <a:pt x="255934" y="141209"/>
                      <a:pt x="254886" y="142255"/>
                    </a:cubicBezTo>
                    <a:lnTo>
                      <a:pt x="252315" y="144823"/>
                    </a:lnTo>
                    <a:lnTo>
                      <a:pt x="246696" y="150434"/>
                    </a:lnTo>
                    <a:lnTo>
                      <a:pt x="175892" y="221140"/>
                    </a:lnTo>
                    <a:lnTo>
                      <a:pt x="172463" y="224611"/>
                    </a:lnTo>
                    <a:cubicBezTo>
                      <a:pt x="171702" y="225324"/>
                      <a:pt x="170940" y="225990"/>
                      <a:pt x="170130" y="226560"/>
                    </a:cubicBezTo>
                    <a:cubicBezTo>
                      <a:pt x="167749" y="228319"/>
                      <a:pt x="165083" y="229413"/>
                      <a:pt x="162274" y="229936"/>
                    </a:cubicBezTo>
                    <a:cubicBezTo>
                      <a:pt x="161083" y="230174"/>
                      <a:pt x="159893" y="230269"/>
                      <a:pt x="158702" y="230269"/>
                    </a:cubicBezTo>
                    <a:cubicBezTo>
                      <a:pt x="153703" y="230269"/>
                      <a:pt x="148751" y="228367"/>
                      <a:pt x="144942" y="224611"/>
                    </a:cubicBezTo>
                    <a:lnTo>
                      <a:pt x="137609" y="217288"/>
                    </a:lnTo>
                    <a:lnTo>
                      <a:pt x="69804" y="149578"/>
                    </a:lnTo>
                    <a:lnTo>
                      <a:pt x="62519" y="142255"/>
                    </a:lnTo>
                    <a:cubicBezTo>
                      <a:pt x="54900" y="134647"/>
                      <a:pt x="54900" y="122380"/>
                      <a:pt x="62519" y="114819"/>
                    </a:cubicBezTo>
                    <a:lnTo>
                      <a:pt x="144942" y="32464"/>
                    </a:lnTo>
                    <a:cubicBezTo>
                      <a:pt x="148751" y="28660"/>
                      <a:pt x="153750" y="26758"/>
                      <a:pt x="158702" y="26758"/>
                    </a:cubicBezTo>
                    <a:close/>
                    <a:moveTo>
                      <a:pt x="254809" y="6542"/>
                    </a:moveTo>
                    <a:cubicBezTo>
                      <a:pt x="277279" y="4029"/>
                      <a:pt x="300492" y="9424"/>
                      <a:pt x="321015" y="29913"/>
                    </a:cubicBezTo>
                    <a:cubicBezTo>
                      <a:pt x="380347" y="89193"/>
                      <a:pt x="337205" y="46124"/>
                      <a:pt x="260017" y="97465"/>
                    </a:cubicBezTo>
                    <a:lnTo>
                      <a:pt x="193067" y="30626"/>
                    </a:lnTo>
                    <a:cubicBezTo>
                      <a:pt x="210614" y="19479"/>
                      <a:pt x="232340" y="9056"/>
                      <a:pt x="254809" y="6542"/>
                    </a:cubicBezTo>
                    <a:close/>
                    <a:moveTo>
                      <a:pt x="503105" y="953"/>
                    </a:moveTo>
                    <a:cubicBezTo>
                      <a:pt x="515252" y="2468"/>
                      <a:pt x="527216" y="5788"/>
                      <a:pt x="538560" y="10911"/>
                    </a:cubicBezTo>
                    <a:cubicBezTo>
                      <a:pt x="546131" y="14334"/>
                      <a:pt x="547940" y="24224"/>
                      <a:pt x="542083" y="30073"/>
                    </a:cubicBezTo>
                    <a:lnTo>
                      <a:pt x="465709" y="106341"/>
                    </a:lnTo>
                    <a:cubicBezTo>
                      <a:pt x="456424" y="115613"/>
                      <a:pt x="456424" y="130639"/>
                      <a:pt x="465709" y="139911"/>
                    </a:cubicBezTo>
                    <a:lnTo>
                      <a:pt x="542131" y="216227"/>
                    </a:lnTo>
                    <a:cubicBezTo>
                      <a:pt x="547940" y="222028"/>
                      <a:pt x="546178" y="231823"/>
                      <a:pt x="538655" y="235246"/>
                    </a:cubicBezTo>
                    <a:cubicBezTo>
                      <a:pt x="508181" y="249035"/>
                      <a:pt x="473184" y="249844"/>
                      <a:pt x="442187" y="237528"/>
                    </a:cubicBezTo>
                    <a:lnTo>
                      <a:pt x="399238" y="280370"/>
                    </a:lnTo>
                    <a:lnTo>
                      <a:pt x="328482" y="209712"/>
                    </a:lnTo>
                    <a:lnTo>
                      <a:pt x="372240" y="166015"/>
                    </a:lnTo>
                    <a:cubicBezTo>
                      <a:pt x="356051" y="122270"/>
                      <a:pt x="365527" y="71060"/>
                      <a:pt x="400571" y="36064"/>
                    </a:cubicBezTo>
                    <a:cubicBezTo>
                      <a:pt x="428569" y="8106"/>
                      <a:pt x="466664" y="-3592"/>
                      <a:pt x="503105" y="9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1456690" y="185991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生产技术型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001510" y="188087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盲目执行型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56690" y="290830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fontAlgn="auto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大撒把型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001510" y="281749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fontAlgn="auto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劳动模范型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56690" y="390969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哥们义气型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001510" y="377126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fontAlgn="auto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科学管理型</a:t>
            </a:r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54316"/>
            <a:ext cx="9144000" cy="4289818"/>
            <a:chOff x="0" y="1138242"/>
            <a:chExt cx="12192000" cy="5719757"/>
          </a:xfrm>
        </p:grpSpPr>
        <p:sp>
          <p:nvSpPr>
            <p:cNvPr id="8" name="îśľiḋe"/>
            <p:cNvSpPr/>
            <p:nvPr/>
          </p:nvSpPr>
          <p:spPr>
            <a:xfrm>
              <a:off x="0" y="1138242"/>
              <a:ext cx="12192000" cy="18592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5235" name="Rectangle 6"/>
          <p:cNvSpPr/>
          <p:nvPr/>
        </p:nvSpPr>
        <p:spPr>
          <a:xfrm>
            <a:off x="864235" y="2436813"/>
            <a:ext cx="74980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 eaLnBrk="1" hangingPunct="1">
              <a:lnSpc>
                <a:spcPts val="24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对待设备的方法对待人，非以人为本</a:t>
            </a: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9060" y="127635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生产技术型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84250" y="2866390"/>
            <a:ext cx="7235825" cy="1052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 fontAlgn="auto">
              <a:lnSpc>
                <a:spcPts val="25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生产技术型的班组长大都是些业务尖子，技术高超，处理事故的能力强，但缺乏人际关系的协调能力，工作方法通常都比较简单，常常用对待机器的方法来对待人，因此对这一类的班组长有必要进行人际关系方面的培训。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śľiḋe"/>
          <p:cNvSpPr/>
          <p:nvPr/>
        </p:nvSpPr>
        <p:spPr>
          <a:xfrm>
            <a:off x="0" y="854316"/>
            <a:ext cx="9144000" cy="13944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 dirty="0"/>
          </a:p>
        </p:txBody>
      </p:sp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81" y="854316"/>
            <a:ext cx="9132094" cy="4289818"/>
            <a:chOff x="3175" y="1138242"/>
            <a:chExt cx="12176125" cy="5719757"/>
          </a:xfrm>
        </p:grpSpPr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5235" name="Rectangle 6"/>
          <p:cNvSpPr/>
          <p:nvPr/>
        </p:nvSpPr>
        <p:spPr>
          <a:xfrm>
            <a:off x="955675" y="2518410"/>
            <a:ext cx="73717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态度强硬官僚作风</a:t>
            </a: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9060" y="130746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盲目执行型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5700" y="3021965"/>
            <a:ext cx="7021195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 fontAlgn="auto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盲目执行型的班组长往往缺乏创新和管理能力，唯命是从，不动脑子。常常表现为态度和作风生硬，给人一种官僚主义的感觉，时间长了，下属会看不起他，出了问题他会逃避和推卸责任。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54316"/>
            <a:ext cx="9144000" cy="4289818"/>
            <a:chOff x="0" y="1138242"/>
            <a:chExt cx="12192000" cy="5719757"/>
          </a:xfrm>
        </p:grpSpPr>
        <p:sp>
          <p:nvSpPr>
            <p:cNvPr id="8" name="îśľiḋe"/>
            <p:cNvSpPr/>
            <p:nvPr/>
          </p:nvSpPr>
          <p:spPr>
            <a:xfrm>
              <a:off x="0" y="1138242"/>
              <a:ext cx="12192000" cy="18592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9060" y="129222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得过且过型</a:t>
            </a:r>
          </a:p>
        </p:txBody>
      </p:sp>
      <p:sp>
        <p:nvSpPr>
          <p:cNvPr id="95235" name="Rectangle 6"/>
          <p:cNvSpPr/>
          <p:nvPr/>
        </p:nvSpPr>
        <p:spPr>
          <a:xfrm>
            <a:off x="955675" y="2955291"/>
            <a:ext cx="7371715" cy="12712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在企业中，有些人勉为其难地当上了班组长，所以上任后往往得过且过，放任自流，对工作没有责任心。似乎工作是给别人干的，上级要求开班前会，他就领着喊两句口号，上级有什么指示，往往到他这里就没有了下文，所以这样的班组长完全是徒有虚名，在班组成员中势必也没有威信。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09060" y="250952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缺乏责任心</a:t>
            </a:r>
            <a:endParaRPr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5235" name="Rectangle 6"/>
          <p:cNvSpPr/>
          <p:nvPr/>
        </p:nvSpPr>
        <p:spPr>
          <a:xfrm>
            <a:off x="940435" y="2097088"/>
            <a:ext cx="74980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en-US" altLang="zh-CN" sz="2000" b="1" dirty="0">
              <a:solidFill>
                <a:srgbClr val="F45137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54316"/>
            <a:ext cx="9144000" cy="4289818"/>
            <a:chOff x="0" y="1138242"/>
            <a:chExt cx="12192000" cy="5719757"/>
          </a:xfrm>
        </p:grpSpPr>
        <p:sp>
          <p:nvSpPr>
            <p:cNvPr id="8" name="îśľiḋe"/>
            <p:cNvSpPr/>
            <p:nvPr/>
          </p:nvSpPr>
          <p:spPr>
            <a:xfrm>
              <a:off x="0" y="1138242"/>
              <a:ext cx="12192000" cy="18592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2" name="Rectangle 6"/>
          <p:cNvSpPr/>
          <p:nvPr/>
        </p:nvSpPr>
        <p:spPr>
          <a:xfrm>
            <a:off x="770890" y="3001328"/>
            <a:ext cx="76479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劳动模范型的班组长一般在工作中细致、严守规章制度、以身作则、言传身教，但却不适合担任领导工作。劳动模范型的班组长会被下属指挥得团团转，常常感叹自己是“两眼一睁，忙到熄灯”，其结果是你把你的时间交给了下级，下级却把责任交给了你，成了名副其实的反授权。因此，对这部分人如果不进行管理能力方面的培训是很难胜任领导工作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09060" y="130746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劳动模范型</a:t>
            </a:r>
            <a:r>
              <a:rPr lang="zh-CN" altLang="en-US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66160" y="2461260"/>
            <a:ext cx="20116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勤恳务实缺乏领导</a:t>
            </a:r>
            <a:endParaRPr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5235" name="Rectangle 6"/>
          <p:cNvSpPr/>
          <p:nvPr/>
        </p:nvSpPr>
        <p:spPr>
          <a:xfrm>
            <a:off x="940435" y="2097088"/>
            <a:ext cx="74980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en-US" altLang="zh-CN" sz="2000" b="1" dirty="0">
              <a:solidFill>
                <a:srgbClr val="F45137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54316"/>
            <a:ext cx="9144000" cy="4289818"/>
            <a:chOff x="0" y="1138242"/>
            <a:chExt cx="12192000" cy="5719757"/>
          </a:xfrm>
        </p:grpSpPr>
        <p:sp>
          <p:nvSpPr>
            <p:cNvPr id="8" name="îśľiḋe"/>
            <p:cNvSpPr/>
            <p:nvPr/>
          </p:nvSpPr>
          <p:spPr>
            <a:xfrm>
              <a:off x="0" y="1138242"/>
              <a:ext cx="12192000" cy="18592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2" name="Rectangle 6"/>
          <p:cNvSpPr/>
          <p:nvPr/>
        </p:nvSpPr>
        <p:spPr>
          <a:xfrm>
            <a:off x="770890" y="2419350"/>
            <a:ext cx="7647940" cy="21685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感情用事缺乏原则</a:t>
            </a:r>
            <a:endParaRPr lang="en-US" altLang="zh-CN" sz="1800" b="1" dirty="0">
              <a:solidFill>
                <a:srgbClr val="000000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擅长树立权威，组织能力强，讲哥们义气，对待班组成员常常是称兄道弟，像哥们儿一样，在工作中自然也容易感情、意气用事，缺乏原则性。实际上早已把自己混同于非正式团体的小头目了，如果不从哥们义气中解脱出来，这班组长就做不成了。 </a:t>
            </a: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09060" y="130746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哥们义气型 </a:t>
            </a:r>
            <a:endParaRPr lang="zh-CN" altLang="en-US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5235" name="Rectangle 6"/>
          <p:cNvSpPr/>
          <p:nvPr/>
        </p:nvSpPr>
        <p:spPr>
          <a:xfrm>
            <a:off x="940435" y="2097088"/>
            <a:ext cx="74980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en-US" altLang="zh-CN" sz="2000" b="1" dirty="0">
              <a:solidFill>
                <a:srgbClr val="F45137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54316"/>
            <a:ext cx="9144000" cy="4289818"/>
            <a:chOff x="0" y="1138242"/>
            <a:chExt cx="12192000" cy="5719757"/>
          </a:xfrm>
        </p:grpSpPr>
        <p:sp>
          <p:nvSpPr>
            <p:cNvPr id="8" name="îśľiḋe"/>
            <p:cNvSpPr/>
            <p:nvPr/>
          </p:nvSpPr>
          <p:spPr>
            <a:xfrm>
              <a:off x="0" y="1138242"/>
              <a:ext cx="12192000" cy="18592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2" name="Rectangle 6"/>
          <p:cNvSpPr/>
          <p:nvPr/>
        </p:nvSpPr>
        <p:spPr>
          <a:xfrm>
            <a:off x="445135" y="2513330"/>
            <a:ext cx="8242300" cy="21558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l" defTabSz="914400"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样样事情都要亲自去做，不相信别人，事必躬亲和以身作则不同，其结果是让你的员工变懒。你总是事事冲在前，该说的、该做的、该想的你都做了。试想，如果你总是占着驾驶座而不让别人碰方向盘的话，怎样培养新司机，又会有谁可以在你疲惫的时候给你开车呢？更重要的是，你怎么会有时间思考：这条路走对了吗？</a:t>
            </a:r>
            <a:b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</a:b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总之，以上</a:t>
            </a:r>
            <a:r>
              <a:rPr lang="en-US" altLang="zh-CN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6</a:t>
            </a: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种类型的班组长由于种种原因，普遍缺乏令人满意的管理能力和处理突发事件的能力，所以导致很好的企业决策在最基层却得不到有效的贯彻和执行，严重地影响了企业的最终效益，甚至还严重地损害了企业的良好形象。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09060" y="130746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事必躬亲型 </a:t>
            </a:r>
            <a:endParaRPr lang="zh-CN" altLang="en-US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班组长的管理水平类型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7" name="1991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54316"/>
            <a:ext cx="9144000" cy="4289818"/>
            <a:chOff x="0" y="1138242"/>
            <a:chExt cx="12192000" cy="5719757"/>
          </a:xfrm>
        </p:grpSpPr>
        <p:sp>
          <p:nvSpPr>
            <p:cNvPr id="8" name="îśľiḋe"/>
            <p:cNvSpPr/>
            <p:nvPr/>
          </p:nvSpPr>
          <p:spPr>
            <a:xfrm>
              <a:off x="0" y="1138242"/>
              <a:ext cx="12192000" cy="18592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7" name="ïşļïde"/>
            <p:cNvSpPr/>
            <p:nvPr/>
          </p:nvSpPr>
          <p:spPr>
            <a:xfrm>
              <a:off x="669713" y="1138242"/>
              <a:ext cx="10852573" cy="18592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/>
            </a:p>
          </p:txBody>
        </p:sp>
        <p:sp>
          <p:nvSpPr>
            <p:cNvPr id="18" name="íşḷïdé"/>
            <p:cNvSpPr txBox="1"/>
            <p:nvPr/>
          </p:nvSpPr>
          <p:spPr>
            <a:xfrm>
              <a:off x="3036147" y="1597135"/>
              <a:ext cx="6119707" cy="841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normAutofit/>
            </a:bodyPr>
            <a:lstStyle/>
            <a:p>
              <a:pPr algn="ctr"/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śļíḍè"/>
            <p:cNvSpPr/>
            <p:nvPr/>
          </p:nvSpPr>
          <p:spPr>
            <a:xfrm rot="5400000">
              <a:off x="6028831" y="2386514"/>
              <a:ext cx="134338" cy="457200"/>
            </a:xfrm>
            <a:prstGeom prst="chevron">
              <a:avLst>
                <a:gd name="adj" fmla="val 72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îṧľiḍè"/>
            <p:cNvGrpSpPr/>
            <p:nvPr/>
          </p:nvGrpSpPr>
          <p:grpSpPr>
            <a:xfrm>
              <a:off x="3175" y="5788994"/>
              <a:ext cx="12176125" cy="1069005"/>
              <a:chOff x="3175" y="5646752"/>
              <a:chExt cx="13796300" cy="1211248"/>
            </a:xfrm>
          </p:grpSpPr>
          <p:grpSp>
            <p:nvGrpSpPr>
              <p:cNvPr id="20" name="íşḻiḑé"/>
              <p:cNvGrpSpPr/>
              <p:nvPr/>
            </p:nvGrpSpPr>
            <p:grpSpPr>
              <a:xfrm>
                <a:off x="317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1" name="išļïḓ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íšļiḑ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iśḷîď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ïšľíḓe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íśḻiḋ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i$1îḑe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îṥlîḑ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8" name="î$ḻídê"/>
              <p:cNvGrpSpPr/>
              <p:nvPr/>
            </p:nvGrpSpPr>
            <p:grpSpPr>
              <a:xfrm>
                <a:off x="344100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29" name="iṡļïḋe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îś1îḓê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šlîḍ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ṡḷíd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ṥļîďè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ṡľiḍè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ṥ1îḑê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ïṩḷîḑè"/>
              <p:cNvGrpSpPr/>
              <p:nvPr/>
            </p:nvGrpSpPr>
            <p:grpSpPr>
              <a:xfrm>
                <a:off x="6878825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38" name="íṩľiďê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ï$1ïḋe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îŝlíḋé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šľîḋè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îṩļïdê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íṥḻïdé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ïṥļïḓé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50" name="îṥļíḑè"/>
              <p:cNvGrpSpPr/>
              <p:nvPr/>
            </p:nvGrpSpPr>
            <p:grpSpPr>
              <a:xfrm>
                <a:off x="10316650" y="5646752"/>
                <a:ext cx="3482825" cy="1211248"/>
                <a:chOff x="3175" y="2619000"/>
                <a:chExt cx="12188825" cy="4239000"/>
              </a:xfrm>
            </p:grpSpPr>
            <p:sp>
              <p:nvSpPr>
                <p:cNvPr id="51" name="íṩ1íḑé"/>
                <p:cNvSpPr/>
                <p:nvPr/>
              </p:nvSpPr>
              <p:spPr bwMode="auto">
                <a:xfrm>
                  <a:off x="10164502" y="5375511"/>
                  <a:ext cx="2027498" cy="1482489"/>
                </a:xfrm>
                <a:custGeom>
                  <a:avLst/>
                  <a:gdLst>
                    <a:gd name="T0" fmla="*/ 1230 w 1276"/>
                    <a:gd name="T1" fmla="*/ 748 h 933"/>
                    <a:gd name="T2" fmla="*/ 1221 w 1276"/>
                    <a:gd name="T3" fmla="*/ 748 h 933"/>
                    <a:gd name="T4" fmla="*/ 1206 w 1276"/>
                    <a:gd name="T5" fmla="*/ 748 h 933"/>
                    <a:gd name="T6" fmla="*/ 1211 w 1276"/>
                    <a:gd name="T7" fmla="*/ 216 h 933"/>
                    <a:gd name="T8" fmla="*/ 1218 w 1276"/>
                    <a:gd name="T9" fmla="*/ 216 h 933"/>
                    <a:gd name="T10" fmla="*/ 1221 w 1276"/>
                    <a:gd name="T11" fmla="*/ 214 h 933"/>
                    <a:gd name="T12" fmla="*/ 1218 w 1276"/>
                    <a:gd name="T13" fmla="*/ 185 h 933"/>
                    <a:gd name="T14" fmla="*/ 1206 w 1276"/>
                    <a:gd name="T15" fmla="*/ 182 h 933"/>
                    <a:gd name="T16" fmla="*/ 1192 w 1276"/>
                    <a:gd name="T17" fmla="*/ 180 h 933"/>
                    <a:gd name="T18" fmla="*/ 1182 w 1276"/>
                    <a:gd name="T19" fmla="*/ 0 h 933"/>
                    <a:gd name="T20" fmla="*/ 1172 w 1276"/>
                    <a:gd name="T21" fmla="*/ 180 h 933"/>
                    <a:gd name="T22" fmla="*/ 1158 w 1276"/>
                    <a:gd name="T23" fmla="*/ 180 h 933"/>
                    <a:gd name="T24" fmla="*/ 1143 w 1276"/>
                    <a:gd name="T25" fmla="*/ 182 h 933"/>
                    <a:gd name="T26" fmla="*/ 1141 w 1276"/>
                    <a:gd name="T27" fmla="*/ 212 h 933"/>
                    <a:gd name="T28" fmla="*/ 1143 w 1276"/>
                    <a:gd name="T29" fmla="*/ 214 h 933"/>
                    <a:gd name="T30" fmla="*/ 1151 w 1276"/>
                    <a:gd name="T31" fmla="*/ 214 h 933"/>
                    <a:gd name="T32" fmla="*/ 1071 w 1276"/>
                    <a:gd name="T33" fmla="*/ 659 h 933"/>
                    <a:gd name="T34" fmla="*/ 659 w 1276"/>
                    <a:gd name="T35" fmla="*/ 496 h 933"/>
                    <a:gd name="T36" fmla="*/ 666 w 1276"/>
                    <a:gd name="T37" fmla="*/ 491 h 933"/>
                    <a:gd name="T38" fmla="*/ 611 w 1276"/>
                    <a:gd name="T39" fmla="*/ 430 h 933"/>
                    <a:gd name="T40" fmla="*/ 620 w 1276"/>
                    <a:gd name="T41" fmla="*/ 425 h 933"/>
                    <a:gd name="T42" fmla="*/ 606 w 1276"/>
                    <a:gd name="T43" fmla="*/ 420 h 933"/>
                    <a:gd name="T44" fmla="*/ 608 w 1276"/>
                    <a:gd name="T45" fmla="*/ 406 h 933"/>
                    <a:gd name="T46" fmla="*/ 606 w 1276"/>
                    <a:gd name="T47" fmla="*/ 389 h 933"/>
                    <a:gd name="T48" fmla="*/ 594 w 1276"/>
                    <a:gd name="T49" fmla="*/ 379 h 933"/>
                    <a:gd name="T50" fmla="*/ 586 w 1276"/>
                    <a:gd name="T51" fmla="*/ 377 h 933"/>
                    <a:gd name="T52" fmla="*/ 569 w 1276"/>
                    <a:gd name="T53" fmla="*/ 377 h 933"/>
                    <a:gd name="T54" fmla="*/ 562 w 1276"/>
                    <a:gd name="T55" fmla="*/ 379 h 933"/>
                    <a:gd name="T56" fmla="*/ 552 w 1276"/>
                    <a:gd name="T57" fmla="*/ 391 h 933"/>
                    <a:gd name="T58" fmla="*/ 548 w 1276"/>
                    <a:gd name="T59" fmla="*/ 399 h 933"/>
                    <a:gd name="T60" fmla="*/ 548 w 1276"/>
                    <a:gd name="T61" fmla="*/ 413 h 933"/>
                    <a:gd name="T62" fmla="*/ 552 w 1276"/>
                    <a:gd name="T63" fmla="*/ 423 h 933"/>
                    <a:gd name="T64" fmla="*/ 538 w 1276"/>
                    <a:gd name="T65" fmla="*/ 425 h 933"/>
                    <a:gd name="T66" fmla="*/ 548 w 1276"/>
                    <a:gd name="T67" fmla="*/ 430 h 933"/>
                    <a:gd name="T68" fmla="*/ 519 w 1276"/>
                    <a:gd name="T69" fmla="*/ 491 h 933"/>
                    <a:gd name="T70" fmla="*/ 412 w 1276"/>
                    <a:gd name="T71" fmla="*/ 491 h 933"/>
                    <a:gd name="T72" fmla="*/ 402 w 1276"/>
                    <a:gd name="T73" fmla="*/ 491 h 933"/>
                    <a:gd name="T74" fmla="*/ 359 w 1276"/>
                    <a:gd name="T75" fmla="*/ 464 h 933"/>
                    <a:gd name="T76" fmla="*/ 366 w 1276"/>
                    <a:gd name="T77" fmla="*/ 459 h 933"/>
                    <a:gd name="T78" fmla="*/ 204 w 1276"/>
                    <a:gd name="T79" fmla="*/ 447 h 933"/>
                    <a:gd name="T80" fmla="*/ 194 w 1276"/>
                    <a:gd name="T81" fmla="*/ 416 h 933"/>
                    <a:gd name="T82" fmla="*/ 177 w 1276"/>
                    <a:gd name="T83" fmla="*/ 391 h 933"/>
                    <a:gd name="T84" fmla="*/ 155 w 1276"/>
                    <a:gd name="T85" fmla="*/ 369 h 933"/>
                    <a:gd name="T86" fmla="*/ 141 w 1276"/>
                    <a:gd name="T87" fmla="*/ 360 h 933"/>
                    <a:gd name="T88" fmla="*/ 114 w 1276"/>
                    <a:gd name="T89" fmla="*/ 350 h 933"/>
                    <a:gd name="T90" fmla="*/ 112 w 1276"/>
                    <a:gd name="T91" fmla="*/ 348 h 933"/>
                    <a:gd name="T92" fmla="*/ 97 w 1276"/>
                    <a:gd name="T93" fmla="*/ 345 h 933"/>
                    <a:gd name="T94" fmla="*/ 92 w 1276"/>
                    <a:gd name="T95" fmla="*/ 345 h 933"/>
                    <a:gd name="T96" fmla="*/ 88 w 1276"/>
                    <a:gd name="T97" fmla="*/ 345 h 933"/>
                    <a:gd name="T98" fmla="*/ 78 w 1276"/>
                    <a:gd name="T99" fmla="*/ 263 h 933"/>
                    <a:gd name="T100" fmla="*/ 73 w 1276"/>
                    <a:gd name="T101" fmla="*/ 345 h 933"/>
                    <a:gd name="T102" fmla="*/ 68 w 1276"/>
                    <a:gd name="T103" fmla="*/ 345 h 933"/>
                    <a:gd name="T104" fmla="*/ 51 w 1276"/>
                    <a:gd name="T105" fmla="*/ 348 h 933"/>
                    <a:gd name="T106" fmla="*/ 51 w 1276"/>
                    <a:gd name="T107" fmla="*/ 348 h 933"/>
                    <a:gd name="T108" fmla="*/ 37 w 1276"/>
                    <a:gd name="T109" fmla="*/ 355 h 933"/>
                    <a:gd name="T110" fmla="*/ 22 w 1276"/>
                    <a:gd name="T111" fmla="*/ 360 h 933"/>
                    <a:gd name="T112" fmla="*/ 0 w 1276"/>
                    <a:gd name="T113" fmla="*/ 374 h 933"/>
                    <a:gd name="T114" fmla="*/ 1276 w 1276"/>
                    <a:gd name="T115" fmla="*/ 933 h 933"/>
                    <a:gd name="T116" fmla="*/ 1233 w 1276"/>
                    <a:gd name="T117" fmla="*/ 739 h 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76" h="933">
                      <a:moveTo>
                        <a:pt x="1233" y="746"/>
                      </a:moveTo>
                      <a:lnTo>
                        <a:pt x="1230" y="748"/>
                      </a:lnTo>
                      <a:lnTo>
                        <a:pt x="1228" y="748"/>
                      </a:lnTo>
                      <a:lnTo>
                        <a:pt x="1221" y="748"/>
                      </a:lnTo>
                      <a:lnTo>
                        <a:pt x="1216" y="748"/>
                      </a:lnTo>
                      <a:lnTo>
                        <a:pt x="1206" y="748"/>
                      </a:lnTo>
                      <a:lnTo>
                        <a:pt x="1206" y="741"/>
                      </a:lnTo>
                      <a:lnTo>
                        <a:pt x="1211" y="216"/>
                      </a:lnTo>
                      <a:lnTo>
                        <a:pt x="1213" y="216"/>
                      </a:lnTo>
                      <a:lnTo>
                        <a:pt x="1218" y="216"/>
                      </a:lnTo>
                      <a:lnTo>
                        <a:pt x="1221" y="214"/>
                      </a:lnTo>
                      <a:lnTo>
                        <a:pt x="1221" y="214"/>
                      </a:lnTo>
                      <a:lnTo>
                        <a:pt x="1221" y="185"/>
                      </a:lnTo>
                      <a:lnTo>
                        <a:pt x="1218" y="185"/>
                      </a:lnTo>
                      <a:lnTo>
                        <a:pt x="1213" y="182"/>
                      </a:lnTo>
                      <a:lnTo>
                        <a:pt x="1206" y="182"/>
                      </a:lnTo>
                      <a:lnTo>
                        <a:pt x="1197" y="180"/>
                      </a:lnTo>
                      <a:lnTo>
                        <a:pt x="1192" y="180"/>
                      </a:lnTo>
                      <a:lnTo>
                        <a:pt x="1192" y="93"/>
                      </a:lnTo>
                      <a:lnTo>
                        <a:pt x="1182" y="0"/>
                      </a:lnTo>
                      <a:lnTo>
                        <a:pt x="1175" y="90"/>
                      </a:lnTo>
                      <a:lnTo>
                        <a:pt x="1172" y="180"/>
                      </a:lnTo>
                      <a:lnTo>
                        <a:pt x="1165" y="180"/>
                      </a:lnTo>
                      <a:lnTo>
                        <a:pt x="1158" y="180"/>
                      </a:lnTo>
                      <a:lnTo>
                        <a:pt x="1151" y="180"/>
                      </a:lnTo>
                      <a:lnTo>
                        <a:pt x="1143" y="182"/>
                      </a:lnTo>
                      <a:lnTo>
                        <a:pt x="1141" y="182"/>
                      </a:lnTo>
                      <a:lnTo>
                        <a:pt x="1141" y="212"/>
                      </a:lnTo>
                      <a:lnTo>
                        <a:pt x="1141" y="212"/>
                      </a:lnTo>
                      <a:lnTo>
                        <a:pt x="1143" y="214"/>
                      </a:lnTo>
                      <a:lnTo>
                        <a:pt x="1148" y="214"/>
                      </a:lnTo>
                      <a:lnTo>
                        <a:pt x="1151" y="214"/>
                      </a:lnTo>
                      <a:lnTo>
                        <a:pt x="1146" y="714"/>
                      </a:lnTo>
                      <a:lnTo>
                        <a:pt x="1071" y="659"/>
                      </a:lnTo>
                      <a:lnTo>
                        <a:pt x="661" y="651"/>
                      </a:lnTo>
                      <a:lnTo>
                        <a:pt x="659" y="496"/>
                      </a:lnTo>
                      <a:lnTo>
                        <a:pt x="666" y="496"/>
                      </a:lnTo>
                      <a:lnTo>
                        <a:pt x="666" y="491"/>
                      </a:lnTo>
                      <a:lnTo>
                        <a:pt x="611" y="491"/>
                      </a:lnTo>
                      <a:lnTo>
                        <a:pt x="611" y="430"/>
                      </a:lnTo>
                      <a:lnTo>
                        <a:pt x="620" y="428"/>
                      </a:lnTo>
                      <a:lnTo>
                        <a:pt x="620" y="425"/>
                      </a:lnTo>
                      <a:lnTo>
                        <a:pt x="603" y="423"/>
                      </a:lnTo>
                      <a:lnTo>
                        <a:pt x="606" y="420"/>
                      </a:lnTo>
                      <a:lnTo>
                        <a:pt x="608" y="413"/>
                      </a:lnTo>
                      <a:lnTo>
                        <a:pt x="608" y="406"/>
                      </a:lnTo>
                      <a:lnTo>
                        <a:pt x="608" y="399"/>
                      </a:lnTo>
                      <a:lnTo>
                        <a:pt x="606" y="389"/>
                      </a:lnTo>
                      <a:lnTo>
                        <a:pt x="601" y="384"/>
                      </a:lnTo>
                      <a:lnTo>
                        <a:pt x="594" y="379"/>
                      </a:lnTo>
                      <a:lnTo>
                        <a:pt x="586" y="377"/>
                      </a:lnTo>
                      <a:lnTo>
                        <a:pt x="586" y="377"/>
                      </a:lnTo>
                      <a:lnTo>
                        <a:pt x="577" y="374"/>
                      </a:lnTo>
                      <a:lnTo>
                        <a:pt x="569" y="377"/>
                      </a:lnTo>
                      <a:lnTo>
                        <a:pt x="569" y="377"/>
                      </a:lnTo>
                      <a:lnTo>
                        <a:pt x="562" y="379"/>
                      </a:lnTo>
                      <a:lnTo>
                        <a:pt x="557" y="384"/>
                      </a:lnTo>
                      <a:lnTo>
                        <a:pt x="552" y="391"/>
                      </a:lnTo>
                      <a:lnTo>
                        <a:pt x="548" y="399"/>
                      </a:lnTo>
                      <a:lnTo>
                        <a:pt x="548" y="399"/>
                      </a:lnTo>
                      <a:lnTo>
                        <a:pt x="548" y="406"/>
                      </a:lnTo>
                      <a:lnTo>
                        <a:pt x="548" y="413"/>
                      </a:lnTo>
                      <a:lnTo>
                        <a:pt x="552" y="420"/>
                      </a:lnTo>
                      <a:lnTo>
                        <a:pt x="552" y="423"/>
                      </a:lnTo>
                      <a:lnTo>
                        <a:pt x="552" y="423"/>
                      </a:lnTo>
                      <a:lnTo>
                        <a:pt x="538" y="425"/>
                      </a:lnTo>
                      <a:lnTo>
                        <a:pt x="538" y="430"/>
                      </a:lnTo>
                      <a:lnTo>
                        <a:pt x="548" y="430"/>
                      </a:lnTo>
                      <a:lnTo>
                        <a:pt x="550" y="491"/>
                      </a:lnTo>
                      <a:lnTo>
                        <a:pt x="519" y="491"/>
                      </a:lnTo>
                      <a:lnTo>
                        <a:pt x="509" y="491"/>
                      </a:lnTo>
                      <a:lnTo>
                        <a:pt x="412" y="491"/>
                      </a:lnTo>
                      <a:lnTo>
                        <a:pt x="412" y="491"/>
                      </a:lnTo>
                      <a:lnTo>
                        <a:pt x="402" y="491"/>
                      </a:lnTo>
                      <a:lnTo>
                        <a:pt x="359" y="491"/>
                      </a:lnTo>
                      <a:lnTo>
                        <a:pt x="359" y="464"/>
                      </a:lnTo>
                      <a:lnTo>
                        <a:pt x="366" y="464"/>
                      </a:lnTo>
                      <a:lnTo>
                        <a:pt x="366" y="459"/>
                      </a:lnTo>
                      <a:lnTo>
                        <a:pt x="206" y="459"/>
                      </a:lnTo>
                      <a:lnTo>
                        <a:pt x="204" y="447"/>
                      </a:lnTo>
                      <a:lnTo>
                        <a:pt x="201" y="430"/>
                      </a:lnTo>
                      <a:lnTo>
                        <a:pt x="194" y="416"/>
                      </a:lnTo>
                      <a:lnTo>
                        <a:pt x="187" y="403"/>
                      </a:lnTo>
                      <a:lnTo>
                        <a:pt x="177" y="391"/>
                      </a:lnTo>
                      <a:lnTo>
                        <a:pt x="167" y="379"/>
                      </a:lnTo>
                      <a:lnTo>
                        <a:pt x="155" y="369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26" y="355"/>
                      </a:lnTo>
                      <a:lnTo>
                        <a:pt x="114" y="350"/>
                      </a:lnTo>
                      <a:lnTo>
                        <a:pt x="114" y="348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97" y="345"/>
                      </a:lnTo>
                      <a:lnTo>
                        <a:pt x="95" y="345"/>
                      </a:lnTo>
                      <a:lnTo>
                        <a:pt x="92" y="345"/>
                      </a:lnTo>
                      <a:lnTo>
                        <a:pt x="90" y="345"/>
                      </a:lnTo>
                      <a:lnTo>
                        <a:pt x="88" y="345"/>
                      </a:lnTo>
                      <a:lnTo>
                        <a:pt x="90" y="263"/>
                      </a:lnTo>
                      <a:lnTo>
                        <a:pt x="78" y="263"/>
                      </a:lnTo>
                      <a:lnTo>
                        <a:pt x="75" y="345"/>
                      </a:lnTo>
                      <a:lnTo>
                        <a:pt x="73" y="345"/>
                      </a:lnTo>
                      <a:lnTo>
                        <a:pt x="71" y="345"/>
                      </a:lnTo>
                      <a:lnTo>
                        <a:pt x="68" y="345"/>
                      </a:lnTo>
                      <a:lnTo>
                        <a:pt x="54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48"/>
                      </a:lnTo>
                      <a:lnTo>
                        <a:pt x="51" y="350"/>
                      </a:lnTo>
                      <a:lnTo>
                        <a:pt x="37" y="355"/>
                      </a:lnTo>
                      <a:lnTo>
                        <a:pt x="22" y="360"/>
                      </a:lnTo>
                      <a:lnTo>
                        <a:pt x="22" y="360"/>
                      </a:lnTo>
                      <a:lnTo>
                        <a:pt x="8" y="369"/>
                      </a:lnTo>
                      <a:lnTo>
                        <a:pt x="0" y="374"/>
                      </a:lnTo>
                      <a:lnTo>
                        <a:pt x="0" y="933"/>
                      </a:lnTo>
                      <a:lnTo>
                        <a:pt x="1276" y="933"/>
                      </a:lnTo>
                      <a:lnTo>
                        <a:pt x="1276" y="739"/>
                      </a:lnTo>
                      <a:lnTo>
                        <a:pt x="1233" y="739"/>
                      </a:lnTo>
                      <a:lnTo>
                        <a:pt x="1233" y="74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isľídé"/>
                <p:cNvSpPr/>
                <p:nvPr/>
              </p:nvSpPr>
              <p:spPr bwMode="auto">
                <a:xfrm>
                  <a:off x="8129058" y="4353817"/>
                  <a:ext cx="2035444" cy="2504183"/>
                </a:xfrm>
                <a:custGeom>
                  <a:avLst/>
                  <a:gdLst>
                    <a:gd name="T0" fmla="*/ 1247 w 1281"/>
                    <a:gd name="T1" fmla="*/ 1059 h 1576"/>
                    <a:gd name="T2" fmla="*/ 1063 w 1281"/>
                    <a:gd name="T3" fmla="*/ 1107 h 1576"/>
                    <a:gd name="T4" fmla="*/ 1010 w 1281"/>
                    <a:gd name="T5" fmla="*/ 634 h 1576"/>
                    <a:gd name="T6" fmla="*/ 879 w 1281"/>
                    <a:gd name="T7" fmla="*/ 801 h 1576"/>
                    <a:gd name="T8" fmla="*/ 831 w 1281"/>
                    <a:gd name="T9" fmla="*/ 306 h 1576"/>
                    <a:gd name="T10" fmla="*/ 882 w 1281"/>
                    <a:gd name="T11" fmla="*/ 296 h 1576"/>
                    <a:gd name="T12" fmla="*/ 882 w 1281"/>
                    <a:gd name="T13" fmla="*/ 264 h 1576"/>
                    <a:gd name="T14" fmla="*/ 884 w 1281"/>
                    <a:gd name="T15" fmla="*/ 245 h 1576"/>
                    <a:gd name="T16" fmla="*/ 879 w 1281"/>
                    <a:gd name="T17" fmla="*/ 89 h 1576"/>
                    <a:gd name="T18" fmla="*/ 877 w 1281"/>
                    <a:gd name="T19" fmla="*/ 143 h 1576"/>
                    <a:gd name="T20" fmla="*/ 795 w 1281"/>
                    <a:gd name="T21" fmla="*/ 111 h 1576"/>
                    <a:gd name="T22" fmla="*/ 790 w 1281"/>
                    <a:gd name="T23" fmla="*/ 145 h 1576"/>
                    <a:gd name="T24" fmla="*/ 710 w 1281"/>
                    <a:gd name="T25" fmla="*/ 114 h 1576"/>
                    <a:gd name="T26" fmla="*/ 703 w 1281"/>
                    <a:gd name="T27" fmla="*/ 89 h 1576"/>
                    <a:gd name="T28" fmla="*/ 623 w 1281"/>
                    <a:gd name="T29" fmla="*/ 153 h 1576"/>
                    <a:gd name="T30" fmla="*/ 615 w 1281"/>
                    <a:gd name="T31" fmla="*/ 153 h 1576"/>
                    <a:gd name="T32" fmla="*/ 615 w 1281"/>
                    <a:gd name="T33" fmla="*/ 89 h 1576"/>
                    <a:gd name="T34" fmla="*/ 536 w 1281"/>
                    <a:gd name="T35" fmla="*/ 153 h 1576"/>
                    <a:gd name="T36" fmla="*/ 528 w 1281"/>
                    <a:gd name="T37" fmla="*/ 153 h 1576"/>
                    <a:gd name="T38" fmla="*/ 526 w 1281"/>
                    <a:gd name="T39" fmla="*/ 0 h 1576"/>
                    <a:gd name="T40" fmla="*/ 521 w 1281"/>
                    <a:gd name="T41" fmla="*/ 145 h 1576"/>
                    <a:gd name="T42" fmla="*/ 499 w 1281"/>
                    <a:gd name="T43" fmla="*/ 189 h 1576"/>
                    <a:gd name="T44" fmla="*/ 468 w 1281"/>
                    <a:gd name="T45" fmla="*/ 191 h 1576"/>
                    <a:gd name="T46" fmla="*/ 448 w 1281"/>
                    <a:gd name="T47" fmla="*/ 191 h 1576"/>
                    <a:gd name="T48" fmla="*/ 429 w 1281"/>
                    <a:gd name="T49" fmla="*/ 194 h 1576"/>
                    <a:gd name="T50" fmla="*/ 412 w 1281"/>
                    <a:gd name="T51" fmla="*/ 196 h 1576"/>
                    <a:gd name="T52" fmla="*/ 395 w 1281"/>
                    <a:gd name="T53" fmla="*/ 199 h 1576"/>
                    <a:gd name="T54" fmla="*/ 366 w 1281"/>
                    <a:gd name="T55" fmla="*/ 206 h 1576"/>
                    <a:gd name="T56" fmla="*/ 354 w 1281"/>
                    <a:gd name="T57" fmla="*/ 208 h 1576"/>
                    <a:gd name="T58" fmla="*/ 347 w 1281"/>
                    <a:gd name="T59" fmla="*/ 213 h 1576"/>
                    <a:gd name="T60" fmla="*/ 342 w 1281"/>
                    <a:gd name="T61" fmla="*/ 216 h 1576"/>
                    <a:gd name="T62" fmla="*/ 342 w 1281"/>
                    <a:gd name="T63" fmla="*/ 216 h 1576"/>
                    <a:gd name="T64" fmla="*/ 337 w 1281"/>
                    <a:gd name="T65" fmla="*/ 221 h 1576"/>
                    <a:gd name="T66" fmla="*/ 339 w 1281"/>
                    <a:gd name="T67" fmla="*/ 228 h 1576"/>
                    <a:gd name="T68" fmla="*/ 337 w 1281"/>
                    <a:gd name="T69" fmla="*/ 223 h 1576"/>
                    <a:gd name="T70" fmla="*/ 337 w 1281"/>
                    <a:gd name="T71" fmla="*/ 228 h 1576"/>
                    <a:gd name="T72" fmla="*/ 339 w 1281"/>
                    <a:gd name="T73" fmla="*/ 230 h 1576"/>
                    <a:gd name="T74" fmla="*/ 342 w 1281"/>
                    <a:gd name="T75" fmla="*/ 233 h 1576"/>
                    <a:gd name="T76" fmla="*/ 344 w 1281"/>
                    <a:gd name="T77" fmla="*/ 238 h 1576"/>
                    <a:gd name="T78" fmla="*/ 352 w 1281"/>
                    <a:gd name="T79" fmla="*/ 240 h 1576"/>
                    <a:gd name="T80" fmla="*/ 359 w 1281"/>
                    <a:gd name="T81" fmla="*/ 242 h 1576"/>
                    <a:gd name="T82" fmla="*/ 368 w 1281"/>
                    <a:gd name="T83" fmla="*/ 245 h 1576"/>
                    <a:gd name="T84" fmla="*/ 378 w 1281"/>
                    <a:gd name="T85" fmla="*/ 247 h 1576"/>
                    <a:gd name="T86" fmla="*/ 390 w 1281"/>
                    <a:gd name="T87" fmla="*/ 250 h 1576"/>
                    <a:gd name="T88" fmla="*/ 400 w 1281"/>
                    <a:gd name="T89" fmla="*/ 252 h 1576"/>
                    <a:gd name="T90" fmla="*/ 402 w 1281"/>
                    <a:gd name="T91" fmla="*/ 310 h 1576"/>
                    <a:gd name="T92" fmla="*/ 402 w 1281"/>
                    <a:gd name="T93" fmla="*/ 371 h 1576"/>
                    <a:gd name="T94" fmla="*/ 402 w 1281"/>
                    <a:gd name="T95" fmla="*/ 400 h 1576"/>
                    <a:gd name="T96" fmla="*/ 400 w 1281"/>
                    <a:gd name="T97" fmla="*/ 1260 h 1576"/>
                    <a:gd name="T98" fmla="*/ 90 w 1281"/>
                    <a:gd name="T99" fmla="*/ 383 h 1576"/>
                    <a:gd name="T100" fmla="*/ 10 w 1281"/>
                    <a:gd name="T101" fmla="*/ 1224 h 1576"/>
                    <a:gd name="T102" fmla="*/ 1281 w 1281"/>
                    <a:gd name="T103" fmla="*/ 1576 h 1576"/>
                    <a:gd name="T104" fmla="*/ 352 w 1281"/>
                    <a:gd name="T105" fmla="*/ 228 h 1576"/>
                    <a:gd name="T106" fmla="*/ 342 w 1281"/>
                    <a:gd name="T107" fmla="*/ 225 h 1576"/>
                    <a:gd name="T108" fmla="*/ 342 w 1281"/>
                    <a:gd name="T109" fmla="*/ 228 h 1576"/>
                    <a:gd name="T110" fmla="*/ 410 w 1281"/>
                    <a:gd name="T111" fmla="*/ 199 h 1576"/>
                    <a:gd name="T112" fmla="*/ 412 w 1281"/>
                    <a:gd name="T113" fmla="*/ 206 h 1576"/>
                    <a:gd name="T114" fmla="*/ 419 w 1281"/>
                    <a:gd name="T115" fmla="*/ 211 h 1576"/>
                    <a:gd name="T116" fmla="*/ 427 w 1281"/>
                    <a:gd name="T117" fmla="*/ 196 h 1576"/>
                    <a:gd name="T118" fmla="*/ 429 w 1281"/>
                    <a:gd name="T119" fmla="*/ 204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81" h="1576">
                      <a:moveTo>
                        <a:pt x="1281" y="1017"/>
                      </a:moveTo>
                      <a:lnTo>
                        <a:pt x="1277" y="1022"/>
                      </a:lnTo>
                      <a:lnTo>
                        <a:pt x="1264" y="1032"/>
                      </a:lnTo>
                      <a:lnTo>
                        <a:pt x="1255" y="1044"/>
                      </a:lnTo>
                      <a:lnTo>
                        <a:pt x="1247" y="1059"/>
                      </a:lnTo>
                      <a:lnTo>
                        <a:pt x="1240" y="1073"/>
                      </a:lnTo>
                      <a:lnTo>
                        <a:pt x="1235" y="1090"/>
                      </a:lnTo>
                      <a:lnTo>
                        <a:pt x="1235" y="1102"/>
                      </a:lnTo>
                      <a:lnTo>
                        <a:pt x="1063" y="1102"/>
                      </a:lnTo>
                      <a:lnTo>
                        <a:pt x="1063" y="1107"/>
                      </a:lnTo>
                      <a:lnTo>
                        <a:pt x="1071" y="1107"/>
                      </a:lnTo>
                      <a:lnTo>
                        <a:pt x="1071" y="1134"/>
                      </a:lnTo>
                      <a:lnTo>
                        <a:pt x="1051" y="1134"/>
                      </a:lnTo>
                      <a:lnTo>
                        <a:pt x="1051" y="634"/>
                      </a:lnTo>
                      <a:lnTo>
                        <a:pt x="1010" y="634"/>
                      </a:lnTo>
                      <a:lnTo>
                        <a:pt x="1010" y="602"/>
                      </a:lnTo>
                      <a:lnTo>
                        <a:pt x="925" y="602"/>
                      </a:lnTo>
                      <a:lnTo>
                        <a:pt x="925" y="634"/>
                      </a:lnTo>
                      <a:lnTo>
                        <a:pt x="879" y="634"/>
                      </a:lnTo>
                      <a:lnTo>
                        <a:pt x="879" y="801"/>
                      </a:lnTo>
                      <a:lnTo>
                        <a:pt x="848" y="801"/>
                      </a:lnTo>
                      <a:lnTo>
                        <a:pt x="848" y="825"/>
                      </a:lnTo>
                      <a:lnTo>
                        <a:pt x="831" y="825"/>
                      </a:lnTo>
                      <a:lnTo>
                        <a:pt x="831" y="495"/>
                      </a:lnTo>
                      <a:lnTo>
                        <a:pt x="831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72" y="306"/>
                      </a:lnTo>
                      <a:lnTo>
                        <a:pt x="882" y="306"/>
                      </a:lnTo>
                      <a:lnTo>
                        <a:pt x="882" y="296"/>
                      </a:lnTo>
                      <a:lnTo>
                        <a:pt x="884" y="296"/>
                      </a:lnTo>
                      <a:lnTo>
                        <a:pt x="887" y="289"/>
                      </a:lnTo>
                      <a:lnTo>
                        <a:pt x="887" y="281"/>
                      </a:lnTo>
                      <a:lnTo>
                        <a:pt x="882" y="281"/>
                      </a:lnTo>
                      <a:lnTo>
                        <a:pt x="882" y="264"/>
                      </a:lnTo>
                      <a:lnTo>
                        <a:pt x="884" y="264"/>
                      </a:lnTo>
                      <a:lnTo>
                        <a:pt x="884" y="262"/>
                      </a:lnTo>
                      <a:lnTo>
                        <a:pt x="884" y="247"/>
                      </a:lnTo>
                      <a:lnTo>
                        <a:pt x="884" y="247"/>
                      </a:lnTo>
                      <a:lnTo>
                        <a:pt x="884" y="245"/>
                      </a:lnTo>
                      <a:lnTo>
                        <a:pt x="884" y="143"/>
                      </a:lnTo>
                      <a:lnTo>
                        <a:pt x="882" y="143"/>
                      </a:lnTo>
                      <a:lnTo>
                        <a:pt x="882" y="89"/>
                      </a:lnTo>
                      <a:lnTo>
                        <a:pt x="879" y="89"/>
                      </a:lnTo>
                      <a:lnTo>
                        <a:pt x="879" y="89"/>
                      </a:lnTo>
                      <a:lnTo>
                        <a:pt x="879" y="111"/>
                      </a:lnTo>
                      <a:lnTo>
                        <a:pt x="877" y="111"/>
                      </a:lnTo>
                      <a:lnTo>
                        <a:pt x="877" y="111"/>
                      </a:lnTo>
                      <a:lnTo>
                        <a:pt x="877" y="143"/>
                      </a:lnTo>
                      <a:lnTo>
                        <a:pt x="877" y="143"/>
                      </a:lnTo>
                      <a:lnTo>
                        <a:pt x="877" y="145"/>
                      </a:lnTo>
                      <a:lnTo>
                        <a:pt x="877" y="150"/>
                      </a:lnTo>
                      <a:lnTo>
                        <a:pt x="795" y="150"/>
                      </a:lnTo>
                      <a:lnTo>
                        <a:pt x="795" y="114"/>
                      </a:lnTo>
                      <a:lnTo>
                        <a:pt x="795" y="111"/>
                      </a:lnTo>
                      <a:lnTo>
                        <a:pt x="792" y="111"/>
                      </a:lnTo>
                      <a:lnTo>
                        <a:pt x="792" y="89"/>
                      </a:lnTo>
                      <a:lnTo>
                        <a:pt x="792" y="89"/>
                      </a:lnTo>
                      <a:lnTo>
                        <a:pt x="790" y="89"/>
                      </a:lnTo>
                      <a:lnTo>
                        <a:pt x="790" y="145"/>
                      </a:lnTo>
                      <a:lnTo>
                        <a:pt x="787" y="145"/>
                      </a:lnTo>
                      <a:lnTo>
                        <a:pt x="787" y="150"/>
                      </a:lnTo>
                      <a:lnTo>
                        <a:pt x="710" y="150"/>
                      </a:lnTo>
                      <a:lnTo>
                        <a:pt x="710" y="114"/>
                      </a:lnTo>
                      <a:lnTo>
                        <a:pt x="710" y="114"/>
                      </a:lnTo>
                      <a:lnTo>
                        <a:pt x="705" y="114"/>
                      </a:lnTo>
                      <a:lnTo>
                        <a:pt x="705" y="145"/>
                      </a:lnTo>
                      <a:lnTo>
                        <a:pt x="705" y="145"/>
                      </a:lnTo>
                      <a:lnTo>
                        <a:pt x="705" y="89"/>
                      </a:lnTo>
                      <a:lnTo>
                        <a:pt x="703" y="89"/>
                      </a:lnTo>
                      <a:lnTo>
                        <a:pt x="700" y="89"/>
                      </a:lnTo>
                      <a:lnTo>
                        <a:pt x="700" y="145"/>
                      </a:lnTo>
                      <a:lnTo>
                        <a:pt x="698" y="145"/>
                      </a:lnTo>
                      <a:lnTo>
                        <a:pt x="698" y="150"/>
                      </a:lnTo>
                      <a:lnTo>
                        <a:pt x="623" y="153"/>
                      </a:lnTo>
                      <a:lnTo>
                        <a:pt x="623" y="114"/>
                      </a:lnTo>
                      <a:lnTo>
                        <a:pt x="623" y="114"/>
                      </a:lnTo>
                      <a:lnTo>
                        <a:pt x="618" y="114"/>
                      </a:lnTo>
                      <a:lnTo>
                        <a:pt x="618" y="153"/>
                      </a:lnTo>
                      <a:lnTo>
                        <a:pt x="615" y="153"/>
                      </a:lnTo>
                      <a:lnTo>
                        <a:pt x="615" y="148"/>
                      </a:lnTo>
                      <a:lnTo>
                        <a:pt x="615" y="145"/>
                      </a:lnTo>
                      <a:lnTo>
                        <a:pt x="615" y="145"/>
                      </a:lnTo>
                      <a:lnTo>
                        <a:pt x="615" y="92"/>
                      </a:lnTo>
                      <a:lnTo>
                        <a:pt x="615" y="89"/>
                      </a:lnTo>
                      <a:lnTo>
                        <a:pt x="611" y="89"/>
                      </a:lnTo>
                      <a:lnTo>
                        <a:pt x="611" y="145"/>
                      </a:lnTo>
                      <a:lnTo>
                        <a:pt x="608" y="145"/>
                      </a:lnTo>
                      <a:lnTo>
                        <a:pt x="608" y="153"/>
                      </a:lnTo>
                      <a:lnTo>
                        <a:pt x="536" y="153"/>
                      </a:lnTo>
                      <a:lnTo>
                        <a:pt x="536" y="114"/>
                      </a:lnTo>
                      <a:lnTo>
                        <a:pt x="536" y="114"/>
                      </a:lnTo>
                      <a:lnTo>
                        <a:pt x="533" y="114"/>
                      </a:lnTo>
                      <a:lnTo>
                        <a:pt x="533" y="153"/>
                      </a:lnTo>
                      <a:lnTo>
                        <a:pt x="528" y="153"/>
                      </a:lnTo>
                      <a:lnTo>
                        <a:pt x="528" y="148"/>
                      </a:lnTo>
                      <a:lnTo>
                        <a:pt x="526" y="145"/>
                      </a:lnTo>
                      <a:lnTo>
                        <a:pt x="526" y="145"/>
                      </a:lnTo>
                      <a:lnTo>
                        <a:pt x="526" y="2"/>
                      </a:lnTo>
                      <a:lnTo>
                        <a:pt x="526" y="0"/>
                      </a:lnTo>
                      <a:lnTo>
                        <a:pt x="521" y="0"/>
                      </a:lnTo>
                      <a:lnTo>
                        <a:pt x="521" y="92"/>
                      </a:lnTo>
                      <a:lnTo>
                        <a:pt x="521" y="92"/>
                      </a:lnTo>
                      <a:lnTo>
                        <a:pt x="521" y="145"/>
                      </a:lnTo>
                      <a:lnTo>
                        <a:pt x="521" y="145"/>
                      </a:lnTo>
                      <a:lnTo>
                        <a:pt x="521" y="187"/>
                      </a:lnTo>
                      <a:lnTo>
                        <a:pt x="511" y="189"/>
                      </a:lnTo>
                      <a:lnTo>
                        <a:pt x="511" y="189"/>
                      </a:lnTo>
                      <a:lnTo>
                        <a:pt x="509" y="189"/>
                      </a:lnTo>
                      <a:lnTo>
                        <a:pt x="499" y="189"/>
                      </a:lnTo>
                      <a:lnTo>
                        <a:pt x="490" y="189"/>
                      </a:lnTo>
                      <a:lnTo>
                        <a:pt x="490" y="189"/>
                      </a:lnTo>
                      <a:lnTo>
                        <a:pt x="487" y="189"/>
                      </a:lnTo>
                      <a:lnTo>
                        <a:pt x="477" y="189"/>
                      </a:lnTo>
                      <a:lnTo>
                        <a:pt x="468" y="191"/>
                      </a:lnTo>
                      <a:lnTo>
                        <a:pt x="468" y="191"/>
                      </a:lnTo>
                      <a:lnTo>
                        <a:pt x="465" y="191"/>
                      </a:lnTo>
                      <a:lnTo>
                        <a:pt x="465" y="191"/>
                      </a:lnTo>
                      <a:lnTo>
                        <a:pt x="456" y="191"/>
                      </a:lnTo>
                      <a:lnTo>
                        <a:pt x="448" y="191"/>
                      </a:lnTo>
                      <a:lnTo>
                        <a:pt x="448" y="191"/>
                      </a:lnTo>
                      <a:lnTo>
                        <a:pt x="446" y="191"/>
                      </a:lnTo>
                      <a:lnTo>
                        <a:pt x="43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29" y="194"/>
                      </a:lnTo>
                      <a:lnTo>
                        <a:pt x="419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12" y="196"/>
                      </a:lnTo>
                      <a:lnTo>
                        <a:pt x="405" y="199"/>
                      </a:lnTo>
                      <a:lnTo>
                        <a:pt x="398" y="199"/>
                      </a:lnTo>
                      <a:lnTo>
                        <a:pt x="395" y="199"/>
                      </a:lnTo>
                      <a:lnTo>
                        <a:pt x="390" y="201"/>
                      </a:lnTo>
                      <a:lnTo>
                        <a:pt x="383" y="201"/>
                      </a:lnTo>
                      <a:lnTo>
                        <a:pt x="383" y="201"/>
                      </a:lnTo>
                      <a:lnTo>
                        <a:pt x="376" y="204"/>
                      </a:lnTo>
                      <a:lnTo>
                        <a:pt x="366" y="206"/>
                      </a:lnTo>
                      <a:lnTo>
                        <a:pt x="356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54" y="208"/>
                      </a:lnTo>
                      <a:lnTo>
                        <a:pt x="349" y="211"/>
                      </a:lnTo>
                      <a:lnTo>
                        <a:pt x="349" y="211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7" y="213"/>
                      </a:lnTo>
                      <a:lnTo>
                        <a:pt x="344" y="213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42" y="216"/>
                      </a:lnTo>
                      <a:lnTo>
                        <a:pt x="339" y="218"/>
                      </a:lnTo>
                      <a:lnTo>
                        <a:pt x="339" y="218"/>
                      </a:lnTo>
                      <a:lnTo>
                        <a:pt x="337" y="221"/>
                      </a:lnTo>
                      <a:lnTo>
                        <a:pt x="337" y="221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9" y="228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3"/>
                      </a:lnTo>
                      <a:lnTo>
                        <a:pt x="337" y="225"/>
                      </a:lnTo>
                      <a:lnTo>
                        <a:pt x="337" y="225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28"/>
                      </a:lnTo>
                      <a:lnTo>
                        <a:pt x="337" y="230"/>
                      </a:lnTo>
                      <a:lnTo>
                        <a:pt x="339" y="230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39" y="233"/>
                      </a:lnTo>
                      <a:lnTo>
                        <a:pt x="342" y="233"/>
                      </a:lnTo>
                      <a:lnTo>
                        <a:pt x="342" y="235"/>
                      </a:lnTo>
                      <a:lnTo>
                        <a:pt x="342" y="235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4" y="238"/>
                      </a:lnTo>
                      <a:lnTo>
                        <a:pt x="347" y="238"/>
                      </a:lnTo>
                      <a:lnTo>
                        <a:pt x="347" y="238"/>
                      </a:lnTo>
                      <a:lnTo>
                        <a:pt x="349" y="238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2" y="240"/>
                      </a:lnTo>
                      <a:lnTo>
                        <a:pt x="356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59" y="242"/>
                      </a:lnTo>
                      <a:lnTo>
                        <a:pt x="364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68" y="245"/>
                      </a:lnTo>
                      <a:lnTo>
                        <a:pt x="373" y="247"/>
                      </a:lnTo>
                      <a:lnTo>
                        <a:pt x="378" y="247"/>
                      </a:lnTo>
                      <a:lnTo>
                        <a:pt x="378" y="247"/>
                      </a:lnTo>
                      <a:lnTo>
                        <a:pt x="381" y="247"/>
                      </a:lnTo>
                      <a:lnTo>
                        <a:pt x="381" y="247"/>
                      </a:lnTo>
                      <a:lnTo>
                        <a:pt x="385" y="250"/>
                      </a:lnTo>
                      <a:lnTo>
                        <a:pt x="390" y="250"/>
                      </a:lnTo>
                      <a:lnTo>
                        <a:pt x="390" y="250"/>
                      </a:lnTo>
                      <a:lnTo>
                        <a:pt x="393" y="250"/>
                      </a:lnTo>
                      <a:lnTo>
                        <a:pt x="393" y="250"/>
                      </a:lnTo>
                      <a:lnTo>
                        <a:pt x="398" y="252"/>
                      </a:lnTo>
                      <a:lnTo>
                        <a:pt x="400" y="252"/>
                      </a:lnTo>
                      <a:lnTo>
                        <a:pt x="460" y="262"/>
                      </a:lnTo>
                      <a:lnTo>
                        <a:pt x="460" y="301"/>
                      </a:lnTo>
                      <a:lnTo>
                        <a:pt x="436" y="303"/>
                      </a:lnTo>
                      <a:lnTo>
                        <a:pt x="417" y="308"/>
                      </a:lnTo>
                      <a:lnTo>
                        <a:pt x="402" y="310"/>
                      </a:lnTo>
                      <a:lnTo>
                        <a:pt x="398" y="315"/>
                      </a:lnTo>
                      <a:lnTo>
                        <a:pt x="398" y="337"/>
                      </a:lnTo>
                      <a:lnTo>
                        <a:pt x="402" y="342"/>
                      </a:lnTo>
                      <a:lnTo>
                        <a:pt x="402" y="342"/>
                      </a:lnTo>
                      <a:lnTo>
                        <a:pt x="402" y="371"/>
                      </a:lnTo>
                      <a:lnTo>
                        <a:pt x="398" y="374"/>
                      </a:lnTo>
                      <a:lnTo>
                        <a:pt x="398" y="376"/>
                      </a:lnTo>
                      <a:lnTo>
                        <a:pt x="402" y="381"/>
                      </a:lnTo>
                      <a:lnTo>
                        <a:pt x="402" y="381"/>
                      </a:lnTo>
                      <a:lnTo>
                        <a:pt x="402" y="400"/>
                      </a:lnTo>
                      <a:lnTo>
                        <a:pt x="398" y="403"/>
                      </a:lnTo>
                      <a:lnTo>
                        <a:pt x="398" y="412"/>
                      </a:lnTo>
                      <a:lnTo>
                        <a:pt x="402" y="417"/>
                      </a:lnTo>
                      <a:lnTo>
                        <a:pt x="402" y="417"/>
                      </a:lnTo>
                      <a:lnTo>
                        <a:pt x="400" y="1260"/>
                      </a:lnTo>
                      <a:lnTo>
                        <a:pt x="378" y="1260"/>
                      </a:lnTo>
                      <a:lnTo>
                        <a:pt x="376" y="415"/>
                      </a:lnTo>
                      <a:lnTo>
                        <a:pt x="315" y="415"/>
                      </a:lnTo>
                      <a:lnTo>
                        <a:pt x="315" y="383"/>
                      </a:lnTo>
                      <a:lnTo>
                        <a:pt x="90" y="383"/>
                      </a:lnTo>
                      <a:lnTo>
                        <a:pt x="75" y="415"/>
                      </a:lnTo>
                      <a:lnTo>
                        <a:pt x="42" y="415"/>
                      </a:lnTo>
                      <a:lnTo>
                        <a:pt x="17" y="473"/>
                      </a:lnTo>
                      <a:lnTo>
                        <a:pt x="17" y="1224"/>
                      </a:lnTo>
                      <a:lnTo>
                        <a:pt x="10" y="1224"/>
                      </a:lnTo>
                      <a:lnTo>
                        <a:pt x="10" y="1221"/>
                      </a:lnTo>
                      <a:lnTo>
                        <a:pt x="5" y="1219"/>
                      </a:lnTo>
                      <a:lnTo>
                        <a:pt x="0" y="1219"/>
                      </a:lnTo>
                      <a:lnTo>
                        <a:pt x="0" y="1576"/>
                      </a:lnTo>
                      <a:lnTo>
                        <a:pt x="1281" y="1576"/>
                      </a:lnTo>
                      <a:lnTo>
                        <a:pt x="1281" y="1017"/>
                      </a:lnTo>
                      <a:close/>
                      <a:moveTo>
                        <a:pt x="342" y="225"/>
                      </a:move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52" y="228"/>
                      </a:lnTo>
                      <a:lnTo>
                        <a:pt x="344" y="225"/>
                      </a:lnTo>
                      <a:lnTo>
                        <a:pt x="344" y="225"/>
                      </a:lnTo>
                      <a:lnTo>
                        <a:pt x="342" y="225"/>
                      </a:lnTo>
                      <a:lnTo>
                        <a:pt x="342" y="223"/>
                      </a:lnTo>
                      <a:lnTo>
                        <a:pt x="342" y="225"/>
                      </a:lnTo>
                      <a:close/>
                      <a:moveTo>
                        <a:pt x="342" y="228"/>
                      </a:moveTo>
                      <a:lnTo>
                        <a:pt x="342" y="228"/>
                      </a:lnTo>
                      <a:lnTo>
                        <a:pt x="339" y="228"/>
                      </a:lnTo>
                      <a:lnTo>
                        <a:pt x="342" y="228"/>
                      </a:lnTo>
                      <a:lnTo>
                        <a:pt x="342" y="228"/>
                      </a:lnTo>
                      <a:lnTo>
                        <a:pt x="361" y="233"/>
                      </a:lnTo>
                      <a:lnTo>
                        <a:pt x="342" y="228"/>
                      </a:lnTo>
                      <a:close/>
                      <a:moveTo>
                        <a:pt x="410" y="199"/>
                      </a:moveTo>
                      <a:lnTo>
                        <a:pt x="410" y="201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lnTo>
                        <a:pt x="410" y="199"/>
                      </a:lnTo>
                      <a:close/>
                      <a:moveTo>
                        <a:pt x="414" y="208"/>
                      </a:move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2" y="206"/>
                      </a:lnTo>
                      <a:lnTo>
                        <a:pt x="414" y="208"/>
                      </a:lnTo>
                      <a:lnTo>
                        <a:pt x="419" y="211"/>
                      </a:lnTo>
                      <a:lnTo>
                        <a:pt x="414" y="208"/>
                      </a:lnTo>
                      <a:close/>
                      <a:moveTo>
                        <a:pt x="427" y="199"/>
                      </a:moveTo>
                      <a:lnTo>
                        <a:pt x="427" y="196"/>
                      </a:lnTo>
                      <a:lnTo>
                        <a:pt x="429" y="196"/>
                      </a:lnTo>
                      <a:lnTo>
                        <a:pt x="427" y="196"/>
                      </a:lnTo>
                      <a:lnTo>
                        <a:pt x="427" y="199"/>
                      </a:lnTo>
                      <a:close/>
                      <a:moveTo>
                        <a:pt x="429" y="206"/>
                      </a:move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4"/>
                      </a:lnTo>
                      <a:lnTo>
                        <a:pt x="429" y="206"/>
                      </a:lnTo>
                      <a:lnTo>
                        <a:pt x="431" y="206"/>
                      </a:lnTo>
                      <a:lnTo>
                        <a:pt x="429" y="2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ŝ1ïḑè"/>
                <p:cNvSpPr/>
                <p:nvPr/>
              </p:nvSpPr>
              <p:spPr bwMode="auto">
                <a:xfrm>
                  <a:off x="6098382" y="4962385"/>
                  <a:ext cx="2030676" cy="1895615"/>
                </a:xfrm>
                <a:custGeom>
                  <a:avLst/>
                  <a:gdLst>
                    <a:gd name="T0" fmla="*/ 1278 w 1278"/>
                    <a:gd name="T1" fmla="*/ 836 h 1193"/>
                    <a:gd name="T2" fmla="*/ 1271 w 1278"/>
                    <a:gd name="T3" fmla="*/ 819 h 1193"/>
                    <a:gd name="T4" fmla="*/ 1252 w 1278"/>
                    <a:gd name="T5" fmla="*/ 821 h 1193"/>
                    <a:gd name="T6" fmla="*/ 1242 w 1278"/>
                    <a:gd name="T7" fmla="*/ 807 h 1193"/>
                    <a:gd name="T8" fmla="*/ 1206 w 1278"/>
                    <a:gd name="T9" fmla="*/ 700 h 1193"/>
                    <a:gd name="T10" fmla="*/ 1167 w 1278"/>
                    <a:gd name="T11" fmla="*/ 693 h 1193"/>
                    <a:gd name="T12" fmla="*/ 1126 w 1278"/>
                    <a:gd name="T13" fmla="*/ 651 h 1193"/>
                    <a:gd name="T14" fmla="*/ 1075 w 1278"/>
                    <a:gd name="T15" fmla="*/ 598 h 1193"/>
                    <a:gd name="T16" fmla="*/ 1068 w 1278"/>
                    <a:gd name="T17" fmla="*/ 586 h 1193"/>
                    <a:gd name="T18" fmla="*/ 1053 w 1278"/>
                    <a:gd name="T19" fmla="*/ 566 h 1193"/>
                    <a:gd name="T20" fmla="*/ 1048 w 1278"/>
                    <a:gd name="T21" fmla="*/ 581 h 1193"/>
                    <a:gd name="T22" fmla="*/ 1034 w 1278"/>
                    <a:gd name="T23" fmla="*/ 593 h 1193"/>
                    <a:gd name="T24" fmla="*/ 1034 w 1278"/>
                    <a:gd name="T25" fmla="*/ 625 h 1193"/>
                    <a:gd name="T26" fmla="*/ 956 w 1278"/>
                    <a:gd name="T27" fmla="*/ 685 h 1193"/>
                    <a:gd name="T28" fmla="*/ 925 w 1278"/>
                    <a:gd name="T29" fmla="*/ 695 h 1193"/>
                    <a:gd name="T30" fmla="*/ 884 w 1278"/>
                    <a:gd name="T31" fmla="*/ 824 h 1193"/>
                    <a:gd name="T32" fmla="*/ 864 w 1278"/>
                    <a:gd name="T33" fmla="*/ 807 h 1193"/>
                    <a:gd name="T34" fmla="*/ 850 w 1278"/>
                    <a:gd name="T35" fmla="*/ 838 h 1193"/>
                    <a:gd name="T36" fmla="*/ 833 w 1278"/>
                    <a:gd name="T37" fmla="*/ 819 h 1193"/>
                    <a:gd name="T38" fmla="*/ 814 w 1278"/>
                    <a:gd name="T39" fmla="*/ 841 h 1193"/>
                    <a:gd name="T40" fmla="*/ 751 w 1278"/>
                    <a:gd name="T41" fmla="*/ 32 h 1193"/>
                    <a:gd name="T42" fmla="*/ 445 w 1278"/>
                    <a:gd name="T43" fmla="*/ 855 h 1193"/>
                    <a:gd name="T44" fmla="*/ 431 w 1278"/>
                    <a:gd name="T45" fmla="*/ 739 h 1193"/>
                    <a:gd name="T46" fmla="*/ 404 w 1278"/>
                    <a:gd name="T47" fmla="*/ 756 h 1193"/>
                    <a:gd name="T48" fmla="*/ 378 w 1278"/>
                    <a:gd name="T49" fmla="*/ 561 h 1193"/>
                    <a:gd name="T50" fmla="*/ 375 w 1278"/>
                    <a:gd name="T51" fmla="*/ 547 h 1193"/>
                    <a:gd name="T52" fmla="*/ 368 w 1278"/>
                    <a:gd name="T53" fmla="*/ 569 h 1193"/>
                    <a:gd name="T54" fmla="*/ 351 w 1278"/>
                    <a:gd name="T55" fmla="*/ 479 h 1193"/>
                    <a:gd name="T56" fmla="*/ 341 w 1278"/>
                    <a:gd name="T57" fmla="*/ 348 h 1193"/>
                    <a:gd name="T58" fmla="*/ 324 w 1278"/>
                    <a:gd name="T59" fmla="*/ 372 h 1193"/>
                    <a:gd name="T60" fmla="*/ 312 w 1278"/>
                    <a:gd name="T61" fmla="*/ 479 h 1193"/>
                    <a:gd name="T62" fmla="*/ 295 w 1278"/>
                    <a:gd name="T63" fmla="*/ 561 h 1193"/>
                    <a:gd name="T64" fmla="*/ 290 w 1278"/>
                    <a:gd name="T65" fmla="*/ 547 h 1193"/>
                    <a:gd name="T66" fmla="*/ 288 w 1278"/>
                    <a:gd name="T67" fmla="*/ 569 h 1193"/>
                    <a:gd name="T68" fmla="*/ 269 w 1278"/>
                    <a:gd name="T69" fmla="*/ 693 h 1193"/>
                    <a:gd name="T70" fmla="*/ 269 w 1278"/>
                    <a:gd name="T71" fmla="*/ 695 h 1193"/>
                    <a:gd name="T72" fmla="*/ 261 w 1278"/>
                    <a:gd name="T73" fmla="*/ 758 h 1193"/>
                    <a:gd name="T74" fmla="*/ 244 w 1278"/>
                    <a:gd name="T75" fmla="*/ 712 h 1193"/>
                    <a:gd name="T76" fmla="*/ 232 w 1278"/>
                    <a:gd name="T77" fmla="*/ 574 h 1193"/>
                    <a:gd name="T78" fmla="*/ 208 w 1278"/>
                    <a:gd name="T79" fmla="*/ 710 h 1193"/>
                    <a:gd name="T80" fmla="*/ 194 w 1278"/>
                    <a:gd name="T81" fmla="*/ 748 h 1193"/>
                    <a:gd name="T82" fmla="*/ 174 w 1278"/>
                    <a:gd name="T83" fmla="*/ 688 h 1193"/>
                    <a:gd name="T84" fmla="*/ 172 w 1278"/>
                    <a:gd name="T85" fmla="*/ 685 h 1193"/>
                    <a:gd name="T86" fmla="*/ 169 w 1278"/>
                    <a:gd name="T87" fmla="*/ 615 h 1193"/>
                    <a:gd name="T88" fmla="*/ 167 w 1278"/>
                    <a:gd name="T89" fmla="*/ 610 h 1193"/>
                    <a:gd name="T90" fmla="*/ 157 w 1278"/>
                    <a:gd name="T91" fmla="*/ 557 h 1193"/>
                    <a:gd name="T92" fmla="*/ 148 w 1278"/>
                    <a:gd name="T93" fmla="*/ 547 h 1193"/>
                    <a:gd name="T94" fmla="*/ 123 w 1278"/>
                    <a:gd name="T95" fmla="*/ 479 h 1193"/>
                    <a:gd name="T96" fmla="*/ 123 w 1278"/>
                    <a:gd name="T97" fmla="*/ 464 h 1193"/>
                    <a:gd name="T98" fmla="*/ 121 w 1278"/>
                    <a:gd name="T99" fmla="*/ 304 h 1193"/>
                    <a:gd name="T100" fmla="*/ 97 w 1278"/>
                    <a:gd name="T101" fmla="*/ 464 h 1193"/>
                    <a:gd name="T102" fmla="*/ 94 w 1278"/>
                    <a:gd name="T103" fmla="*/ 476 h 1193"/>
                    <a:gd name="T104" fmla="*/ 70 w 1278"/>
                    <a:gd name="T105" fmla="*/ 554 h 1193"/>
                    <a:gd name="T106" fmla="*/ 60 w 1278"/>
                    <a:gd name="T107" fmla="*/ 549 h 1193"/>
                    <a:gd name="T108" fmla="*/ 48 w 1278"/>
                    <a:gd name="T109" fmla="*/ 610 h 1193"/>
                    <a:gd name="T110" fmla="*/ 41 w 1278"/>
                    <a:gd name="T111" fmla="*/ 746 h 1193"/>
                    <a:gd name="T112" fmla="*/ 17 w 1278"/>
                    <a:gd name="T113" fmla="*/ 739 h 1193"/>
                    <a:gd name="T114" fmla="*/ 7 w 1278"/>
                    <a:gd name="T115" fmla="*/ 848 h 1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78" h="1193">
                      <a:moveTo>
                        <a:pt x="12" y="306"/>
                      </a:moveTo>
                      <a:lnTo>
                        <a:pt x="0" y="304"/>
                      </a:lnTo>
                      <a:lnTo>
                        <a:pt x="0" y="1193"/>
                      </a:lnTo>
                      <a:lnTo>
                        <a:pt x="1278" y="1193"/>
                      </a:lnTo>
                      <a:lnTo>
                        <a:pt x="1278" y="836"/>
                      </a:lnTo>
                      <a:lnTo>
                        <a:pt x="1274" y="836"/>
                      </a:lnTo>
                      <a:lnTo>
                        <a:pt x="1274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71" y="819"/>
                      </a:lnTo>
                      <a:lnTo>
                        <a:pt x="1269" y="819"/>
                      </a:lnTo>
                      <a:lnTo>
                        <a:pt x="1269" y="836"/>
                      </a:lnTo>
                      <a:lnTo>
                        <a:pt x="1257" y="836"/>
                      </a:lnTo>
                      <a:lnTo>
                        <a:pt x="1257" y="824"/>
                      </a:lnTo>
                      <a:lnTo>
                        <a:pt x="1252" y="821"/>
                      </a:lnTo>
                      <a:lnTo>
                        <a:pt x="1245" y="821"/>
                      </a:lnTo>
                      <a:lnTo>
                        <a:pt x="1245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2" y="807"/>
                      </a:lnTo>
                      <a:lnTo>
                        <a:pt x="1240" y="807"/>
                      </a:lnTo>
                      <a:lnTo>
                        <a:pt x="1240" y="821"/>
                      </a:lnTo>
                      <a:lnTo>
                        <a:pt x="1220" y="821"/>
                      </a:lnTo>
                      <a:lnTo>
                        <a:pt x="1223" y="702"/>
                      </a:lnTo>
                      <a:lnTo>
                        <a:pt x="1206" y="700"/>
                      </a:lnTo>
                      <a:lnTo>
                        <a:pt x="1182" y="700"/>
                      </a:lnTo>
                      <a:lnTo>
                        <a:pt x="1174" y="695"/>
                      </a:lnTo>
                      <a:lnTo>
                        <a:pt x="1174" y="695"/>
                      </a:lnTo>
                      <a:lnTo>
                        <a:pt x="1172" y="695"/>
                      </a:lnTo>
                      <a:lnTo>
                        <a:pt x="1167" y="693"/>
                      </a:lnTo>
                      <a:lnTo>
                        <a:pt x="1167" y="688"/>
                      </a:lnTo>
                      <a:lnTo>
                        <a:pt x="1155" y="685"/>
                      </a:lnTo>
                      <a:lnTo>
                        <a:pt x="1150" y="685"/>
                      </a:lnTo>
                      <a:lnTo>
                        <a:pt x="1140" y="668"/>
                      </a:lnTo>
                      <a:lnTo>
                        <a:pt x="1126" y="651"/>
                      </a:lnTo>
                      <a:lnTo>
                        <a:pt x="1111" y="639"/>
                      </a:lnTo>
                      <a:lnTo>
                        <a:pt x="1092" y="629"/>
                      </a:lnTo>
                      <a:lnTo>
                        <a:pt x="1073" y="625"/>
                      </a:lnTo>
                      <a:lnTo>
                        <a:pt x="1073" y="598"/>
                      </a:lnTo>
                      <a:lnTo>
                        <a:pt x="1075" y="598"/>
                      </a:lnTo>
                      <a:lnTo>
                        <a:pt x="1075" y="595"/>
                      </a:lnTo>
                      <a:lnTo>
                        <a:pt x="1075" y="593"/>
                      </a:lnTo>
                      <a:lnTo>
                        <a:pt x="1073" y="593"/>
                      </a:lnTo>
                      <a:lnTo>
                        <a:pt x="1070" y="588"/>
                      </a:lnTo>
                      <a:lnTo>
                        <a:pt x="1068" y="586"/>
                      </a:lnTo>
                      <a:lnTo>
                        <a:pt x="1063" y="583"/>
                      </a:lnTo>
                      <a:lnTo>
                        <a:pt x="1061" y="581"/>
                      </a:lnTo>
                      <a:lnTo>
                        <a:pt x="1056" y="581"/>
                      </a:lnTo>
                      <a:lnTo>
                        <a:pt x="1056" y="566"/>
                      </a:lnTo>
                      <a:lnTo>
                        <a:pt x="1053" y="566"/>
                      </a:lnTo>
                      <a:lnTo>
                        <a:pt x="1053" y="564"/>
                      </a:lnTo>
                      <a:lnTo>
                        <a:pt x="1053" y="566"/>
                      </a:lnTo>
                      <a:lnTo>
                        <a:pt x="1048" y="566"/>
                      </a:lnTo>
                      <a:lnTo>
                        <a:pt x="1048" y="581"/>
                      </a:lnTo>
                      <a:lnTo>
                        <a:pt x="1048" y="581"/>
                      </a:lnTo>
                      <a:lnTo>
                        <a:pt x="1046" y="581"/>
                      </a:lnTo>
                      <a:lnTo>
                        <a:pt x="1041" y="583"/>
                      </a:lnTo>
                      <a:lnTo>
                        <a:pt x="1039" y="586"/>
                      </a:lnTo>
                      <a:lnTo>
                        <a:pt x="1036" y="588"/>
                      </a:lnTo>
                      <a:lnTo>
                        <a:pt x="1034" y="593"/>
                      </a:lnTo>
                      <a:lnTo>
                        <a:pt x="1031" y="593"/>
                      </a:lnTo>
                      <a:lnTo>
                        <a:pt x="1031" y="595"/>
                      </a:lnTo>
                      <a:lnTo>
                        <a:pt x="1031" y="598"/>
                      </a:lnTo>
                      <a:lnTo>
                        <a:pt x="1034" y="598"/>
                      </a:lnTo>
                      <a:lnTo>
                        <a:pt x="1034" y="625"/>
                      </a:lnTo>
                      <a:lnTo>
                        <a:pt x="1014" y="629"/>
                      </a:lnTo>
                      <a:lnTo>
                        <a:pt x="995" y="639"/>
                      </a:lnTo>
                      <a:lnTo>
                        <a:pt x="978" y="651"/>
                      </a:lnTo>
                      <a:lnTo>
                        <a:pt x="964" y="668"/>
                      </a:lnTo>
                      <a:lnTo>
                        <a:pt x="956" y="685"/>
                      </a:lnTo>
                      <a:lnTo>
                        <a:pt x="949" y="685"/>
                      </a:lnTo>
                      <a:lnTo>
                        <a:pt x="937" y="688"/>
                      </a:lnTo>
                      <a:lnTo>
                        <a:pt x="937" y="693"/>
                      </a:lnTo>
                      <a:lnTo>
                        <a:pt x="935" y="695"/>
                      </a:lnTo>
                      <a:lnTo>
                        <a:pt x="925" y="695"/>
                      </a:lnTo>
                      <a:lnTo>
                        <a:pt x="925" y="697"/>
                      </a:lnTo>
                      <a:lnTo>
                        <a:pt x="922" y="700"/>
                      </a:lnTo>
                      <a:lnTo>
                        <a:pt x="896" y="700"/>
                      </a:lnTo>
                      <a:lnTo>
                        <a:pt x="881" y="702"/>
                      </a:lnTo>
                      <a:lnTo>
                        <a:pt x="884" y="824"/>
                      </a:lnTo>
                      <a:lnTo>
                        <a:pt x="867" y="824"/>
                      </a:lnTo>
                      <a:lnTo>
                        <a:pt x="867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4" y="807"/>
                      </a:lnTo>
                      <a:lnTo>
                        <a:pt x="862" y="807"/>
                      </a:lnTo>
                      <a:lnTo>
                        <a:pt x="862" y="824"/>
                      </a:lnTo>
                      <a:lnTo>
                        <a:pt x="855" y="824"/>
                      </a:lnTo>
                      <a:lnTo>
                        <a:pt x="850" y="826"/>
                      </a:lnTo>
                      <a:lnTo>
                        <a:pt x="850" y="838"/>
                      </a:lnTo>
                      <a:lnTo>
                        <a:pt x="850" y="838"/>
                      </a:lnTo>
                      <a:lnTo>
                        <a:pt x="835" y="838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3" y="819"/>
                      </a:lnTo>
                      <a:lnTo>
                        <a:pt x="830" y="819"/>
                      </a:lnTo>
                      <a:lnTo>
                        <a:pt x="828" y="819"/>
                      </a:lnTo>
                      <a:lnTo>
                        <a:pt x="828" y="838"/>
                      </a:lnTo>
                      <a:lnTo>
                        <a:pt x="818" y="838"/>
                      </a:lnTo>
                      <a:lnTo>
                        <a:pt x="814" y="841"/>
                      </a:lnTo>
                      <a:lnTo>
                        <a:pt x="814" y="841"/>
                      </a:lnTo>
                      <a:lnTo>
                        <a:pt x="809" y="841"/>
                      </a:lnTo>
                      <a:lnTo>
                        <a:pt x="811" y="90"/>
                      </a:lnTo>
                      <a:lnTo>
                        <a:pt x="782" y="32"/>
                      </a:lnTo>
                      <a:lnTo>
                        <a:pt x="751" y="32"/>
                      </a:lnTo>
                      <a:lnTo>
                        <a:pt x="734" y="0"/>
                      </a:lnTo>
                      <a:lnTo>
                        <a:pt x="508" y="0"/>
                      </a:lnTo>
                      <a:lnTo>
                        <a:pt x="508" y="32"/>
                      </a:lnTo>
                      <a:lnTo>
                        <a:pt x="448" y="32"/>
                      </a:lnTo>
                      <a:lnTo>
                        <a:pt x="445" y="855"/>
                      </a:lnTo>
                      <a:lnTo>
                        <a:pt x="438" y="848"/>
                      </a:lnTo>
                      <a:lnTo>
                        <a:pt x="438" y="836"/>
                      </a:lnTo>
                      <a:lnTo>
                        <a:pt x="436" y="746"/>
                      </a:lnTo>
                      <a:lnTo>
                        <a:pt x="436" y="739"/>
                      </a:lnTo>
                      <a:lnTo>
                        <a:pt x="431" y="739"/>
                      </a:lnTo>
                      <a:lnTo>
                        <a:pt x="429" y="739"/>
                      </a:lnTo>
                      <a:lnTo>
                        <a:pt x="429" y="746"/>
                      </a:lnTo>
                      <a:lnTo>
                        <a:pt x="429" y="758"/>
                      </a:lnTo>
                      <a:lnTo>
                        <a:pt x="404" y="758"/>
                      </a:lnTo>
                      <a:lnTo>
                        <a:pt x="404" y="756"/>
                      </a:lnTo>
                      <a:lnTo>
                        <a:pt x="399" y="746"/>
                      </a:lnTo>
                      <a:lnTo>
                        <a:pt x="399" y="693"/>
                      </a:lnTo>
                      <a:lnTo>
                        <a:pt x="392" y="676"/>
                      </a:lnTo>
                      <a:lnTo>
                        <a:pt x="392" y="622"/>
                      </a:lnTo>
                      <a:lnTo>
                        <a:pt x="378" y="561"/>
                      </a:lnTo>
                      <a:lnTo>
                        <a:pt x="380" y="561"/>
                      </a:lnTo>
                      <a:lnTo>
                        <a:pt x="380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75" y="547"/>
                      </a:lnTo>
                      <a:lnTo>
                        <a:pt x="368" y="547"/>
                      </a:lnTo>
                      <a:lnTo>
                        <a:pt x="368" y="554"/>
                      </a:lnTo>
                      <a:lnTo>
                        <a:pt x="366" y="554"/>
                      </a:lnTo>
                      <a:lnTo>
                        <a:pt x="366" y="569"/>
                      </a:lnTo>
                      <a:lnTo>
                        <a:pt x="368" y="569"/>
                      </a:lnTo>
                      <a:lnTo>
                        <a:pt x="358" y="610"/>
                      </a:lnTo>
                      <a:lnTo>
                        <a:pt x="346" y="481"/>
                      </a:lnTo>
                      <a:lnTo>
                        <a:pt x="351" y="481"/>
                      </a:lnTo>
                      <a:lnTo>
                        <a:pt x="351" y="479"/>
                      </a:lnTo>
                      <a:lnTo>
                        <a:pt x="351" y="479"/>
                      </a:lnTo>
                      <a:lnTo>
                        <a:pt x="351" y="469"/>
                      </a:lnTo>
                      <a:lnTo>
                        <a:pt x="344" y="469"/>
                      </a:lnTo>
                      <a:lnTo>
                        <a:pt x="337" y="372"/>
                      </a:lnTo>
                      <a:lnTo>
                        <a:pt x="341" y="372"/>
                      </a:lnTo>
                      <a:lnTo>
                        <a:pt x="341" y="348"/>
                      </a:lnTo>
                      <a:lnTo>
                        <a:pt x="341" y="309"/>
                      </a:lnTo>
                      <a:lnTo>
                        <a:pt x="320" y="309"/>
                      </a:lnTo>
                      <a:lnTo>
                        <a:pt x="320" y="348"/>
                      </a:lnTo>
                      <a:lnTo>
                        <a:pt x="320" y="372"/>
                      </a:lnTo>
                      <a:lnTo>
                        <a:pt x="324" y="372"/>
                      </a:lnTo>
                      <a:lnTo>
                        <a:pt x="324" y="374"/>
                      </a:lnTo>
                      <a:lnTo>
                        <a:pt x="317" y="469"/>
                      </a:lnTo>
                      <a:lnTo>
                        <a:pt x="312" y="469"/>
                      </a:lnTo>
                      <a:lnTo>
                        <a:pt x="312" y="472"/>
                      </a:lnTo>
                      <a:lnTo>
                        <a:pt x="312" y="479"/>
                      </a:lnTo>
                      <a:lnTo>
                        <a:pt x="312" y="481"/>
                      </a:lnTo>
                      <a:lnTo>
                        <a:pt x="317" y="481"/>
                      </a:lnTo>
                      <a:lnTo>
                        <a:pt x="305" y="610"/>
                      </a:lnTo>
                      <a:lnTo>
                        <a:pt x="295" y="566"/>
                      </a:lnTo>
                      <a:lnTo>
                        <a:pt x="295" y="561"/>
                      </a:lnTo>
                      <a:lnTo>
                        <a:pt x="298" y="561"/>
                      </a:lnTo>
                      <a:lnTo>
                        <a:pt x="298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90" y="547"/>
                      </a:lnTo>
                      <a:lnTo>
                        <a:pt x="286" y="547"/>
                      </a:lnTo>
                      <a:lnTo>
                        <a:pt x="286" y="554"/>
                      </a:lnTo>
                      <a:lnTo>
                        <a:pt x="286" y="554"/>
                      </a:lnTo>
                      <a:lnTo>
                        <a:pt x="286" y="569"/>
                      </a:lnTo>
                      <a:lnTo>
                        <a:pt x="288" y="569"/>
                      </a:lnTo>
                      <a:lnTo>
                        <a:pt x="276" y="622"/>
                      </a:lnTo>
                      <a:lnTo>
                        <a:pt x="276" y="622"/>
                      </a:lnTo>
                      <a:lnTo>
                        <a:pt x="274" y="627"/>
                      </a:lnTo>
                      <a:lnTo>
                        <a:pt x="274" y="676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3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695"/>
                      </a:lnTo>
                      <a:lnTo>
                        <a:pt x="269" y="746"/>
                      </a:lnTo>
                      <a:lnTo>
                        <a:pt x="261" y="756"/>
                      </a:lnTo>
                      <a:lnTo>
                        <a:pt x="261" y="756"/>
                      </a:lnTo>
                      <a:lnTo>
                        <a:pt x="261" y="758"/>
                      </a:lnTo>
                      <a:lnTo>
                        <a:pt x="261" y="758"/>
                      </a:lnTo>
                      <a:lnTo>
                        <a:pt x="252" y="758"/>
                      </a:lnTo>
                      <a:lnTo>
                        <a:pt x="252" y="748"/>
                      </a:lnTo>
                      <a:lnTo>
                        <a:pt x="244" y="748"/>
                      </a:lnTo>
                      <a:lnTo>
                        <a:pt x="244" y="712"/>
                      </a:lnTo>
                      <a:lnTo>
                        <a:pt x="244" y="710"/>
                      </a:lnTo>
                      <a:lnTo>
                        <a:pt x="240" y="710"/>
                      </a:lnTo>
                      <a:lnTo>
                        <a:pt x="225" y="574"/>
                      </a:lnTo>
                      <a:lnTo>
                        <a:pt x="225" y="574"/>
                      </a:lnTo>
                      <a:lnTo>
                        <a:pt x="232" y="574"/>
                      </a:lnTo>
                      <a:lnTo>
                        <a:pt x="232" y="537"/>
                      </a:lnTo>
                      <a:lnTo>
                        <a:pt x="215" y="537"/>
                      </a:lnTo>
                      <a:lnTo>
                        <a:pt x="215" y="574"/>
                      </a:lnTo>
                      <a:lnTo>
                        <a:pt x="220" y="574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8" y="710"/>
                      </a:lnTo>
                      <a:lnTo>
                        <a:pt x="201" y="710"/>
                      </a:lnTo>
                      <a:lnTo>
                        <a:pt x="201" y="748"/>
                      </a:lnTo>
                      <a:lnTo>
                        <a:pt x="194" y="748"/>
                      </a:lnTo>
                      <a:lnTo>
                        <a:pt x="194" y="758"/>
                      </a:lnTo>
                      <a:lnTo>
                        <a:pt x="179" y="758"/>
                      </a:lnTo>
                      <a:lnTo>
                        <a:pt x="179" y="758"/>
                      </a:lnTo>
                      <a:lnTo>
                        <a:pt x="174" y="746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4" y="688"/>
                      </a:lnTo>
                      <a:lnTo>
                        <a:pt x="172" y="688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72" y="685"/>
                      </a:lnTo>
                      <a:lnTo>
                        <a:pt x="169" y="683"/>
                      </a:lnTo>
                      <a:lnTo>
                        <a:pt x="169" y="617"/>
                      </a:lnTo>
                      <a:lnTo>
                        <a:pt x="169" y="617"/>
                      </a:lnTo>
                      <a:lnTo>
                        <a:pt x="169" y="615"/>
                      </a:lnTo>
                      <a:lnTo>
                        <a:pt x="167" y="615"/>
                      </a:lnTo>
                      <a:lnTo>
                        <a:pt x="167" y="615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7" y="610"/>
                      </a:lnTo>
                      <a:lnTo>
                        <a:pt x="165" y="610"/>
                      </a:lnTo>
                      <a:lnTo>
                        <a:pt x="165" y="610"/>
                      </a:lnTo>
                      <a:lnTo>
                        <a:pt x="155" y="569"/>
                      </a:lnTo>
                      <a:lnTo>
                        <a:pt x="157" y="569"/>
                      </a:lnTo>
                      <a:lnTo>
                        <a:pt x="157" y="557"/>
                      </a:lnTo>
                      <a:lnTo>
                        <a:pt x="155" y="557"/>
                      </a:lnTo>
                      <a:lnTo>
                        <a:pt x="155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8" y="547"/>
                      </a:lnTo>
                      <a:lnTo>
                        <a:pt x="143" y="547"/>
                      </a:lnTo>
                      <a:lnTo>
                        <a:pt x="143" y="561"/>
                      </a:lnTo>
                      <a:lnTo>
                        <a:pt x="145" y="561"/>
                      </a:lnTo>
                      <a:lnTo>
                        <a:pt x="136" y="603"/>
                      </a:lnTo>
                      <a:lnTo>
                        <a:pt x="123" y="479"/>
                      </a:lnTo>
                      <a:lnTo>
                        <a:pt x="131" y="476"/>
                      </a:lnTo>
                      <a:lnTo>
                        <a:pt x="131" y="476"/>
                      </a:lnTo>
                      <a:lnTo>
                        <a:pt x="131" y="467"/>
                      </a:lnTo>
                      <a:lnTo>
                        <a:pt x="128" y="464"/>
                      </a:lnTo>
                      <a:lnTo>
                        <a:pt x="123" y="464"/>
                      </a:lnTo>
                      <a:lnTo>
                        <a:pt x="116" y="370"/>
                      </a:lnTo>
                      <a:lnTo>
                        <a:pt x="116" y="370"/>
                      </a:lnTo>
                      <a:lnTo>
                        <a:pt x="121" y="370"/>
                      </a:lnTo>
                      <a:lnTo>
                        <a:pt x="121" y="343"/>
                      </a:lnTo>
                      <a:lnTo>
                        <a:pt x="121" y="304"/>
                      </a:lnTo>
                      <a:lnTo>
                        <a:pt x="99" y="304"/>
                      </a:lnTo>
                      <a:lnTo>
                        <a:pt x="99" y="343"/>
                      </a:lnTo>
                      <a:lnTo>
                        <a:pt x="99" y="370"/>
                      </a:lnTo>
                      <a:lnTo>
                        <a:pt x="104" y="370"/>
                      </a:lnTo>
                      <a:lnTo>
                        <a:pt x="97" y="464"/>
                      </a:lnTo>
                      <a:lnTo>
                        <a:pt x="90" y="464"/>
                      </a:lnTo>
                      <a:lnTo>
                        <a:pt x="90" y="474"/>
                      </a:lnTo>
                      <a:lnTo>
                        <a:pt x="90" y="474"/>
                      </a:lnTo>
                      <a:lnTo>
                        <a:pt x="90" y="476"/>
                      </a:lnTo>
                      <a:lnTo>
                        <a:pt x="94" y="476"/>
                      </a:lnTo>
                      <a:lnTo>
                        <a:pt x="82" y="603"/>
                      </a:lnTo>
                      <a:lnTo>
                        <a:pt x="75" y="569"/>
                      </a:lnTo>
                      <a:lnTo>
                        <a:pt x="75" y="569"/>
                      </a:lnTo>
                      <a:lnTo>
                        <a:pt x="75" y="554"/>
                      </a:lnTo>
                      <a:lnTo>
                        <a:pt x="70" y="554"/>
                      </a:lnTo>
                      <a:lnTo>
                        <a:pt x="70" y="549"/>
                      </a:lnTo>
                      <a:lnTo>
                        <a:pt x="65" y="549"/>
                      </a:lnTo>
                      <a:lnTo>
                        <a:pt x="65" y="547"/>
                      </a:lnTo>
                      <a:lnTo>
                        <a:pt x="65" y="549"/>
                      </a:lnTo>
                      <a:lnTo>
                        <a:pt x="60" y="549"/>
                      </a:lnTo>
                      <a:lnTo>
                        <a:pt x="60" y="561"/>
                      </a:lnTo>
                      <a:lnTo>
                        <a:pt x="63" y="561"/>
                      </a:lnTo>
                      <a:lnTo>
                        <a:pt x="51" y="610"/>
                      </a:lnTo>
                      <a:lnTo>
                        <a:pt x="51" y="610"/>
                      </a:lnTo>
                      <a:lnTo>
                        <a:pt x="48" y="610"/>
                      </a:lnTo>
                      <a:lnTo>
                        <a:pt x="46" y="610"/>
                      </a:lnTo>
                      <a:lnTo>
                        <a:pt x="46" y="683"/>
                      </a:lnTo>
                      <a:lnTo>
                        <a:pt x="41" y="685"/>
                      </a:lnTo>
                      <a:lnTo>
                        <a:pt x="41" y="700"/>
                      </a:lnTo>
                      <a:lnTo>
                        <a:pt x="41" y="746"/>
                      </a:lnTo>
                      <a:lnTo>
                        <a:pt x="34" y="756"/>
                      </a:lnTo>
                      <a:lnTo>
                        <a:pt x="34" y="758"/>
                      </a:lnTo>
                      <a:lnTo>
                        <a:pt x="19" y="758"/>
                      </a:lnTo>
                      <a:lnTo>
                        <a:pt x="17" y="746"/>
                      </a:lnTo>
                      <a:lnTo>
                        <a:pt x="17" y="739"/>
                      </a:lnTo>
                      <a:lnTo>
                        <a:pt x="17" y="739"/>
                      </a:lnTo>
                      <a:lnTo>
                        <a:pt x="12" y="739"/>
                      </a:lnTo>
                      <a:lnTo>
                        <a:pt x="12" y="746"/>
                      </a:lnTo>
                      <a:lnTo>
                        <a:pt x="7" y="836"/>
                      </a:lnTo>
                      <a:lnTo>
                        <a:pt x="7" y="848"/>
                      </a:lnTo>
                      <a:lnTo>
                        <a:pt x="5" y="851"/>
                      </a:lnTo>
                      <a:lnTo>
                        <a:pt x="10" y="365"/>
                      </a:lnTo>
                      <a:lnTo>
                        <a:pt x="12" y="306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S1iḑê"/>
                <p:cNvSpPr/>
                <p:nvPr/>
              </p:nvSpPr>
              <p:spPr bwMode="auto">
                <a:xfrm>
                  <a:off x="4070883" y="4596926"/>
                  <a:ext cx="2027498" cy="2261074"/>
                </a:xfrm>
                <a:custGeom>
                  <a:avLst/>
                  <a:gdLst>
                    <a:gd name="T0" fmla="*/ 1242 w 1276"/>
                    <a:gd name="T1" fmla="*/ 529 h 1423"/>
                    <a:gd name="T2" fmla="*/ 1225 w 1276"/>
                    <a:gd name="T3" fmla="*/ 527 h 1423"/>
                    <a:gd name="T4" fmla="*/ 1196 w 1276"/>
                    <a:gd name="T5" fmla="*/ 505 h 1423"/>
                    <a:gd name="T6" fmla="*/ 1172 w 1276"/>
                    <a:gd name="T7" fmla="*/ 483 h 1423"/>
                    <a:gd name="T8" fmla="*/ 1148 w 1276"/>
                    <a:gd name="T9" fmla="*/ 461 h 1423"/>
                    <a:gd name="T10" fmla="*/ 1126 w 1276"/>
                    <a:gd name="T11" fmla="*/ 439 h 1423"/>
                    <a:gd name="T12" fmla="*/ 1043 w 1276"/>
                    <a:gd name="T13" fmla="*/ 434 h 1423"/>
                    <a:gd name="T14" fmla="*/ 1005 w 1276"/>
                    <a:gd name="T15" fmla="*/ 447 h 1423"/>
                    <a:gd name="T16" fmla="*/ 985 w 1276"/>
                    <a:gd name="T17" fmla="*/ 461 h 1423"/>
                    <a:gd name="T18" fmla="*/ 981 w 1276"/>
                    <a:gd name="T19" fmla="*/ 481 h 1423"/>
                    <a:gd name="T20" fmla="*/ 959 w 1276"/>
                    <a:gd name="T21" fmla="*/ 495 h 1423"/>
                    <a:gd name="T22" fmla="*/ 939 w 1276"/>
                    <a:gd name="T23" fmla="*/ 505 h 1423"/>
                    <a:gd name="T24" fmla="*/ 937 w 1276"/>
                    <a:gd name="T25" fmla="*/ 524 h 1423"/>
                    <a:gd name="T26" fmla="*/ 913 w 1276"/>
                    <a:gd name="T27" fmla="*/ 529 h 1423"/>
                    <a:gd name="T28" fmla="*/ 840 w 1276"/>
                    <a:gd name="T29" fmla="*/ 534 h 1423"/>
                    <a:gd name="T30" fmla="*/ 840 w 1276"/>
                    <a:gd name="T31" fmla="*/ 595 h 1423"/>
                    <a:gd name="T32" fmla="*/ 765 w 1276"/>
                    <a:gd name="T33" fmla="*/ 876 h 1423"/>
                    <a:gd name="T34" fmla="*/ 763 w 1276"/>
                    <a:gd name="T35" fmla="*/ 544 h 1423"/>
                    <a:gd name="T36" fmla="*/ 690 w 1276"/>
                    <a:gd name="T37" fmla="*/ 539 h 1423"/>
                    <a:gd name="T38" fmla="*/ 668 w 1276"/>
                    <a:gd name="T39" fmla="*/ 534 h 1423"/>
                    <a:gd name="T40" fmla="*/ 661 w 1276"/>
                    <a:gd name="T41" fmla="*/ 515 h 1423"/>
                    <a:gd name="T42" fmla="*/ 646 w 1276"/>
                    <a:gd name="T43" fmla="*/ 502 h 1423"/>
                    <a:gd name="T44" fmla="*/ 625 w 1276"/>
                    <a:gd name="T45" fmla="*/ 490 h 1423"/>
                    <a:gd name="T46" fmla="*/ 617 w 1276"/>
                    <a:gd name="T47" fmla="*/ 471 h 1423"/>
                    <a:gd name="T48" fmla="*/ 600 w 1276"/>
                    <a:gd name="T49" fmla="*/ 456 h 1423"/>
                    <a:gd name="T50" fmla="*/ 559 w 1276"/>
                    <a:gd name="T51" fmla="*/ 444 h 1423"/>
                    <a:gd name="T52" fmla="*/ 482 w 1276"/>
                    <a:gd name="T53" fmla="*/ 449 h 1423"/>
                    <a:gd name="T54" fmla="*/ 460 w 1276"/>
                    <a:gd name="T55" fmla="*/ 471 h 1423"/>
                    <a:gd name="T56" fmla="*/ 436 w 1276"/>
                    <a:gd name="T57" fmla="*/ 493 h 1423"/>
                    <a:gd name="T58" fmla="*/ 411 w 1276"/>
                    <a:gd name="T59" fmla="*/ 512 h 1423"/>
                    <a:gd name="T60" fmla="*/ 385 w 1276"/>
                    <a:gd name="T61" fmla="*/ 534 h 1423"/>
                    <a:gd name="T62" fmla="*/ 382 w 1276"/>
                    <a:gd name="T63" fmla="*/ 536 h 1423"/>
                    <a:gd name="T64" fmla="*/ 322 w 1276"/>
                    <a:gd name="T65" fmla="*/ 328 h 1423"/>
                    <a:gd name="T66" fmla="*/ 264 w 1276"/>
                    <a:gd name="T67" fmla="*/ 274 h 1423"/>
                    <a:gd name="T68" fmla="*/ 201 w 1276"/>
                    <a:gd name="T69" fmla="*/ 233 h 1423"/>
                    <a:gd name="T70" fmla="*/ 179 w 1276"/>
                    <a:gd name="T71" fmla="*/ 328 h 1423"/>
                    <a:gd name="T72" fmla="*/ 181 w 1276"/>
                    <a:gd name="T73" fmla="*/ 255 h 1423"/>
                    <a:gd name="T74" fmla="*/ 179 w 1276"/>
                    <a:gd name="T75" fmla="*/ 252 h 1423"/>
                    <a:gd name="T76" fmla="*/ 181 w 1276"/>
                    <a:gd name="T77" fmla="*/ 213 h 1423"/>
                    <a:gd name="T78" fmla="*/ 179 w 1276"/>
                    <a:gd name="T79" fmla="*/ 213 h 1423"/>
                    <a:gd name="T80" fmla="*/ 181 w 1276"/>
                    <a:gd name="T81" fmla="*/ 174 h 1423"/>
                    <a:gd name="T82" fmla="*/ 179 w 1276"/>
                    <a:gd name="T83" fmla="*/ 172 h 1423"/>
                    <a:gd name="T84" fmla="*/ 116 w 1276"/>
                    <a:gd name="T85" fmla="*/ 109 h 1423"/>
                    <a:gd name="T86" fmla="*/ 29 w 1276"/>
                    <a:gd name="T87" fmla="*/ 104 h 1423"/>
                    <a:gd name="T88" fmla="*/ 29 w 1276"/>
                    <a:gd name="T89" fmla="*/ 31 h 1423"/>
                    <a:gd name="T90" fmla="*/ 29 w 1276"/>
                    <a:gd name="T91" fmla="*/ 9 h 1423"/>
                    <a:gd name="T92" fmla="*/ 29 w 1276"/>
                    <a:gd name="T93" fmla="*/ 0 h 1423"/>
                    <a:gd name="T94" fmla="*/ 0 w 1276"/>
                    <a:gd name="T95" fmla="*/ 1423 h 1423"/>
                    <a:gd name="T96" fmla="*/ 1276 w 1276"/>
                    <a:gd name="T97" fmla="*/ 534 h 1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76" h="1423">
                      <a:moveTo>
                        <a:pt x="1276" y="534"/>
                      </a:moveTo>
                      <a:lnTo>
                        <a:pt x="1242" y="529"/>
                      </a:lnTo>
                      <a:lnTo>
                        <a:pt x="1223" y="532"/>
                      </a:lnTo>
                      <a:lnTo>
                        <a:pt x="1225" y="527"/>
                      </a:lnTo>
                      <a:lnTo>
                        <a:pt x="1196" y="524"/>
                      </a:lnTo>
                      <a:lnTo>
                        <a:pt x="1196" y="505"/>
                      </a:lnTo>
                      <a:lnTo>
                        <a:pt x="1172" y="502"/>
                      </a:lnTo>
                      <a:lnTo>
                        <a:pt x="1172" y="483"/>
                      </a:lnTo>
                      <a:lnTo>
                        <a:pt x="1148" y="481"/>
                      </a:lnTo>
                      <a:lnTo>
                        <a:pt x="1148" y="461"/>
                      </a:lnTo>
                      <a:lnTo>
                        <a:pt x="1123" y="459"/>
                      </a:lnTo>
                      <a:lnTo>
                        <a:pt x="1126" y="439"/>
                      </a:lnTo>
                      <a:lnTo>
                        <a:pt x="1094" y="434"/>
                      </a:lnTo>
                      <a:lnTo>
                        <a:pt x="1043" y="434"/>
                      </a:lnTo>
                      <a:lnTo>
                        <a:pt x="1007" y="439"/>
                      </a:lnTo>
                      <a:lnTo>
                        <a:pt x="1005" y="447"/>
                      </a:lnTo>
                      <a:lnTo>
                        <a:pt x="1005" y="459"/>
                      </a:lnTo>
                      <a:lnTo>
                        <a:pt x="985" y="461"/>
                      </a:lnTo>
                      <a:lnTo>
                        <a:pt x="983" y="471"/>
                      </a:lnTo>
                      <a:lnTo>
                        <a:pt x="981" y="481"/>
                      </a:lnTo>
                      <a:lnTo>
                        <a:pt x="964" y="483"/>
                      </a:lnTo>
                      <a:lnTo>
                        <a:pt x="959" y="495"/>
                      </a:lnTo>
                      <a:lnTo>
                        <a:pt x="959" y="502"/>
                      </a:lnTo>
                      <a:lnTo>
                        <a:pt x="939" y="505"/>
                      </a:lnTo>
                      <a:lnTo>
                        <a:pt x="937" y="517"/>
                      </a:lnTo>
                      <a:lnTo>
                        <a:pt x="937" y="524"/>
                      </a:lnTo>
                      <a:lnTo>
                        <a:pt x="915" y="527"/>
                      </a:lnTo>
                      <a:lnTo>
                        <a:pt x="913" y="529"/>
                      </a:lnTo>
                      <a:lnTo>
                        <a:pt x="893" y="527"/>
                      </a:lnTo>
                      <a:lnTo>
                        <a:pt x="840" y="534"/>
                      </a:lnTo>
                      <a:lnTo>
                        <a:pt x="840" y="595"/>
                      </a:lnTo>
                      <a:lnTo>
                        <a:pt x="840" y="595"/>
                      </a:lnTo>
                      <a:lnTo>
                        <a:pt x="840" y="876"/>
                      </a:lnTo>
                      <a:lnTo>
                        <a:pt x="765" y="876"/>
                      </a:lnTo>
                      <a:lnTo>
                        <a:pt x="763" y="600"/>
                      </a:lnTo>
                      <a:lnTo>
                        <a:pt x="763" y="544"/>
                      </a:lnTo>
                      <a:lnTo>
                        <a:pt x="707" y="536"/>
                      </a:lnTo>
                      <a:lnTo>
                        <a:pt x="690" y="539"/>
                      </a:lnTo>
                      <a:lnTo>
                        <a:pt x="688" y="536"/>
                      </a:lnTo>
                      <a:lnTo>
                        <a:pt x="668" y="534"/>
                      </a:lnTo>
                      <a:lnTo>
                        <a:pt x="668" y="527"/>
                      </a:lnTo>
                      <a:lnTo>
                        <a:pt x="661" y="515"/>
                      </a:lnTo>
                      <a:lnTo>
                        <a:pt x="646" y="512"/>
                      </a:lnTo>
                      <a:lnTo>
                        <a:pt x="646" y="502"/>
                      </a:lnTo>
                      <a:lnTo>
                        <a:pt x="639" y="493"/>
                      </a:lnTo>
                      <a:lnTo>
                        <a:pt x="625" y="490"/>
                      </a:lnTo>
                      <a:lnTo>
                        <a:pt x="625" y="481"/>
                      </a:lnTo>
                      <a:lnTo>
                        <a:pt x="617" y="471"/>
                      </a:lnTo>
                      <a:lnTo>
                        <a:pt x="603" y="468"/>
                      </a:lnTo>
                      <a:lnTo>
                        <a:pt x="600" y="456"/>
                      </a:lnTo>
                      <a:lnTo>
                        <a:pt x="598" y="449"/>
                      </a:lnTo>
                      <a:lnTo>
                        <a:pt x="559" y="444"/>
                      </a:lnTo>
                      <a:lnTo>
                        <a:pt x="511" y="444"/>
                      </a:lnTo>
                      <a:lnTo>
                        <a:pt x="482" y="449"/>
                      </a:lnTo>
                      <a:lnTo>
                        <a:pt x="482" y="466"/>
                      </a:lnTo>
                      <a:lnTo>
                        <a:pt x="460" y="471"/>
                      </a:lnTo>
                      <a:lnTo>
                        <a:pt x="460" y="488"/>
                      </a:lnTo>
                      <a:lnTo>
                        <a:pt x="436" y="493"/>
                      </a:lnTo>
                      <a:lnTo>
                        <a:pt x="436" y="510"/>
                      </a:lnTo>
                      <a:lnTo>
                        <a:pt x="411" y="512"/>
                      </a:lnTo>
                      <a:lnTo>
                        <a:pt x="411" y="532"/>
                      </a:lnTo>
                      <a:lnTo>
                        <a:pt x="385" y="534"/>
                      </a:lnTo>
                      <a:lnTo>
                        <a:pt x="385" y="536"/>
                      </a:lnTo>
                      <a:lnTo>
                        <a:pt x="382" y="536"/>
                      </a:lnTo>
                      <a:lnTo>
                        <a:pt x="382" y="328"/>
                      </a:lnTo>
                      <a:lnTo>
                        <a:pt x="322" y="328"/>
                      </a:lnTo>
                      <a:lnTo>
                        <a:pt x="322" y="274"/>
                      </a:lnTo>
                      <a:lnTo>
                        <a:pt x="264" y="274"/>
                      </a:lnTo>
                      <a:lnTo>
                        <a:pt x="264" y="233"/>
                      </a:lnTo>
                      <a:lnTo>
                        <a:pt x="201" y="233"/>
                      </a:lnTo>
                      <a:lnTo>
                        <a:pt x="201" y="328"/>
                      </a:lnTo>
                      <a:lnTo>
                        <a:pt x="179" y="328"/>
                      </a:lnTo>
                      <a:lnTo>
                        <a:pt x="179" y="257"/>
                      </a:lnTo>
                      <a:lnTo>
                        <a:pt x="181" y="255"/>
                      </a:lnTo>
                      <a:lnTo>
                        <a:pt x="181" y="252"/>
                      </a:lnTo>
                      <a:lnTo>
                        <a:pt x="179" y="252"/>
                      </a:lnTo>
                      <a:lnTo>
                        <a:pt x="179" y="218"/>
                      </a:lnTo>
                      <a:lnTo>
                        <a:pt x="181" y="213"/>
                      </a:lnTo>
                      <a:lnTo>
                        <a:pt x="181" y="213"/>
                      </a:lnTo>
                      <a:lnTo>
                        <a:pt x="179" y="213"/>
                      </a:lnTo>
                      <a:lnTo>
                        <a:pt x="179" y="177"/>
                      </a:lnTo>
                      <a:lnTo>
                        <a:pt x="181" y="174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9" y="114"/>
                      </a:lnTo>
                      <a:lnTo>
                        <a:pt x="116" y="109"/>
                      </a:lnTo>
                      <a:lnTo>
                        <a:pt x="43" y="104"/>
                      </a:lnTo>
                      <a:lnTo>
                        <a:pt x="29" y="104"/>
                      </a:lnTo>
                      <a:lnTo>
                        <a:pt x="29" y="51"/>
                      </a:lnTo>
                      <a:lnTo>
                        <a:pt x="29" y="31"/>
                      </a:lnTo>
                      <a:lnTo>
                        <a:pt x="29" y="26"/>
                      </a:ln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0" y="1423"/>
                      </a:lnTo>
                      <a:lnTo>
                        <a:pt x="1276" y="1423"/>
                      </a:lnTo>
                      <a:lnTo>
                        <a:pt x="1276" y="53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iŝļîḋé"/>
                <p:cNvSpPr/>
                <p:nvPr/>
              </p:nvSpPr>
              <p:spPr bwMode="auto">
                <a:xfrm>
                  <a:off x="2035441" y="4113886"/>
                  <a:ext cx="2035444" cy="2744114"/>
                </a:xfrm>
                <a:custGeom>
                  <a:avLst/>
                  <a:gdLst>
                    <a:gd name="T0" fmla="*/ 1281 w 1281"/>
                    <a:gd name="T1" fmla="*/ 1727 h 1727"/>
                    <a:gd name="T2" fmla="*/ 1194 w 1281"/>
                    <a:gd name="T3" fmla="*/ 304 h 1727"/>
                    <a:gd name="T4" fmla="*/ 1194 w 1281"/>
                    <a:gd name="T5" fmla="*/ 284 h 1727"/>
                    <a:gd name="T6" fmla="*/ 1194 w 1281"/>
                    <a:gd name="T7" fmla="*/ 265 h 1727"/>
                    <a:gd name="T8" fmla="*/ 1080 w 1281"/>
                    <a:gd name="T9" fmla="*/ 126 h 1727"/>
                    <a:gd name="T10" fmla="*/ 1073 w 1281"/>
                    <a:gd name="T11" fmla="*/ 80 h 1727"/>
                    <a:gd name="T12" fmla="*/ 1063 w 1281"/>
                    <a:gd name="T13" fmla="*/ 92 h 1727"/>
                    <a:gd name="T14" fmla="*/ 1063 w 1281"/>
                    <a:gd name="T15" fmla="*/ 12 h 1727"/>
                    <a:gd name="T16" fmla="*/ 1061 w 1281"/>
                    <a:gd name="T17" fmla="*/ 0 h 1727"/>
                    <a:gd name="T18" fmla="*/ 1053 w 1281"/>
                    <a:gd name="T19" fmla="*/ 92 h 1727"/>
                    <a:gd name="T20" fmla="*/ 1053 w 1281"/>
                    <a:gd name="T21" fmla="*/ 12 h 1727"/>
                    <a:gd name="T22" fmla="*/ 1048 w 1281"/>
                    <a:gd name="T23" fmla="*/ 0 h 1727"/>
                    <a:gd name="T24" fmla="*/ 1041 w 1281"/>
                    <a:gd name="T25" fmla="*/ 92 h 1727"/>
                    <a:gd name="T26" fmla="*/ 1041 w 1281"/>
                    <a:gd name="T27" fmla="*/ 12 h 1727"/>
                    <a:gd name="T28" fmla="*/ 1039 w 1281"/>
                    <a:gd name="T29" fmla="*/ 0 h 1727"/>
                    <a:gd name="T30" fmla="*/ 1031 w 1281"/>
                    <a:gd name="T31" fmla="*/ 92 h 1727"/>
                    <a:gd name="T32" fmla="*/ 1031 w 1281"/>
                    <a:gd name="T33" fmla="*/ 12 h 1727"/>
                    <a:gd name="T34" fmla="*/ 1027 w 1281"/>
                    <a:gd name="T35" fmla="*/ 0 h 1727"/>
                    <a:gd name="T36" fmla="*/ 1019 w 1281"/>
                    <a:gd name="T37" fmla="*/ 92 h 1727"/>
                    <a:gd name="T38" fmla="*/ 1019 w 1281"/>
                    <a:gd name="T39" fmla="*/ 12 h 1727"/>
                    <a:gd name="T40" fmla="*/ 1017 w 1281"/>
                    <a:gd name="T41" fmla="*/ 0 h 1727"/>
                    <a:gd name="T42" fmla="*/ 1010 w 1281"/>
                    <a:gd name="T43" fmla="*/ 92 h 1727"/>
                    <a:gd name="T44" fmla="*/ 1000 w 1281"/>
                    <a:gd name="T45" fmla="*/ 80 h 1727"/>
                    <a:gd name="T46" fmla="*/ 1000 w 1281"/>
                    <a:gd name="T47" fmla="*/ 257 h 1727"/>
                    <a:gd name="T48" fmla="*/ 1000 w 1281"/>
                    <a:gd name="T49" fmla="*/ 282 h 1727"/>
                    <a:gd name="T50" fmla="*/ 971 w 1281"/>
                    <a:gd name="T51" fmla="*/ 304 h 1727"/>
                    <a:gd name="T52" fmla="*/ 971 w 1281"/>
                    <a:gd name="T53" fmla="*/ 313 h 1727"/>
                    <a:gd name="T54" fmla="*/ 971 w 1281"/>
                    <a:gd name="T55" fmla="*/ 335 h 1727"/>
                    <a:gd name="T56" fmla="*/ 971 w 1281"/>
                    <a:gd name="T57" fmla="*/ 403 h 1727"/>
                    <a:gd name="T58" fmla="*/ 968 w 1281"/>
                    <a:gd name="T59" fmla="*/ 413 h 1727"/>
                    <a:gd name="T60" fmla="*/ 932 w 1281"/>
                    <a:gd name="T61" fmla="*/ 738 h 1727"/>
                    <a:gd name="T62" fmla="*/ 814 w 1281"/>
                    <a:gd name="T63" fmla="*/ 515 h 1727"/>
                    <a:gd name="T64" fmla="*/ 746 w 1281"/>
                    <a:gd name="T65" fmla="*/ 386 h 1727"/>
                    <a:gd name="T66" fmla="*/ 719 w 1281"/>
                    <a:gd name="T67" fmla="*/ 515 h 1727"/>
                    <a:gd name="T68" fmla="*/ 608 w 1281"/>
                    <a:gd name="T69" fmla="*/ 386 h 1727"/>
                    <a:gd name="T70" fmla="*/ 557 w 1281"/>
                    <a:gd name="T71" fmla="*/ 515 h 1727"/>
                    <a:gd name="T72" fmla="*/ 513 w 1281"/>
                    <a:gd name="T73" fmla="*/ 1195 h 1727"/>
                    <a:gd name="T74" fmla="*/ 458 w 1281"/>
                    <a:gd name="T75" fmla="*/ 1200 h 1727"/>
                    <a:gd name="T76" fmla="*/ 431 w 1281"/>
                    <a:gd name="T77" fmla="*/ 1202 h 1727"/>
                    <a:gd name="T78" fmla="*/ 412 w 1281"/>
                    <a:gd name="T79" fmla="*/ 1180 h 1727"/>
                    <a:gd name="T80" fmla="*/ 370 w 1281"/>
                    <a:gd name="T81" fmla="*/ 1207 h 1727"/>
                    <a:gd name="T82" fmla="*/ 370 w 1281"/>
                    <a:gd name="T83" fmla="*/ 1210 h 1727"/>
                    <a:gd name="T84" fmla="*/ 370 w 1281"/>
                    <a:gd name="T85" fmla="*/ 1200 h 1727"/>
                    <a:gd name="T86" fmla="*/ 322 w 1281"/>
                    <a:gd name="T87" fmla="*/ 1188 h 1727"/>
                    <a:gd name="T88" fmla="*/ 312 w 1281"/>
                    <a:gd name="T89" fmla="*/ 1202 h 1727"/>
                    <a:gd name="T90" fmla="*/ 269 w 1281"/>
                    <a:gd name="T91" fmla="*/ 1197 h 1727"/>
                    <a:gd name="T92" fmla="*/ 140 w 1281"/>
                    <a:gd name="T93" fmla="*/ 1193 h 1727"/>
                    <a:gd name="T94" fmla="*/ 0 w 1281"/>
                    <a:gd name="T95" fmla="*/ 121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81" h="1727">
                      <a:moveTo>
                        <a:pt x="0" y="1727"/>
                      </a:moveTo>
                      <a:lnTo>
                        <a:pt x="1281" y="1727"/>
                      </a:lnTo>
                      <a:lnTo>
                        <a:pt x="1281" y="304"/>
                      </a:lnTo>
                      <a:lnTo>
                        <a:pt x="1194" y="304"/>
                      </a:lnTo>
                      <a:lnTo>
                        <a:pt x="1194" y="291"/>
                      </a:lnTo>
                      <a:lnTo>
                        <a:pt x="1194" y="284"/>
                      </a:lnTo>
                      <a:lnTo>
                        <a:pt x="1194" y="267"/>
                      </a:lnTo>
                      <a:lnTo>
                        <a:pt x="1194" y="265"/>
                      </a:lnTo>
                      <a:lnTo>
                        <a:pt x="1080" y="265"/>
                      </a:lnTo>
                      <a:lnTo>
                        <a:pt x="1080" y="126"/>
                      </a:lnTo>
                      <a:lnTo>
                        <a:pt x="1080" y="80"/>
                      </a:lnTo>
                      <a:lnTo>
                        <a:pt x="1073" y="80"/>
                      </a:lnTo>
                      <a:lnTo>
                        <a:pt x="1073" y="92"/>
                      </a:lnTo>
                      <a:lnTo>
                        <a:pt x="1063" y="92"/>
                      </a:lnTo>
                      <a:lnTo>
                        <a:pt x="1063" y="12"/>
                      </a:lnTo>
                      <a:lnTo>
                        <a:pt x="1063" y="12"/>
                      </a:lnTo>
                      <a:lnTo>
                        <a:pt x="1063" y="0"/>
                      </a:lnTo>
                      <a:lnTo>
                        <a:pt x="1061" y="0"/>
                      </a:lnTo>
                      <a:lnTo>
                        <a:pt x="1061" y="92"/>
                      </a:lnTo>
                      <a:lnTo>
                        <a:pt x="1053" y="92"/>
                      </a:lnTo>
                      <a:lnTo>
                        <a:pt x="1053" y="12"/>
                      </a:lnTo>
                      <a:lnTo>
                        <a:pt x="1053" y="12"/>
                      </a:lnTo>
                      <a:lnTo>
                        <a:pt x="1053" y="0"/>
                      </a:lnTo>
                      <a:lnTo>
                        <a:pt x="1048" y="0"/>
                      </a:lnTo>
                      <a:lnTo>
                        <a:pt x="1048" y="92"/>
                      </a:lnTo>
                      <a:lnTo>
                        <a:pt x="1041" y="92"/>
                      </a:lnTo>
                      <a:lnTo>
                        <a:pt x="1041" y="12"/>
                      </a:lnTo>
                      <a:lnTo>
                        <a:pt x="1041" y="12"/>
                      </a:lnTo>
                      <a:lnTo>
                        <a:pt x="1041" y="0"/>
                      </a:lnTo>
                      <a:lnTo>
                        <a:pt x="1039" y="0"/>
                      </a:lnTo>
                      <a:lnTo>
                        <a:pt x="1039" y="92"/>
                      </a:lnTo>
                      <a:lnTo>
                        <a:pt x="1031" y="92"/>
                      </a:lnTo>
                      <a:lnTo>
                        <a:pt x="1031" y="12"/>
                      </a:lnTo>
                      <a:lnTo>
                        <a:pt x="1031" y="12"/>
                      </a:lnTo>
                      <a:lnTo>
                        <a:pt x="1029" y="0"/>
                      </a:lnTo>
                      <a:lnTo>
                        <a:pt x="1027" y="0"/>
                      </a:lnTo>
                      <a:lnTo>
                        <a:pt x="1027" y="92"/>
                      </a:lnTo>
                      <a:lnTo>
                        <a:pt x="1019" y="92"/>
                      </a:lnTo>
                      <a:lnTo>
                        <a:pt x="1019" y="12"/>
                      </a:lnTo>
                      <a:lnTo>
                        <a:pt x="1019" y="12"/>
                      </a:lnTo>
                      <a:lnTo>
                        <a:pt x="1019" y="0"/>
                      </a:lnTo>
                      <a:lnTo>
                        <a:pt x="1017" y="0"/>
                      </a:lnTo>
                      <a:lnTo>
                        <a:pt x="1017" y="92"/>
                      </a:lnTo>
                      <a:lnTo>
                        <a:pt x="1010" y="92"/>
                      </a:lnTo>
                      <a:lnTo>
                        <a:pt x="1007" y="80"/>
                      </a:lnTo>
                      <a:lnTo>
                        <a:pt x="1000" y="80"/>
                      </a:lnTo>
                      <a:lnTo>
                        <a:pt x="1000" y="253"/>
                      </a:lnTo>
                      <a:lnTo>
                        <a:pt x="1000" y="257"/>
                      </a:lnTo>
                      <a:lnTo>
                        <a:pt x="1000" y="274"/>
                      </a:lnTo>
                      <a:lnTo>
                        <a:pt x="1000" y="282"/>
                      </a:lnTo>
                      <a:lnTo>
                        <a:pt x="1000" y="304"/>
                      </a:lnTo>
                      <a:lnTo>
                        <a:pt x="971" y="304"/>
                      </a:lnTo>
                      <a:lnTo>
                        <a:pt x="971" y="308"/>
                      </a:lnTo>
                      <a:lnTo>
                        <a:pt x="971" y="313"/>
                      </a:lnTo>
                      <a:lnTo>
                        <a:pt x="971" y="333"/>
                      </a:lnTo>
                      <a:lnTo>
                        <a:pt x="971" y="335"/>
                      </a:lnTo>
                      <a:lnTo>
                        <a:pt x="971" y="355"/>
                      </a:lnTo>
                      <a:lnTo>
                        <a:pt x="971" y="403"/>
                      </a:lnTo>
                      <a:lnTo>
                        <a:pt x="968" y="403"/>
                      </a:lnTo>
                      <a:lnTo>
                        <a:pt x="968" y="413"/>
                      </a:lnTo>
                      <a:lnTo>
                        <a:pt x="932" y="413"/>
                      </a:lnTo>
                      <a:lnTo>
                        <a:pt x="932" y="738"/>
                      </a:lnTo>
                      <a:lnTo>
                        <a:pt x="814" y="738"/>
                      </a:lnTo>
                      <a:lnTo>
                        <a:pt x="814" y="515"/>
                      </a:lnTo>
                      <a:lnTo>
                        <a:pt x="746" y="515"/>
                      </a:lnTo>
                      <a:lnTo>
                        <a:pt x="746" y="386"/>
                      </a:lnTo>
                      <a:lnTo>
                        <a:pt x="719" y="386"/>
                      </a:lnTo>
                      <a:lnTo>
                        <a:pt x="719" y="515"/>
                      </a:lnTo>
                      <a:lnTo>
                        <a:pt x="608" y="515"/>
                      </a:lnTo>
                      <a:lnTo>
                        <a:pt x="608" y="386"/>
                      </a:lnTo>
                      <a:lnTo>
                        <a:pt x="557" y="386"/>
                      </a:lnTo>
                      <a:lnTo>
                        <a:pt x="557" y="515"/>
                      </a:lnTo>
                      <a:lnTo>
                        <a:pt x="513" y="515"/>
                      </a:lnTo>
                      <a:lnTo>
                        <a:pt x="513" y="1195"/>
                      </a:lnTo>
                      <a:lnTo>
                        <a:pt x="475" y="1197"/>
                      </a:lnTo>
                      <a:lnTo>
                        <a:pt x="458" y="1200"/>
                      </a:lnTo>
                      <a:lnTo>
                        <a:pt x="433" y="1202"/>
                      </a:lnTo>
                      <a:lnTo>
                        <a:pt x="431" y="1202"/>
                      </a:lnTo>
                      <a:lnTo>
                        <a:pt x="421" y="1188"/>
                      </a:lnTo>
                      <a:lnTo>
                        <a:pt x="412" y="1180"/>
                      </a:lnTo>
                      <a:lnTo>
                        <a:pt x="373" y="1200"/>
                      </a:lnTo>
                      <a:lnTo>
                        <a:pt x="370" y="1207"/>
                      </a:lnTo>
                      <a:lnTo>
                        <a:pt x="370" y="1210"/>
                      </a:lnTo>
                      <a:lnTo>
                        <a:pt x="370" y="1210"/>
                      </a:lnTo>
                      <a:lnTo>
                        <a:pt x="370" y="1207"/>
                      </a:lnTo>
                      <a:lnTo>
                        <a:pt x="370" y="1200"/>
                      </a:lnTo>
                      <a:lnTo>
                        <a:pt x="332" y="1180"/>
                      </a:lnTo>
                      <a:lnTo>
                        <a:pt x="322" y="1188"/>
                      </a:lnTo>
                      <a:lnTo>
                        <a:pt x="312" y="1202"/>
                      </a:lnTo>
                      <a:lnTo>
                        <a:pt x="312" y="1202"/>
                      </a:lnTo>
                      <a:lnTo>
                        <a:pt x="288" y="1200"/>
                      </a:lnTo>
                      <a:lnTo>
                        <a:pt x="269" y="1197"/>
                      </a:lnTo>
                      <a:lnTo>
                        <a:pt x="160" y="1193"/>
                      </a:lnTo>
                      <a:lnTo>
                        <a:pt x="140" y="1193"/>
                      </a:lnTo>
                      <a:lnTo>
                        <a:pt x="22" y="1205"/>
                      </a:lnTo>
                      <a:lnTo>
                        <a:pt x="0" y="1210"/>
                      </a:lnTo>
                      <a:lnTo>
                        <a:pt x="0" y="1727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ïŝlïḋê"/>
                <p:cNvSpPr/>
                <p:nvPr/>
              </p:nvSpPr>
              <p:spPr bwMode="auto">
                <a:xfrm>
                  <a:off x="3175" y="4202867"/>
                  <a:ext cx="2032266" cy="2655133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íśḻïḓe"/>
                <p:cNvSpPr/>
                <p:nvPr/>
              </p:nvSpPr>
              <p:spPr bwMode="auto">
                <a:xfrm>
                  <a:off x="4473713" y="2619000"/>
                  <a:ext cx="3244574" cy="4239000"/>
                </a:xfrm>
                <a:custGeom>
                  <a:avLst/>
                  <a:gdLst>
                    <a:gd name="T0" fmla="*/ 933 w 1279"/>
                    <a:gd name="T1" fmla="*/ 988 h 1671"/>
                    <a:gd name="T2" fmla="*/ 712 w 1279"/>
                    <a:gd name="T3" fmla="*/ 933 h 1671"/>
                    <a:gd name="T4" fmla="*/ 577 w 1279"/>
                    <a:gd name="T5" fmla="*/ 1207 h 1671"/>
                    <a:gd name="T6" fmla="*/ 303 w 1279"/>
                    <a:gd name="T7" fmla="*/ 1336 h 1671"/>
                    <a:gd name="T8" fmla="*/ 230 w 1279"/>
                    <a:gd name="T9" fmla="*/ 517 h 1671"/>
                    <a:gd name="T10" fmla="*/ 194 w 1279"/>
                    <a:gd name="T11" fmla="*/ 505 h 1671"/>
                    <a:gd name="T12" fmla="*/ 240 w 1279"/>
                    <a:gd name="T13" fmla="*/ 498 h 1671"/>
                    <a:gd name="T14" fmla="*/ 211 w 1279"/>
                    <a:gd name="T15" fmla="*/ 486 h 1671"/>
                    <a:gd name="T16" fmla="*/ 194 w 1279"/>
                    <a:gd name="T17" fmla="*/ 481 h 1671"/>
                    <a:gd name="T18" fmla="*/ 192 w 1279"/>
                    <a:gd name="T19" fmla="*/ 432 h 1671"/>
                    <a:gd name="T20" fmla="*/ 182 w 1279"/>
                    <a:gd name="T21" fmla="*/ 427 h 1671"/>
                    <a:gd name="T22" fmla="*/ 204 w 1279"/>
                    <a:gd name="T23" fmla="*/ 425 h 1671"/>
                    <a:gd name="T24" fmla="*/ 218 w 1279"/>
                    <a:gd name="T25" fmla="*/ 425 h 1671"/>
                    <a:gd name="T26" fmla="*/ 233 w 1279"/>
                    <a:gd name="T27" fmla="*/ 418 h 1671"/>
                    <a:gd name="T28" fmla="*/ 235 w 1279"/>
                    <a:gd name="T29" fmla="*/ 410 h 1671"/>
                    <a:gd name="T30" fmla="*/ 189 w 1279"/>
                    <a:gd name="T31" fmla="*/ 398 h 1671"/>
                    <a:gd name="T32" fmla="*/ 172 w 1279"/>
                    <a:gd name="T33" fmla="*/ 379 h 1671"/>
                    <a:gd name="T34" fmla="*/ 168 w 1279"/>
                    <a:gd name="T35" fmla="*/ 245 h 1671"/>
                    <a:gd name="T36" fmla="*/ 163 w 1279"/>
                    <a:gd name="T37" fmla="*/ 146 h 1671"/>
                    <a:gd name="T38" fmla="*/ 158 w 1279"/>
                    <a:gd name="T39" fmla="*/ 63 h 1671"/>
                    <a:gd name="T40" fmla="*/ 155 w 1279"/>
                    <a:gd name="T41" fmla="*/ 0 h 1671"/>
                    <a:gd name="T42" fmla="*/ 153 w 1279"/>
                    <a:gd name="T43" fmla="*/ 0 h 1671"/>
                    <a:gd name="T44" fmla="*/ 151 w 1279"/>
                    <a:gd name="T45" fmla="*/ 65 h 1671"/>
                    <a:gd name="T46" fmla="*/ 148 w 1279"/>
                    <a:gd name="T47" fmla="*/ 146 h 1671"/>
                    <a:gd name="T48" fmla="*/ 146 w 1279"/>
                    <a:gd name="T49" fmla="*/ 374 h 1671"/>
                    <a:gd name="T50" fmla="*/ 138 w 1279"/>
                    <a:gd name="T51" fmla="*/ 386 h 1671"/>
                    <a:gd name="T52" fmla="*/ 117 w 1279"/>
                    <a:gd name="T53" fmla="*/ 401 h 1671"/>
                    <a:gd name="T54" fmla="*/ 80 w 1279"/>
                    <a:gd name="T55" fmla="*/ 418 h 1671"/>
                    <a:gd name="T56" fmla="*/ 95 w 1279"/>
                    <a:gd name="T57" fmla="*/ 425 h 1671"/>
                    <a:gd name="T58" fmla="*/ 112 w 1279"/>
                    <a:gd name="T59" fmla="*/ 427 h 1671"/>
                    <a:gd name="T60" fmla="*/ 129 w 1279"/>
                    <a:gd name="T61" fmla="*/ 427 h 1671"/>
                    <a:gd name="T62" fmla="*/ 119 w 1279"/>
                    <a:gd name="T63" fmla="*/ 439 h 1671"/>
                    <a:gd name="T64" fmla="*/ 121 w 1279"/>
                    <a:gd name="T65" fmla="*/ 481 h 1671"/>
                    <a:gd name="T66" fmla="*/ 100 w 1279"/>
                    <a:gd name="T67" fmla="*/ 486 h 1671"/>
                    <a:gd name="T68" fmla="*/ 75 w 1279"/>
                    <a:gd name="T69" fmla="*/ 498 h 1671"/>
                    <a:gd name="T70" fmla="*/ 121 w 1279"/>
                    <a:gd name="T71" fmla="*/ 507 h 1671"/>
                    <a:gd name="T72" fmla="*/ 85 w 1279"/>
                    <a:gd name="T73" fmla="*/ 520 h 1671"/>
                    <a:gd name="T74" fmla="*/ 27 w 1279"/>
                    <a:gd name="T75" fmla="*/ 1333 h 1671"/>
                    <a:gd name="T76" fmla="*/ 126 w 1279"/>
                    <a:gd name="T77" fmla="*/ 498 h 1671"/>
                    <a:gd name="T78" fmla="*/ 121 w 1279"/>
                    <a:gd name="T79" fmla="*/ 498 h 1671"/>
                    <a:gd name="T80" fmla="*/ 121 w 1279"/>
                    <a:gd name="T81" fmla="*/ 568 h 1671"/>
                    <a:gd name="T82" fmla="*/ 119 w 1279"/>
                    <a:gd name="T83" fmla="*/ 656 h 1671"/>
                    <a:gd name="T84" fmla="*/ 138 w 1279"/>
                    <a:gd name="T85" fmla="*/ 799 h 1671"/>
                    <a:gd name="T86" fmla="*/ 124 w 1279"/>
                    <a:gd name="T87" fmla="*/ 814 h 1671"/>
                    <a:gd name="T88" fmla="*/ 119 w 1279"/>
                    <a:gd name="T89" fmla="*/ 937 h 1671"/>
                    <a:gd name="T90" fmla="*/ 141 w 1279"/>
                    <a:gd name="T91" fmla="*/ 1071 h 1671"/>
                    <a:gd name="T92" fmla="*/ 121 w 1279"/>
                    <a:gd name="T93" fmla="*/ 1188 h 1671"/>
                    <a:gd name="T94" fmla="*/ 129 w 1279"/>
                    <a:gd name="T95" fmla="*/ 1185 h 1671"/>
                    <a:gd name="T96" fmla="*/ 182 w 1279"/>
                    <a:gd name="T97" fmla="*/ 656 h 1671"/>
                    <a:gd name="T98" fmla="*/ 189 w 1279"/>
                    <a:gd name="T99" fmla="*/ 799 h 1671"/>
                    <a:gd name="T100" fmla="*/ 199 w 1279"/>
                    <a:gd name="T101" fmla="*/ 937 h 1671"/>
                    <a:gd name="T102" fmla="*/ 199 w 1279"/>
                    <a:gd name="T103" fmla="*/ 957 h 1671"/>
                    <a:gd name="T104" fmla="*/ 184 w 1279"/>
                    <a:gd name="T105" fmla="*/ 1185 h 1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79" h="1671">
                      <a:moveTo>
                        <a:pt x="1279" y="1154"/>
                      </a:moveTo>
                      <a:lnTo>
                        <a:pt x="1182" y="1178"/>
                      </a:lnTo>
                      <a:lnTo>
                        <a:pt x="1100" y="1212"/>
                      </a:lnTo>
                      <a:lnTo>
                        <a:pt x="1063" y="1212"/>
                      </a:lnTo>
                      <a:lnTo>
                        <a:pt x="1063" y="988"/>
                      </a:lnTo>
                      <a:lnTo>
                        <a:pt x="933" y="988"/>
                      </a:lnTo>
                      <a:lnTo>
                        <a:pt x="933" y="933"/>
                      </a:lnTo>
                      <a:lnTo>
                        <a:pt x="894" y="933"/>
                      </a:lnTo>
                      <a:lnTo>
                        <a:pt x="894" y="877"/>
                      </a:lnTo>
                      <a:lnTo>
                        <a:pt x="783" y="877"/>
                      </a:lnTo>
                      <a:lnTo>
                        <a:pt x="783" y="933"/>
                      </a:lnTo>
                      <a:lnTo>
                        <a:pt x="712" y="933"/>
                      </a:lnTo>
                      <a:lnTo>
                        <a:pt x="712" y="988"/>
                      </a:lnTo>
                      <a:lnTo>
                        <a:pt x="671" y="988"/>
                      </a:lnTo>
                      <a:lnTo>
                        <a:pt x="671" y="1183"/>
                      </a:lnTo>
                      <a:lnTo>
                        <a:pt x="659" y="1180"/>
                      </a:lnTo>
                      <a:lnTo>
                        <a:pt x="618" y="1188"/>
                      </a:lnTo>
                      <a:lnTo>
                        <a:pt x="577" y="1207"/>
                      </a:lnTo>
                      <a:lnTo>
                        <a:pt x="543" y="1236"/>
                      </a:lnTo>
                      <a:lnTo>
                        <a:pt x="519" y="1275"/>
                      </a:lnTo>
                      <a:lnTo>
                        <a:pt x="506" y="1309"/>
                      </a:lnTo>
                      <a:lnTo>
                        <a:pt x="315" y="1309"/>
                      </a:lnTo>
                      <a:lnTo>
                        <a:pt x="303" y="1314"/>
                      </a:lnTo>
                      <a:lnTo>
                        <a:pt x="303" y="1336"/>
                      </a:lnTo>
                      <a:lnTo>
                        <a:pt x="247" y="1333"/>
                      </a:lnTo>
                      <a:lnTo>
                        <a:pt x="243" y="520"/>
                      </a:lnTo>
                      <a:lnTo>
                        <a:pt x="243" y="520"/>
                      </a:lnTo>
                      <a:lnTo>
                        <a:pt x="240" y="520"/>
                      </a:lnTo>
                      <a:lnTo>
                        <a:pt x="235" y="517"/>
                      </a:lnTo>
                      <a:lnTo>
                        <a:pt x="230" y="517"/>
                      </a:lnTo>
                      <a:lnTo>
                        <a:pt x="230" y="517"/>
                      </a:lnTo>
                      <a:lnTo>
                        <a:pt x="230" y="510"/>
                      </a:lnTo>
                      <a:lnTo>
                        <a:pt x="228" y="507"/>
                      </a:lnTo>
                      <a:lnTo>
                        <a:pt x="221" y="507"/>
                      </a:lnTo>
                      <a:lnTo>
                        <a:pt x="209" y="507"/>
                      </a:lnTo>
                      <a:lnTo>
                        <a:pt x="194" y="505"/>
                      </a:lnTo>
                      <a:lnTo>
                        <a:pt x="184" y="505"/>
                      </a:lnTo>
                      <a:lnTo>
                        <a:pt x="184" y="500"/>
                      </a:lnTo>
                      <a:lnTo>
                        <a:pt x="192" y="500"/>
                      </a:lnTo>
                      <a:lnTo>
                        <a:pt x="211" y="500"/>
                      </a:lnTo>
                      <a:lnTo>
                        <a:pt x="228" y="498"/>
                      </a:lnTo>
                      <a:lnTo>
                        <a:pt x="240" y="498"/>
                      </a:lnTo>
                      <a:lnTo>
                        <a:pt x="247" y="495"/>
                      </a:lnTo>
                      <a:lnTo>
                        <a:pt x="247" y="493"/>
                      </a:lnTo>
                      <a:lnTo>
                        <a:pt x="247" y="490"/>
                      </a:lnTo>
                      <a:lnTo>
                        <a:pt x="240" y="488"/>
                      </a:lnTo>
                      <a:lnTo>
                        <a:pt x="228" y="486"/>
                      </a:lnTo>
                      <a:lnTo>
                        <a:pt x="211" y="486"/>
                      </a:lnTo>
                      <a:lnTo>
                        <a:pt x="189" y="486"/>
                      </a:lnTo>
                      <a:lnTo>
                        <a:pt x="184" y="486"/>
                      </a:lnTo>
                      <a:lnTo>
                        <a:pt x="184" y="483"/>
                      </a:lnTo>
                      <a:lnTo>
                        <a:pt x="187" y="483"/>
                      </a:lnTo>
                      <a:lnTo>
                        <a:pt x="192" y="481"/>
                      </a:lnTo>
                      <a:lnTo>
                        <a:pt x="194" y="481"/>
                      </a:lnTo>
                      <a:lnTo>
                        <a:pt x="194" y="478"/>
                      </a:lnTo>
                      <a:lnTo>
                        <a:pt x="194" y="469"/>
                      </a:lnTo>
                      <a:lnTo>
                        <a:pt x="192" y="459"/>
                      </a:lnTo>
                      <a:lnTo>
                        <a:pt x="192" y="449"/>
                      </a:lnTo>
                      <a:lnTo>
                        <a:pt x="192" y="439"/>
                      </a:lnTo>
                      <a:lnTo>
                        <a:pt x="192" y="432"/>
                      </a:lnTo>
                      <a:lnTo>
                        <a:pt x="192" y="430"/>
                      </a:lnTo>
                      <a:lnTo>
                        <a:pt x="192" y="430"/>
                      </a:lnTo>
                      <a:lnTo>
                        <a:pt x="189" y="427"/>
                      </a:lnTo>
                      <a:lnTo>
                        <a:pt x="184" y="427"/>
                      </a:lnTo>
                      <a:lnTo>
                        <a:pt x="182" y="427"/>
                      </a:lnTo>
                      <a:lnTo>
                        <a:pt x="182" y="427"/>
                      </a:lnTo>
                      <a:lnTo>
                        <a:pt x="184" y="427"/>
                      </a:lnTo>
                      <a:lnTo>
                        <a:pt x="189" y="427"/>
                      </a:lnTo>
                      <a:lnTo>
                        <a:pt x="189" y="427"/>
                      </a:lnTo>
                      <a:lnTo>
                        <a:pt x="199" y="427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4" y="425"/>
                      </a:lnTo>
                      <a:lnTo>
                        <a:pt x="209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4" y="425"/>
                      </a:lnTo>
                      <a:lnTo>
                        <a:pt x="218" y="425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21" y="422"/>
                      </a:lnTo>
                      <a:lnTo>
                        <a:pt x="230" y="418"/>
                      </a:lnTo>
                      <a:lnTo>
                        <a:pt x="233" y="418"/>
                      </a:lnTo>
                      <a:lnTo>
                        <a:pt x="233" y="418"/>
                      </a:lnTo>
                      <a:lnTo>
                        <a:pt x="235" y="415"/>
                      </a:lnTo>
                      <a:lnTo>
                        <a:pt x="235" y="413"/>
                      </a:lnTo>
                      <a:lnTo>
                        <a:pt x="235" y="413"/>
                      </a:lnTo>
                      <a:lnTo>
                        <a:pt x="235" y="410"/>
                      </a:lnTo>
                      <a:lnTo>
                        <a:pt x="235" y="410"/>
                      </a:lnTo>
                      <a:lnTo>
                        <a:pt x="221" y="403"/>
                      </a:lnTo>
                      <a:lnTo>
                        <a:pt x="218" y="403"/>
                      </a:lnTo>
                      <a:lnTo>
                        <a:pt x="209" y="401"/>
                      </a:lnTo>
                      <a:lnTo>
                        <a:pt x="197" y="401"/>
                      </a:lnTo>
                      <a:lnTo>
                        <a:pt x="194" y="401"/>
                      </a:lnTo>
                      <a:lnTo>
                        <a:pt x="189" y="398"/>
                      </a:lnTo>
                      <a:lnTo>
                        <a:pt x="187" y="396"/>
                      </a:lnTo>
                      <a:lnTo>
                        <a:pt x="182" y="393"/>
                      </a:lnTo>
                      <a:lnTo>
                        <a:pt x="180" y="391"/>
                      </a:lnTo>
                      <a:lnTo>
                        <a:pt x="177" y="386"/>
                      </a:lnTo>
                      <a:lnTo>
                        <a:pt x="175" y="381"/>
                      </a:lnTo>
                      <a:lnTo>
                        <a:pt x="172" y="379"/>
                      </a:lnTo>
                      <a:lnTo>
                        <a:pt x="170" y="374"/>
                      </a:lnTo>
                      <a:lnTo>
                        <a:pt x="170" y="374"/>
                      </a:lnTo>
                      <a:lnTo>
                        <a:pt x="168" y="374"/>
                      </a:lnTo>
                      <a:lnTo>
                        <a:pt x="168" y="374"/>
                      </a:lnTo>
                      <a:lnTo>
                        <a:pt x="168" y="245"/>
                      </a:lnTo>
                      <a:lnTo>
                        <a:pt x="168" y="245"/>
                      </a:lnTo>
                      <a:lnTo>
                        <a:pt x="165" y="243"/>
                      </a:lnTo>
                      <a:lnTo>
                        <a:pt x="165" y="243"/>
                      </a:lnTo>
                      <a:lnTo>
                        <a:pt x="163" y="243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3" y="146"/>
                      </a:lnTo>
                      <a:lnTo>
                        <a:pt x="160" y="146"/>
                      </a:lnTo>
                      <a:lnTo>
                        <a:pt x="160" y="146"/>
                      </a:lnTo>
                      <a:lnTo>
                        <a:pt x="160" y="65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63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3" y="2"/>
                      </a:lnTo>
                      <a:lnTo>
                        <a:pt x="153" y="2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3" y="63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51" y="146"/>
                      </a:ln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8" y="243"/>
                      </a:lnTo>
                      <a:lnTo>
                        <a:pt x="148" y="243"/>
                      </a:lnTo>
                      <a:lnTo>
                        <a:pt x="146" y="245"/>
                      </a:lnTo>
                      <a:lnTo>
                        <a:pt x="146" y="245"/>
                      </a:lnTo>
                      <a:lnTo>
                        <a:pt x="146" y="374"/>
                      </a:lnTo>
                      <a:lnTo>
                        <a:pt x="146" y="374"/>
                      </a:lnTo>
                      <a:lnTo>
                        <a:pt x="143" y="374"/>
                      </a:lnTo>
                      <a:lnTo>
                        <a:pt x="143" y="374"/>
                      </a:lnTo>
                      <a:lnTo>
                        <a:pt x="141" y="379"/>
                      </a:lnTo>
                      <a:lnTo>
                        <a:pt x="141" y="384"/>
                      </a:lnTo>
                      <a:lnTo>
                        <a:pt x="138" y="386"/>
                      </a:lnTo>
                      <a:lnTo>
                        <a:pt x="136" y="391"/>
                      </a:lnTo>
                      <a:lnTo>
                        <a:pt x="131" y="393"/>
                      </a:lnTo>
                      <a:lnTo>
                        <a:pt x="129" y="396"/>
                      </a:lnTo>
                      <a:lnTo>
                        <a:pt x="124" y="398"/>
                      </a:lnTo>
                      <a:lnTo>
                        <a:pt x="121" y="401"/>
                      </a:lnTo>
                      <a:lnTo>
                        <a:pt x="117" y="401"/>
                      </a:lnTo>
                      <a:lnTo>
                        <a:pt x="105" y="403"/>
                      </a:lnTo>
                      <a:lnTo>
                        <a:pt x="97" y="403"/>
                      </a:lnTo>
                      <a:lnTo>
                        <a:pt x="92" y="405"/>
                      </a:lnTo>
                      <a:lnTo>
                        <a:pt x="80" y="413"/>
                      </a:lnTo>
                      <a:lnTo>
                        <a:pt x="80" y="413"/>
                      </a:lnTo>
                      <a:lnTo>
                        <a:pt x="80" y="418"/>
                      </a:lnTo>
                      <a:lnTo>
                        <a:pt x="80" y="418"/>
                      </a:lnTo>
                      <a:lnTo>
                        <a:pt x="80" y="420"/>
                      </a:lnTo>
                      <a:lnTo>
                        <a:pt x="85" y="420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95" y="425"/>
                      </a:lnTo>
                      <a:lnTo>
                        <a:pt x="100" y="425"/>
                      </a:lnTo>
                      <a:lnTo>
                        <a:pt x="100" y="425"/>
                      </a:lnTo>
                      <a:lnTo>
                        <a:pt x="102" y="425"/>
                      </a:lnTo>
                      <a:lnTo>
                        <a:pt x="102" y="425"/>
                      </a:lnTo>
                      <a:lnTo>
                        <a:pt x="107" y="427"/>
                      </a:lnTo>
                      <a:lnTo>
                        <a:pt x="112" y="427"/>
                      </a:lnTo>
                      <a:lnTo>
                        <a:pt x="112" y="427"/>
                      </a:lnTo>
                      <a:lnTo>
                        <a:pt x="119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4" y="427"/>
                      </a:lnTo>
                      <a:lnTo>
                        <a:pt x="129" y="427"/>
                      </a:lnTo>
                      <a:lnTo>
                        <a:pt x="129" y="427"/>
                      </a:lnTo>
                      <a:lnTo>
                        <a:pt x="126" y="430"/>
                      </a:lnTo>
                      <a:lnTo>
                        <a:pt x="121" y="430"/>
                      </a:lnTo>
                      <a:lnTo>
                        <a:pt x="119" y="430"/>
                      </a:lnTo>
                      <a:lnTo>
                        <a:pt x="119" y="432"/>
                      </a:lnTo>
                      <a:lnTo>
                        <a:pt x="119" y="439"/>
                      </a:lnTo>
                      <a:lnTo>
                        <a:pt x="119" y="449"/>
                      </a:lnTo>
                      <a:lnTo>
                        <a:pt x="119" y="459"/>
                      </a:lnTo>
                      <a:lnTo>
                        <a:pt x="119" y="469"/>
                      </a:lnTo>
                      <a:lnTo>
                        <a:pt x="119" y="478"/>
                      </a:lnTo>
                      <a:lnTo>
                        <a:pt x="119" y="481"/>
                      </a:lnTo>
                      <a:lnTo>
                        <a:pt x="121" y="481"/>
                      </a:lnTo>
                      <a:lnTo>
                        <a:pt x="124" y="483"/>
                      </a:lnTo>
                      <a:lnTo>
                        <a:pt x="129" y="483"/>
                      </a:lnTo>
                      <a:lnTo>
                        <a:pt x="131" y="483"/>
                      </a:lnTo>
                      <a:lnTo>
                        <a:pt x="131" y="486"/>
                      </a:lnTo>
                      <a:lnTo>
                        <a:pt x="119" y="486"/>
                      </a:lnTo>
                      <a:lnTo>
                        <a:pt x="100" y="486"/>
                      </a:lnTo>
                      <a:lnTo>
                        <a:pt x="83" y="488"/>
                      </a:lnTo>
                      <a:lnTo>
                        <a:pt x="73" y="490"/>
                      </a:lnTo>
                      <a:lnTo>
                        <a:pt x="66" y="490"/>
                      </a:lnTo>
                      <a:lnTo>
                        <a:pt x="66" y="495"/>
                      </a:lnTo>
                      <a:lnTo>
                        <a:pt x="68" y="498"/>
                      </a:lnTo>
                      <a:lnTo>
                        <a:pt x="75" y="498"/>
                      </a:lnTo>
                      <a:lnTo>
                        <a:pt x="88" y="500"/>
                      </a:lnTo>
                      <a:lnTo>
                        <a:pt x="105" y="500"/>
                      </a:lnTo>
                      <a:lnTo>
                        <a:pt x="124" y="500"/>
                      </a:lnTo>
                      <a:lnTo>
                        <a:pt x="131" y="500"/>
                      </a:lnTo>
                      <a:lnTo>
                        <a:pt x="131" y="505"/>
                      </a:lnTo>
                      <a:lnTo>
                        <a:pt x="121" y="507"/>
                      </a:lnTo>
                      <a:lnTo>
                        <a:pt x="107" y="507"/>
                      </a:lnTo>
                      <a:lnTo>
                        <a:pt x="95" y="507"/>
                      </a:lnTo>
                      <a:lnTo>
                        <a:pt x="88" y="510"/>
                      </a:lnTo>
                      <a:lnTo>
                        <a:pt x="88" y="510"/>
                      </a:lnTo>
                      <a:lnTo>
                        <a:pt x="88" y="520"/>
                      </a:lnTo>
                      <a:lnTo>
                        <a:pt x="85" y="520"/>
                      </a:lnTo>
                      <a:lnTo>
                        <a:pt x="80" y="520"/>
                      </a:lnTo>
                      <a:lnTo>
                        <a:pt x="75" y="520"/>
                      </a:lnTo>
                      <a:lnTo>
                        <a:pt x="73" y="520"/>
                      </a:lnTo>
                      <a:lnTo>
                        <a:pt x="73" y="520"/>
                      </a:lnTo>
                      <a:lnTo>
                        <a:pt x="78" y="1331"/>
                      </a:lnTo>
                      <a:lnTo>
                        <a:pt x="27" y="1333"/>
                      </a:lnTo>
                      <a:lnTo>
                        <a:pt x="27" y="1350"/>
                      </a:lnTo>
                      <a:lnTo>
                        <a:pt x="0" y="1353"/>
                      </a:lnTo>
                      <a:lnTo>
                        <a:pt x="0" y="1671"/>
                      </a:lnTo>
                      <a:lnTo>
                        <a:pt x="1279" y="1671"/>
                      </a:lnTo>
                      <a:lnTo>
                        <a:pt x="1279" y="1154"/>
                      </a:lnTo>
                      <a:close/>
                      <a:moveTo>
                        <a:pt x="126" y="498"/>
                      </a:moveTo>
                      <a:lnTo>
                        <a:pt x="124" y="498"/>
                      </a:lnTo>
                      <a:lnTo>
                        <a:pt x="121" y="498"/>
                      </a:lnTo>
                      <a:lnTo>
                        <a:pt x="119" y="498"/>
                      </a:lnTo>
                      <a:lnTo>
                        <a:pt x="117" y="498"/>
                      </a:lnTo>
                      <a:lnTo>
                        <a:pt x="119" y="498"/>
                      </a:lnTo>
                      <a:lnTo>
                        <a:pt x="121" y="498"/>
                      </a:lnTo>
                      <a:lnTo>
                        <a:pt x="124" y="498"/>
                      </a:lnTo>
                      <a:lnTo>
                        <a:pt x="126" y="498"/>
                      </a:lnTo>
                      <a:lnTo>
                        <a:pt x="131" y="498"/>
                      </a:lnTo>
                      <a:lnTo>
                        <a:pt x="126" y="498"/>
                      </a:lnTo>
                      <a:close/>
                      <a:moveTo>
                        <a:pt x="117" y="568"/>
                      </a:moveTo>
                      <a:lnTo>
                        <a:pt x="121" y="568"/>
                      </a:lnTo>
                      <a:lnTo>
                        <a:pt x="131" y="568"/>
                      </a:lnTo>
                      <a:lnTo>
                        <a:pt x="138" y="568"/>
                      </a:lnTo>
                      <a:lnTo>
                        <a:pt x="138" y="656"/>
                      </a:lnTo>
                      <a:lnTo>
                        <a:pt x="134" y="656"/>
                      </a:lnTo>
                      <a:lnTo>
                        <a:pt x="124" y="656"/>
                      </a:lnTo>
                      <a:lnTo>
                        <a:pt x="119" y="656"/>
                      </a:lnTo>
                      <a:lnTo>
                        <a:pt x="117" y="568"/>
                      </a:lnTo>
                      <a:close/>
                      <a:moveTo>
                        <a:pt x="119" y="673"/>
                      </a:moveTo>
                      <a:lnTo>
                        <a:pt x="126" y="673"/>
                      </a:lnTo>
                      <a:lnTo>
                        <a:pt x="136" y="673"/>
                      </a:lnTo>
                      <a:lnTo>
                        <a:pt x="138" y="673"/>
                      </a:lnTo>
                      <a:lnTo>
                        <a:pt x="138" y="799"/>
                      </a:lnTo>
                      <a:lnTo>
                        <a:pt x="136" y="799"/>
                      </a:lnTo>
                      <a:lnTo>
                        <a:pt x="126" y="799"/>
                      </a:lnTo>
                      <a:lnTo>
                        <a:pt x="119" y="799"/>
                      </a:lnTo>
                      <a:lnTo>
                        <a:pt x="119" y="673"/>
                      </a:lnTo>
                      <a:close/>
                      <a:moveTo>
                        <a:pt x="119" y="814"/>
                      </a:moveTo>
                      <a:lnTo>
                        <a:pt x="124" y="814"/>
                      </a:lnTo>
                      <a:lnTo>
                        <a:pt x="136" y="814"/>
                      </a:lnTo>
                      <a:lnTo>
                        <a:pt x="141" y="814"/>
                      </a:lnTo>
                      <a:lnTo>
                        <a:pt x="141" y="937"/>
                      </a:lnTo>
                      <a:lnTo>
                        <a:pt x="136" y="937"/>
                      </a:lnTo>
                      <a:lnTo>
                        <a:pt x="129" y="937"/>
                      </a:lnTo>
                      <a:lnTo>
                        <a:pt x="119" y="937"/>
                      </a:lnTo>
                      <a:lnTo>
                        <a:pt x="119" y="814"/>
                      </a:lnTo>
                      <a:close/>
                      <a:moveTo>
                        <a:pt x="119" y="957"/>
                      </a:moveTo>
                      <a:lnTo>
                        <a:pt x="126" y="957"/>
                      </a:lnTo>
                      <a:lnTo>
                        <a:pt x="136" y="957"/>
                      </a:lnTo>
                      <a:lnTo>
                        <a:pt x="141" y="957"/>
                      </a:lnTo>
                      <a:lnTo>
                        <a:pt x="141" y="1071"/>
                      </a:lnTo>
                      <a:lnTo>
                        <a:pt x="138" y="1071"/>
                      </a:lnTo>
                      <a:lnTo>
                        <a:pt x="129" y="1071"/>
                      </a:lnTo>
                      <a:lnTo>
                        <a:pt x="121" y="1073"/>
                      </a:lnTo>
                      <a:lnTo>
                        <a:pt x="119" y="957"/>
                      </a:lnTo>
                      <a:close/>
                      <a:moveTo>
                        <a:pt x="129" y="1185"/>
                      </a:moveTo>
                      <a:lnTo>
                        <a:pt x="121" y="1188"/>
                      </a:lnTo>
                      <a:lnTo>
                        <a:pt x="121" y="1095"/>
                      </a:lnTo>
                      <a:lnTo>
                        <a:pt x="126" y="1095"/>
                      </a:lnTo>
                      <a:lnTo>
                        <a:pt x="136" y="1095"/>
                      </a:lnTo>
                      <a:lnTo>
                        <a:pt x="141" y="1095"/>
                      </a:lnTo>
                      <a:lnTo>
                        <a:pt x="141" y="1185"/>
                      </a:lnTo>
                      <a:lnTo>
                        <a:pt x="129" y="1185"/>
                      </a:lnTo>
                      <a:close/>
                      <a:moveTo>
                        <a:pt x="182" y="568"/>
                      </a:moveTo>
                      <a:lnTo>
                        <a:pt x="189" y="568"/>
                      </a:lnTo>
                      <a:lnTo>
                        <a:pt x="197" y="568"/>
                      </a:lnTo>
                      <a:lnTo>
                        <a:pt x="197" y="656"/>
                      </a:lnTo>
                      <a:lnTo>
                        <a:pt x="194" y="656"/>
                      </a:lnTo>
                      <a:lnTo>
                        <a:pt x="182" y="656"/>
                      </a:lnTo>
                      <a:lnTo>
                        <a:pt x="182" y="568"/>
                      </a:lnTo>
                      <a:close/>
                      <a:moveTo>
                        <a:pt x="182" y="673"/>
                      </a:moveTo>
                      <a:lnTo>
                        <a:pt x="189" y="673"/>
                      </a:lnTo>
                      <a:lnTo>
                        <a:pt x="197" y="673"/>
                      </a:lnTo>
                      <a:lnTo>
                        <a:pt x="199" y="799"/>
                      </a:lnTo>
                      <a:lnTo>
                        <a:pt x="189" y="799"/>
                      </a:lnTo>
                      <a:lnTo>
                        <a:pt x="182" y="799"/>
                      </a:lnTo>
                      <a:lnTo>
                        <a:pt x="182" y="673"/>
                      </a:lnTo>
                      <a:close/>
                      <a:moveTo>
                        <a:pt x="182" y="814"/>
                      </a:moveTo>
                      <a:lnTo>
                        <a:pt x="194" y="814"/>
                      </a:lnTo>
                      <a:lnTo>
                        <a:pt x="199" y="814"/>
                      </a:lnTo>
                      <a:lnTo>
                        <a:pt x="199" y="937"/>
                      </a:lnTo>
                      <a:lnTo>
                        <a:pt x="192" y="937"/>
                      </a:lnTo>
                      <a:lnTo>
                        <a:pt x="184" y="937"/>
                      </a:lnTo>
                      <a:lnTo>
                        <a:pt x="182" y="814"/>
                      </a:lnTo>
                      <a:close/>
                      <a:moveTo>
                        <a:pt x="184" y="957"/>
                      </a:moveTo>
                      <a:lnTo>
                        <a:pt x="194" y="957"/>
                      </a:lnTo>
                      <a:lnTo>
                        <a:pt x="199" y="957"/>
                      </a:lnTo>
                      <a:lnTo>
                        <a:pt x="199" y="1071"/>
                      </a:lnTo>
                      <a:lnTo>
                        <a:pt x="192" y="1071"/>
                      </a:lnTo>
                      <a:lnTo>
                        <a:pt x="184" y="1071"/>
                      </a:lnTo>
                      <a:lnTo>
                        <a:pt x="184" y="957"/>
                      </a:lnTo>
                      <a:close/>
                      <a:moveTo>
                        <a:pt x="199" y="1188"/>
                      </a:moveTo>
                      <a:lnTo>
                        <a:pt x="184" y="1185"/>
                      </a:lnTo>
                      <a:lnTo>
                        <a:pt x="184" y="1098"/>
                      </a:lnTo>
                      <a:lnTo>
                        <a:pt x="197" y="1098"/>
                      </a:lnTo>
                      <a:lnTo>
                        <a:pt x="199" y="1098"/>
                      </a:lnTo>
                      <a:lnTo>
                        <a:pt x="201" y="1188"/>
                      </a:lnTo>
                      <a:lnTo>
                        <a:pt x="199" y="118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84" name="文本框 83"/>
          <p:cNvSpPr txBox="1"/>
          <p:nvPr/>
        </p:nvSpPr>
        <p:spPr>
          <a:xfrm>
            <a:off x="3909060" y="132651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外科医生型</a:t>
            </a:r>
            <a:r>
              <a:rPr lang="zh-CN" altLang="en-US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endParaRPr lang="zh-CN" altLang="en-US"/>
          </a:p>
        </p:txBody>
      </p:sp>
      <p:sp>
        <p:nvSpPr>
          <p:cNvPr id="95235" name="Rectangle 6"/>
          <p:cNvSpPr/>
          <p:nvPr/>
        </p:nvSpPr>
        <p:spPr>
          <a:xfrm>
            <a:off x="729615" y="2544445"/>
            <a:ext cx="7776845" cy="21558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l" defTabSz="914400"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这种班组长在进行管理的时候就如外科医生一样，管理得有条不紊，工作有重点，团队配合默契、交接清楚、全神贯注，而且能抓住重点。在团队里，有时不需要语言，一个眼神、一声咳嗽，都知道彼此如何配合。这种班组长是最好的领导型主管。</a:t>
            </a:r>
            <a:b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</a:b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大家仔细想想，在自己的身边会发现这几类班组长的原型。要知道，好的管理者需要修炼很多方面。</a:t>
            </a:r>
            <a:endParaRPr lang="en-US" altLang="zh-CN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l" defTabSz="914400"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一流的管理者用别人的脑子，二流的管理者用别人的力气，三流的管理者用自己的力气。</a:t>
            </a:r>
            <a:endParaRPr lang="zh-CN" altLang="en-US" sz="1600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6"/>
          <a:stretch>
            <a:fillRect/>
          </a:stretch>
        </p:blipFill>
        <p:spPr>
          <a:xfrm>
            <a:off x="0" y="-9075"/>
            <a:ext cx="914400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66872" y="463608"/>
            <a:ext cx="2553970" cy="598805"/>
            <a:chOff x="7190944" y="719024"/>
            <a:chExt cx="3405293" cy="798407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7190944" y="719024"/>
              <a:ext cx="1526540" cy="7984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00" kern="1200" cap="none" spc="0" normalizeH="0" baseline="0" noProof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</a:p>
          </p:txBody>
        </p: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8592177" y="997577"/>
              <a:ext cx="2004060" cy="429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69900" y="1452880"/>
            <a:ext cx="495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9900" y="1976755"/>
            <a:ext cx="495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9900" y="2500630"/>
            <a:ext cx="495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9900" y="3024505"/>
            <a:ext cx="495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9900" y="3548380"/>
            <a:ext cx="495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128028" y="1453106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安全生产刑事司法解释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128028" y="1976981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现代安全管理理念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128028" y="2500856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班组长安全角色认知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128028" y="3024731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班组安全管理经验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128028" y="3548606"/>
            <a:ext cx="2976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64820" y="1101090"/>
            <a:ext cx="3152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 04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3390" y="1884680"/>
            <a:ext cx="38747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班组安全管理经验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rtl="0"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管理无小事</a:t>
            </a: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5235" name="Rectangle 6"/>
          <p:cNvSpPr/>
          <p:nvPr/>
        </p:nvSpPr>
        <p:spPr>
          <a:xfrm>
            <a:off x="408940" y="1635760"/>
            <a:ext cx="473265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对于一名班组长而言，根据其定位，要求关注现场工作中的每一个环节，绝不能有丝毫的疏忽，否则就可能造成某种失误、事故，甚至出现重大的事故。因此，班组长在管理中必须要遵循</a:t>
            </a:r>
            <a:r>
              <a:rPr lang="zh-CN" altLang="en-US" sz="1800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“管理无小事”</a:t>
            </a:r>
            <a:r>
              <a:rPr lang="zh-CN" altLang="en-US" sz="18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的原则。做到</a:t>
            </a:r>
            <a:r>
              <a:rPr lang="zh-CN" altLang="en-US" sz="1800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班前布置，中间控制，事后检查</a:t>
            </a:r>
            <a:r>
              <a:rPr lang="zh-CN" altLang="en-US" sz="18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。班前要对员工们进行工作布置和重点讲明注意事项，中间要对班组安全生产进行恰当的及时控制，事后还要进行检查和总结经验。</a:t>
            </a:r>
            <a:r>
              <a:rPr lang="zh-CN" altLang="en-US" sz="1800" dirty="0">
                <a:solidFill>
                  <a:srgbClr val="0070C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    </a:t>
            </a:r>
            <a:endParaRPr lang="zh-CN" altLang="en-US" sz="1800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3" name="2a5a83e9-aacf-476c-8bae-18ae24ebb59d" descr="IgQAAB+LCAAAAAAABAC9kkFvgkAQhf/Ltr0Rgxqt4Wa1NBysJpj20HjYuiNswy5mWRqN4b93dgsIQZv20nCB4c3b783Oidzq4x6IR0JBlZ5zGikqAg2COCRgxJN5kjjkgUvGZfSk0nyfEe/tVLc1/7xyHc/SJFUvNMnBGEiuOU2+P71OU0u7UhwJjrZ2TYuyjtdyt+NbWMcgoNKsudRTycKYMlS4PRcDKB7FWkKWlYXl+wdsdaPNGxlVnsXoeeP7/nAyGs6NmT3GLQqHhLBNJfsvyMkvIGeP4/mkDXlt2NWcF1xykYtSZs9d0EOj1He/i5yxBJqyQGpQn/V19k3Nvoda4QF+qgTVeODJLe7OQxiNe5YrkAwO6FTBktbtl5Bm8S7ul/lRr5ddtnPTiuLKArJdSN3tO6sdMpVRguLBvc1XDbE2xrvZwzOqDVIZ1ZTIph2i4kFrkLobr3Cucq3hoP+WxHQ0M1wa/o8RjMGgEaFEaMGX3Bt8vgARW38PIgQAAA=="/>
          <p:cNvGrpSpPr>
            <a:grpSpLocks noChangeAspect="1"/>
          </p:cNvGrpSpPr>
          <p:nvPr/>
        </p:nvGrpSpPr>
        <p:grpSpPr>
          <a:xfrm>
            <a:off x="5629117" y="1168376"/>
            <a:ext cx="3365866" cy="3525273"/>
            <a:chOff x="4360637" y="1396341"/>
            <a:chExt cx="3365866" cy="3525273"/>
          </a:xfrm>
        </p:grpSpPr>
        <p:sp>
          <p:nvSpPr>
            <p:cNvPr id="347" name="ValueShape"/>
            <p:cNvSpPr/>
            <p:nvPr/>
          </p:nvSpPr>
          <p:spPr bwMode="auto">
            <a:xfrm>
              <a:off x="4360637" y="1396341"/>
              <a:ext cx="2308531" cy="3519118"/>
            </a:xfrm>
            <a:custGeom>
              <a:avLst/>
              <a:gdLst>
                <a:gd name="connsiteX0" fmla="*/ 643135 w 2308531"/>
                <a:gd name="connsiteY0" fmla="*/ 0 h 3519118"/>
                <a:gd name="connsiteX1" fmla="*/ 880697 w 2308531"/>
                <a:gd name="connsiteY1" fmla="*/ 237712 h 3519118"/>
                <a:gd name="connsiteX2" fmla="*/ 880697 w 2308531"/>
                <a:gd name="connsiteY2" fmla="*/ 295540 h 3519118"/>
                <a:gd name="connsiteX3" fmla="*/ 1118874 w 2308531"/>
                <a:gd name="connsiteY3" fmla="*/ 57851 h 3519118"/>
                <a:gd name="connsiteX4" fmla="*/ 1357052 w 2308531"/>
                <a:gd name="connsiteY4" fmla="*/ 295540 h 3519118"/>
                <a:gd name="connsiteX5" fmla="*/ 1357052 w 2308531"/>
                <a:gd name="connsiteY5" fmla="*/ 394012 h 3519118"/>
                <a:gd name="connsiteX6" fmla="*/ 1595229 w 2308531"/>
                <a:gd name="connsiteY6" fmla="*/ 156323 h 3519118"/>
                <a:gd name="connsiteX7" fmla="*/ 1833407 w 2308531"/>
                <a:gd name="connsiteY7" fmla="*/ 394012 h 3519118"/>
                <a:gd name="connsiteX8" fmla="*/ 1833407 w 2308531"/>
                <a:gd name="connsiteY8" fmla="*/ 518335 h 3519118"/>
                <a:gd name="connsiteX9" fmla="*/ 1833407 w 2308531"/>
                <a:gd name="connsiteY9" fmla="*/ 533123 h 3519118"/>
                <a:gd name="connsiteX10" fmla="*/ 1838185 w 2308531"/>
                <a:gd name="connsiteY10" fmla="*/ 485867 h 3519118"/>
                <a:gd name="connsiteX11" fmla="*/ 2070968 w 2308531"/>
                <a:gd name="connsiteY11" fmla="*/ 295414 h 3519118"/>
                <a:gd name="connsiteX12" fmla="*/ 2308530 w 2308531"/>
                <a:gd name="connsiteY12" fmla="*/ 533132 h 3519118"/>
                <a:gd name="connsiteX13" fmla="*/ 2308530 w 2308531"/>
                <a:gd name="connsiteY13" fmla="*/ 1100261 h 3519118"/>
                <a:gd name="connsiteX14" fmla="*/ 2304028 w 2308531"/>
                <a:gd name="connsiteY14" fmla="*/ 1144418 h 3519118"/>
                <a:gd name="connsiteX15" fmla="*/ 2308531 w 2308531"/>
                <a:gd name="connsiteY15" fmla="*/ 1145385 h 3519118"/>
                <a:gd name="connsiteX16" fmla="*/ 2296340 w 2308531"/>
                <a:gd name="connsiteY16" fmla="*/ 1174217 h 3519118"/>
                <a:gd name="connsiteX17" fmla="*/ 2293207 w 2308531"/>
                <a:gd name="connsiteY17" fmla="*/ 1181626 h 3519118"/>
                <a:gd name="connsiteX18" fmla="*/ 2289546 w 2308531"/>
                <a:gd name="connsiteY18" fmla="*/ 1193279 h 3519118"/>
                <a:gd name="connsiteX19" fmla="*/ 2284032 w 2308531"/>
                <a:gd name="connsiteY19" fmla="*/ 1203324 h 3519118"/>
                <a:gd name="connsiteX20" fmla="*/ 2279633 w 2308531"/>
                <a:gd name="connsiteY20" fmla="*/ 1213727 h 3519118"/>
                <a:gd name="connsiteX21" fmla="*/ 2077344 w 2308531"/>
                <a:gd name="connsiteY21" fmla="*/ 1692124 h 3519118"/>
                <a:gd name="connsiteX22" fmla="*/ 2012747 w 2308531"/>
                <a:gd name="connsiteY22" fmla="*/ 2011339 h 3519118"/>
                <a:gd name="connsiteX23" fmla="*/ 2012747 w 2308531"/>
                <a:gd name="connsiteY23" fmla="*/ 3519117 h 3519118"/>
                <a:gd name="connsiteX24" fmla="*/ 1277843 w 2308531"/>
                <a:gd name="connsiteY24" fmla="*/ 3519117 h 3519118"/>
                <a:gd name="connsiteX25" fmla="*/ 1248733 w 2308531"/>
                <a:gd name="connsiteY25" fmla="*/ 3519117 h 3519118"/>
                <a:gd name="connsiteX26" fmla="*/ 1248733 w 2308531"/>
                <a:gd name="connsiteY26" fmla="*/ 3519118 h 3519118"/>
                <a:gd name="connsiteX27" fmla="*/ 643603 w 2308531"/>
                <a:gd name="connsiteY27" fmla="*/ 3519118 h 3519118"/>
                <a:gd name="connsiteX28" fmla="*/ 643603 w 2308531"/>
                <a:gd name="connsiteY28" fmla="*/ 3519117 h 3519118"/>
                <a:gd name="connsiteX29" fmla="*/ 642622 w 2308531"/>
                <a:gd name="connsiteY29" fmla="*/ 3519117 h 3519118"/>
                <a:gd name="connsiteX30" fmla="*/ 642622 w 2308531"/>
                <a:gd name="connsiteY30" fmla="*/ 2068407 h 3519118"/>
                <a:gd name="connsiteX31" fmla="*/ 635636 w 2308531"/>
                <a:gd name="connsiteY31" fmla="*/ 2015832 h 3519118"/>
                <a:gd name="connsiteX32" fmla="*/ 531417 w 2308531"/>
                <a:gd name="connsiteY32" fmla="*/ 1875426 h 3519118"/>
                <a:gd name="connsiteX33" fmla="*/ 300243 w 2308531"/>
                <a:gd name="connsiteY33" fmla="*/ 1739584 h 3519118"/>
                <a:gd name="connsiteX34" fmla="*/ 106466 w 2308531"/>
                <a:gd name="connsiteY34" fmla="*/ 1488276 h 3519118"/>
                <a:gd name="connsiteX35" fmla="*/ 18077 w 2308531"/>
                <a:gd name="connsiteY35" fmla="*/ 1189423 h 3519118"/>
                <a:gd name="connsiteX36" fmla="*/ 191456 w 2308531"/>
                <a:gd name="connsiteY36" fmla="*/ 707183 h 3519118"/>
                <a:gd name="connsiteX37" fmla="*/ 377047 w 2308531"/>
                <a:gd name="connsiteY37" fmla="*/ 581378 h 3519118"/>
                <a:gd name="connsiteX38" fmla="*/ 405573 w 2308531"/>
                <a:gd name="connsiteY38" fmla="*/ 562041 h 3519118"/>
                <a:gd name="connsiteX39" fmla="*/ 405573 w 2308531"/>
                <a:gd name="connsiteY39" fmla="*/ 518000 h 3519118"/>
                <a:gd name="connsiteX40" fmla="*/ 405573 w 2308531"/>
                <a:gd name="connsiteY40" fmla="*/ 237712 h 3519118"/>
                <a:gd name="connsiteX41" fmla="*/ 643135 w 2308531"/>
                <a:gd name="connsiteY41" fmla="*/ 0 h 351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08531" h="3519118">
                  <a:moveTo>
                    <a:pt x="643135" y="0"/>
                  </a:moveTo>
                  <a:cubicBezTo>
                    <a:pt x="772097" y="0"/>
                    <a:pt x="880697" y="105272"/>
                    <a:pt x="880697" y="237712"/>
                  </a:cubicBezTo>
                  <a:lnTo>
                    <a:pt x="880697" y="295540"/>
                  </a:lnTo>
                  <a:cubicBezTo>
                    <a:pt x="880697" y="163113"/>
                    <a:pt x="986175" y="57851"/>
                    <a:pt x="1118874" y="57851"/>
                  </a:cubicBezTo>
                  <a:cubicBezTo>
                    <a:pt x="1248171" y="57851"/>
                    <a:pt x="1357052" y="163113"/>
                    <a:pt x="1357052" y="295540"/>
                  </a:cubicBezTo>
                  <a:lnTo>
                    <a:pt x="1357052" y="394012"/>
                  </a:lnTo>
                  <a:cubicBezTo>
                    <a:pt x="1357052" y="264981"/>
                    <a:pt x="1462530" y="156323"/>
                    <a:pt x="1595229" y="156323"/>
                  </a:cubicBezTo>
                  <a:cubicBezTo>
                    <a:pt x="1724526" y="156323"/>
                    <a:pt x="1833407" y="264981"/>
                    <a:pt x="1833407" y="394012"/>
                  </a:cubicBezTo>
                  <a:cubicBezTo>
                    <a:pt x="1833407" y="438155"/>
                    <a:pt x="1833407" y="479538"/>
                    <a:pt x="1833407" y="518335"/>
                  </a:cubicBezTo>
                  <a:lnTo>
                    <a:pt x="1833407" y="533123"/>
                  </a:lnTo>
                  <a:lnTo>
                    <a:pt x="1838185" y="485867"/>
                  </a:lnTo>
                  <a:cubicBezTo>
                    <a:pt x="1860132" y="378616"/>
                    <a:pt x="1955157" y="295414"/>
                    <a:pt x="2070968" y="295414"/>
                  </a:cubicBezTo>
                  <a:cubicBezTo>
                    <a:pt x="2199930" y="295414"/>
                    <a:pt x="2308530" y="404085"/>
                    <a:pt x="2308530" y="533132"/>
                  </a:cubicBezTo>
                  <a:cubicBezTo>
                    <a:pt x="2308530" y="1100261"/>
                    <a:pt x="2308530" y="1100261"/>
                    <a:pt x="2308530" y="1100261"/>
                  </a:cubicBezTo>
                  <a:lnTo>
                    <a:pt x="2304028" y="1144418"/>
                  </a:lnTo>
                  <a:lnTo>
                    <a:pt x="2308531" y="1145385"/>
                  </a:lnTo>
                  <a:cubicBezTo>
                    <a:pt x="2308531" y="1145385"/>
                    <a:pt x="2308531" y="1145385"/>
                    <a:pt x="2296340" y="1174217"/>
                  </a:cubicBezTo>
                  <a:lnTo>
                    <a:pt x="2293207" y="1181626"/>
                  </a:lnTo>
                  <a:lnTo>
                    <a:pt x="2289546" y="1193279"/>
                  </a:lnTo>
                  <a:lnTo>
                    <a:pt x="2284032" y="1203324"/>
                  </a:lnTo>
                  <a:lnTo>
                    <a:pt x="2279633" y="1213727"/>
                  </a:lnTo>
                  <a:cubicBezTo>
                    <a:pt x="2250734" y="1282070"/>
                    <a:pt x="2192938" y="1418755"/>
                    <a:pt x="2077344" y="1692124"/>
                  </a:cubicBezTo>
                  <a:cubicBezTo>
                    <a:pt x="2033146" y="1794001"/>
                    <a:pt x="2012747" y="1902670"/>
                    <a:pt x="2012747" y="2011339"/>
                  </a:cubicBezTo>
                  <a:cubicBezTo>
                    <a:pt x="2012747" y="2011339"/>
                    <a:pt x="2012747" y="2011339"/>
                    <a:pt x="2012747" y="3519117"/>
                  </a:cubicBezTo>
                  <a:cubicBezTo>
                    <a:pt x="2012747" y="3519117"/>
                    <a:pt x="2012747" y="3519117"/>
                    <a:pt x="1277843" y="3519117"/>
                  </a:cubicBezTo>
                  <a:lnTo>
                    <a:pt x="1248733" y="3519117"/>
                  </a:lnTo>
                  <a:lnTo>
                    <a:pt x="1248733" y="3519118"/>
                  </a:lnTo>
                  <a:lnTo>
                    <a:pt x="643603" y="3519118"/>
                  </a:lnTo>
                  <a:lnTo>
                    <a:pt x="643603" y="3519117"/>
                  </a:lnTo>
                  <a:lnTo>
                    <a:pt x="642622" y="3519117"/>
                  </a:lnTo>
                  <a:lnTo>
                    <a:pt x="642622" y="2068407"/>
                  </a:lnTo>
                  <a:lnTo>
                    <a:pt x="635636" y="2015832"/>
                  </a:lnTo>
                  <a:cubicBezTo>
                    <a:pt x="620019" y="1957569"/>
                    <a:pt x="582411" y="1905991"/>
                    <a:pt x="531417" y="1875426"/>
                  </a:cubicBezTo>
                  <a:cubicBezTo>
                    <a:pt x="531417" y="1875426"/>
                    <a:pt x="531417" y="1875426"/>
                    <a:pt x="300243" y="1739584"/>
                  </a:cubicBezTo>
                  <a:cubicBezTo>
                    <a:pt x="208454" y="1681851"/>
                    <a:pt x="137063" y="1593554"/>
                    <a:pt x="106466" y="1488276"/>
                  </a:cubicBezTo>
                  <a:cubicBezTo>
                    <a:pt x="106466" y="1488276"/>
                    <a:pt x="106466" y="1488276"/>
                    <a:pt x="18077" y="1189423"/>
                  </a:cubicBezTo>
                  <a:cubicBezTo>
                    <a:pt x="-36317" y="1006036"/>
                    <a:pt x="35075" y="812460"/>
                    <a:pt x="191456" y="707183"/>
                  </a:cubicBezTo>
                  <a:cubicBezTo>
                    <a:pt x="191456" y="707183"/>
                    <a:pt x="191456" y="707183"/>
                    <a:pt x="377047" y="581378"/>
                  </a:cubicBezTo>
                  <a:lnTo>
                    <a:pt x="405573" y="562041"/>
                  </a:lnTo>
                  <a:lnTo>
                    <a:pt x="405573" y="518000"/>
                  </a:lnTo>
                  <a:cubicBezTo>
                    <a:pt x="405573" y="237712"/>
                    <a:pt x="405573" y="237712"/>
                    <a:pt x="405573" y="237712"/>
                  </a:cubicBezTo>
                  <a:cubicBezTo>
                    <a:pt x="405573" y="105272"/>
                    <a:pt x="510779" y="0"/>
                    <a:pt x="64313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2CCDE"/>
                </a:gs>
                <a:gs pos="99000">
                  <a:srgbClr val="D8F4F5">
                    <a:alpha val="100000"/>
                  </a:srgbClr>
                </a:gs>
                <a:gs pos="60000">
                  <a:srgbClr val="D8F4F5"/>
                </a:gs>
                <a:gs pos="59000">
                  <a:srgbClr val="22CCDE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68" name="ExtraShape1"/>
            <p:cNvSpPr/>
            <p:nvPr/>
          </p:nvSpPr>
          <p:spPr bwMode="auto">
            <a:xfrm>
              <a:off x="7122135" y="3529476"/>
              <a:ext cx="129244" cy="84932"/>
            </a:xfrm>
            <a:custGeom>
              <a:avLst/>
              <a:gdLst>
                <a:gd name="T0" fmla="*/ 4 w 38"/>
                <a:gd name="T1" fmla="*/ 19 h 25"/>
                <a:gd name="T2" fmla="*/ 1 w 38"/>
                <a:gd name="T3" fmla="*/ 20 h 25"/>
                <a:gd name="T4" fmla="*/ 0 w 38"/>
                <a:gd name="T5" fmla="*/ 22 h 25"/>
                <a:gd name="T6" fmla="*/ 0 w 38"/>
                <a:gd name="T7" fmla="*/ 23 h 25"/>
                <a:gd name="T8" fmla="*/ 7 w 38"/>
                <a:gd name="T9" fmla="*/ 25 h 25"/>
                <a:gd name="T10" fmla="*/ 34 w 38"/>
                <a:gd name="T11" fmla="*/ 24 h 25"/>
                <a:gd name="T12" fmla="*/ 35 w 38"/>
                <a:gd name="T13" fmla="*/ 24 h 25"/>
                <a:gd name="T14" fmla="*/ 36 w 38"/>
                <a:gd name="T15" fmla="*/ 23 h 25"/>
                <a:gd name="T16" fmla="*/ 37 w 38"/>
                <a:gd name="T17" fmla="*/ 14 h 25"/>
                <a:gd name="T18" fmla="*/ 35 w 38"/>
                <a:gd name="T19" fmla="*/ 4 h 25"/>
                <a:gd name="T20" fmla="*/ 34 w 38"/>
                <a:gd name="T21" fmla="*/ 1 h 25"/>
                <a:gd name="T22" fmla="*/ 33 w 38"/>
                <a:gd name="T23" fmla="*/ 1 h 25"/>
                <a:gd name="T24" fmla="*/ 24 w 38"/>
                <a:gd name="T25" fmla="*/ 0 h 25"/>
                <a:gd name="T26" fmla="*/ 24 w 38"/>
                <a:gd name="T27" fmla="*/ 10 h 25"/>
                <a:gd name="T28" fmla="*/ 4 w 38"/>
                <a:gd name="T2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5">
                  <a:moveTo>
                    <a:pt x="4" y="19"/>
                  </a:moveTo>
                  <a:cubicBezTo>
                    <a:pt x="3" y="19"/>
                    <a:pt x="2" y="19"/>
                    <a:pt x="1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2" y="25"/>
                    <a:pt x="5" y="25"/>
                    <a:pt x="7" y="25"/>
                  </a:cubicBezTo>
                  <a:cubicBezTo>
                    <a:pt x="16" y="25"/>
                    <a:pt x="25" y="24"/>
                    <a:pt x="34" y="24"/>
                  </a:cubicBezTo>
                  <a:cubicBezTo>
                    <a:pt x="34" y="24"/>
                    <a:pt x="34" y="24"/>
                    <a:pt x="35" y="24"/>
                  </a:cubicBezTo>
                  <a:cubicBezTo>
                    <a:pt x="35" y="24"/>
                    <a:pt x="36" y="23"/>
                    <a:pt x="36" y="23"/>
                  </a:cubicBezTo>
                  <a:cubicBezTo>
                    <a:pt x="38" y="20"/>
                    <a:pt x="37" y="17"/>
                    <a:pt x="37" y="14"/>
                  </a:cubicBezTo>
                  <a:cubicBezTo>
                    <a:pt x="36" y="11"/>
                    <a:pt x="35" y="8"/>
                    <a:pt x="35" y="4"/>
                  </a:cubicBezTo>
                  <a:cubicBezTo>
                    <a:pt x="35" y="3"/>
                    <a:pt x="35" y="2"/>
                    <a:pt x="34" y="1"/>
                  </a:cubicBezTo>
                  <a:cubicBezTo>
                    <a:pt x="34" y="1"/>
                    <a:pt x="33" y="1"/>
                    <a:pt x="33" y="1"/>
                  </a:cubicBezTo>
                  <a:cubicBezTo>
                    <a:pt x="30" y="0"/>
                    <a:pt x="27" y="0"/>
                    <a:pt x="24" y="0"/>
                  </a:cubicBezTo>
                  <a:cubicBezTo>
                    <a:pt x="25" y="0"/>
                    <a:pt x="24" y="9"/>
                    <a:pt x="24" y="10"/>
                  </a:cubicBezTo>
                  <a:cubicBezTo>
                    <a:pt x="22" y="18"/>
                    <a:pt x="11" y="19"/>
                    <a:pt x="4" y="19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ExtraShape2"/>
            <p:cNvSpPr/>
            <p:nvPr/>
          </p:nvSpPr>
          <p:spPr bwMode="auto">
            <a:xfrm>
              <a:off x="6992892" y="3529476"/>
              <a:ext cx="129244" cy="84932"/>
            </a:xfrm>
            <a:custGeom>
              <a:avLst/>
              <a:gdLst>
                <a:gd name="T0" fmla="*/ 4 w 38"/>
                <a:gd name="T1" fmla="*/ 19 h 25"/>
                <a:gd name="T2" fmla="*/ 1 w 38"/>
                <a:gd name="T3" fmla="*/ 20 h 25"/>
                <a:gd name="T4" fmla="*/ 0 w 38"/>
                <a:gd name="T5" fmla="*/ 22 h 25"/>
                <a:gd name="T6" fmla="*/ 0 w 38"/>
                <a:gd name="T7" fmla="*/ 23 h 25"/>
                <a:gd name="T8" fmla="*/ 7 w 38"/>
                <a:gd name="T9" fmla="*/ 25 h 25"/>
                <a:gd name="T10" fmla="*/ 34 w 38"/>
                <a:gd name="T11" fmla="*/ 24 h 25"/>
                <a:gd name="T12" fmla="*/ 35 w 38"/>
                <a:gd name="T13" fmla="*/ 24 h 25"/>
                <a:gd name="T14" fmla="*/ 36 w 38"/>
                <a:gd name="T15" fmla="*/ 23 h 25"/>
                <a:gd name="T16" fmla="*/ 37 w 38"/>
                <a:gd name="T17" fmla="*/ 14 h 25"/>
                <a:gd name="T18" fmla="*/ 35 w 38"/>
                <a:gd name="T19" fmla="*/ 4 h 25"/>
                <a:gd name="T20" fmla="*/ 34 w 38"/>
                <a:gd name="T21" fmla="*/ 1 h 25"/>
                <a:gd name="T22" fmla="*/ 33 w 38"/>
                <a:gd name="T23" fmla="*/ 1 h 25"/>
                <a:gd name="T24" fmla="*/ 24 w 38"/>
                <a:gd name="T25" fmla="*/ 0 h 25"/>
                <a:gd name="T26" fmla="*/ 24 w 38"/>
                <a:gd name="T27" fmla="*/ 10 h 25"/>
                <a:gd name="T28" fmla="*/ 4 w 38"/>
                <a:gd name="T2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5">
                  <a:moveTo>
                    <a:pt x="4" y="19"/>
                  </a:moveTo>
                  <a:cubicBezTo>
                    <a:pt x="3" y="19"/>
                    <a:pt x="2" y="19"/>
                    <a:pt x="1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2" y="25"/>
                    <a:pt x="5" y="25"/>
                    <a:pt x="7" y="25"/>
                  </a:cubicBezTo>
                  <a:cubicBezTo>
                    <a:pt x="16" y="25"/>
                    <a:pt x="25" y="24"/>
                    <a:pt x="34" y="24"/>
                  </a:cubicBezTo>
                  <a:cubicBezTo>
                    <a:pt x="34" y="24"/>
                    <a:pt x="34" y="24"/>
                    <a:pt x="35" y="24"/>
                  </a:cubicBezTo>
                  <a:cubicBezTo>
                    <a:pt x="35" y="24"/>
                    <a:pt x="36" y="23"/>
                    <a:pt x="36" y="23"/>
                  </a:cubicBezTo>
                  <a:cubicBezTo>
                    <a:pt x="38" y="20"/>
                    <a:pt x="37" y="17"/>
                    <a:pt x="37" y="14"/>
                  </a:cubicBezTo>
                  <a:cubicBezTo>
                    <a:pt x="36" y="11"/>
                    <a:pt x="35" y="8"/>
                    <a:pt x="35" y="4"/>
                  </a:cubicBezTo>
                  <a:cubicBezTo>
                    <a:pt x="35" y="3"/>
                    <a:pt x="35" y="2"/>
                    <a:pt x="34" y="1"/>
                  </a:cubicBezTo>
                  <a:cubicBezTo>
                    <a:pt x="34" y="1"/>
                    <a:pt x="33" y="1"/>
                    <a:pt x="33" y="1"/>
                  </a:cubicBezTo>
                  <a:cubicBezTo>
                    <a:pt x="30" y="0"/>
                    <a:pt x="27" y="0"/>
                    <a:pt x="24" y="0"/>
                  </a:cubicBezTo>
                  <a:cubicBezTo>
                    <a:pt x="25" y="0"/>
                    <a:pt x="24" y="9"/>
                    <a:pt x="24" y="10"/>
                  </a:cubicBezTo>
                  <a:cubicBezTo>
                    <a:pt x="22" y="18"/>
                    <a:pt x="10" y="19"/>
                    <a:pt x="4" y="19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ExtraShape1"/>
            <p:cNvSpPr/>
            <p:nvPr/>
          </p:nvSpPr>
          <p:spPr bwMode="auto">
            <a:xfrm>
              <a:off x="7039666" y="2863564"/>
              <a:ext cx="214175" cy="686837"/>
            </a:xfrm>
            <a:custGeom>
              <a:avLst/>
              <a:gdLst>
                <a:gd name="T0" fmla="*/ 34 w 63"/>
                <a:gd name="T1" fmla="*/ 0 h 202"/>
                <a:gd name="T2" fmla="*/ 50 w 63"/>
                <a:gd name="T3" fmla="*/ 4 h 202"/>
                <a:gd name="T4" fmla="*/ 50 w 63"/>
                <a:gd name="T5" fmla="*/ 49 h 202"/>
                <a:gd name="T6" fmla="*/ 40 w 63"/>
                <a:gd name="T7" fmla="*/ 87 h 202"/>
                <a:gd name="T8" fmla="*/ 29 w 63"/>
                <a:gd name="T9" fmla="*/ 152 h 202"/>
                <a:gd name="T10" fmla="*/ 26 w 63"/>
                <a:gd name="T11" fmla="*/ 201 h 202"/>
                <a:gd name="T12" fmla="*/ 8 w 63"/>
                <a:gd name="T13" fmla="*/ 202 h 202"/>
                <a:gd name="T14" fmla="*/ 4 w 63"/>
                <a:gd name="T15" fmla="*/ 175 h 202"/>
                <a:gd name="T16" fmla="*/ 3 w 63"/>
                <a:gd name="T17" fmla="*/ 149 h 202"/>
                <a:gd name="T18" fmla="*/ 5 w 63"/>
                <a:gd name="T19" fmla="*/ 26 h 202"/>
                <a:gd name="T20" fmla="*/ 10 w 63"/>
                <a:gd name="T21" fmla="*/ 6 h 202"/>
                <a:gd name="T22" fmla="*/ 19 w 63"/>
                <a:gd name="T23" fmla="*/ 3 h 202"/>
                <a:gd name="T24" fmla="*/ 31 w 63"/>
                <a:gd name="T25" fmla="*/ 0 h 202"/>
                <a:gd name="T26" fmla="*/ 34 w 63"/>
                <a:gd name="T2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02">
                  <a:moveTo>
                    <a:pt x="34" y="0"/>
                  </a:moveTo>
                  <a:cubicBezTo>
                    <a:pt x="39" y="1"/>
                    <a:pt x="45" y="2"/>
                    <a:pt x="50" y="4"/>
                  </a:cubicBezTo>
                  <a:cubicBezTo>
                    <a:pt x="63" y="10"/>
                    <a:pt x="53" y="38"/>
                    <a:pt x="50" y="49"/>
                  </a:cubicBezTo>
                  <a:cubicBezTo>
                    <a:pt x="47" y="62"/>
                    <a:pt x="43" y="75"/>
                    <a:pt x="40" y="87"/>
                  </a:cubicBezTo>
                  <a:cubicBezTo>
                    <a:pt x="34" y="109"/>
                    <a:pt x="31" y="130"/>
                    <a:pt x="29" y="152"/>
                  </a:cubicBezTo>
                  <a:cubicBezTo>
                    <a:pt x="29" y="156"/>
                    <a:pt x="26" y="201"/>
                    <a:pt x="26" y="201"/>
                  </a:cubicBezTo>
                  <a:cubicBezTo>
                    <a:pt x="20" y="201"/>
                    <a:pt x="14" y="202"/>
                    <a:pt x="8" y="202"/>
                  </a:cubicBezTo>
                  <a:cubicBezTo>
                    <a:pt x="6" y="202"/>
                    <a:pt x="4" y="178"/>
                    <a:pt x="4" y="175"/>
                  </a:cubicBezTo>
                  <a:cubicBezTo>
                    <a:pt x="4" y="167"/>
                    <a:pt x="3" y="158"/>
                    <a:pt x="3" y="149"/>
                  </a:cubicBezTo>
                  <a:cubicBezTo>
                    <a:pt x="0" y="108"/>
                    <a:pt x="3" y="66"/>
                    <a:pt x="5" y="26"/>
                  </a:cubicBezTo>
                  <a:cubicBezTo>
                    <a:pt x="5" y="19"/>
                    <a:pt x="6" y="12"/>
                    <a:pt x="10" y="6"/>
                  </a:cubicBezTo>
                  <a:cubicBezTo>
                    <a:pt x="12" y="4"/>
                    <a:pt x="17" y="4"/>
                    <a:pt x="19" y="3"/>
                  </a:cubicBezTo>
                  <a:cubicBezTo>
                    <a:pt x="23" y="1"/>
                    <a:pt x="26" y="0"/>
                    <a:pt x="31" y="0"/>
                  </a:cubicBezTo>
                  <a:cubicBezTo>
                    <a:pt x="32" y="0"/>
                    <a:pt x="33" y="0"/>
                    <a:pt x="34" y="0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ExtraShape2"/>
            <p:cNvSpPr/>
            <p:nvPr/>
          </p:nvSpPr>
          <p:spPr bwMode="auto">
            <a:xfrm>
              <a:off x="7135675" y="2813097"/>
              <a:ext cx="162478" cy="737304"/>
            </a:xfrm>
            <a:custGeom>
              <a:avLst/>
              <a:gdLst>
                <a:gd name="T0" fmla="*/ 44 w 48"/>
                <a:gd name="T1" fmla="*/ 17 h 217"/>
                <a:gd name="T2" fmla="*/ 45 w 48"/>
                <a:gd name="T3" fmla="*/ 28 h 217"/>
                <a:gd name="T4" fmla="*/ 41 w 48"/>
                <a:gd name="T5" fmla="*/ 138 h 217"/>
                <a:gd name="T6" fmla="*/ 36 w 48"/>
                <a:gd name="T7" fmla="*/ 216 h 217"/>
                <a:gd name="T8" fmla="*/ 18 w 48"/>
                <a:gd name="T9" fmla="*/ 217 h 217"/>
                <a:gd name="T10" fmla="*/ 14 w 48"/>
                <a:gd name="T11" fmla="*/ 190 h 217"/>
                <a:gd name="T12" fmla="*/ 13 w 48"/>
                <a:gd name="T13" fmla="*/ 164 h 217"/>
                <a:gd name="T14" fmla="*/ 11 w 48"/>
                <a:gd name="T15" fmla="*/ 121 h 217"/>
                <a:gd name="T16" fmla="*/ 7 w 48"/>
                <a:gd name="T17" fmla="*/ 71 h 217"/>
                <a:gd name="T18" fmla="*/ 3 w 48"/>
                <a:gd name="T19" fmla="*/ 41 h 217"/>
                <a:gd name="T20" fmla="*/ 4 w 48"/>
                <a:gd name="T21" fmla="*/ 12 h 217"/>
                <a:gd name="T22" fmla="*/ 15 w 48"/>
                <a:gd name="T23" fmla="*/ 2 h 217"/>
                <a:gd name="T24" fmla="*/ 29 w 48"/>
                <a:gd name="T25" fmla="*/ 1 h 217"/>
                <a:gd name="T26" fmla="*/ 36 w 48"/>
                <a:gd name="T27" fmla="*/ 2 h 217"/>
                <a:gd name="T28" fmla="*/ 44 w 48"/>
                <a:gd name="T29" fmla="*/ 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217">
                  <a:moveTo>
                    <a:pt x="44" y="17"/>
                  </a:moveTo>
                  <a:cubicBezTo>
                    <a:pt x="45" y="20"/>
                    <a:pt x="45" y="24"/>
                    <a:pt x="45" y="28"/>
                  </a:cubicBezTo>
                  <a:cubicBezTo>
                    <a:pt x="48" y="65"/>
                    <a:pt x="44" y="102"/>
                    <a:pt x="41" y="138"/>
                  </a:cubicBezTo>
                  <a:cubicBezTo>
                    <a:pt x="39" y="164"/>
                    <a:pt x="37" y="190"/>
                    <a:pt x="36" y="216"/>
                  </a:cubicBezTo>
                  <a:cubicBezTo>
                    <a:pt x="30" y="216"/>
                    <a:pt x="24" y="217"/>
                    <a:pt x="18" y="217"/>
                  </a:cubicBezTo>
                  <a:cubicBezTo>
                    <a:pt x="16" y="217"/>
                    <a:pt x="14" y="193"/>
                    <a:pt x="14" y="190"/>
                  </a:cubicBezTo>
                  <a:cubicBezTo>
                    <a:pt x="14" y="182"/>
                    <a:pt x="14" y="173"/>
                    <a:pt x="13" y="164"/>
                  </a:cubicBezTo>
                  <a:cubicBezTo>
                    <a:pt x="13" y="150"/>
                    <a:pt x="12" y="135"/>
                    <a:pt x="11" y="121"/>
                  </a:cubicBezTo>
                  <a:cubicBezTo>
                    <a:pt x="10" y="104"/>
                    <a:pt x="9" y="87"/>
                    <a:pt x="7" y="71"/>
                  </a:cubicBezTo>
                  <a:cubicBezTo>
                    <a:pt x="6" y="61"/>
                    <a:pt x="4" y="51"/>
                    <a:pt x="3" y="41"/>
                  </a:cubicBezTo>
                  <a:cubicBezTo>
                    <a:pt x="2" y="32"/>
                    <a:pt x="0" y="21"/>
                    <a:pt x="4" y="12"/>
                  </a:cubicBezTo>
                  <a:cubicBezTo>
                    <a:pt x="6" y="8"/>
                    <a:pt x="10" y="4"/>
                    <a:pt x="15" y="2"/>
                  </a:cubicBezTo>
                  <a:cubicBezTo>
                    <a:pt x="19" y="0"/>
                    <a:pt x="24" y="0"/>
                    <a:pt x="29" y="1"/>
                  </a:cubicBezTo>
                  <a:cubicBezTo>
                    <a:pt x="31" y="1"/>
                    <a:pt x="34" y="1"/>
                    <a:pt x="36" y="2"/>
                  </a:cubicBezTo>
                  <a:cubicBezTo>
                    <a:pt x="42" y="4"/>
                    <a:pt x="43" y="11"/>
                    <a:pt x="44" y="17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ExtraShape1"/>
            <p:cNvSpPr/>
            <p:nvPr/>
          </p:nvSpPr>
          <p:spPr bwMode="auto">
            <a:xfrm>
              <a:off x="7128290" y="2446292"/>
              <a:ext cx="61545" cy="94779"/>
            </a:xfrm>
            <a:custGeom>
              <a:avLst/>
              <a:gdLst>
                <a:gd name="T0" fmla="*/ 0 w 18"/>
                <a:gd name="T1" fmla="*/ 25 h 28"/>
                <a:gd name="T2" fmla="*/ 0 w 18"/>
                <a:gd name="T3" fmla="*/ 27 h 28"/>
                <a:gd name="T4" fmla="*/ 2 w 18"/>
                <a:gd name="T5" fmla="*/ 27 h 28"/>
                <a:gd name="T6" fmla="*/ 17 w 18"/>
                <a:gd name="T7" fmla="*/ 24 h 28"/>
                <a:gd name="T8" fmla="*/ 18 w 18"/>
                <a:gd name="T9" fmla="*/ 23 h 28"/>
                <a:gd name="T10" fmla="*/ 18 w 18"/>
                <a:gd name="T11" fmla="*/ 22 h 28"/>
                <a:gd name="T12" fmla="*/ 17 w 18"/>
                <a:gd name="T13" fmla="*/ 3 h 28"/>
                <a:gd name="T14" fmla="*/ 17 w 18"/>
                <a:gd name="T15" fmla="*/ 1 h 28"/>
                <a:gd name="T16" fmla="*/ 15 w 18"/>
                <a:gd name="T17" fmla="*/ 1 h 28"/>
                <a:gd name="T18" fmla="*/ 9 w 18"/>
                <a:gd name="T19" fmla="*/ 0 h 28"/>
                <a:gd name="T20" fmla="*/ 3 w 18"/>
                <a:gd name="T21" fmla="*/ 10 h 28"/>
                <a:gd name="T22" fmla="*/ 0 w 18"/>
                <a:gd name="T2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8">
                  <a:moveTo>
                    <a:pt x="0" y="25"/>
                  </a:moveTo>
                  <a:cubicBezTo>
                    <a:pt x="0" y="26"/>
                    <a:pt x="0" y="26"/>
                    <a:pt x="0" y="27"/>
                  </a:cubicBezTo>
                  <a:cubicBezTo>
                    <a:pt x="0" y="27"/>
                    <a:pt x="1" y="27"/>
                    <a:pt x="2" y="27"/>
                  </a:cubicBezTo>
                  <a:cubicBezTo>
                    <a:pt x="7" y="28"/>
                    <a:pt x="12" y="27"/>
                    <a:pt x="17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18" y="23"/>
                    <a:pt x="18" y="23"/>
                    <a:pt x="18" y="22"/>
                  </a:cubicBezTo>
                  <a:cubicBezTo>
                    <a:pt x="18" y="16"/>
                    <a:pt x="17" y="9"/>
                    <a:pt x="17" y="3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4" y="2"/>
                    <a:pt x="4" y="6"/>
                    <a:pt x="3" y="10"/>
                  </a:cubicBezTo>
                  <a:cubicBezTo>
                    <a:pt x="2" y="15"/>
                    <a:pt x="1" y="20"/>
                    <a:pt x="0" y="25"/>
                  </a:cubicBezTo>
                  <a:close/>
                </a:path>
              </a:pathLst>
            </a:custGeom>
            <a:solidFill>
              <a:srgbClr val="D9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ExtraShape2"/>
            <p:cNvSpPr/>
            <p:nvPr/>
          </p:nvSpPr>
          <p:spPr bwMode="auto">
            <a:xfrm>
              <a:off x="7039666" y="2214884"/>
              <a:ext cx="235101" cy="306492"/>
            </a:xfrm>
            <a:custGeom>
              <a:avLst/>
              <a:gdLst>
                <a:gd name="T0" fmla="*/ 24 w 69"/>
                <a:gd name="T1" fmla="*/ 72 h 90"/>
                <a:gd name="T2" fmla="*/ 45 w 69"/>
                <a:gd name="T3" fmla="*/ 18 h 90"/>
                <a:gd name="T4" fmla="*/ 25 w 69"/>
                <a:gd name="T5" fmla="*/ 72 h 90"/>
                <a:gd name="T6" fmla="*/ 24 w 69"/>
                <a:gd name="T7" fmla="*/ 7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90">
                  <a:moveTo>
                    <a:pt x="24" y="72"/>
                  </a:moveTo>
                  <a:cubicBezTo>
                    <a:pt x="0" y="55"/>
                    <a:pt x="11" y="0"/>
                    <a:pt x="45" y="18"/>
                  </a:cubicBezTo>
                  <a:cubicBezTo>
                    <a:pt x="69" y="30"/>
                    <a:pt x="54" y="90"/>
                    <a:pt x="25" y="72"/>
                  </a:cubicBezTo>
                  <a:cubicBezTo>
                    <a:pt x="25" y="72"/>
                    <a:pt x="24" y="72"/>
                    <a:pt x="24" y="72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ExtraShape3"/>
            <p:cNvSpPr/>
            <p:nvPr/>
          </p:nvSpPr>
          <p:spPr bwMode="auto">
            <a:xfrm>
              <a:off x="7074131" y="2235810"/>
              <a:ext cx="187095" cy="189557"/>
            </a:xfrm>
            <a:custGeom>
              <a:avLst/>
              <a:gdLst>
                <a:gd name="T0" fmla="*/ 46 w 55"/>
                <a:gd name="T1" fmla="*/ 7 h 56"/>
                <a:gd name="T2" fmla="*/ 40 w 55"/>
                <a:gd name="T3" fmla="*/ 4 h 56"/>
                <a:gd name="T4" fmla="*/ 28 w 55"/>
                <a:gd name="T5" fmla="*/ 3 h 56"/>
                <a:gd name="T6" fmla="*/ 14 w 55"/>
                <a:gd name="T7" fmla="*/ 2 h 56"/>
                <a:gd name="T8" fmla="*/ 1 w 55"/>
                <a:gd name="T9" fmla="*/ 10 h 56"/>
                <a:gd name="T10" fmla="*/ 0 w 55"/>
                <a:gd name="T11" fmla="*/ 18 h 56"/>
                <a:gd name="T12" fmla="*/ 1 w 55"/>
                <a:gd name="T13" fmla="*/ 22 h 56"/>
                <a:gd name="T14" fmla="*/ 4 w 55"/>
                <a:gd name="T15" fmla="*/ 23 h 56"/>
                <a:gd name="T16" fmla="*/ 6 w 55"/>
                <a:gd name="T17" fmla="*/ 24 h 56"/>
                <a:gd name="T18" fmla="*/ 18 w 55"/>
                <a:gd name="T19" fmla="*/ 24 h 56"/>
                <a:gd name="T20" fmla="*/ 33 w 55"/>
                <a:gd name="T21" fmla="*/ 26 h 56"/>
                <a:gd name="T22" fmla="*/ 39 w 55"/>
                <a:gd name="T23" fmla="*/ 38 h 56"/>
                <a:gd name="T24" fmla="*/ 40 w 55"/>
                <a:gd name="T25" fmla="*/ 51 h 56"/>
                <a:gd name="T26" fmla="*/ 43 w 55"/>
                <a:gd name="T27" fmla="*/ 54 h 56"/>
                <a:gd name="T28" fmla="*/ 49 w 55"/>
                <a:gd name="T29" fmla="*/ 44 h 56"/>
                <a:gd name="T30" fmla="*/ 53 w 55"/>
                <a:gd name="T31" fmla="*/ 33 h 56"/>
                <a:gd name="T32" fmla="*/ 49 w 55"/>
                <a:gd name="T33" fmla="*/ 11 h 56"/>
                <a:gd name="T34" fmla="*/ 46 w 55"/>
                <a:gd name="T35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56">
                  <a:moveTo>
                    <a:pt x="46" y="7"/>
                  </a:moveTo>
                  <a:cubicBezTo>
                    <a:pt x="44" y="5"/>
                    <a:pt x="42" y="4"/>
                    <a:pt x="40" y="4"/>
                  </a:cubicBezTo>
                  <a:cubicBezTo>
                    <a:pt x="36" y="3"/>
                    <a:pt x="32" y="4"/>
                    <a:pt x="28" y="3"/>
                  </a:cubicBezTo>
                  <a:cubicBezTo>
                    <a:pt x="23" y="2"/>
                    <a:pt x="18" y="0"/>
                    <a:pt x="14" y="2"/>
                  </a:cubicBezTo>
                  <a:cubicBezTo>
                    <a:pt x="9" y="4"/>
                    <a:pt x="4" y="4"/>
                    <a:pt x="1" y="10"/>
                  </a:cubicBezTo>
                  <a:cubicBezTo>
                    <a:pt x="0" y="12"/>
                    <a:pt x="0" y="15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2"/>
                    <a:pt x="3" y="23"/>
                    <a:pt x="4" y="23"/>
                  </a:cubicBezTo>
                  <a:cubicBezTo>
                    <a:pt x="5" y="23"/>
                    <a:pt x="5" y="24"/>
                    <a:pt x="6" y="24"/>
                  </a:cubicBezTo>
                  <a:cubicBezTo>
                    <a:pt x="11" y="24"/>
                    <a:pt x="14" y="23"/>
                    <a:pt x="18" y="24"/>
                  </a:cubicBezTo>
                  <a:cubicBezTo>
                    <a:pt x="23" y="25"/>
                    <a:pt x="29" y="23"/>
                    <a:pt x="33" y="26"/>
                  </a:cubicBezTo>
                  <a:cubicBezTo>
                    <a:pt x="37" y="28"/>
                    <a:pt x="39" y="34"/>
                    <a:pt x="39" y="38"/>
                  </a:cubicBezTo>
                  <a:cubicBezTo>
                    <a:pt x="39" y="42"/>
                    <a:pt x="40" y="46"/>
                    <a:pt x="40" y="51"/>
                  </a:cubicBezTo>
                  <a:cubicBezTo>
                    <a:pt x="41" y="53"/>
                    <a:pt x="40" y="56"/>
                    <a:pt x="43" y="54"/>
                  </a:cubicBezTo>
                  <a:cubicBezTo>
                    <a:pt x="46" y="52"/>
                    <a:pt x="48" y="47"/>
                    <a:pt x="49" y="44"/>
                  </a:cubicBezTo>
                  <a:cubicBezTo>
                    <a:pt x="51" y="41"/>
                    <a:pt x="52" y="37"/>
                    <a:pt x="53" y="33"/>
                  </a:cubicBezTo>
                  <a:cubicBezTo>
                    <a:pt x="55" y="26"/>
                    <a:pt x="54" y="17"/>
                    <a:pt x="49" y="11"/>
                  </a:cubicBezTo>
                  <a:cubicBezTo>
                    <a:pt x="48" y="9"/>
                    <a:pt x="47" y="8"/>
                    <a:pt x="46" y="7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ExtraShape4"/>
            <p:cNvSpPr/>
            <p:nvPr/>
          </p:nvSpPr>
          <p:spPr bwMode="auto">
            <a:xfrm>
              <a:off x="6682707" y="2523838"/>
              <a:ext cx="472662" cy="109550"/>
            </a:xfrm>
            <a:custGeom>
              <a:avLst/>
              <a:gdLst>
                <a:gd name="T0" fmla="*/ 70 w 139"/>
                <a:gd name="T1" fmla="*/ 13 h 32"/>
                <a:gd name="T2" fmla="*/ 59 w 139"/>
                <a:gd name="T3" fmla="*/ 11 h 32"/>
                <a:gd name="T4" fmla="*/ 5 w 139"/>
                <a:gd name="T5" fmla="*/ 0 h 32"/>
                <a:gd name="T6" fmla="*/ 4 w 139"/>
                <a:gd name="T7" fmla="*/ 0 h 32"/>
                <a:gd name="T8" fmla="*/ 3 w 139"/>
                <a:gd name="T9" fmla="*/ 1 h 32"/>
                <a:gd name="T10" fmla="*/ 1 w 139"/>
                <a:gd name="T11" fmla="*/ 7 h 32"/>
                <a:gd name="T12" fmla="*/ 3 w 139"/>
                <a:gd name="T13" fmla="*/ 8 h 32"/>
                <a:gd name="T14" fmla="*/ 45 w 139"/>
                <a:gd name="T15" fmla="*/ 26 h 32"/>
                <a:gd name="T16" fmla="*/ 64 w 139"/>
                <a:gd name="T17" fmla="*/ 32 h 32"/>
                <a:gd name="T18" fmla="*/ 84 w 139"/>
                <a:gd name="T19" fmla="*/ 29 h 32"/>
                <a:gd name="T20" fmla="*/ 121 w 139"/>
                <a:gd name="T21" fmla="*/ 22 h 32"/>
                <a:gd name="T22" fmla="*/ 135 w 139"/>
                <a:gd name="T23" fmla="*/ 17 h 32"/>
                <a:gd name="T24" fmla="*/ 132 w 139"/>
                <a:gd name="T25" fmla="*/ 3 h 32"/>
                <a:gd name="T26" fmla="*/ 107 w 139"/>
                <a:gd name="T27" fmla="*/ 5 h 32"/>
                <a:gd name="T28" fmla="*/ 76 w 139"/>
                <a:gd name="T29" fmla="*/ 12 h 32"/>
                <a:gd name="T30" fmla="*/ 70 w 139"/>
                <a:gd name="T31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32">
                  <a:moveTo>
                    <a:pt x="70" y="13"/>
                  </a:moveTo>
                  <a:cubicBezTo>
                    <a:pt x="66" y="12"/>
                    <a:pt x="63" y="12"/>
                    <a:pt x="59" y="11"/>
                  </a:cubicBezTo>
                  <a:cubicBezTo>
                    <a:pt x="41" y="7"/>
                    <a:pt x="23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2" y="7"/>
                    <a:pt x="2" y="8"/>
                    <a:pt x="3" y="8"/>
                  </a:cubicBezTo>
                  <a:cubicBezTo>
                    <a:pt x="16" y="17"/>
                    <a:pt x="31" y="21"/>
                    <a:pt x="45" y="26"/>
                  </a:cubicBezTo>
                  <a:cubicBezTo>
                    <a:pt x="51" y="28"/>
                    <a:pt x="58" y="32"/>
                    <a:pt x="64" y="32"/>
                  </a:cubicBezTo>
                  <a:cubicBezTo>
                    <a:pt x="71" y="32"/>
                    <a:pt x="78" y="30"/>
                    <a:pt x="84" y="29"/>
                  </a:cubicBezTo>
                  <a:cubicBezTo>
                    <a:pt x="97" y="27"/>
                    <a:pt x="109" y="25"/>
                    <a:pt x="121" y="22"/>
                  </a:cubicBezTo>
                  <a:cubicBezTo>
                    <a:pt x="125" y="21"/>
                    <a:pt x="131" y="21"/>
                    <a:pt x="135" y="17"/>
                  </a:cubicBezTo>
                  <a:cubicBezTo>
                    <a:pt x="139" y="13"/>
                    <a:pt x="138" y="5"/>
                    <a:pt x="132" y="3"/>
                  </a:cubicBezTo>
                  <a:cubicBezTo>
                    <a:pt x="125" y="0"/>
                    <a:pt x="114" y="3"/>
                    <a:pt x="107" y="5"/>
                  </a:cubicBezTo>
                  <a:cubicBezTo>
                    <a:pt x="96" y="7"/>
                    <a:pt x="86" y="9"/>
                    <a:pt x="76" y="12"/>
                  </a:cubicBezTo>
                  <a:cubicBezTo>
                    <a:pt x="74" y="12"/>
                    <a:pt x="72" y="13"/>
                    <a:pt x="70" y="13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ExtraShape5"/>
            <p:cNvSpPr/>
            <p:nvPr/>
          </p:nvSpPr>
          <p:spPr bwMode="auto">
            <a:xfrm>
              <a:off x="7199682" y="2361361"/>
              <a:ext cx="27080" cy="50467"/>
            </a:xfrm>
            <a:custGeom>
              <a:avLst/>
              <a:gdLst>
                <a:gd name="T0" fmla="*/ 0 w 8"/>
                <a:gd name="T1" fmla="*/ 8 h 15"/>
                <a:gd name="T2" fmla="*/ 3 w 8"/>
                <a:gd name="T3" fmla="*/ 15 h 15"/>
                <a:gd name="T4" fmla="*/ 8 w 8"/>
                <a:gd name="T5" fmla="*/ 8 h 15"/>
                <a:gd name="T6" fmla="*/ 4 w 8"/>
                <a:gd name="T7" fmla="*/ 0 h 15"/>
                <a:gd name="T8" fmla="*/ 0 w 8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8"/>
                  </a:moveTo>
                  <a:cubicBezTo>
                    <a:pt x="0" y="12"/>
                    <a:pt x="1" y="15"/>
                    <a:pt x="3" y="15"/>
                  </a:cubicBezTo>
                  <a:cubicBezTo>
                    <a:pt x="6" y="15"/>
                    <a:pt x="8" y="12"/>
                    <a:pt x="8" y="8"/>
                  </a:cubicBezTo>
                  <a:cubicBezTo>
                    <a:pt x="8" y="4"/>
                    <a:pt x="7" y="1"/>
                    <a:pt x="4" y="0"/>
                  </a:cubicBezTo>
                  <a:cubicBezTo>
                    <a:pt x="2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ExtraShape6"/>
            <p:cNvSpPr/>
            <p:nvPr/>
          </p:nvSpPr>
          <p:spPr bwMode="auto">
            <a:xfrm>
              <a:off x="6655628" y="2411827"/>
              <a:ext cx="65238" cy="146476"/>
            </a:xfrm>
            <a:custGeom>
              <a:avLst/>
              <a:gdLst>
                <a:gd name="T0" fmla="*/ 19 w 19"/>
                <a:gd name="T1" fmla="*/ 34 h 43"/>
                <a:gd name="T2" fmla="*/ 15 w 19"/>
                <a:gd name="T3" fmla="*/ 31 h 43"/>
                <a:gd name="T4" fmla="*/ 12 w 19"/>
                <a:gd name="T5" fmla="*/ 27 h 43"/>
                <a:gd name="T6" fmla="*/ 8 w 19"/>
                <a:gd name="T7" fmla="*/ 10 h 43"/>
                <a:gd name="T8" fmla="*/ 6 w 19"/>
                <a:gd name="T9" fmla="*/ 2 h 43"/>
                <a:gd name="T10" fmla="*/ 1 w 19"/>
                <a:gd name="T11" fmla="*/ 2 h 43"/>
                <a:gd name="T12" fmla="*/ 1 w 19"/>
                <a:gd name="T13" fmla="*/ 10 h 43"/>
                <a:gd name="T14" fmla="*/ 1 w 19"/>
                <a:gd name="T15" fmla="*/ 20 h 43"/>
                <a:gd name="T16" fmla="*/ 2 w 19"/>
                <a:gd name="T17" fmla="*/ 36 h 43"/>
                <a:gd name="T18" fmla="*/ 3 w 19"/>
                <a:gd name="T19" fmla="*/ 39 h 43"/>
                <a:gd name="T20" fmla="*/ 13 w 19"/>
                <a:gd name="T21" fmla="*/ 42 h 43"/>
                <a:gd name="T22" fmla="*/ 14 w 19"/>
                <a:gd name="T23" fmla="*/ 43 h 43"/>
                <a:gd name="T24" fmla="*/ 18 w 19"/>
                <a:gd name="T25" fmla="*/ 36 h 43"/>
                <a:gd name="T26" fmla="*/ 19 w 19"/>
                <a:gd name="T27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43">
                  <a:moveTo>
                    <a:pt x="19" y="34"/>
                  </a:moveTo>
                  <a:cubicBezTo>
                    <a:pt x="18" y="33"/>
                    <a:pt x="16" y="32"/>
                    <a:pt x="15" y="31"/>
                  </a:cubicBezTo>
                  <a:cubicBezTo>
                    <a:pt x="14" y="30"/>
                    <a:pt x="13" y="29"/>
                    <a:pt x="12" y="27"/>
                  </a:cubicBezTo>
                  <a:cubicBezTo>
                    <a:pt x="9" y="22"/>
                    <a:pt x="9" y="16"/>
                    <a:pt x="8" y="10"/>
                  </a:cubicBezTo>
                  <a:cubicBezTo>
                    <a:pt x="8" y="8"/>
                    <a:pt x="7" y="4"/>
                    <a:pt x="6" y="2"/>
                  </a:cubicBezTo>
                  <a:cubicBezTo>
                    <a:pt x="5" y="0"/>
                    <a:pt x="2" y="0"/>
                    <a:pt x="1" y="2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1" y="13"/>
                    <a:pt x="1" y="17"/>
                    <a:pt x="1" y="20"/>
                  </a:cubicBezTo>
                  <a:cubicBezTo>
                    <a:pt x="1" y="25"/>
                    <a:pt x="1" y="31"/>
                    <a:pt x="2" y="36"/>
                  </a:cubicBezTo>
                  <a:cubicBezTo>
                    <a:pt x="2" y="37"/>
                    <a:pt x="3" y="38"/>
                    <a:pt x="3" y="39"/>
                  </a:cubicBezTo>
                  <a:cubicBezTo>
                    <a:pt x="6" y="42"/>
                    <a:pt x="10" y="41"/>
                    <a:pt x="13" y="42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40"/>
                    <a:pt x="17" y="38"/>
                    <a:pt x="18" y="36"/>
                  </a:cubicBezTo>
                  <a:cubicBezTo>
                    <a:pt x="19" y="35"/>
                    <a:pt x="19" y="35"/>
                    <a:pt x="19" y="34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ExtraShape7"/>
            <p:cNvSpPr/>
            <p:nvPr/>
          </p:nvSpPr>
          <p:spPr bwMode="auto">
            <a:xfrm>
              <a:off x="6795949" y="2483218"/>
              <a:ext cx="315108" cy="244948"/>
            </a:xfrm>
            <a:custGeom>
              <a:avLst/>
              <a:gdLst>
                <a:gd name="T0" fmla="*/ 17 w 93"/>
                <a:gd name="T1" fmla="*/ 14 h 72"/>
                <a:gd name="T2" fmla="*/ 1 w 93"/>
                <a:gd name="T3" fmla="*/ 6 h 72"/>
                <a:gd name="T4" fmla="*/ 2 w 93"/>
                <a:gd name="T5" fmla="*/ 12 h 72"/>
                <a:gd name="T6" fmla="*/ 19 w 93"/>
                <a:gd name="T7" fmla="*/ 39 h 72"/>
                <a:gd name="T8" fmla="*/ 39 w 93"/>
                <a:gd name="T9" fmla="*/ 64 h 72"/>
                <a:gd name="T10" fmla="*/ 55 w 93"/>
                <a:gd name="T11" fmla="*/ 69 h 72"/>
                <a:gd name="T12" fmla="*/ 82 w 93"/>
                <a:gd name="T13" fmla="*/ 53 h 72"/>
                <a:gd name="T14" fmla="*/ 90 w 93"/>
                <a:gd name="T15" fmla="*/ 44 h 72"/>
                <a:gd name="T16" fmla="*/ 93 w 93"/>
                <a:gd name="T17" fmla="*/ 38 h 72"/>
                <a:gd name="T18" fmla="*/ 92 w 93"/>
                <a:gd name="T19" fmla="*/ 31 h 72"/>
                <a:gd name="T20" fmla="*/ 85 w 93"/>
                <a:gd name="T21" fmla="*/ 29 h 72"/>
                <a:gd name="T22" fmla="*/ 78 w 93"/>
                <a:gd name="T23" fmla="*/ 33 h 72"/>
                <a:gd name="T24" fmla="*/ 57 w 93"/>
                <a:gd name="T25" fmla="*/ 46 h 72"/>
                <a:gd name="T26" fmla="*/ 45 w 93"/>
                <a:gd name="T27" fmla="*/ 42 h 72"/>
                <a:gd name="T28" fmla="*/ 17 w 93"/>
                <a:gd name="T29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72">
                  <a:moveTo>
                    <a:pt x="17" y="14"/>
                  </a:moveTo>
                  <a:cubicBezTo>
                    <a:pt x="15" y="11"/>
                    <a:pt x="5" y="0"/>
                    <a:pt x="1" y="6"/>
                  </a:cubicBezTo>
                  <a:cubicBezTo>
                    <a:pt x="0" y="8"/>
                    <a:pt x="1" y="10"/>
                    <a:pt x="2" y="12"/>
                  </a:cubicBezTo>
                  <a:cubicBezTo>
                    <a:pt x="6" y="22"/>
                    <a:pt x="12" y="31"/>
                    <a:pt x="19" y="39"/>
                  </a:cubicBezTo>
                  <a:cubicBezTo>
                    <a:pt x="25" y="48"/>
                    <a:pt x="32" y="56"/>
                    <a:pt x="39" y="64"/>
                  </a:cubicBezTo>
                  <a:cubicBezTo>
                    <a:pt x="44" y="69"/>
                    <a:pt x="48" y="72"/>
                    <a:pt x="55" y="69"/>
                  </a:cubicBezTo>
                  <a:cubicBezTo>
                    <a:pt x="65" y="66"/>
                    <a:pt x="75" y="61"/>
                    <a:pt x="82" y="53"/>
                  </a:cubicBezTo>
                  <a:cubicBezTo>
                    <a:pt x="85" y="50"/>
                    <a:pt x="87" y="47"/>
                    <a:pt x="90" y="44"/>
                  </a:cubicBezTo>
                  <a:cubicBezTo>
                    <a:pt x="91" y="42"/>
                    <a:pt x="92" y="40"/>
                    <a:pt x="93" y="38"/>
                  </a:cubicBezTo>
                  <a:cubicBezTo>
                    <a:pt x="93" y="36"/>
                    <a:pt x="93" y="33"/>
                    <a:pt x="92" y="31"/>
                  </a:cubicBezTo>
                  <a:cubicBezTo>
                    <a:pt x="90" y="29"/>
                    <a:pt x="87" y="29"/>
                    <a:pt x="85" y="29"/>
                  </a:cubicBezTo>
                  <a:cubicBezTo>
                    <a:pt x="82" y="30"/>
                    <a:pt x="80" y="31"/>
                    <a:pt x="78" y="33"/>
                  </a:cubicBezTo>
                  <a:cubicBezTo>
                    <a:pt x="71" y="37"/>
                    <a:pt x="64" y="42"/>
                    <a:pt x="57" y="46"/>
                  </a:cubicBezTo>
                  <a:cubicBezTo>
                    <a:pt x="51" y="49"/>
                    <a:pt x="49" y="45"/>
                    <a:pt x="45" y="42"/>
                  </a:cubicBezTo>
                  <a:cubicBezTo>
                    <a:pt x="36" y="32"/>
                    <a:pt x="27" y="23"/>
                    <a:pt x="17" y="14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ExtraShape8"/>
            <p:cNvSpPr/>
            <p:nvPr/>
          </p:nvSpPr>
          <p:spPr bwMode="auto">
            <a:xfrm>
              <a:off x="7002739" y="2500451"/>
              <a:ext cx="160016" cy="125551"/>
            </a:xfrm>
            <a:custGeom>
              <a:avLst/>
              <a:gdLst>
                <a:gd name="T0" fmla="*/ 0 w 47"/>
                <a:gd name="T1" fmla="*/ 12 h 37"/>
                <a:gd name="T2" fmla="*/ 6 w 47"/>
                <a:gd name="T3" fmla="*/ 37 h 37"/>
                <a:gd name="T4" fmla="*/ 28 w 47"/>
                <a:gd name="T5" fmla="*/ 33 h 37"/>
                <a:gd name="T6" fmla="*/ 42 w 47"/>
                <a:gd name="T7" fmla="*/ 25 h 37"/>
                <a:gd name="T8" fmla="*/ 46 w 47"/>
                <a:gd name="T9" fmla="*/ 13 h 37"/>
                <a:gd name="T10" fmla="*/ 36 w 47"/>
                <a:gd name="T11" fmla="*/ 2 h 37"/>
                <a:gd name="T12" fmla="*/ 14 w 47"/>
                <a:gd name="T13" fmla="*/ 7 h 37"/>
                <a:gd name="T14" fmla="*/ 0 w 47"/>
                <a:gd name="T15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7">
                  <a:moveTo>
                    <a:pt x="0" y="12"/>
                  </a:moveTo>
                  <a:cubicBezTo>
                    <a:pt x="0" y="12"/>
                    <a:pt x="6" y="37"/>
                    <a:pt x="6" y="37"/>
                  </a:cubicBezTo>
                  <a:cubicBezTo>
                    <a:pt x="6" y="37"/>
                    <a:pt x="20" y="35"/>
                    <a:pt x="28" y="33"/>
                  </a:cubicBezTo>
                  <a:cubicBezTo>
                    <a:pt x="33" y="31"/>
                    <a:pt x="38" y="29"/>
                    <a:pt x="42" y="25"/>
                  </a:cubicBezTo>
                  <a:cubicBezTo>
                    <a:pt x="46" y="22"/>
                    <a:pt x="47" y="17"/>
                    <a:pt x="46" y="13"/>
                  </a:cubicBezTo>
                  <a:cubicBezTo>
                    <a:pt x="44" y="8"/>
                    <a:pt x="41" y="4"/>
                    <a:pt x="36" y="2"/>
                  </a:cubicBezTo>
                  <a:cubicBezTo>
                    <a:pt x="29" y="0"/>
                    <a:pt x="21" y="5"/>
                    <a:pt x="14" y="7"/>
                  </a:cubicBezTo>
                  <a:cubicBezTo>
                    <a:pt x="13" y="8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F35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ExtraShape9"/>
            <p:cNvSpPr/>
            <p:nvPr/>
          </p:nvSpPr>
          <p:spPr bwMode="auto">
            <a:xfrm>
              <a:off x="7056898" y="2483218"/>
              <a:ext cx="235101" cy="455430"/>
            </a:xfrm>
            <a:custGeom>
              <a:avLst/>
              <a:gdLst>
                <a:gd name="T0" fmla="*/ 4 w 69"/>
                <a:gd name="T1" fmla="*/ 21 h 134"/>
                <a:gd name="T2" fmla="*/ 2 w 69"/>
                <a:gd name="T3" fmla="*/ 51 h 134"/>
                <a:gd name="T4" fmla="*/ 0 w 69"/>
                <a:gd name="T5" fmla="*/ 123 h 134"/>
                <a:gd name="T6" fmla="*/ 1 w 69"/>
                <a:gd name="T7" fmla="*/ 127 h 134"/>
                <a:gd name="T8" fmla="*/ 5 w 69"/>
                <a:gd name="T9" fmla="*/ 130 h 134"/>
                <a:gd name="T10" fmla="*/ 47 w 69"/>
                <a:gd name="T11" fmla="*/ 133 h 134"/>
                <a:gd name="T12" fmla="*/ 65 w 69"/>
                <a:gd name="T13" fmla="*/ 130 h 134"/>
                <a:gd name="T14" fmla="*/ 68 w 69"/>
                <a:gd name="T15" fmla="*/ 128 h 134"/>
                <a:gd name="T16" fmla="*/ 69 w 69"/>
                <a:gd name="T17" fmla="*/ 125 h 134"/>
                <a:gd name="T18" fmla="*/ 64 w 69"/>
                <a:gd name="T19" fmla="*/ 65 h 134"/>
                <a:gd name="T20" fmla="*/ 56 w 69"/>
                <a:gd name="T21" fmla="*/ 18 h 134"/>
                <a:gd name="T22" fmla="*/ 19 w 69"/>
                <a:gd name="T23" fmla="*/ 5 h 134"/>
                <a:gd name="T24" fmla="*/ 8 w 69"/>
                <a:gd name="T25" fmla="*/ 13 h 134"/>
                <a:gd name="T26" fmla="*/ 4 w 69"/>
                <a:gd name="T27" fmla="*/ 2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134">
                  <a:moveTo>
                    <a:pt x="4" y="21"/>
                  </a:moveTo>
                  <a:cubicBezTo>
                    <a:pt x="2" y="30"/>
                    <a:pt x="2" y="41"/>
                    <a:pt x="2" y="51"/>
                  </a:cubicBezTo>
                  <a:cubicBezTo>
                    <a:pt x="1" y="75"/>
                    <a:pt x="1" y="99"/>
                    <a:pt x="0" y="123"/>
                  </a:cubicBezTo>
                  <a:cubicBezTo>
                    <a:pt x="0" y="124"/>
                    <a:pt x="0" y="126"/>
                    <a:pt x="1" y="127"/>
                  </a:cubicBezTo>
                  <a:cubicBezTo>
                    <a:pt x="2" y="129"/>
                    <a:pt x="3" y="129"/>
                    <a:pt x="5" y="130"/>
                  </a:cubicBezTo>
                  <a:cubicBezTo>
                    <a:pt x="19" y="134"/>
                    <a:pt x="33" y="133"/>
                    <a:pt x="47" y="133"/>
                  </a:cubicBezTo>
                  <a:cubicBezTo>
                    <a:pt x="53" y="133"/>
                    <a:pt x="60" y="133"/>
                    <a:pt x="65" y="130"/>
                  </a:cubicBezTo>
                  <a:cubicBezTo>
                    <a:pt x="66" y="130"/>
                    <a:pt x="68" y="129"/>
                    <a:pt x="68" y="128"/>
                  </a:cubicBezTo>
                  <a:cubicBezTo>
                    <a:pt x="69" y="127"/>
                    <a:pt x="69" y="126"/>
                    <a:pt x="69" y="125"/>
                  </a:cubicBezTo>
                  <a:cubicBezTo>
                    <a:pt x="68" y="105"/>
                    <a:pt x="67" y="85"/>
                    <a:pt x="64" y="65"/>
                  </a:cubicBezTo>
                  <a:cubicBezTo>
                    <a:pt x="62" y="49"/>
                    <a:pt x="63" y="32"/>
                    <a:pt x="56" y="18"/>
                  </a:cubicBezTo>
                  <a:cubicBezTo>
                    <a:pt x="49" y="4"/>
                    <a:pt x="33" y="0"/>
                    <a:pt x="19" y="5"/>
                  </a:cubicBezTo>
                  <a:cubicBezTo>
                    <a:pt x="15" y="6"/>
                    <a:pt x="11" y="9"/>
                    <a:pt x="8" y="13"/>
                  </a:cubicBezTo>
                  <a:cubicBezTo>
                    <a:pt x="7" y="15"/>
                    <a:pt x="5" y="18"/>
                    <a:pt x="4" y="21"/>
                  </a:cubicBezTo>
                  <a:close/>
                </a:path>
              </a:pathLst>
            </a:custGeom>
            <a:solidFill>
              <a:srgbClr val="F35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ExtraShape10"/>
            <p:cNvSpPr/>
            <p:nvPr/>
          </p:nvSpPr>
          <p:spPr bwMode="auto">
            <a:xfrm>
              <a:off x="7016279" y="2517683"/>
              <a:ext cx="150169" cy="158785"/>
            </a:xfrm>
            <a:custGeom>
              <a:avLst/>
              <a:gdLst>
                <a:gd name="T0" fmla="*/ 0 w 44"/>
                <a:gd name="T1" fmla="*/ 29 h 47"/>
                <a:gd name="T2" fmla="*/ 19 w 44"/>
                <a:gd name="T3" fmla="*/ 47 h 47"/>
                <a:gd name="T4" fmla="*/ 35 w 44"/>
                <a:gd name="T5" fmla="*/ 31 h 47"/>
                <a:gd name="T6" fmla="*/ 43 w 44"/>
                <a:gd name="T7" fmla="*/ 17 h 47"/>
                <a:gd name="T8" fmla="*/ 39 w 44"/>
                <a:gd name="T9" fmla="*/ 5 h 47"/>
                <a:gd name="T10" fmla="*/ 26 w 44"/>
                <a:gd name="T11" fmla="*/ 1 h 47"/>
                <a:gd name="T12" fmla="*/ 10 w 44"/>
                <a:gd name="T13" fmla="*/ 17 h 47"/>
                <a:gd name="T14" fmla="*/ 0 w 44"/>
                <a:gd name="T15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7">
                  <a:moveTo>
                    <a:pt x="0" y="29"/>
                  </a:moveTo>
                  <a:cubicBezTo>
                    <a:pt x="0" y="29"/>
                    <a:pt x="19" y="47"/>
                    <a:pt x="19" y="47"/>
                  </a:cubicBezTo>
                  <a:cubicBezTo>
                    <a:pt x="19" y="47"/>
                    <a:pt x="30" y="37"/>
                    <a:pt x="35" y="31"/>
                  </a:cubicBezTo>
                  <a:cubicBezTo>
                    <a:pt x="38" y="27"/>
                    <a:pt x="42" y="23"/>
                    <a:pt x="43" y="17"/>
                  </a:cubicBezTo>
                  <a:cubicBezTo>
                    <a:pt x="44" y="13"/>
                    <a:pt x="43" y="8"/>
                    <a:pt x="39" y="5"/>
                  </a:cubicBezTo>
                  <a:cubicBezTo>
                    <a:pt x="36" y="2"/>
                    <a:pt x="31" y="0"/>
                    <a:pt x="26" y="1"/>
                  </a:cubicBezTo>
                  <a:cubicBezTo>
                    <a:pt x="18" y="3"/>
                    <a:pt x="14" y="11"/>
                    <a:pt x="10" y="17"/>
                  </a:cubicBezTo>
                  <a:cubicBezTo>
                    <a:pt x="9" y="18"/>
                    <a:pt x="0" y="29"/>
                    <a:pt x="0" y="29"/>
                  </a:cubicBezTo>
                  <a:close/>
                </a:path>
              </a:pathLst>
            </a:custGeom>
            <a:solidFill>
              <a:srgbClr val="F35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ExtraShape11"/>
            <p:cNvSpPr/>
            <p:nvPr/>
          </p:nvSpPr>
          <p:spPr bwMode="auto">
            <a:xfrm>
              <a:off x="6747944" y="2347820"/>
              <a:ext cx="105857" cy="196943"/>
            </a:xfrm>
            <a:custGeom>
              <a:avLst/>
              <a:gdLst>
                <a:gd name="T0" fmla="*/ 14 w 86"/>
                <a:gd name="T1" fmla="*/ 160 h 160"/>
                <a:gd name="T2" fmla="*/ 86 w 86"/>
                <a:gd name="T3" fmla="*/ 5 h 160"/>
                <a:gd name="T4" fmla="*/ 72 w 86"/>
                <a:gd name="T5" fmla="*/ 0 h 160"/>
                <a:gd name="T6" fmla="*/ 0 w 86"/>
                <a:gd name="T7" fmla="*/ 152 h 160"/>
                <a:gd name="T8" fmla="*/ 14 w 86"/>
                <a:gd name="T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60">
                  <a:moveTo>
                    <a:pt x="14" y="160"/>
                  </a:moveTo>
                  <a:lnTo>
                    <a:pt x="86" y="5"/>
                  </a:lnTo>
                  <a:lnTo>
                    <a:pt x="72" y="0"/>
                  </a:lnTo>
                  <a:lnTo>
                    <a:pt x="0" y="152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FCB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ExtraShape12"/>
            <p:cNvSpPr/>
            <p:nvPr/>
          </p:nvSpPr>
          <p:spPr bwMode="auto">
            <a:xfrm>
              <a:off x="6792256" y="2334281"/>
              <a:ext cx="84932" cy="71392"/>
            </a:xfrm>
            <a:custGeom>
              <a:avLst/>
              <a:gdLst>
                <a:gd name="T0" fmla="*/ 55 w 69"/>
                <a:gd name="T1" fmla="*/ 58 h 58"/>
                <a:gd name="T2" fmla="*/ 69 w 69"/>
                <a:gd name="T3" fmla="*/ 27 h 58"/>
                <a:gd name="T4" fmla="*/ 14 w 69"/>
                <a:gd name="T5" fmla="*/ 0 h 58"/>
                <a:gd name="T6" fmla="*/ 0 w 69"/>
                <a:gd name="T7" fmla="*/ 30 h 58"/>
                <a:gd name="T8" fmla="*/ 55 w 69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8">
                  <a:moveTo>
                    <a:pt x="55" y="58"/>
                  </a:moveTo>
                  <a:lnTo>
                    <a:pt x="69" y="27"/>
                  </a:lnTo>
                  <a:lnTo>
                    <a:pt x="14" y="0"/>
                  </a:lnTo>
                  <a:lnTo>
                    <a:pt x="0" y="30"/>
                  </a:lnTo>
                  <a:lnTo>
                    <a:pt x="55" y="58"/>
                  </a:ln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ExtraShape13"/>
            <p:cNvSpPr/>
            <p:nvPr/>
          </p:nvSpPr>
          <p:spPr bwMode="auto">
            <a:xfrm>
              <a:off x="7026126" y="2309663"/>
              <a:ext cx="248640" cy="20926"/>
            </a:xfrm>
            <a:prstGeom prst="rect">
              <a:avLst/>
            </a:prstGeom>
            <a:solidFill>
              <a:srgbClr val="FCB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ExtraShape14"/>
            <p:cNvSpPr/>
            <p:nvPr/>
          </p:nvSpPr>
          <p:spPr bwMode="auto">
            <a:xfrm>
              <a:off x="7064284" y="2208730"/>
              <a:ext cx="200636" cy="100933"/>
            </a:xfrm>
            <a:custGeom>
              <a:avLst/>
              <a:gdLst>
                <a:gd name="T0" fmla="*/ 59 w 59"/>
                <a:gd name="T1" fmla="*/ 30 h 30"/>
                <a:gd name="T2" fmla="*/ 29 w 59"/>
                <a:gd name="T3" fmla="*/ 0 h 30"/>
                <a:gd name="T4" fmla="*/ 0 w 59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30">
                  <a:moveTo>
                    <a:pt x="59" y="30"/>
                  </a:moveTo>
                  <a:cubicBezTo>
                    <a:pt x="59" y="14"/>
                    <a:pt x="46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</a:path>
              </a:pathLst>
            </a:custGeom>
            <a:solidFill>
              <a:srgbClr val="FCB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ExtraShape15"/>
            <p:cNvSpPr/>
            <p:nvPr/>
          </p:nvSpPr>
          <p:spPr bwMode="auto">
            <a:xfrm>
              <a:off x="6734405" y="2459832"/>
              <a:ext cx="91086" cy="81239"/>
            </a:xfrm>
            <a:custGeom>
              <a:avLst/>
              <a:gdLst>
                <a:gd name="T0" fmla="*/ 2 w 27"/>
                <a:gd name="T1" fmla="*/ 14 h 24"/>
                <a:gd name="T2" fmla="*/ 15 w 27"/>
                <a:gd name="T3" fmla="*/ 18 h 24"/>
                <a:gd name="T4" fmla="*/ 24 w 27"/>
                <a:gd name="T5" fmla="*/ 24 h 24"/>
                <a:gd name="T6" fmla="*/ 27 w 27"/>
                <a:gd name="T7" fmla="*/ 23 h 24"/>
                <a:gd name="T8" fmla="*/ 27 w 27"/>
                <a:gd name="T9" fmla="*/ 21 h 24"/>
                <a:gd name="T10" fmla="*/ 11 w 27"/>
                <a:gd name="T11" fmla="*/ 0 h 24"/>
                <a:gd name="T12" fmla="*/ 0 w 27"/>
                <a:gd name="T13" fmla="*/ 9 h 24"/>
                <a:gd name="T14" fmla="*/ 1 w 27"/>
                <a:gd name="T15" fmla="*/ 13 h 24"/>
                <a:gd name="T16" fmla="*/ 2 w 27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2" y="14"/>
                  </a:moveTo>
                  <a:cubicBezTo>
                    <a:pt x="5" y="16"/>
                    <a:pt x="12" y="16"/>
                    <a:pt x="15" y="18"/>
                  </a:cubicBezTo>
                  <a:cubicBezTo>
                    <a:pt x="18" y="20"/>
                    <a:pt x="20" y="23"/>
                    <a:pt x="24" y="24"/>
                  </a:cubicBezTo>
                  <a:cubicBezTo>
                    <a:pt x="25" y="24"/>
                    <a:pt x="27" y="24"/>
                    <a:pt x="27" y="23"/>
                  </a:cubicBezTo>
                  <a:cubicBezTo>
                    <a:pt x="27" y="22"/>
                    <a:pt x="27" y="22"/>
                    <a:pt x="27" y="21"/>
                  </a:cubicBezTo>
                  <a:cubicBezTo>
                    <a:pt x="24" y="12"/>
                    <a:pt x="24" y="0"/>
                    <a:pt x="11" y="0"/>
                  </a:cubicBezTo>
                  <a:cubicBezTo>
                    <a:pt x="6" y="0"/>
                    <a:pt x="1" y="4"/>
                    <a:pt x="0" y="9"/>
                  </a:cubicBezTo>
                  <a:cubicBezTo>
                    <a:pt x="0" y="10"/>
                    <a:pt x="0" y="12"/>
                    <a:pt x="1" y="13"/>
                  </a:cubicBezTo>
                  <a:cubicBezTo>
                    <a:pt x="2" y="13"/>
                    <a:pt x="2" y="13"/>
                    <a:pt x="2" y="14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ExtraShape3"/>
            <p:cNvSpPr/>
            <p:nvPr/>
          </p:nvSpPr>
          <p:spPr bwMode="auto">
            <a:xfrm>
              <a:off x="6543616" y="3396540"/>
              <a:ext cx="411118" cy="1515227"/>
            </a:xfrm>
            <a:custGeom>
              <a:avLst/>
              <a:gdLst>
                <a:gd name="T0" fmla="*/ 25 w 334"/>
                <a:gd name="T1" fmla="*/ 1231 h 1231"/>
                <a:gd name="T2" fmla="*/ 334 w 334"/>
                <a:gd name="T3" fmla="*/ 6 h 1231"/>
                <a:gd name="T4" fmla="*/ 310 w 334"/>
                <a:gd name="T5" fmla="*/ 0 h 1231"/>
                <a:gd name="T6" fmla="*/ 0 w 334"/>
                <a:gd name="T7" fmla="*/ 1223 h 1231"/>
                <a:gd name="T8" fmla="*/ 25 w 334"/>
                <a:gd name="T9" fmla="*/ 1231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1231">
                  <a:moveTo>
                    <a:pt x="25" y="1231"/>
                  </a:moveTo>
                  <a:lnTo>
                    <a:pt x="334" y="6"/>
                  </a:lnTo>
                  <a:lnTo>
                    <a:pt x="310" y="0"/>
                  </a:lnTo>
                  <a:lnTo>
                    <a:pt x="0" y="1223"/>
                  </a:lnTo>
                  <a:lnTo>
                    <a:pt x="25" y="1231"/>
                  </a:lnTo>
                  <a:close/>
                </a:path>
              </a:pathLst>
            </a:cu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ExtraShape4"/>
            <p:cNvSpPr/>
            <p:nvPr/>
          </p:nvSpPr>
          <p:spPr bwMode="auto">
            <a:xfrm>
              <a:off x="6925193" y="3396540"/>
              <a:ext cx="420965" cy="1515227"/>
            </a:xfrm>
            <a:custGeom>
              <a:avLst/>
              <a:gdLst>
                <a:gd name="T0" fmla="*/ 24 w 342"/>
                <a:gd name="T1" fmla="*/ 1231 h 1231"/>
                <a:gd name="T2" fmla="*/ 342 w 342"/>
                <a:gd name="T3" fmla="*/ 6 h 1231"/>
                <a:gd name="T4" fmla="*/ 317 w 342"/>
                <a:gd name="T5" fmla="*/ 0 h 1231"/>
                <a:gd name="T6" fmla="*/ 0 w 342"/>
                <a:gd name="T7" fmla="*/ 1223 h 1231"/>
                <a:gd name="T8" fmla="*/ 24 w 342"/>
                <a:gd name="T9" fmla="*/ 1231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231">
                  <a:moveTo>
                    <a:pt x="24" y="1231"/>
                  </a:moveTo>
                  <a:lnTo>
                    <a:pt x="342" y="6"/>
                  </a:lnTo>
                  <a:lnTo>
                    <a:pt x="317" y="0"/>
                  </a:lnTo>
                  <a:lnTo>
                    <a:pt x="0" y="1223"/>
                  </a:lnTo>
                  <a:lnTo>
                    <a:pt x="24" y="1231"/>
                  </a:lnTo>
                  <a:close/>
                </a:path>
              </a:pathLst>
            </a:cu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ExtraShape3"/>
            <p:cNvSpPr/>
            <p:nvPr/>
          </p:nvSpPr>
          <p:spPr bwMode="auto">
            <a:xfrm>
              <a:off x="6883342" y="3607022"/>
              <a:ext cx="391423" cy="30773"/>
            </a:xfrm>
            <a:prstGeom prst="rect">
              <a:avLst/>
            </a:pr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ExtraShape1"/>
            <p:cNvSpPr/>
            <p:nvPr/>
          </p:nvSpPr>
          <p:spPr bwMode="auto">
            <a:xfrm>
              <a:off x="6832876" y="3815043"/>
              <a:ext cx="387731" cy="30773"/>
            </a:xfrm>
            <a:prstGeom prst="rect">
              <a:avLst/>
            </a:pr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ExtraShape1"/>
            <p:cNvSpPr/>
            <p:nvPr/>
          </p:nvSpPr>
          <p:spPr bwMode="auto">
            <a:xfrm>
              <a:off x="6778717" y="4018140"/>
              <a:ext cx="387731" cy="34465"/>
            </a:xfrm>
            <a:prstGeom prst="rect">
              <a:avLst/>
            </a:pr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ExtraShape2"/>
            <p:cNvSpPr/>
            <p:nvPr/>
          </p:nvSpPr>
          <p:spPr bwMode="auto">
            <a:xfrm>
              <a:off x="6727020" y="4226160"/>
              <a:ext cx="384038" cy="33234"/>
            </a:xfrm>
            <a:prstGeom prst="rect">
              <a:avLst/>
            </a:pr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ExtraShape3"/>
            <p:cNvSpPr/>
            <p:nvPr/>
          </p:nvSpPr>
          <p:spPr bwMode="auto">
            <a:xfrm>
              <a:off x="6672860" y="4432950"/>
              <a:ext cx="387731" cy="30773"/>
            </a:xfrm>
            <a:prstGeom prst="rect">
              <a:avLst/>
            </a:pr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ExtraShape4"/>
            <p:cNvSpPr/>
            <p:nvPr/>
          </p:nvSpPr>
          <p:spPr bwMode="auto">
            <a:xfrm>
              <a:off x="6622393" y="4639740"/>
              <a:ext cx="384038" cy="30773"/>
            </a:xfrm>
            <a:prstGeom prst="rect">
              <a:avLst/>
            </a:prstGeom>
            <a:solidFill>
              <a:srgbClr val="F25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ExtraShape5"/>
            <p:cNvSpPr/>
            <p:nvPr/>
          </p:nvSpPr>
          <p:spPr bwMode="auto">
            <a:xfrm>
              <a:off x="7315385" y="3396540"/>
              <a:ext cx="411118" cy="1515227"/>
            </a:xfrm>
            <a:custGeom>
              <a:avLst/>
              <a:gdLst>
                <a:gd name="T0" fmla="*/ 312 w 334"/>
                <a:gd name="T1" fmla="*/ 1231 h 1231"/>
                <a:gd name="T2" fmla="*/ 334 w 334"/>
                <a:gd name="T3" fmla="*/ 1223 h 1231"/>
                <a:gd name="T4" fmla="*/ 25 w 334"/>
                <a:gd name="T5" fmla="*/ 0 h 1231"/>
                <a:gd name="T6" fmla="*/ 0 w 334"/>
                <a:gd name="T7" fmla="*/ 6 h 1231"/>
                <a:gd name="T8" fmla="*/ 312 w 334"/>
                <a:gd name="T9" fmla="*/ 1231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1231">
                  <a:moveTo>
                    <a:pt x="312" y="1231"/>
                  </a:moveTo>
                  <a:lnTo>
                    <a:pt x="334" y="1223"/>
                  </a:lnTo>
                  <a:lnTo>
                    <a:pt x="25" y="0"/>
                  </a:lnTo>
                  <a:lnTo>
                    <a:pt x="0" y="6"/>
                  </a:lnTo>
                  <a:lnTo>
                    <a:pt x="312" y="1231"/>
                  </a:lnTo>
                  <a:close/>
                </a:path>
              </a:pathLst>
            </a:cu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ExtraShape6"/>
            <p:cNvSpPr/>
            <p:nvPr/>
          </p:nvSpPr>
          <p:spPr bwMode="auto">
            <a:xfrm>
              <a:off x="6925193" y="3396540"/>
              <a:ext cx="420965" cy="1515227"/>
            </a:xfrm>
            <a:custGeom>
              <a:avLst/>
              <a:gdLst>
                <a:gd name="T0" fmla="*/ 317 w 342"/>
                <a:gd name="T1" fmla="*/ 1231 h 1231"/>
                <a:gd name="T2" fmla="*/ 342 w 342"/>
                <a:gd name="T3" fmla="*/ 1223 h 1231"/>
                <a:gd name="T4" fmla="*/ 24 w 342"/>
                <a:gd name="T5" fmla="*/ 0 h 1231"/>
                <a:gd name="T6" fmla="*/ 0 w 342"/>
                <a:gd name="T7" fmla="*/ 6 h 1231"/>
                <a:gd name="T8" fmla="*/ 317 w 342"/>
                <a:gd name="T9" fmla="*/ 1231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231">
                  <a:moveTo>
                    <a:pt x="317" y="1231"/>
                  </a:moveTo>
                  <a:lnTo>
                    <a:pt x="342" y="1223"/>
                  </a:lnTo>
                  <a:lnTo>
                    <a:pt x="24" y="0"/>
                  </a:lnTo>
                  <a:lnTo>
                    <a:pt x="0" y="6"/>
                  </a:lnTo>
                  <a:lnTo>
                    <a:pt x="317" y="1231"/>
                  </a:lnTo>
                  <a:close/>
                </a:path>
              </a:pathLst>
            </a:cu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ExtraShape4"/>
            <p:cNvSpPr/>
            <p:nvPr/>
          </p:nvSpPr>
          <p:spPr bwMode="auto">
            <a:xfrm>
              <a:off x="6999046" y="3607022"/>
              <a:ext cx="387731" cy="30773"/>
            </a:xfrm>
            <a:prstGeom prst="rect">
              <a:avLst/>
            </a:pr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ExtraShape"/>
            <p:cNvSpPr/>
            <p:nvPr/>
          </p:nvSpPr>
          <p:spPr bwMode="auto">
            <a:xfrm>
              <a:off x="7050743" y="3815043"/>
              <a:ext cx="390193" cy="30773"/>
            </a:xfrm>
            <a:prstGeom prst="rect">
              <a:avLst/>
            </a:pr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ExtraShape5"/>
            <p:cNvSpPr/>
            <p:nvPr/>
          </p:nvSpPr>
          <p:spPr bwMode="auto">
            <a:xfrm>
              <a:off x="7104903" y="4018140"/>
              <a:ext cx="387731" cy="34465"/>
            </a:xfrm>
            <a:prstGeom prst="rect">
              <a:avLst/>
            </a:pr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ExtraShape6"/>
            <p:cNvSpPr/>
            <p:nvPr/>
          </p:nvSpPr>
          <p:spPr bwMode="auto">
            <a:xfrm>
              <a:off x="7159062" y="4226160"/>
              <a:ext cx="384038" cy="33234"/>
            </a:xfrm>
            <a:prstGeom prst="rect">
              <a:avLst/>
            </a:pr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ExtraShape7"/>
            <p:cNvSpPr/>
            <p:nvPr/>
          </p:nvSpPr>
          <p:spPr bwMode="auto">
            <a:xfrm>
              <a:off x="7213221" y="4432950"/>
              <a:ext cx="384038" cy="30773"/>
            </a:xfrm>
            <a:prstGeom prst="rect">
              <a:avLst/>
            </a:pr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ExtraShape8"/>
            <p:cNvSpPr/>
            <p:nvPr/>
          </p:nvSpPr>
          <p:spPr bwMode="auto">
            <a:xfrm>
              <a:off x="7264918" y="4639740"/>
              <a:ext cx="384038" cy="30773"/>
            </a:xfrm>
            <a:prstGeom prst="rect">
              <a:avLst/>
            </a:pr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ExtraShape1"/>
            <p:cNvSpPr/>
            <p:nvPr/>
          </p:nvSpPr>
          <p:spPr bwMode="auto">
            <a:xfrm>
              <a:off x="4623426" y="4830528"/>
              <a:ext cx="125551" cy="84932"/>
            </a:xfrm>
            <a:custGeom>
              <a:avLst/>
              <a:gdLst>
                <a:gd name="T0" fmla="*/ 34 w 37"/>
                <a:gd name="T1" fmla="*/ 20 h 25"/>
                <a:gd name="T2" fmla="*/ 36 w 37"/>
                <a:gd name="T3" fmla="*/ 20 h 25"/>
                <a:gd name="T4" fmla="*/ 37 w 37"/>
                <a:gd name="T5" fmla="*/ 22 h 25"/>
                <a:gd name="T6" fmla="*/ 37 w 37"/>
                <a:gd name="T7" fmla="*/ 23 h 25"/>
                <a:gd name="T8" fmla="*/ 30 w 37"/>
                <a:gd name="T9" fmla="*/ 25 h 25"/>
                <a:gd name="T10" fmla="*/ 4 w 37"/>
                <a:gd name="T11" fmla="*/ 25 h 25"/>
                <a:gd name="T12" fmla="*/ 2 w 37"/>
                <a:gd name="T13" fmla="*/ 25 h 25"/>
                <a:gd name="T14" fmla="*/ 1 w 37"/>
                <a:gd name="T15" fmla="*/ 24 h 25"/>
                <a:gd name="T16" fmla="*/ 1 w 37"/>
                <a:gd name="T17" fmla="*/ 14 h 25"/>
                <a:gd name="T18" fmla="*/ 2 w 37"/>
                <a:gd name="T19" fmla="*/ 5 h 25"/>
                <a:gd name="T20" fmla="*/ 3 w 37"/>
                <a:gd name="T21" fmla="*/ 2 h 25"/>
                <a:gd name="T22" fmla="*/ 4 w 37"/>
                <a:gd name="T23" fmla="*/ 1 h 25"/>
                <a:gd name="T24" fmla="*/ 13 w 37"/>
                <a:gd name="T25" fmla="*/ 0 h 25"/>
                <a:gd name="T26" fmla="*/ 13 w 37"/>
                <a:gd name="T27" fmla="*/ 10 h 25"/>
                <a:gd name="T28" fmla="*/ 34 w 37"/>
                <a:gd name="T2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5">
                  <a:moveTo>
                    <a:pt x="34" y="20"/>
                  </a:moveTo>
                  <a:cubicBezTo>
                    <a:pt x="34" y="20"/>
                    <a:pt x="35" y="20"/>
                    <a:pt x="36" y="20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5" y="25"/>
                    <a:pt x="33" y="25"/>
                    <a:pt x="30" y="25"/>
                  </a:cubicBezTo>
                  <a:cubicBezTo>
                    <a:pt x="21" y="25"/>
                    <a:pt x="12" y="25"/>
                    <a:pt x="4" y="25"/>
                  </a:cubicBezTo>
                  <a:cubicBezTo>
                    <a:pt x="3" y="25"/>
                    <a:pt x="3" y="25"/>
                    <a:pt x="2" y="25"/>
                  </a:cubicBezTo>
                  <a:cubicBezTo>
                    <a:pt x="2" y="24"/>
                    <a:pt x="2" y="24"/>
                    <a:pt x="1" y="24"/>
                  </a:cubicBezTo>
                  <a:cubicBezTo>
                    <a:pt x="0" y="21"/>
                    <a:pt x="0" y="17"/>
                    <a:pt x="1" y="14"/>
                  </a:cubicBezTo>
                  <a:cubicBezTo>
                    <a:pt x="1" y="11"/>
                    <a:pt x="3" y="8"/>
                    <a:pt x="2" y="5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3" y="0"/>
                    <a:pt x="13" y="10"/>
                    <a:pt x="13" y="10"/>
                  </a:cubicBezTo>
                  <a:cubicBezTo>
                    <a:pt x="16" y="18"/>
                    <a:pt x="27" y="19"/>
                    <a:pt x="34" y="20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ExtraShape2"/>
            <p:cNvSpPr/>
            <p:nvPr/>
          </p:nvSpPr>
          <p:spPr bwMode="auto">
            <a:xfrm>
              <a:off x="4490490" y="4168309"/>
              <a:ext cx="210483" cy="681914"/>
            </a:xfrm>
            <a:custGeom>
              <a:avLst/>
              <a:gdLst>
                <a:gd name="T0" fmla="*/ 28 w 62"/>
                <a:gd name="T1" fmla="*/ 0 h 201"/>
                <a:gd name="T2" fmla="*/ 13 w 62"/>
                <a:gd name="T3" fmla="*/ 4 h 201"/>
                <a:gd name="T4" fmla="*/ 12 w 62"/>
                <a:gd name="T5" fmla="*/ 48 h 201"/>
                <a:gd name="T6" fmla="*/ 23 w 62"/>
                <a:gd name="T7" fmla="*/ 87 h 201"/>
                <a:gd name="T8" fmla="*/ 33 w 62"/>
                <a:gd name="T9" fmla="*/ 152 h 201"/>
                <a:gd name="T10" fmla="*/ 36 w 62"/>
                <a:gd name="T11" fmla="*/ 201 h 201"/>
                <a:gd name="T12" fmla="*/ 54 w 62"/>
                <a:gd name="T13" fmla="*/ 201 h 201"/>
                <a:gd name="T14" fmla="*/ 58 w 62"/>
                <a:gd name="T15" fmla="*/ 175 h 201"/>
                <a:gd name="T16" fmla="*/ 59 w 62"/>
                <a:gd name="T17" fmla="*/ 148 h 201"/>
                <a:gd name="T18" fmla="*/ 57 w 62"/>
                <a:gd name="T19" fmla="*/ 25 h 201"/>
                <a:gd name="T20" fmla="*/ 52 w 62"/>
                <a:gd name="T21" fmla="*/ 6 h 201"/>
                <a:gd name="T22" fmla="*/ 43 w 62"/>
                <a:gd name="T23" fmla="*/ 2 h 201"/>
                <a:gd name="T24" fmla="*/ 32 w 62"/>
                <a:gd name="T25" fmla="*/ 0 h 201"/>
                <a:gd name="T26" fmla="*/ 28 w 62"/>
                <a:gd name="T2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201">
                  <a:moveTo>
                    <a:pt x="28" y="0"/>
                  </a:moveTo>
                  <a:cubicBezTo>
                    <a:pt x="23" y="0"/>
                    <a:pt x="18" y="2"/>
                    <a:pt x="13" y="4"/>
                  </a:cubicBezTo>
                  <a:cubicBezTo>
                    <a:pt x="0" y="9"/>
                    <a:pt x="9" y="38"/>
                    <a:pt x="12" y="48"/>
                  </a:cubicBezTo>
                  <a:cubicBezTo>
                    <a:pt x="15" y="61"/>
                    <a:pt x="19" y="74"/>
                    <a:pt x="23" y="87"/>
                  </a:cubicBezTo>
                  <a:cubicBezTo>
                    <a:pt x="28" y="108"/>
                    <a:pt x="31" y="130"/>
                    <a:pt x="33" y="152"/>
                  </a:cubicBezTo>
                  <a:cubicBezTo>
                    <a:pt x="33" y="156"/>
                    <a:pt x="36" y="201"/>
                    <a:pt x="36" y="201"/>
                  </a:cubicBezTo>
                  <a:cubicBezTo>
                    <a:pt x="42" y="201"/>
                    <a:pt x="48" y="201"/>
                    <a:pt x="54" y="201"/>
                  </a:cubicBezTo>
                  <a:cubicBezTo>
                    <a:pt x="56" y="201"/>
                    <a:pt x="58" y="177"/>
                    <a:pt x="58" y="175"/>
                  </a:cubicBezTo>
                  <a:cubicBezTo>
                    <a:pt x="59" y="166"/>
                    <a:pt x="59" y="157"/>
                    <a:pt x="59" y="148"/>
                  </a:cubicBezTo>
                  <a:cubicBezTo>
                    <a:pt x="62" y="108"/>
                    <a:pt x="59" y="66"/>
                    <a:pt x="57" y="25"/>
                  </a:cubicBezTo>
                  <a:cubicBezTo>
                    <a:pt x="57" y="18"/>
                    <a:pt x="56" y="11"/>
                    <a:pt x="52" y="6"/>
                  </a:cubicBezTo>
                  <a:cubicBezTo>
                    <a:pt x="50" y="4"/>
                    <a:pt x="45" y="3"/>
                    <a:pt x="43" y="2"/>
                  </a:cubicBezTo>
                  <a:cubicBezTo>
                    <a:pt x="39" y="1"/>
                    <a:pt x="36" y="0"/>
                    <a:pt x="32" y="0"/>
                  </a:cubicBezTo>
                  <a:cubicBezTo>
                    <a:pt x="30" y="0"/>
                    <a:pt x="29" y="0"/>
                    <a:pt x="28" y="0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ExtraShape3"/>
            <p:cNvSpPr/>
            <p:nvPr/>
          </p:nvSpPr>
          <p:spPr bwMode="auto">
            <a:xfrm>
              <a:off x="4494183" y="4830528"/>
              <a:ext cx="125551" cy="84932"/>
            </a:xfrm>
            <a:custGeom>
              <a:avLst/>
              <a:gdLst>
                <a:gd name="T0" fmla="*/ 34 w 37"/>
                <a:gd name="T1" fmla="*/ 20 h 25"/>
                <a:gd name="T2" fmla="*/ 36 w 37"/>
                <a:gd name="T3" fmla="*/ 20 h 25"/>
                <a:gd name="T4" fmla="*/ 37 w 37"/>
                <a:gd name="T5" fmla="*/ 22 h 25"/>
                <a:gd name="T6" fmla="*/ 37 w 37"/>
                <a:gd name="T7" fmla="*/ 23 h 25"/>
                <a:gd name="T8" fmla="*/ 30 w 37"/>
                <a:gd name="T9" fmla="*/ 25 h 25"/>
                <a:gd name="T10" fmla="*/ 4 w 37"/>
                <a:gd name="T11" fmla="*/ 25 h 25"/>
                <a:gd name="T12" fmla="*/ 2 w 37"/>
                <a:gd name="T13" fmla="*/ 25 h 25"/>
                <a:gd name="T14" fmla="*/ 1 w 37"/>
                <a:gd name="T15" fmla="*/ 24 h 25"/>
                <a:gd name="T16" fmla="*/ 1 w 37"/>
                <a:gd name="T17" fmla="*/ 14 h 25"/>
                <a:gd name="T18" fmla="*/ 2 w 37"/>
                <a:gd name="T19" fmla="*/ 5 h 25"/>
                <a:gd name="T20" fmla="*/ 3 w 37"/>
                <a:gd name="T21" fmla="*/ 2 h 25"/>
                <a:gd name="T22" fmla="*/ 4 w 37"/>
                <a:gd name="T23" fmla="*/ 1 h 25"/>
                <a:gd name="T24" fmla="*/ 13 w 37"/>
                <a:gd name="T25" fmla="*/ 0 h 25"/>
                <a:gd name="T26" fmla="*/ 13 w 37"/>
                <a:gd name="T27" fmla="*/ 10 h 25"/>
                <a:gd name="T28" fmla="*/ 34 w 37"/>
                <a:gd name="T2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5">
                  <a:moveTo>
                    <a:pt x="34" y="20"/>
                  </a:moveTo>
                  <a:cubicBezTo>
                    <a:pt x="34" y="20"/>
                    <a:pt x="35" y="20"/>
                    <a:pt x="36" y="20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5" y="25"/>
                    <a:pt x="33" y="25"/>
                    <a:pt x="30" y="25"/>
                  </a:cubicBezTo>
                  <a:cubicBezTo>
                    <a:pt x="21" y="25"/>
                    <a:pt x="12" y="25"/>
                    <a:pt x="4" y="25"/>
                  </a:cubicBezTo>
                  <a:cubicBezTo>
                    <a:pt x="3" y="25"/>
                    <a:pt x="3" y="25"/>
                    <a:pt x="2" y="25"/>
                  </a:cubicBezTo>
                  <a:cubicBezTo>
                    <a:pt x="2" y="24"/>
                    <a:pt x="2" y="24"/>
                    <a:pt x="1" y="24"/>
                  </a:cubicBezTo>
                  <a:cubicBezTo>
                    <a:pt x="0" y="21"/>
                    <a:pt x="0" y="17"/>
                    <a:pt x="1" y="14"/>
                  </a:cubicBezTo>
                  <a:cubicBezTo>
                    <a:pt x="1" y="11"/>
                    <a:pt x="3" y="8"/>
                    <a:pt x="2" y="5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3" y="0"/>
                    <a:pt x="13" y="10"/>
                    <a:pt x="13" y="10"/>
                  </a:cubicBezTo>
                  <a:cubicBezTo>
                    <a:pt x="16" y="18"/>
                    <a:pt x="27" y="19"/>
                    <a:pt x="34" y="20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ExtraShape4"/>
            <p:cNvSpPr/>
            <p:nvPr/>
          </p:nvSpPr>
          <p:spPr bwMode="auto">
            <a:xfrm>
              <a:off x="4554497" y="3730111"/>
              <a:ext cx="61545" cy="98471"/>
            </a:xfrm>
            <a:custGeom>
              <a:avLst/>
              <a:gdLst>
                <a:gd name="T0" fmla="*/ 17 w 18"/>
                <a:gd name="T1" fmla="*/ 27 h 29"/>
                <a:gd name="T2" fmla="*/ 17 w 18"/>
                <a:gd name="T3" fmla="*/ 28 h 29"/>
                <a:gd name="T4" fmla="*/ 15 w 18"/>
                <a:gd name="T5" fmla="*/ 29 h 29"/>
                <a:gd name="T6" fmla="*/ 1 w 18"/>
                <a:gd name="T7" fmla="*/ 23 h 29"/>
                <a:gd name="T8" fmla="*/ 0 w 18"/>
                <a:gd name="T9" fmla="*/ 22 h 29"/>
                <a:gd name="T10" fmla="*/ 0 w 18"/>
                <a:gd name="T11" fmla="*/ 21 h 29"/>
                <a:gd name="T12" fmla="*/ 5 w 18"/>
                <a:gd name="T13" fmla="*/ 2 h 29"/>
                <a:gd name="T14" fmla="*/ 6 w 18"/>
                <a:gd name="T15" fmla="*/ 1 h 29"/>
                <a:gd name="T16" fmla="*/ 7 w 18"/>
                <a:gd name="T17" fmla="*/ 0 h 29"/>
                <a:gd name="T18" fmla="*/ 14 w 18"/>
                <a:gd name="T19" fmla="*/ 1 h 29"/>
                <a:gd name="T20" fmla="*/ 17 w 18"/>
                <a:gd name="T21" fmla="*/ 12 h 29"/>
                <a:gd name="T22" fmla="*/ 17 w 18"/>
                <a:gd name="T2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9">
                  <a:moveTo>
                    <a:pt x="17" y="27"/>
                  </a:moveTo>
                  <a:cubicBezTo>
                    <a:pt x="17" y="28"/>
                    <a:pt x="17" y="28"/>
                    <a:pt x="17" y="28"/>
                  </a:cubicBezTo>
                  <a:cubicBezTo>
                    <a:pt x="17" y="29"/>
                    <a:pt x="16" y="29"/>
                    <a:pt x="15" y="29"/>
                  </a:cubicBezTo>
                  <a:cubicBezTo>
                    <a:pt x="10" y="29"/>
                    <a:pt x="5" y="27"/>
                    <a:pt x="1" y="23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4"/>
                    <a:pt x="4" y="8"/>
                    <a:pt x="5" y="2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10" y="0"/>
                    <a:pt x="12" y="0"/>
                    <a:pt x="14" y="1"/>
                  </a:cubicBezTo>
                  <a:cubicBezTo>
                    <a:pt x="18" y="3"/>
                    <a:pt x="17" y="8"/>
                    <a:pt x="17" y="12"/>
                  </a:cubicBezTo>
                  <a:cubicBezTo>
                    <a:pt x="17" y="17"/>
                    <a:pt x="18" y="22"/>
                    <a:pt x="17" y="27"/>
                  </a:cubicBezTo>
                  <a:close/>
                </a:path>
              </a:pathLst>
            </a:custGeom>
            <a:solidFill>
              <a:srgbClr val="D9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ExtraShape5"/>
            <p:cNvSpPr/>
            <p:nvPr/>
          </p:nvSpPr>
          <p:spPr bwMode="auto">
            <a:xfrm>
              <a:off x="4446178" y="4116611"/>
              <a:ext cx="160016" cy="733611"/>
            </a:xfrm>
            <a:custGeom>
              <a:avLst/>
              <a:gdLst>
                <a:gd name="T0" fmla="*/ 3 w 47"/>
                <a:gd name="T1" fmla="*/ 16 h 216"/>
                <a:gd name="T2" fmla="*/ 2 w 47"/>
                <a:gd name="T3" fmla="*/ 28 h 216"/>
                <a:gd name="T4" fmla="*/ 6 w 47"/>
                <a:gd name="T5" fmla="*/ 138 h 216"/>
                <a:gd name="T6" fmla="*/ 11 w 47"/>
                <a:gd name="T7" fmla="*/ 216 h 216"/>
                <a:gd name="T8" fmla="*/ 29 w 47"/>
                <a:gd name="T9" fmla="*/ 216 h 216"/>
                <a:gd name="T10" fmla="*/ 33 w 47"/>
                <a:gd name="T11" fmla="*/ 190 h 216"/>
                <a:gd name="T12" fmla="*/ 34 w 47"/>
                <a:gd name="T13" fmla="*/ 163 h 216"/>
                <a:gd name="T14" fmla="*/ 36 w 47"/>
                <a:gd name="T15" fmla="*/ 121 h 216"/>
                <a:gd name="T16" fmla="*/ 40 w 47"/>
                <a:gd name="T17" fmla="*/ 70 h 216"/>
                <a:gd name="T18" fmla="*/ 44 w 47"/>
                <a:gd name="T19" fmla="*/ 40 h 216"/>
                <a:gd name="T20" fmla="*/ 43 w 47"/>
                <a:gd name="T21" fmla="*/ 12 h 216"/>
                <a:gd name="T22" fmla="*/ 32 w 47"/>
                <a:gd name="T23" fmla="*/ 2 h 216"/>
                <a:gd name="T24" fmla="*/ 18 w 47"/>
                <a:gd name="T25" fmla="*/ 0 h 216"/>
                <a:gd name="T26" fmla="*/ 11 w 47"/>
                <a:gd name="T27" fmla="*/ 1 h 216"/>
                <a:gd name="T28" fmla="*/ 3 w 47"/>
                <a:gd name="T29" fmla="*/ 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216">
                  <a:moveTo>
                    <a:pt x="3" y="16"/>
                  </a:moveTo>
                  <a:cubicBezTo>
                    <a:pt x="3" y="20"/>
                    <a:pt x="2" y="24"/>
                    <a:pt x="2" y="28"/>
                  </a:cubicBezTo>
                  <a:cubicBezTo>
                    <a:pt x="0" y="65"/>
                    <a:pt x="3" y="101"/>
                    <a:pt x="6" y="138"/>
                  </a:cubicBezTo>
                  <a:cubicBezTo>
                    <a:pt x="8" y="164"/>
                    <a:pt x="10" y="190"/>
                    <a:pt x="11" y="216"/>
                  </a:cubicBezTo>
                  <a:cubicBezTo>
                    <a:pt x="17" y="216"/>
                    <a:pt x="23" y="216"/>
                    <a:pt x="29" y="216"/>
                  </a:cubicBezTo>
                  <a:cubicBezTo>
                    <a:pt x="31" y="216"/>
                    <a:pt x="33" y="192"/>
                    <a:pt x="33" y="190"/>
                  </a:cubicBezTo>
                  <a:cubicBezTo>
                    <a:pt x="34" y="181"/>
                    <a:pt x="34" y="172"/>
                    <a:pt x="34" y="163"/>
                  </a:cubicBezTo>
                  <a:cubicBezTo>
                    <a:pt x="34" y="149"/>
                    <a:pt x="36" y="135"/>
                    <a:pt x="36" y="121"/>
                  </a:cubicBezTo>
                  <a:cubicBezTo>
                    <a:pt x="37" y="104"/>
                    <a:pt x="38" y="87"/>
                    <a:pt x="40" y="70"/>
                  </a:cubicBezTo>
                  <a:cubicBezTo>
                    <a:pt x="41" y="60"/>
                    <a:pt x="43" y="50"/>
                    <a:pt x="44" y="40"/>
                  </a:cubicBezTo>
                  <a:cubicBezTo>
                    <a:pt x="45" y="31"/>
                    <a:pt x="47" y="20"/>
                    <a:pt x="43" y="12"/>
                  </a:cubicBezTo>
                  <a:cubicBezTo>
                    <a:pt x="41" y="7"/>
                    <a:pt x="37" y="4"/>
                    <a:pt x="32" y="2"/>
                  </a:cubicBezTo>
                  <a:cubicBezTo>
                    <a:pt x="28" y="0"/>
                    <a:pt x="23" y="0"/>
                    <a:pt x="18" y="0"/>
                  </a:cubicBezTo>
                  <a:cubicBezTo>
                    <a:pt x="16" y="0"/>
                    <a:pt x="13" y="0"/>
                    <a:pt x="11" y="1"/>
                  </a:cubicBezTo>
                  <a:cubicBezTo>
                    <a:pt x="5" y="3"/>
                    <a:pt x="4" y="11"/>
                    <a:pt x="3" y="16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ExtraShape6"/>
            <p:cNvSpPr/>
            <p:nvPr/>
          </p:nvSpPr>
          <p:spPr bwMode="auto">
            <a:xfrm>
              <a:off x="4483105" y="3495011"/>
              <a:ext cx="242486" cy="320032"/>
            </a:xfrm>
            <a:custGeom>
              <a:avLst/>
              <a:gdLst>
                <a:gd name="T0" fmla="*/ 49 w 71"/>
                <a:gd name="T1" fmla="*/ 73 h 94"/>
                <a:gd name="T2" fmla="*/ 22 w 71"/>
                <a:gd name="T3" fmla="*/ 21 h 94"/>
                <a:gd name="T4" fmla="*/ 48 w 71"/>
                <a:gd name="T5" fmla="*/ 73 h 94"/>
                <a:gd name="T6" fmla="*/ 49 w 71"/>
                <a:gd name="T7" fmla="*/ 7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4">
                  <a:moveTo>
                    <a:pt x="49" y="73"/>
                  </a:moveTo>
                  <a:cubicBezTo>
                    <a:pt x="71" y="53"/>
                    <a:pt x="54" y="0"/>
                    <a:pt x="22" y="21"/>
                  </a:cubicBezTo>
                  <a:cubicBezTo>
                    <a:pt x="0" y="37"/>
                    <a:pt x="21" y="94"/>
                    <a:pt x="48" y="73"/>
                  </a:cubicBezTo>
                  <a:cubicBezTo>
                    <a:pt x="48" y="73"/>
                    <a:pt x="49" y="73"/>
                    <a:pt x="49" y="73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ExtraShape7"/>
            <p:cNvSpPr/>
            <p:nvPr/>
          </p:nvSpPr>
          <p:spPr bwMode="auto">
            <a:xfrm>
              <a:off x="4449871" y="3776885"/>
              <a:ext cx="233869" cy="455430"/>
            </a:xfrm>
            <a:custGeom>
              <a:avLst/>
              <a:gdLst>
                <a:gd name="T0" fmla="*/ 65 w 69"/>
                <a:gd name="T1" fmla="*/ 21 h 134"/>
                <a:gd name="T2" fmla="*/ 67 w 69"/>
                <a:gd name="T3" fmla="*/ 51 h 134"/>
                <a:gd name="T4" fmla="*/ 69 w 69"/>
                <a:gd name="T5" fmla="*/ 123 h 134"/>
                <a:gd name="T6" fmla="*/ 68 w 69"/>
                <a:gd name="T7" fmla="*/ 128 h 134"/>
                <a:gd name="T8" fmla="*/ 64 w 69"/>
                <a:gd name="T9" fmla="*/ 130 h 134"/>
                <a:gd name="T10" fmla="*/ 22 w 69"/>
                <a:gd name="T11" fmla="*/ 133 h 134"/>
                <a:gd name="T12" fmla="*/ 4 w 69"/>
                <a:gd name="T13" fmla="*/ 131 h 134"/>
                <a:gd name="T14" fmla="*/ 1 w 69"/>
                <a:gd name="T15" fmla="*/ 129 h 134"/>
                <a:gd name="T16" fmla="*/ 0 w 69"/>
                <a:gd name="T17" fmla="*/ 125 h 134"/>
                <a:gd name="T18" fmla="*/ 5 w 69"/>
                <a:gd name="T19" fmla="*/ 65 h 134"/>
                <a:gd name="T20" fmla="*/ 13 w 69"/>
                <a:gd name="T21" fmla="*/ 18 h 134"/>
                <a:gd name="T22" fmla="*/ 50 w 69"/>
                <a:gd name="T23" fmla="*/ 5 h 134"/>
                <a:gd name="T24" fmla="*/ 61 w 69"/>
                <a:gd name="T25" fmla="*/ 13 h 134"/>
                <a:gd name="T26" fmla="*/ 65 w 69"/>
                <a:gd name="T27" fmla="*/ 2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134">
                  <a:moveTo>
                    <a:pt x="65" y="21"/>
                  </a:moveTo>
                  <a:cubicBezTo>
                    <a:pt x="67" y="31"/>
                    <a:pt x="67" y="42"/>
                    <a:pt x="67" y="51"/>
                  </a:cubicBezTo>
                  <a:cubicBezTo>
                    <a:pt x="68" y="75"/>
                    <a:pt x="68" y="99"/>
                    <a:pt x="69" y="123"/>
                  </a:cubicBezTo>
                  <a:cubicBezTo>
                    <a:pt x="69" y="125"/>
                    <a:pt x="69" y="126"/>
                    <a:pt x="68" y="128"/>
                  </a:cubicBezTo>
                  <a:cubicBezTo>
                    <a:pt x="67" y="129"/>
                    <a:pt x="66" y="130"/>
                    <a:pt x="64" y="130"/>
                  </a:cubicBezTo>
                  <a:cubicBezTo>
                    <a:pt x="50" y="134"/>
                    <a:pt x="36" y="134"/>
                    <a:pt x="22" y="133"/>
                  </a:cubicBezTo>
                  <a:cubicBezTo>
                    <a:pt x="16" y="133"/>
                    <a:pt x="9" y="133"/>
                    <a:pt x="4" y="131"/>
                  </a:cubicBezTo>
                  <a:cubicBezTo>
                    <a:pt x="3" y="130"/>
                    <a:pt x="1" y="130"/>
                    <a:pt x="1" y="129"/>
                  </a:cubicBezTo>
                  <a:cubicBezTo>
                    <a:pt x="0" y="128"/>
                    <a:pt x="0" y="126"/>
                    <a:pt x="0" y="125"/>
                  </a:cubicBezTo>
                  <a:cubicBezTo>
                    <a:pt x="1" y="105"/>
                    <a:pt x="2" y="85"/>
                    <a:pt x="5" y="65"/>
                  </a:cubicBezTo>
                  <a:cubicBezTo>
                    <a:pt x="7" y="50"/>
                    <a:pt x="6" y="33"/>
                    <a:pt x="13" y="18"/>
                  </a:cubicBezTo>
                  <a:cubicBezTo>
                    <a:pt x="20" y="4"/>
                    <a:pt x="36" y="0"/>
                    <a:pt x="50" y="5"/>
                  </a:cubicBezTo>
                  <a:cubicBezTo>
                    <a:pt x="54" y="7"/>
                    <a:pt x="58" y="9"/>
                    <a:pt x="61" y="13"/>
                  </a:cubicBezTo>
                  <a:cubicBezTo>
                    <a:pt x="62" y="15"/>
                    <a:pt x="64" y="18"/>
                    <a:pt x="65" y="21"/>
                  </a:cubicBezTo>
                  <a:close/>
                </a:path>
              </a:pathLst>
            </a:custGeom>
            <a:solidFill>
              <a:srgbClr val="36B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ExtraShape8"/>
            <p:cNvSpPr/>
            <p:nvPr/>
          </p:nvSpPr>
          <p:spPr bwMode="auto">
            <a:xfrm>
              <a:off x="4409251" y="3875357"/>
              <a:ext cx="224022" cy="316339"/>
            </a:xfrm>
            <a:custGeom>
              <a:avLst/>
              <a:gdLst>
                <a:gd name="T0" fmla="*/ 2 w 66"/>
                <a:gd name="T1" fmla="*/ 45 h 93"/>
                <a:gd name="T2" fmla="*/ 1 w 66"/>
                <a:gd name="T3" fmla="*/ 62 h 93"/>
                <a:gd name="T4" fmla="*/ 1 w 66"/>
                <a:gd name="T5" fmla="*/ 67 h 93"/>
                <a:gd name="T6" fmla="*/ 4 w 66"/>
                <a:gd name="T7" fmla="*/ 69 h 93"/>
                <a:gd name="T8" fmla="*/ 28 w 66"/>
                <a:gd name="T9" fmla="*/ 84 h 93"/>
                <a:gd name="T10" fmla="*/ 61 w 66"/>
                <a:gd name="T11" fmla="*/ 93 h 93"/>
                <a:gd name="T12" fmla="*/ 64 w 66"/>
                <a:gd name="T13" fmla="*/ 93 h 93"/>
                <a:gd name="T14" fmla="*/ 65 w 66"/>
                <a:gd name="T15" fmla="*/ 88 h 93"/>
                <a:gd name="T16" fmla="*/ 59 w 66"/>
                <a:gd name="T17" fmla="*/ 83 h 93"/>
                <a:gd name="T18" fmla="*/ 51 w 66"/>
                <a:gd name="T19" fmla="*/ 78 h 93"/>
                <a:gd name="T20" fmla="*/ 35 w 66"/>
                <a:gd name="T21" fmla="*/ 67 h 93"/>
                <a:gd name="T22" fmla="*/ 21 w 66"/>
                <a:gd name="T23" fmla="*/ 59 h 93"/>
                <a:gd name="T24" fmla="*/ 20 w 66"/>
                <a:gd name="T25" fmla="*/ 48 h 93"/>
                <a:gd name="T26" fmla="*/ 26 w 66"/>
                <a:gd name="T27" fmla="*/ 26 h 93"/>
                <a:gd name="T28" fmla="*/ 28 w 66"/>
                <a:gd name="T29" fmla="*/ 18 h 93"/>
                <a:gd name="T30" fmla="*/ 24 w 66"/>
                <a:gd name="T31" fmla="*/ 10 h 93"/>
                <a:gd name="T32" fmla="*/ 2 w 66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3">
                  <a:moveTo>
                    <a:pt x="2" y="45"/>
                  </a:moveTo>
                  <a:cubicBezTo>
                    <a:pt x="1" y="53"/>
                    <a:pt x="0" y="60"/>
                    <a:pt x="1" y="62"/>
                  </a:cubicBezTo>
                  <a:cubicBezTo>
                    <a:pt x="1" y="64"/>
                    <a:pt x="1" y="66"/>
                    <a:pt x="1" y="67"/>
                  </a:cubicBezTo>
                  <a:cubicBezTo>
                    <a:pt x="2" y="68"/>
                    <a:pt x="3" y="69"/>
                    <a:pt x="4" y="69"/>
                  </a:cubicBezTo>
                  <a:cubicBezTo>
                    <a:pt x="12" y="77"/>
                    <a:pt x="17" y="81"/>
                    <a:pt x="28" y="84"/>
                  </a:cubicBezTo>
                  <a:cubicBezTo>
                    <a:pt x="39" y="88"/>
                    <a:pt x="50" y="90"/>
                    <a:pt x="61" y="93"/>
                  </a:cubicBezTo>
                  <a:cubicBezTo>
                    <a:pt x="62" y="93"/>
                    <a:pt x="63" y="93"/>
                    <a:pt x="64" y="93"/>
                  </a:cubicBezTo>
                  <a:cubicBezTo>
                    <a:pt x="66" y="92"/>
                    <a:pt x="66" y="90"/>
                    <a:pt x="65" y="88"/>
                  </a:cubicBezTo>
                  <a:cubicBezTo>
                    <a:pt x="64" y="86"/>
                    <a:pt x="61" y="85"/>
                    <a:pt x="59" y="83"/>
                  </a:cubicBezTo>
                  <a:cubicBezTo>
                    <a:pt x="57" y="81"/>
                    <a:pt x="54" y="80"/>
                    <a:pt x="51" y="78"/>
                  </a:cubicBezTo>
                  <a:cubicBezTo>
                    <a:pt x="46" y="74"/>
                    <a:pt x="40" y="70"/>
                    <a:pt x="35" y="67"/>
                  </a:cubicBezTo>
                  <a:cubicBezTo>
                    <a:pt x="30" y="64"/>
                    <a:pt x="25" y="62"/>
                    <a:pt x="21" y="59"/>
                  </a:cubicBezTo>
                  <a:cubicBezTo>
                    <a:pt x="17" y="56"/>
                    <a:pt x="19" y="51"/>
                    <a:pt x="20" y="48"/>
                  </a:cubicBezTo>
                  <a:cubicBezTo>
                    <a:pt x="22" y="40"/>
                    <a:pt x="24" y="33"/>
                    <a:pt x="26" y="26"/>
                  </a:cubicBezTo>
                  <a:cubicBezTo>
                    <a:pt x="27" y="23"/>
                    <a:pt x="28" y="21"/>
                    <a:pt x="28" y="18"/>
                  </a:cubicBezTo>
                  <a:cubicBezTo>
                    <a:pt x="27" y="15"/>
                    <a:pt x="26" y="12"/>
                    <a:pt x="24" y="10"/>
                  </a:cubicBezTo>
                  <a:cubicBezTo>
                    <a:pt x="11" y="0"/>
                    <a:pt x="4" y="26"/>
                    <a:pt x="2" y="45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ExtraShape9"/>
            <p:cNvSpPr/>
            <p:nvPr/>
          </p:nvSpPr>
          <p:spPr bwMode="auto">
            <a:xfrm>
              <a:off x="4422792" y="3784271"/>
              <a:ext cx="135398" cy="189557"/>
            </a:xfrm>
            <a:custGeom>
              <a:avLst/>
              <a:gdLst>
                <a:gd name="T0" fmla="*/ 38 w 40"/>
                <a:gd name="T1" fmla="*/ 14 h 56"/>
                <a:gd name="T2" fmla="*/ 36 w 40"/>
                <a:gd name="T3" fmla="*/ 36 h 56"/>
                <a:gd name="T4" fmla="*/ 31 w 40"/>
                <a:gd name="T5" fmla="*/ 56 h 56"/>
                <a:gd name="T6" fmla="*/ 2 w 40"/>
                <a:gd name="T7" fmla="*/ 48 h 56"/>
                <a:gd name="T8" fmla="*/ 0 w 40"/>
                <a:gd name="T9" fmla="*/ 47 h 56"/>
                <a:gd name="T10" fmla="*/ 0 w 40"/>
                <a:gd name="T11" fmla="*/ 46 h 56"/>
                <a:gd name="T12" fmla="*/ 6 w 40"/>
                <a:gd name="T13" fmla="*/ 26 h 56"/>
                <a:gd name="T14" fmla="*/ 33 w 40"/>
                <a:gd name="T15" fmla="*/ 7 h 56"/>
                <a:gd name="T16" fmla="*/ 38 w 40"/>
                <a:gd name="T17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56">
                  <a:moveTo>
                    <a:pt x="38" y="14"/>
                  </a:moveTo>
                  <a:cubicBezTo>
                    <a:pt x="40" y="21"/>
                    <a:pt x="38" y="31"/>
                    <a:pt x="36" y="36"/>
                  </a:cubicBezTo>
                  <a:cubicBezTo>
                    <a:pt x="35" y="38"/>
                    <a:pt x="31" y="56"/>
                    <a:pt x="31" y="56"/>
                  </a:cubicBezTo>
                  <a:cubicBezTo>
                    <a:pt x="21" y="54"/>
                    <a:pt x="11" y="52"/>
                    <a:pt x="2" y="48"/>
                  </a:cubicBezTo>
                  <a:cubicBezTo>
                    <a:pt x="1" y="48"/>
                    <a:pt x="1" y="48"/>
                    <a:pt x="0" y="47"/>
                  </a:cubicBezTo>
                  <a:cubicBezTo>
                    <a:pt x="0" y="47"/>
                    <a:pt x="0" y="47"/>
                    <a:pt x="0" y="46"/>
                  </a:cubicBezTo>
                  <a:cubicBezTo>
                    <a:pt x="0" y="39"/>
                    <a:pt x="4" y="32"/>
                    <a:pt x="6" y="26"/>
                  </a:cubicBezTo>
                  <a:cubicBezTo>
                    <a:pt x="9" y="16"/>
                    <a:pt x="21" y="0"/>
                    <a:pt x="33" y="7"/>
                  </a:cubicBezTo>
                  <a:cubicBezTo>
                    <a:pt x="36" y="9"/>
                    <a:pt x="38" y="11"/>
                    <a:pt x="38" y="14"/>
                  </a:cubicBezTo>
                  <a:close/>
                </a:path>
              </a:pathLst>
            </a:custGeom>
            <a:solidFill>
              <a:srgbClr val="36B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ExtraShape1"/>
            <p:cNvSpPr/>
            <p:nvPr/>
          </p:nvSpPr>
          <p:spPr bwMode="auto">
            <a:xfrm>
              <a:off x="4496645" y="3522090"/>
              <a:ext cx="171094" cy="196943"/>
            </a:xfrm>
            <a:custGeom>
              <a:avLst/>
              <a:gdLst>
                <a:gd name="T0" fmla="*/ 7 w 50"/>
                <a:gd name="T1" fmla="*/ 10 h 58"/>
                <a:gd name="T2" fmla="*/ 12 w 50"/>
                <a:gd name="T3" fmla="*/ 6 h 58"/>
                <a:gd name="T4" fmla="*/ 24 w 50"/>
                <a:gd name="T5" fmla="*/ 4 h 58"/>
                <a:gd name="T6" fmla="*/ 37 w 50"/>
                <a:gd name="T7" fmla="*/ 1 h 58"/>
                <a:gd name="T8" fmla="*/ 44 w 50"/>
                <a:gd name="T9" fmla="*/ 6 h 58"/>
                <a:gd name="T10" fmla="*/ 47 w 50"/>
                <a:gd name="T11" fmla="*/ 9 h 58"/>
                <a:gd name="T12" fmla="*/ 49 w 50"/>
                <a:gd name="T13" fmla="*/ 12 h 58"/>
                <a:gd name="T14" fmla="*/ 50 w 50"/>
                <a:gd name="T15" fmla="*/ 16 h 58"/>
                <a:gd name="T16" fmla="*/ 49 w 50"/>
                <a:gd name="T17" fmla="*/ 21 h 58"/>
                <a:gd name="T18" fmla="*/ 42 w 50"/>
                <a:gd name="T19" fmla="*/ 22 h 58"/>
                <a:gd name="T20" fmla="*/ 36 w 50"/>
                <a:gd name="T21" fmla="*/ 24 h 58"/>
                <a:gd name="T22" fmla="*/ 21 w 50"/>
                <a:gd name="T23" fmla="*/ 27 h 58"/>
                <a:gd name="T24" fmla="*/ 17 w 50"/>
                <a:gd name="T25" fmla="*/ 40 h 58"/>
                <a:gd name="T26" fmla="*/ 17 w 50"/>
                <a:gd name="T27" fmla="*/ 53 h 58"/>
                <a:gd name="T28" fmla="*/ 15 w 50"/>
                <a:gd name="T29" fmla="*/ 56 h 58"/>
                <a:gd name="T30" fmla="*/ 7 w 50"/>
                <a:gd name="T31" fmla="*/ 47 h 58"/>
                <a:gd name="T32" fmla="*/ 2 w 50"/>
                <a:gd name="T33" fmla="*/ 37 h 58"/>
                <a:gd name="T34" fmla="*/ 3 w 50"/>
                <a:gd name="T35" fmla="*/ 14 h 58"/>
                <a:gd name="T36" fmla="*/ 7 w 50"/>
                <a:gd name="T37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58">
                  <a:moveTo>
                    <a:pt x="7" y="10"/>
                  </a:moveTo>
                  <a:cubicBezTo>
                    <a:pt x="8" y="8"/>
                    <a:pt x="10" y="7"/>
                    <a:pt x="12" y="6"/>
                  </a:cubicBezTo>
                  <a:cubicBezTo>
                    <a:pt x="16" y="5"/>
                    <a:pt x="20" y="5"/>
                    <a:pt x="24" y="4"/>
                  </a:cubicBezTo>
                  <a:cubicBezTo>
                    <a:pt x="29" y="3"/>
                    <a:pt x="33" y="0"/>
                    <a:pt x="37" y="1"/>
                  </a:cubicBezTo>
                  <a:cubicBezTo>
                    <a:pt x="40" y="2"/>
                    <a:pt x="42" y="3"/>
                    <a:pt x="44" y="6"/>
                  </a:cubicBezTo>
                  <a:cubicBezTo>
                    <a:pt x="45" y="7"/>
                    <a:pt x="46" y="8"/>
                    <a:pt x="47" y="9"/>
                  </a:cubicBezTo>
                  <a:cubicBezTo>
                    <a:pt x="48" y="10"/>
                    <a:pt x="49" y="11"/>
                    <a:pt x="49" y="12"/>
                  </a:cubicBezTo>
                  <a:cubicBezTo>
                    <a:pt x="50" y="13"/>
                    <a:pt x="50" y="14"/>
                    <a:pt x="50" y="16"/>
                  </a:cubicBezTo>
                  <a:cubicBezTo>
                    <a:pt x="50" y="17"/>
                    <a:pt x="50" y="19"/>
                    <a:pt x="49" y="21"/>
                  </a:cubicBezTo>
                  <a:cubicBezTo>
                    <a:pt x="47" y="24"/>
                    <a:pt x="45" y="23"/>
                    <a:pt x="42" y="22"/>
                  </a:cubicBezTo>
                  <a:cubicBezTo>
                    <a:pt x="40" y="22"/>
                    <a:pt x="38" y="23"/>
                    <a:pt x="36" y="24"/>
                  </a:cubicBezTo>
                  <a:cubicBezTo>
                    <a:pt x="31" y="26"/>
                    <a:pt x="25" y="24"/>
                    <a:pt x="21" y="27"/>
                  </a:cubicBezTo>
                  <a:cubicBezTo>
                    <a:pt x="17" y="30"/>
                    <a:pt x="17" y="36"/>
                    <a:pt x="17" y="40"/>
                  </a:cubicBezTo>
                  <a:cubicBezTo>
                    <a:pt x="17" y="44"/>
                    <a:pt x="17" y="49"/>
                    <a:pt x="17" y="53"/>
                  </a:cubicBezTo>
                  <a:cubicBezTo>
                    <a:pt x="17" y="55"/>
                    <a:pt x="18" y="58"/>
                    <a:pt x="15" y="56"/>
                  </a:cubicBezTo>
                  <a:cubicBezTo>
                    <a:pt x="12" y="55"/>
                    <a:pt x="9" y="50"/>
                    <a:pt x="7" y="47"/>
                  </a:cubicBezTo>
                  <a:cubicBezTo>
                    <a:pt x="5" y="44"/>
                    <a:pt x="4" y="41"/>
                    <a:pt x="2" y="37"/>
                  </a:cubicBezTo>
                  <a:cubicBezTo>
                    <a:pt x="0" y="30"/>
                    <a:pt x="0" y="21"/>
                    <a:pt x="3" y="14"/>
                  </a:cubicBezTo>
                  <a:cubicBezTo>
                    <a:pt x="4" y="12"/>
                    <a:pt x="5" y="11"/>
                    <a:pt x="7" y="10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ExtraShape2"/>
            <p:cNvSpPr/>
            <p:nvPr/>
          </p:nvSpPr>
          <p:spPr bwMode="auto">
            <a:xfrm>
              <a:off x="4534802" y="3655027"/>
              <a:ext cx="33234" cy="54159"/>
            </a:xfrm>
            <a:custGeom>
              <a:avLst/>
              <a:gdLst>
                <a:gd name="T0" fmla="*/ 9 w 10"/>
                <a:gd name="T1" fmla="*/ 7 h 16"/>
                <a:gd name="T2" fmla="*/ 6 w 10"/>
                <a:gd name="T3" fmla="*/ 15 h 16"/>
                <a:gd name="T4" fmla="*/ 1 w 10"/>
                <a:gd name="T5" fmla="*/ 9 h 16"/>
                <a:gd name="T6" fmla="*/ 3 w 10"/>
                <a:gd name="T7" fmla="*/ 1 h 16"/>
                <a:gd name="T8" fmla="*/ 9 w 1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9" y="7"/>
                  </a:moveTo>
                  <a:cubicBezTo>
                    <a:pt x="10" y="11"/>
                    <a:pt x="8" y="15"/>
                    <a:pt x="6" y="15"/>
                  </a:cubicBezTo>
                  <a:cubicBezTo>
                    <a:pt x="4" y="16"/>
                    <a:pt x="1" y="13"/>
                    <a:pt x="1" y="9"/>
                  </a:cubicBezTo>
                  <a:cubicBezTo>
                    <a:pt x="0" y="5"/>
                    <a:pt x="1" y="1"/>
                    <a:pt x="3" y="1"/>
                  </a:cubicBezTo>
                  <a:cubicBezTo>
                    <a:pt x="6" y="0"/>
                    <a:pt x="8" y="3"/>
                    <a:pt x="9" y="7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ExtraShape3"/>
            <p:cNvSpPr/>
            <p:nvPr/>
          </p:nvSpPr>
          <p:spPr bwMode="auto">
            <a:xfrm>
              <a:off x="4646814" y="3784271"/>
              <a:ext cx="316339" cy="241255"/>
            </a:xfrm>
            <a:custGeom>
              <a:avLst/>
              <a:gdLst>
                <a:gd name="T0" fmla="*/ 76 w 93"/>
                <a:gd name="T1" fmla="*/ 14 h 71"/>
                <a:gd name="T2" fmla="*/ 92 w 93"/>
                <a:gd name="T3" fmla="*/ 6 h 71"/>
                <a:gd name="T4" fmla="*/ 91 w 93"/>
                <a:gd name="T5" fmla="*/ 11 h 71"/>
                <a:gd name="T6" fmla="*/ 74 w 93"/>
                <a:gd name="T7" fmla="*/ 39 h 71"/>
                <a:gd name="T8" fmla="*/ 54 w 93"/>
                <a:gd name="T9" fmla="*/ 63 h 71"/>
                <a:gd name="T10" fmla="*/ 38 w 93"/>
                <a:gd name="T11" fmla="*/ 69 h 71"/>
                <a:gd name="T12" fmla="*/ 11 w 93"/>
                <a:gd name="T13" fmla="*/ 53 h 71"/>
                <a:gd name="T14" fmla="*/ 3 w 93"/>
                <a:gd name="T15" fmla="*/ 43 h 71"/>
                <a:gd name="T16" fmla="*/ 0 w 93"/>
                <a:gd name="T17" fmla="*/ 38 h 71"/>
                <a:gd name="T18" fmla="*/ 1 w 93"/>
                <a:gd name="T19" fmla="*/ 31 h 71"/>
                <a:gd name="T20" fmla="*/ 8 w 93"/>
                <a:gd name="T21" fmla="*/ 29 h 71"/>
                <a:gd name="T22" fmla="*/ 15 w 93"/>
                <a:gd name="T23" fmla="*/ 32 h 71"/>
                <a:gd name="T24" fmla="*/ 36 w 93"/>
                <a:gd name="T25" fmla="*/ 46 h 71"/>
                <a:gd name="T26" fmla="*/ 48 w 93"/>
                <a:gd name="T27" fmla="*/ 41 h 71"/>
                <a:gd name="T28" fmla="*/ 76 w 93"/>
                <a:gd name="T29" fmla="*/ 1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71">
                  <a:moveTo>
                    <a:pt x="76" y="14"/>
                  </a:moveTo>
                  <a:cubicBezTo>
                    <a:pt x="78" y="11"/>
                    <a:pt x="88" y="0"/>
                    <a:pt x="92" y="6"/>
                  </a:cubicBezTo>
                  <a:cubicBezTo>
                    <a:pt x="93" y="7"/>
                    <a:pt x="92" y="10"/>
                    <a:pt x="91" y="11"/>
                  </a:cubicBezTo>
                  <a:cubicBezTo>
                    <a:pt x="87" y="21"/>
                    <a:pt x="81" y="31"/>
                    <a:pt x="74" y="39"/>
                  </a:cubicBezTo>
                  <a:cubicBezTo>
                    <a:pt x="68" y="47"/>
                    <a:pt x="61" y="56"/>
                    <a:pt x="54" y="63"/>
                  </a:cubicBezTo>
                  <a:cubicBezTo>
                    <a:pt x="49" y="68"/>
                    <a:pt x="45" y="71"/>
                    <a:pt x="38" y="69"/>
                  </a:cubicBezTo>
                  <a:cubicBezTo>
                    <a:pt x="28" y="65"/>
                    <a:pt x="18" y="60"/>
                    <a:pt x="11" y="53"/>
                  </a:cubicBezTo>
                  <a:cubicBezTo>
                    <a:pt x="8" y="50"/>
                    <a:pt x="6" y="47"/>
                    <a:pt x="3" y="43"/>
                  </a:cubicBezTo>
                  <a:cubicBezTo>
                    <a:pt x="2" y="42"/>
                    <a:pt x="1" y="40"/>
                    <a:pt x="0" y="38"/>
                  </a:cubicBezTo>
                  <a:cubicBezTo>
                    <a:pt x="0" y="35"/>
                    <a:pt x="0" y="33"/>
                    <a:pt x="1" y="31"/>
                  </a:cubicBezTo>
                  <a:cubicBezTo>
                    <a:pt x="3" y="29"/>
                    <a:pt x="6" y="28"/>
                    <a:pt x="8" y="29"/>
                  </a:cubicBezTo>
                  <a:cubicBezTo>
                    <a:pt x="11" y="29"/>
                    <a:pt x="13" y="31"/>
                    <a:pt x="15" y="32"/>
                  </a:cubicBezTo>
                  <a:cubicBezTo>
                    <a:pt x="22" y="37"/>
                    <a:pt x="29" y="41"/>
                    <a:pt x="36" y="46"/>
                  </a:cubicBezTo>
                  <a:cubicBezTo>
                    <a:pt x="42" y="49"/>
                    <a:pt x="44" y="45"/>
                    <a:pt x="48" y="41"/>
                  </a:cubicBezTo>
                  <a:cubicBezTo>
                    <a:pt x="57" y="32"/>
                    <a:pt x="66" y="23"/>
                    <a:pt x="76" y="14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ExtraShape4"/>
            <p:cNvSpPr/>
            <p:nvPr/>
          </p:nvSpPr>
          <p:spPr bwMode="auto">
            <a:xfrm>
              <a:off x="4592655" y="3817504"/>
              <a:ext cx="148938" cy="160016"/>
            </a:xfrm>
            <a:custGeom>
              <a:avLst/>
              <a:gdLst>
                <a:gd name="T0" fmla="*/ 44 w 44"/>
                <a:gd name="T1" fmla="*/ 29 h 47"/>
                <a:gd name="T2" fmla="*/ 25 w 44"/>
                <a:gd name="T3" fmla="*/ 47 h 47"/>
                <a:gd name="T4" fmla="*/ 9 w 44"/>
                <a:gd name="T5" fmla="*/ 31 h 47"/>
                <a:gd name="T6" fmla="*/ 1 w 44"/>
                <a:gd name="T7" fmla="*/ 17 h 47"/>
                <a:gd name="T8" fmla="*/ 5 w 44"/>
                <a:gd name="T9" fmla="*/ 5 h 47"/>
                <a:gd name="T10" fmla="*/ 18 w 44"/>
                <a:gd name="T11" fmla="*/ 1 h 47"/>
                <a:gd name="T12" fmla="*/ 34 w 44"/>
                <a:gd name="T13" fmla="*/ 17 h 47"/>
                <a:gd name="T14" fmla="*/ 44 w 44"/>
                <a:gd name="T15" fmla="*/ 2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7">
                  <a:moveTo>
                    <a:pt x="44" y="29"/>
                  </a:moveTo>
                  <a:cubicBezTo>
                    <a:pt x="44" y="29"/>
                    <a:pt x="25" y="47"/>
                    <a:pt x="25" y="47"/>
                  </a:cubicBezTo>
                  <a:cubicBezTo>
                    <a:pt x="25" y="47"/>
                    <a:pt x="14" y="37"/>
                    <a:pt x="9" y="31"/>
                  </a:cubicBezTo>
                  <a:cubicBezTo>
                    <a:pt x="6" y="27"/>
                    <a:pt x="2" y="22"/>
                    <a:pt x="1" y="17"/>
                  </a:cubicBezTo>
                  <a:cubicBezTo>
                    <a:pt x="0" y="12"/>
                    <a:pt x="1" y="8"/>
                    <a:pt x="5" y="5"/>
                  </a:cubicBezTo>
                  <a:cubicBezTo>
                    <a:pt x="8" y="1"/>
                    <a:pt x="13" y="0"/>
                    <a:pt x="18" y="1"/>
                  </a:cubicBezTo>
                  <a:cubicBezTo>
                    <a:pt x="26" y="3"/>
                    <a:pt x="30" y="11"/>
                    <a:pt x="34" y="17"/>
                  </a:cubicBezTo>
                  <a:cubicBezTo>
                    <a:pt x="35" y="18"/>
                    <a:pt x="44" y="28"/>
                    <a:pt x="44" y="29"/>
                  </a:cubicBezTo>
                  <a:close/>
                </a:path>
              </a:pathLst>
            </a:custGeom>
            <a:solidFill>
              <a:srgbClr val="36B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ExtraShape5"/>
            <p:cNvSpPr/>
            <p:nvPr/>
          </p:nvSpPr>
          <p:spPr bwMode="auto">
            <a:xfrm>
              <a:off x="4918840" y="3685799"/>
              <a:ext cx="105857" cy="156324"/>
            </a:xfrm>
            <a:custGeom>
              <a:avLst/>
              <a:gdLst>
                <a:gd name="T0" fmla="*/ 22 w 31"/>
                <a:gd name="T1" fmla="*/ 4 h 46"/>
                <a:gd name="T2" fmla="*/ 22 w 31"/>
                <a:gd name="T3" fmla="*/ 2 h 46"/>
                <a:gd name="T4" fmla="*/ 23 w 31"/>
                <a:gd name="T5" fmla="*/ 1 h 46"/>
                <a:gd name="T6" fmla="*/ 25 w 31"/>
                <a:gd name="T7" fmla="*/ 0 h 46"/>
                <a:gd name="T8" fmla="*/ 26 w 31"/>
                <a:gd name="T9" fmla="*/ 1 h 46"/>
                <a:gd name="T10" fmla="*/ 27 w 31"/>
                <a:gd name="T11" fmla="*/ 6 h 46"/>
                <a:gd name="T12" fmla="*/ 27 w 31"/>
                <a:gd name="T13" fmla="*/ 15 h 46"/>
                <a:gd name="T14" fmla="*/ 24 w 31"/>
                <a:gd name="T15" fmla="*/ 25 h 46"/>
                <a:gd name="T16" fmla="*/ 29 w 31"/>
                <a:gd name="T17" fmla="*/ 36 h 46"/>
                <a:gd name="T18" fmla="*/ 31 w 31"/>
                <a:gd name="T19" fmla="*/ 41 h 46"/>
                <a:gd name="T20" fmla="*/ 29 w 31"/>
                <a:gd name="T21" fmla="*/ 43 h 46"/>
                <a:gd name="T22" fmla="*/ 28 w 31"/>
                <a:gd name="T23" fmla="*/ 42 h 46"/>
                <a:gd name="T24" fmla="*/ 21 w 31"/>
                <a:gd name="T25" fmla="*/ 39 h 46"/>
                <a:gd name="T26" fmla="*/ 15 w 31"/>
                <a:gd name="T27" fmla="*/ 41 h 46"/>
                <a:gd name="T28" fmla="*/ 11 w 31"/>
                <a:gd name="T29" fmla="*/ 44 h 46"/>
                <a:gd name="T30" fmla="*/ 8 w 31"/>
                <a:gd name="T31" fmla="*/ 46 h 46"/>
                <a:gd name="T32" fmla="*/ 6 w 31"/>
                <a:gd name="T33" fmla="*/ 45 h 46"/>
                <a:gd name="T34" fmla="*/ 2 w 31"/>
                <a:gd name="T35" fmla="*/ 43 h 46"/>
                <a:gd name="T36" fmla="*/ 0 w 31"/>
                <a:gd name="T37" fmla="*/ 40 h 46"/>
                <a:gd name="T38" fmla="*/ 2 w 31"/>
                <a:gd name="T39" fmla="*/ 37 h 46"/>
                <a:gd name="T40" fmla="*/ 10 w 31"/>
                <a:gd name="T41" fmla="*/ 28 h 46"/>
                <a:gd name="T42" fmla="*/ 16 w 31"/>
                <a:gd name="T43" fmla="*/ 20 h 46"/>
                <a:gd name="T44" fmla="*/ 20 w 31"/>
                <a:gd name="T45" fmla="*/ 11 h 46"/>
                <a:gd name="T46" fmla="*/ 22 w 31"/>
                <a:gd name="T47" fmla="*/ 7 h 46"/>
                <a:gd name="T48" fmla="*/ 22 w 31"/>
                <a:gd name="T4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46">
                  <a:moveTo>
                    <a:pt x="22" y="4"/>
                  </a:moveTo>
                  <a:cubicBezTo>
                    <a:pt x="22" y="3"/>
                    <a:pt x="22" y="3"/>
                    <a:pt x="22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3"/>
                    <a:pt x="27" y="5"/>
                    <a:pt x="27" y="6"/>
                  </a:cubicBezTo>
                  <a:cubicBezTo>
                    <a:pt x="27" y="9"/>
                    <a:pt x="27" y="12"/>
                    <a:pt x="27" y="15"/>
                  </a:cubicBezTo>
                  <a:cubicBezTo>
                    <a:pt x="26" y="18"/>
                    <a:pt x="24" y="21"/>
                    <a:pt x="24" y="25"/>
                  </a:cubicBezTo>
                  <a:cubicBezTo>
                    <a:pt x="23" y="30"/>
                    <a:pt x="27" y="32"/>
                    <a:pt x="29" y="36"/>
                  </a:cubicBezTo>
                  <a:cubicBezTo>
                    <a:pt x="30" y="37"/>
                    <a:pt x="31" y="39"/>
                    <a:pt x="31" y="41"/>
                  </a:cubicBezTo>
                  <a:cubicBezTo>
                    <a:pt x="30" y="42"/>
                    <a:pt x="30" y="43"/>
                    <a:pt x="29" y="43"/>
                  </a:cubicBezTo>
                  <a:cubicBezTo>
                    <a:pt x="29" y="43"/>
                    <a:pt x="28" y="42"/>
                    <a:pt x="28" y="42"/>
                  </a:cubicBezTo>
                  <a:cubicBezTo>
                    <a:pt x="26" y="41"/>
                    <a:pt x="24" y="40"/>
                    <a:pt x="21" y="39"/>
                  </a:cubicBezTo>
                  <a:cubicBezTo>
                    <a:pt x="19" y="38"/>
                    <a:pt x="17" y="40"/>
                    <a:pt x="15" y="41"/>
                  </a:cubicBezTo>
                  <a:cubicBezTo>
                    <a:pt x="14" y="42"/>
                    <a:pt x="12" y="43"/>
                    <a:pt x="11" y="44"/>
                  </a:cubicBezTo>
                  <a:cubicBezTo>
                    <a:pt x="10" y="45"/>
                    <a:pt x="9" y="46"/>
                    <a:pt x="8" y="46"/>
                  </a:cubicBezTo>
                  <a:cubicBezTo>
                    <a:pt x="7" y="46"/>
                    <a:pt x="7" y="45"/>
                    <a:pt x="6" y="45"/>
                  </a:cubicBezTo>
                  <a:cubicBezTo>
                    <a:pt x="5" y="44"/>
                    <a:pt x="4" y="44"/>
                    <a:pt x="2" y="43"/>
                  </a:cubicBezTo>
                  <a:cubicBezTo>
                    <a:pt x="1" y="43"/>
                    <a:pt x="0" y="42"/>
                    <a:pt x="0" y="40"/>
                  </a:cubicBezTo>
                  <a:cubicBezTo>
                    <a:pt x="0" y="39"/>
                    <a:pt x="1" y="38"/>
                    <a:pt x="2" y="37"/>
                  </a:cubicBezTo>
                  <a:cubicBezTo>
                    <a:pt x="4" y="34"/>
                    <a:pt x="7" y="31"/>
                    <a:pt x="10" y="28"/>
                  </a:cubicBezTo>
                  <a:cubicBezTo>
                    <a:pt x="12" y="25"/>
                    <a:pt x="14" y="23"/>
                    <a:pt x="16" y="20"/>
                  </a:cubicBezTo>
                  <a:cubicBezTo>
                    <a:pt x="18" y="17"/>
                    <a:pt x="19" y="14"/>
                    <a:pt x="20" y="11"/>
                  </a:cubicBezTo>
                  <a:cubicBezTo>
                    <a:pt x="20" y="10"/>
                    <a:pt x="21" y="8"/>
                    <a:pt x="22" y="7"/>
                  </a:cubicBezTo>
                  <a:cubicBezTo>
                    <a:pt x="22" y="6"/>
                    <a:pt x="22" y="5"/>
                    <a:pt x="22" y="4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ExtraShape6"/>
            <p:cNvSpPr/>
            <p:nvPr/>
          </p:nvSpPr>
          <p:spPr bwMode="auto">
            <a:xfrm>
              <a:off x="4606194" y="4039065"/>
              <a:ext cx="121859" cy="200636"/>
            </a:xfrm>
            <a:custGeom>
              <a:avLst/>
              <a:gdLst>
                <a:gd name="T0" fmla="*/ 36 w 36"/>
                <a:gd name="T1" fmla="*/ 12 h 59"/>
                <a:gd name="T2" fmla="*/ 22 w 36"/>
                <a:gd name="T3" fmla="*/ 6 h 59"/>
                <a:gd name="T4" fmla="*/ 14 w 36"/>
                <a:gd name="T5" fmla="*/ 2 h 59"/>
                <a:gd name="T6" fmla="*/ 7 w 36"/>
                <a:gd name="T7" fmla="*/ 0 h 59"/>
                <a:gd name="T8" fmla="*/ 0 w 36"/>
                <a:gd name="T9" fmla="*/ 15 h 59"/>
                <a:gd name="T10" fmla="*/ 0 w 36"/>
                <a:gd name="T11" fmla="*/ 15 h 59"/>
                <a:gd name="T12" fmla="*/ 1 w 36"/>
                <a:gd name="T13" fmla="*/ 15 h 59"/>
                <a:gd name="T14" fmla="*/ 27 w 36"/>
                <a:gd name="T15" fmla="*/ 27 h 59"/>
                <a:gd name="T16" fmla="*/ 29 w 36"/>
                <a:gd name="T17" fmla="*/ 29 h 59"/>
                <a:gd name="T18" fmla="*/ 29 w 36"/>
                <a:gd name="T19" fmla="*/ 31 h 59"/>
                <a:gd name="T20" fmla="*/ 17 w 36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59">
                  <a:moveTo>
                    <a:pt x="36" y="12"/>
                  </a:moveTo>
                  <a:cubicBezTo>
                    <a:pt x="32" y="10"/>
                    <a:pt x="27" y="8"/>
                    <a:pt x="22" y="6"/>
                  </a:cubicBezTo>
                  <a:cubicBezTo>
                    <a:pt x="19" y="5"/>
                    <a:pt x="17" y="3"/>
                    <a:pt x="14" y="2"/>
                  </a:cubicBezTo>
                  <a:cubicBezTo>
                    <a:pt x="12" y="1"/>
                    <a:pt x="10" y="1"/>
                    <a:pt x="7" y="0"/>
                  </a:cubicBezTo>
                  <a:cubicBezTo>
                    <a:pt x="5" y="5"/>
                    <a:pt x="3" y="1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1" y="15"/>
                  </a:cubicBezTo>
                  <a:cubicBezTo>
                    <a:pt x="10" y="19"/>
                    <a:pt x="18" y="24"/>
                    <a:pt x="27" y="27"/>
                  </a:cubicBezTo>
                  <a:cubicBezTo>
                    <a:pt x="28" y="27"/>
                    <a:pt x="29" y="28"/>
                    <a:pt x="29" y="29"/>
                  </a:cubicBezTo>
                  <a:cubicBezTo>
                    <a:pt x="30" y="29"/>
                    <a:pt x="29" y="30"/>
                    <a:pt x="29" y="31"/>
                  </a:cubicBezTo>
                  <a:cubicBezTo>
                    <a:pt x="25" y="40"/>
                    <a:pt x="21" y="50"/>
                    <a:pt x="17" y="59"/>
                  </a:cubicBez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ExtraShape7"/>
            <p:cNvSpPr/>
            <p:nvPr/>
          </p:nvSpPr>
          <p:spPr bwMode="auto">
            <a:xfrm>
              <a:off x="4633274" y="4021832"/>
              <a:ext cx="193250" cy="119397"/>
            </a:xfrm>
            <a:custGeom>
              <a:avLst/>
              <a:gdLst>
                <a:gd name="T0" fmla="*/ 9 w 57"/>
                <a:gd name="T1" fmla="*/ 0 h 35"/>
                <a:gd name="T2" fmla="*/ 7 w 57"/>
                <a:gd name="T3" fmla="*/ 0 h 35"/>
                <a:gd name="T4" fmla="*/ 4 w 57"/>
                <a:gd name="T5" fmla="*/ 3 h 35"/>
                <a:gd name="T6" fmla="*/ 1 w 57"/>
                <a:gd name="T7" fmla="*/ 11 h 35"/>
                <a:gd name="T8" fmla="*/ 0 w 57"/>
                <a:gd name="T9" fmla="*/ 14 h 35"/>
                <a:gd name="T10" fmla="*/ 3 w 57"/>
                <a:gd name="T11" fmla="*/ 16 h 35"/>
                <a:gd name="T12" fmla="*/ 47 w 57"/>
                <a:gd name="T13" fmla="*/ 34 h 35"/>
                <a:gd name="T14" fmla="*/ 51 w 57"/>
                <a:gd name="T15" fmla="*/ 34 h 35"/>
                <a:gd name="T16" fmla="*/ 53 w 57"/>
                <a:gd name="T17" fmla="*/ 32 h 35"/>
                <a:gd name="T18" fmla="*/ 56 w 57"/>
                <a:gd name="T19" fmla="*/ 24 h 35"/>
                <a:gd name="T20" fmla="*/ 52 w 57"/>
                <a:gd name="T21" fmla="*/ 18 h 35"/>
                <a:gd name="T22" fmla="*/ 38 w 57"/>
                <a:gd name="T23" fmla="*/ 12 h 35"/>
                <a:gd name="T24" fmla="*/ 11 w 57"/>
                <a:gd name="T25" fmla="*/ 1 h 35"/>
                <a:gd name="T26" fmla="*/ 9 w 57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5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5" y="0"/>
                    <a:pt x="5" y="2"/>
                    <a:pt x="4" y="3"/>
                  </a:cubicBezTo>
                  <a:cubicBezTo>
                    <a:pt x="3" y="6"/>
                    <a:pt x="2" y="9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5"/>
                    <a:pt x="2" y="16"/>
                    <a:pt x="3" y="16"/>
                  </a:cubicBezTo>
                  <a:cubicBezTo>
                    <a:pt x="17" y="23"/>
                    <a:pt x="32" y="29"/>
                    <a:pt x="47" y="34"/>
                  </a:cubicBezTo>
                  <a:cubicBezTo>
                    <a:pt x="49" y="34"/>
                    <a:pt x="50" y="35"/>
                    <a:pt x="51" y="34"/>
                  </a:cubicBezTo>
                  <a:cubicBezTo>
                    <a:pt x="52" y="34"/>
                    <a:pt x="52" y="33"/>
                    <a:pt x="53" y="32"/>
                  </a:cubicBezTo>
                  <a:cubicBezTo>
                    <a:pt x="54" y="30"/>
                    <a:pt x="55" y="27"/>
                    <a:pt x="56" y="24"/>
                  </a:cubicBezTo>
                  <a:cubicBezTo>
                    <a:pt x="57" y="21"/>
                    <a:pt x="55" y="19"/>
                    <a:pt x="52" y="18"/>
                  </a:cubicBezTo>
                  <a:cubicBezTo>
                    <a:pt x="47" y="16"/>
                    <a:pt x="43" y="14"/>
                    <a:pt x="38" y="12"/>
                  </a:cubicBezTo>
                  <a:cubicBezTo>
                    <a:pt x="29" y="8"/>
                    <a:pt x="20" y="4"/>
                    <a:pt x="11" y="1"/>
                  </a:cubicBezTo>
                  <a:cubicBezTo>
                    <a:pt x="10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67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ExtraShape8"/>
            <p:cNvSpPr/>
            <p:nvPr/>
          </p:nvSpPr>
          <p:spPr bwMode="auto">
            <a:xfrm>
              <a:off x="4646814" y="4170770"/>
              <a:ext cx="57852" cy="84932"/>
            </a:xfrm>
            <a:custGeom>
              <a:avLst/>
              <a:gdLst>
                <a:gd name="T0" fmla="*/ 9 w 17"/>
                <a:gd name="T1" fmla="*/ 1 h 25"/>
                <a:gd name="T2" fmla="*/ 0 w 17"/>
                <a:gd name="T3" fmla="*/ 21 h 25"/>
                <a:gd name="T4" fmla="*/ 0 w 17"/>
                <a:gd name="T5" fmla="*/ 22 h 25"/>
                <a:gd name="T6" fmla="*/ 1 w 17"/>
                <a:gd name="T7" fmla="*/ 23 h 25"/>
                <a:gd name="T8" fmla="*/ 5 w 17"/>
                <a:gd name="T9" fmla="*/ 25 h 25"/>
                <a:gd name="T10" fmla="*/ 7 w 17"/>
                <a:gd name="T11" fmla="*/ 25 h 25"/>
                <a:gd name="T12" fmla="*/ 8 w 17"/>
                <a:gd name="T13" fmla="*/ 24 h 25"/>
                <a:gd name="T14" fmla="*/ 17 w 17"/>
                <a:gd name="T15" fmla="*/ 3 h 25"/>
                <a:gd name="T16" fmla="*/ 9 w 17"/>
                <a:gd name="T17" fmla="*/ 0 h 25"/>
                <a:gd name="T18" fmla="*/ 9 w 17"/>
                <a:gd name="T1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5">
                  <a:moveTo>
                    <a:pt x="9" y="1"/>
                  </a:moveTo>
                  <a:cubicBezTo>
                    <a:pt x="6" y="7"/>
                    <a:pt x="3" y="14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0" y="22"/>
                    <a:pt x="1" y="23"/>
                    <a:pt x="1" y="23"/>
                  </a:cubicBezTo>
                  <a:cubicBezTo>
                    <a:pt x="2" y="24"/>
                    <a:pt x="4" y="25"/>
                    <a:pt x="5" y="25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7" y="25"/>
                    <a:pt x="7" y="24"/>
                    <a:pt x="8" y="24"/>
                  </a:cubicBezTo>
                  <a:cubicBezTo>
                    <a:pt x="11" y="17"/>
                    <a:pt x="14" y="10"/>
                    <a:pt x="17" y="3"/>
                  </a:cubicBezTo>
                  <a:cubicBezTo>
                    <a:pt x="14" y="2"/>
                    <a:pt x="11" y="1"/>
                    <a:pt x="9" y="0"/>
                  </a:cubicBezTo>
                  <a:cubicBezTo>
                    <a:pt x="9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004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ExtraShape9"/>
            <p:cNvSpPr/>
            <p:nvPr/>
          </p:nvSpPr>
          <p:spPr bwMode="auto">
            <a:xfrm>
              <a:off x="4596347" y="4160923"/>
              <a:ext cx="104626" cy="88624"/>
            </a:xfrm>
            <a:custGeom>
              <a:avLst/>
              <a:gdLst>
                <a:gd name="T0" fmla="*/ 12 w 31"/>
                <a:gd name="T1" fmla="*/ 3 h 26"/>
                <a:gd name="T2" fmla="*/ 13 w 31"/>
                <a:gd name="T3" fmla="*/ 3 h 26"/>
                <a:gd name="T4" fmla="*/ 15 w 31"/>
                <a:gd name="T5" fmla="*/ 3 h 26"/>
                <a:gd name="T6" fmla="*/ 19 w 31"/>
                <a:gd name="T7" fmla="*/ 3 h 26"/>
                <a:gd name="T8" fmla="*/ 23 w 31"/>
                <a:gd name="T9" fmla="*/ 5 h 26"/>
                <a:gd name="T10" fmla="*/ 23 w 31"/>
                <a:gd name="T11" fmla="*/ 5 h 26"/>
                <a:gd name="T12" fmla="*/ 23 w 31"/>
                <a:gd name="T13" fmla="*/ 5 h 26"/>
                <a:gd name="T14" fmla="*/ 23 w 31"/>
                <a:gd name="T15" fmla="*/ 9 h 26"/>
                <a:gd name="T16" fmla="*/ 24 w 31"/>
                <a:gd name="T17" fmla="*/ 9 h 26"/>
                <a:gd name="T18" fmla="*/ 30 w 31"/>
                <a:gd name="T19" fmla="*/ 12 h 26"/>
                <a:gd name="T20" fmla="*/ 31 w 31"/>
                <a:gd name="T21" fmla="*/ 17 h 26"/>
                <a:gd name="T22" fmla="*/ 29 w 31"/>
                <a:gd name="T23" fmla="*/ 22 h 26"/>
                <a:gd name="T24" fmla="*/ 24 w 31"/>
                <a:gd name="T25" fmla="*/ 25 h 26"/>
                <a:gd name="T26" fmla="*/ 22 w 31"/>
                <a:gd name="T27" fmla="*/ 25 h 26"/>
                <a:gd name="T28" fmla="*/ 16 w 31"/>
                <a:gd name="T29" fmla="*/ 22 h 26"/>
                <a:gd name="T30" fmla="*/ 11 w 31"/>
                <a:gd name="T31" fmla="*/ 17 h 26"/>
                <a:gd name="T32" fmla="*/ 1 w 31"/>
                <a:gd name="T33" fmla="*/ 8 h 26"/>
                <a:gd name="T34" fmla="*/ 0 w 31"/>
                <a:gd name="T35" fmla="*/ 7 h 26"/>
                <a:gd name="T36" fmla="*/ 0 w 31"/>
                <a:gd name="T37" fmla="*/ 6 h 26"/>
                <a:gd name="T38" fmla="*/ 4 w 31"/>
                <a:gd name="T39" fmla="*/ 0 h 26"/>
                <a:gd name="T40" fmla="*/ 4 w 31"/>
                <a:gd name="T41" fmla="*/ 0 h 26"/>
                <a:gd name="T42" fmla="*/ 5 w 31"/>
                <a:gd name="T43" fmla="*/ 0 h 26"/>
                <a:gd name="T44" fmla="*/ 12 w 31"/>
                <a:gd name="T4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6">
                  <a:moveTo>
                    <a:pt x="12" y="3"/>
                  </a:moveTo>
                  <a:cubicBezTo>
                    <a:pt x="12" y="3"/>
                    <a:pt x="12" y="3"/>
                    <a:pt x="13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20" y="3"/>
                    <a:pt x="22" y="4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6"/>
                    <a:pt x="21" y="8"/>
                    <a:pt x="23" y="9"/>
                  </a:cubicBezTo>
                  <a:cubicBezTo>
                    <a:pt x="23" y="9"/>
                    <a:pt x="24" y="9"/>
                    <a:pt x="24" y="9"/>
                  </a:cubicBezTo>
                  <a:cubicBezTo>
                    <a:pt x="26" y="10"/>
                    <a:pt x="28" y="11"/>
                    <a:pt x="30" y="12"/>
                  </a:cubicBezTo>
                  <a:cubicBezTo>
                    <a:pt x="31" y="13"/>
                    <a:pt x="31" y="15"/>
                    <a:pt x="31" y="17"/>
                  </a:cubicBezTo>
                  <a:cubicBezTo>
                    <a:pt x="31" y="19"/>
                    <a:pt x="30" y="21"/>
                    <a:pt x="29" y="22"/>
                  </a:cubicBezTo>
                  <a:cubicBezTo>
                    <a:pt x="28" y="23"/>
                    <a:pt x="26" y="26"/>
                    <a:pt x="24" y="25"/>
                  </a:cubicBezTo>
                  <a:cubicBezTo>
                    <a:pt x="23" y="25"/>
                    <a:pt x="22" y="25"/>
                    <a:pt x="22" y="25"/>
                  </a:cubicBezTo>
                  <a:cubicBezTo>
                    <a:pt x="20" y="24"/>
                    <a:pt x="17" y="24"/>
                    <a:pt x="16" y="22"/>
                  </a:cubicBezTo>
                  <a:cubicBezTo>
                    <a:pt x="14" y="21"/>
                    <a:pt x="13" y="19"/>
                    <a:pt x="11" y="17"/>
                  </a:cubicBezTo>
                  <a:cubicBezTo>
                    <a:pt x="8" y="13"/>
                    <a:pt x="4" y="11"/>
                    <a:pt x="1" y="8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4"/>
                    <a:pt x="2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7" y="1"/>
                    <a:pt x="10" y="2"/>
                    <a:pt x="12" y="3"/>
                  </a:cubicBezTo>
                  <a:close/>
                </a:path>
              </a:pathLst>
            </a:custGeom>
            <a:solidFill>
              <a:srgbClr val="FAA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ExtraShape10"/>
            <p:cNvSpPr/>
            <p:nvPr/>
          </p:nvSpPr>
          <p:spPr bwMode="auto">
            <a:xfrm>
              <a:off x="4480643" y="3579943"/>
              <a:ext cx="247409" cy="75085"/>
            </a:xfrm>
            <a:custGeom>
              <a:avLst/>
              <a:gdLst>
                <a:gd name="T0" fmla="*/ 201 w 201"/>
                <a:gd name="T1" fmla="*/ 17 h 61"/>
                <a:gd name="T2" fmla="*/ 2 w 201"/>
                <a:gd name="T3" fmla="*/ 61 h 61"/>
                <a:gd name="T4" fmla="*/ 0 w 201"/>
                <a:gd name="T5" fmla="*/ 47 h 61"/>
                <a:gd name="T6" fmla="*/ 199 w 201"/>
                <a:gd name="T7" fmla="*/ 0 h 61"/>
                <a:gd name="T8" fmla="*/ 201 w 201"/>
                <a:gd name="T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61">
                  <a:moveTo>
                    <a:pt x="201" y="17"/>
                  </a:moveTo>
                  <a:lnTo>
                    <a:pt x="2" y="61"/>
                  </a:lnTo>
                  <a:lnTo>
                    <a:pt x="0" y="47"/>
                  </a:lnTo>
                  <a:lnTo>
                    <a:pt x="199" y="0"/>
                  </a:lnTo>
                  <a:lnTo>
                    <a:pt x="201" y="17"/>
                  </a:lnTo>
                  <a:close/>
                </a:path>
              </a:pathLst>
            </a:custGeom>
            <a:solidFill>
              <a:srgbClr val="FCB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ExtraShape11"/>
            <p:cNvSpPr/>
            <p:nvPr/>
          </p:nvSpPr>
          <p:spPr bwMode="auto">
            <a:xfrm>
              <a:off x="4476951" y="3502396"/>
              <a:ext cx="210483" cy="131706"/>
            </a:xfrm>
            <a:custGeom>
              <a:avLst/>
              <a:gdLst>
                <a:gd name="T0" fmla="*/ 4 w 62"/>
                <a:gd name="T1" fmla="*/ 39 h 39"/>
                <a:gd name="T2" fmla="*/ 26 w 62"/>
                <a:gd name="T3" fmla="*/ 3 h 39"/>
                <a:gd name="T4" fmla="*/ 62 w 62"/>
                <a:gd name="T5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39">
                  <a:moveTo>
                    <a:pt x="4" y="39"/>
                  </a:moveTo>
                  <a:cubicBezTo>
                    <a:pt x="0" y="23"/>
                    <a:pt x="10" y="7"/>
                    <a:pt x="26" y="3"/>
                  </a:cubicBezTo>
                  <a:cubicBezTo>
                    <a:pt x="42" y="0"/>
                    <a:pt x="58" y="10"/>
                    <a:pt x="62" y="26"/>
                  </a:cubicBezTo>
                </a:path>
              </a:pathLst>
            </a:custGeom>
            <a:solidFill>
              <a:srgbClr val="FCB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ExtraShape2"/>
            <p:cNvSpPr/>
            <p:nvPr/>
          </p:nvSpPr>
          <p:spPr bwMode="auto">
            <a:xfrm>
              <a:off x="4812984" y="4691437"/>
              <a:ext cx="1717093" cy="23017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017895" y="1699895"/>
            <a:ext cx="1664335" cy="806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09855" eaLnBrk="1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不某全局者，</a:t>
            </a:r>
          </a:p>
          <a:p>
            <a:pPr marL="109855" eaLnBrk="1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不足谋一域</a:t>
            </a:r>
          </a:p>
        </p:txBody>
      </p:sp>
      <p:sp>
        <p:nvSpPr>
          <p:cNvPr id="4" name="矩形 3"/>
          <p:cNvSpPr/>
          <p:nvPr/>
        </p:nvSpPr>
        <p:spPr>
          <a:xfrm>
            <a:off x="-597535" y="1332230"/>
            <a:ext cx="5951855" cy="3300730"/>
          </a:xfrm>
          <a:prstGeom prst="rect">
            <a:avLst/>
          </a:prstGeom>
          <a:noFill/>
          <a:ln w="57150">
            <a:solidFill>
              <a:srgbClr val="22CC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9805" y="222885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</a:t>
            </a:r>
            <a:r>
              <a:rPr lang="en-US" alt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—</a:t>
            </a: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了解班组</a:t>
            </a:r>
          </a:p>
        </p:txBody>
      </p:sp>
      <p:sp>
        <p:nvSpPr>
          <p:cNvPr id="6" name="îṡḷîdê"/>
          <p:cNvSpPr/>
          <p:nvPr/>
        </p:nvSpPr>
        <p:spPr bwMode="auto">
          <a:xfrm flipV="1">
            <a:off x="-8255" y="2520315"/>
            <a:ext cx="9167495" cy="2635885"/>
          </a:xfrm>
          <a:custGeom>
            <a:avLst/>
            <a:gdLst>
              <a:gd name="T0" fmla="*/ 0 w 32000"/>
              <a:gd name="T1" fmla="*/ 0 h 9228"/>
              <a:gd name="T2" fmla="*/ 32000 w 32000"/>
              <a:gd name="T3" fmla="*/ 0 h 9228"/>
              <a:gd name="T4" fmla="*/ 32000 w 32000"/>
              <a:gd name="T5" fmla="*/ 5835 h 9228"/>
              <a:gd name="T6" fmla="*/ 31441 w 32000"/>
              <a:gd name="T7" fmla="*/ 6099 h 9228"/>
              <a:gd name="T8" fmla="*/ 16000 w 32000"/>
              <a:gd name="T9" fmla="*/ 9228 h 9228"/>
              <a:gd name="T10" fmla="*/ 560 w 32000"/>
              <a:gd name="T11" fmla="*/ 6099 h 9228"/>
              <a:gd name="T12" fmla="*/ 0 w 32000"/>
              <a:gd name="T13" fmla="*/ 5835 h 9228"/>
              <a:gd name="T14" fmla="*/ 0 w 32000"/>
              <a:gd name="T15" fmla="*/ 0 h 9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000" h="9228">
                <a:moveTo>
                  <a:pt x="0" y="0"/>
                </a:moveTo>
                <a:lnTo>
                  <a:pt x="32000" y="0"/>
                </a:lnTo>
                <a:lnTo>
                  <a:pt x="32000" y="5835"/>
                </a:lnTo>
                <a:lnTo>
                  <a:pt x="31441" y="6099"/>
                </a:lnTo>
                <a:cubicBezTo>
                  <a:pt x="27052" y="8073"/>
                  <a:pt x="21733" y="9228"/>
                  <a:pt x="16000" y="9228"/>
                </a:cubicBezTo>
                <a:cubicBezTo>
                  <a:pt x="10268" y="9228"/>
                  <a:pt x="4949" y="8073"/>
                  <a:pt x="560" y="6099"/>
                </a:cubicBezTo>
                <a:lnTo>
                  <a:pt x="0" y="5835"/>
                </a:lnTo>
                <a:lnTo>
                  <a:pt x="0" y="0"/>
                </a:lnTo>
                <a:close/>
              </a:path>
            </a:pathLst>
          </a:custGeom>
          <a:solidFill>
            <a:srgbClr val="22CCDE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/>
          </a:p>
        </p:txBody>
      </p:sp>
      <p:sp>
        <p:nvSpPr>
          <p:cNvPr id="7" name="íşḻïde"/>
          <p:cNvSpPr/>
          <p:nvPr/>
        </p:nvSpPr>
        <p:spPr>
          <a:xfrm>
            <a:off x="1076960" y="1407795"/>
            <a:ext cx="6990080" cy="3203575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 w="3175">
            <a:noFill/>
            <a:prstDash val="solid"/>
            <a:round/>
          </a:ln>
          <a:effectLst>
            <a:outerShdw blurRad="1270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>
              <a:spcBef>
                <a:spcPct val="0"/>
              </a:spcBef>
            </a:pP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 rot="16200000">
            <a:off x="4594860" y="727075"/>
            <a:ext cx="0" cy="586803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159635" y="3752850"/>
            <a:ext cx="48240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22CCD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俗话说：管人先管己，打铁还需自身硬！</a:t>
            </a:r>
            <a:endParaRPr lang="en-US" altLang="zh-CN" sz="2000" b="1" dirty="0">
              <a:solidFill>
                <a:srgbClr val="22CCDE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22CCD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如何做？</a:t>
            </a:r>
          </a:p>
        </p:txBody>
      </p:sp>
      <p:sp>
        <p:nvSpPr>
          <p:cNvPr id="95235" name="Rectangle 6"/>
          <p:cNvSpPr/>
          <p:nvPr/>
        </p:nvSpPr>
        <p:spPr>
          <a:xfrm>
            <a:off x="1630680" y="1741170"/>
            <a:ext cx="596392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spcBef>
                <a:spcPct val="0"/>
              </a:spcBef>
              <a:buNone/>
            </a:pPr>
            <a:r>
              <a:rPr lang="zh-CN" altLang="zh-CN" sz="18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的安全工作和班组长有很大关系，班组长是否具有较强的安全意识，是否具有丰富的安全管理知识等都影响到班组的安全生产状况。班组长做为班组安全生产管理的第一责任人，作为“兵头将尾”，对控制事故发生起着非常重要的作用。如果班组长管理不善，或责任心不强，对违章违纪听之任之，发生事故的概率将大大增加。</a:t>
            </a:r>
            <a:endParaRPr lang="zh-CN" altLang="en-US" sz="1800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3145" y="222885"/>
            <a:ext cx="221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班组长管理的特点</a:t>
            </a:r>
          </a:p>
        </p:txBody>
      </p:sp>
      <p:sp>
        <p:nvSpPr>
          <p:cNvPr id="107523" name="Rectangle 8"/>
          <p:cNvSpPr/>
          <p:nvPr/>
        </p:nvSpPr>
        <p:spPr>
          <a:xfrm>
            <a:off x="5938520" y="1346835"/>
            <a:ext cx="2428875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l" defTabSz="91440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腿 勤、口 勤、手 勤、眼 勤、脑 勤</a:t>
            </a:r>
          </a:p>
        </p:txBody>
      </p:sp>
      <p:sp>
        <p:nvSpPr>
          <p:cNvPr id="107524" name="Rectangle 9"/>
          <p:cNvSpPr/>
          <p:nvPr/>
        </p:nvSpPr>
        <p:spPr>
          <a:xfrm>
            <a:off x="955555" y="2035490"/>
            <a:ext cx="2265343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 rtl="0"/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多走动、多看、多问、多听、多思考</a:t>
            </a:r>
          </a:p>
        </p:txBody>
      </p:sp>
      <p:sp>
        <p:nvSpPr>
          <p:cNvPr id="4" name="矩形 3"/>
          <p:cNvSpPr/>
          <p:nvPr/>
        </p:nvSpPr>
        <p:spPr>
          <a:xfrm>
            <a:off x="955459" y="3487685"/>
            <a:ext cx="2548151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 rtl="0"/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管得宽、管得细、管得直接、管得具体</a:t>
            </a:r>
          </a:p>
        </p:txBody>
      </p:sp>
      <p:sp>
        <p:nvSpPr>
          <p:cNvPr id="107526" name="Rectangle 4"/>
          <p:cNvSpPr/>
          <p:nvPr/>
        </p:nvSpPr>
        <p:spPr>
          <a:xfrm>
            <a:off x="5938755" y="2804717"/>
            <a:ext cx="2608364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 rtl="0"/>
            <a:r>
              <a:rPr lang="en-US" altLang="zh-CN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“</a:t>
            </a: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上面千条线，下面一根针，针头是关键”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422650" y="1346835"/>
            <a:ext cx="2249170" cy="2785745"/>
            <a:chOff x="3251263" y="1222663"/>
            <a:chExt cx="2648221" cy="3280202"/>
          </a:xfrm>
        </p:grpSpPr>
        <p:sp>
          <p:nvSpPr>
            <p:cNvPr id="5" name="Freeform 17"/>
            <p:cNvSpPr/>
            <p:nvPr/>
          </p:nvSpPr>
          <p:spPr bwMode="auto">
            <a:xfrm>
              <a:off x="4027795" y="1222663"/>
              <a:ext cx="1871689" cy="757408"/>
            </a:xfrm>
            <a:custGeom>
              <a:avLst/>
              <a:gdLst>
                <a:gd name="T0" fmla="*/ 160 w 173"/>
                <a:gd name="T1" fmla="*/ 70 h 70"/>
                <a:gd name="T2" fmla="*/ 173 w 173"/>
                <a:gd name="T3" fmla="*/ 39 h 70"/>
                <a:gd name="T4" fmla="*/ 173 w 173"/>
                <a:gd name="T5" fmla="*/ 39 h 70"/>
                <a:gd name="T6" fmla="*/ 173 w 173"/>
                <a:gd name="T7" fmla="*/ 39 h 70"/>
                <a:gd name="T8" fmla="*/ 167 w 173"/>
                <a:gd name="T9" fmla="*/ 0 h 70"/>
                <a:gd name="T10" fmla="*/ 167 w 173"/>
                <a:gd name="T11" fmla="*/ 0 h 70"/>
                <a:gd name="T12" fmla="*/ 167 w 173"/>
                <a:gd name="T13" fmla="*/ 0 h 70"/>
                <a:gd name="T14" fmla="*/ 152 w 173"/>
                <a:gd name="T15" fmla="*/ 0 h 70"/>
                <a:gd name="T16" fmla="*/ 8 w 173"/>
                <a:gd name="T17" fmla="*/ 15 h 70"/>
                <a:gd name="T18" fmla="*/ 8 w 173"/>
                <a:gd name="T19" fmla="*/ 15 h 70"/>
                <a:gd name="T20" fmla="*/ 8 w 173"/>
                <a:gd name="T21" fmla="*/ 15 h 70"/>
                <a:gd name="T22" fmla="*/ 0 w 173"/>
                <a:gd name="T23" fmla="*/ 36 h 70"/>
                <a:gd name="T24" fmla="*/ 0 w 173"/>
                <a:gd name="T25" fmla="*/ 36 h 70"/>
                <a:gd name="T26" fmla="*/ 0 w 173"/>
                <a:gd name="T27" fmla="*/ 36 h 70"/>
                <a:gd name="T28" fmla="*/ 12 w 173"/>
                <a:gd name="T29" fmla="*/ 55 h 70"/>
                <a:gd name="T30" fmla="*/ 12 w 173"/>
                <a:gd name="T31" fmla="*/ 55 h 70"/>
                <a:gd name="T32" fmla="*/ 12 w 173"/>
                <a:gd name="T33" fmla="*/ 55 h 70"/>
                <a:gd name="T34" fmla="*/ 21 w 173"/>
                <a:gd name="T35" fmla="*/ 55 h 70"/>
                <a:gd name="T36" fmla="*/ 159 w 173"/>
                <a:gd name="T37" fmla="*/ 70 h 70"/>
                <a:gd name="T38" fmla="*/ 159 w 173"/>
                <a:gd name="T39" fmla="*/ 70 h 70"/>
                <a:gd name="T40" fmla="*/ 160 w 173"/>
                <a:gd name="T4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70">
                  <a:moveTo>
                    <a:pt x="160" y="70"/>
                  </a:moveTo>
                  <a:cubicBezTo>
                    <a:pt x="164" y="60"/>
                    <a:pt x="168" y="49"/>
                    <a:pt x="173" y="3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1" y="26"/>
                    <a:pt x="169" y="13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2" y="0"/>
                    <a:pt x="157" y="0"/>
                    <a:pt x="152" y="0"/>
                  </a:cubicBezTo>
                  <a:cubicBezTo>
                    <a:pt x="104" y="0"/>
                    <a:pt x="55" y="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23"/>
                    <a:pt x="2" y="30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42"/>
                    <a:pt x="8" y="49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5" y="55"/>
                    <a:pt x="18" y="55"/>
                    <a:pt x="21" y="55"/>
                  </a:cubicBezTo>
                  <a:cubicBezTo>
                    <a:pt x="67" y="55"/>
                    <a:pt x="114" y="60"/>
                    <a:pt x="159" y="70"/>
                  </a:cubicBezTo>
                  <a:cubicBezTo>
                    <a:pt x="159" y="70"/>
                    <a:pt x="159" y="70"/>
                    <a:pt x="159" y="70"/>
                  </a:cubicBezTo>
                  <a:lnTo>
                    <a:pt x="160" y="70"/>
                  </a:lnTo>
                  <a:close/>
                </a:path>
              </a:pathLst>
            </a:custGeom>
            <a:solidFill>
              <a:srgbClr val="1EB7C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/>
            </a:p>
          </p:txBody>
        </p:sp>
        <p:sp>
          <p:nvSpPr>
            <p:cNvPr id="8" name="Freeform 19"/>
            <p:cNvSpPr/>
            <p:nvPr/>
          </p:nvSpPr>
          <p:spPr bwMode="auto">
            <a:xfrm>
              <a:off x="3251263" y="2056001"/>
              <a:ext cx="1860300" cy="768798"/>
            </a:xfrm>
            <a:custGeom>
              <a:avLst/>
              <a:gdLst>
                <a:gd name="T0" fmla="*/ 13 w 172"/>
                <a:gd name="T1" fmla="*/ 70 h 71"/>
                <a:gd name="T2" fmla="*/ 0 w 172"/>
                <a:gd name="T3" fmla="*/ 40 h 71"/>
                <a:gd name="T4" fmla="*/ 0 w 172"/>
                <a:gd name="T5" fmla="*/ 40 h 71"/>
                <a:gd name="T6" fmla="*/ 0 w 172"/>
                <a:gd name="T7" fmla="*/ 40 h 71"/>
                <a:gd name="T8" fmla="*/ 5 w 172"/>
                <a:gd name="T9" fmla="*/ 1 h 71"/>
                <a:gd name="T10" fmla="*/ 5 w 172"/>
                <a:gd name="T11" fmla="*/ 1 h 71"/>
                <a:gd name="T12" fmla="*/ 5 w 172"/>
                <a:gd name="T13" fmla="*/ 1 h 71"/>
                <a:gd name="T14" fmla="*/ 20 w 172"/>
                <a:gd name="T15" fmla="*/ 0 h 71"/>
                <a:gd name="T16" fmla="*/ 164 w 172"/>
                <a:gd name="T17" fmla="*/ 15 h 71"/>
                <a:gd name="T18" fmla="*/ 165 w 172"/>
                <a:gd name="T19" fmla="*/ 15 h 71"/>
                <a:gd name="T20" fmla="*/ 165 w 172"/>
                <a:gd name="T21" fmla="*/ 15 h 71"/>
                <a:gd name="T22" fmla="*/ 172 w 172"/>
                <a:gd name="T23" fmla="*/ 37 h 71"/>
                <a:gd name="T24" fmla="*/ 172 w 172"/>
                <a:gd name="T25" fmla="*/ 37 h 71"/>
                <a:gd name="T26" fmla="*/ 172 w 172"/>
                <a:gd name="T27" fmla="*/ 37 h 71"/>
                <a:gd name="T28" fmla="*/ 160 w 172"/>
                <a:gd name="T29" fmla="*/ 56 h 71"/>
                <a:gd name="T30" fmla="*/ 160 w 172"/>
                <a:gd name="T31" fmla="*/ 56 h 71"/>
                <a:gd name="T32" fmla="*/ 160 w 172"/>
                <a:gd name="T33" fmla="*/ 56 h 71"/>
                <a:gd name="T34" fmla="*/ 151 w 172"/>
                <a:gd name="T35" fmla="*/ 56 h 71"/>
                <a:gd name="T36" fmla="*/ 13 w 172"/>
                <a:gd name="T37" fmla="*/ 70 h 71"/>
                <a:gd name="T38" fmla="*/ 13 w 172"/>
                <a:gd name="T39" fmla="*/ 71 h 71"/>
                <a:gd name="T40" fmla="*/ 13 w 172"/>
                <a:gd name="T4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2" h="71">
                  <a:moveTo>
                    <a:pt x="13" y="70"/>
                  </a:moveTo>
                  <a:cubicBezTo>
                    <a:pt x="8" y="60"/>
                    <a:pt x="4" y="5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26"/>
                    <a:pt x="3" y="13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0" y="1"/>
                    <a:pt x="15" y="0"/>
                    <a:pt x="20" y="0"/>
                  </a:cubicBezTo>
                  <a:cubicBezTo>
                    <a:pt x="68" y="0"/>
                    <a:pt x="117" y="5"/>
                    <a:pt x="164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7" y="23"/>
                    <a:pt x="170" y="30"/>
                    <a:pt x="172" y="37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68" y="43"/>
                    <a:pt x="164" y="49"/>
                    <a:pt x="16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57" y="56"/>
                    <a:pt x="154" y="56"/>
                    <a:pt x="151" y="56"/>
                  </a:cubicBezTo>
                  <a:cubicBezTo>
                    <a:pt x="105" y="56"/>
                    <a:pt x="58" y="61"/>
                    <a:pt x="13" y="70"/>
                  </a:cubicBezTo>
                  <a:cubicBezTo>
                    <a:pt x="13" y="71"/>
                    <a:pt x="13" y="71"/>
                    <a:pt x="13" y="71"/>
                  </a:cubicBezTo>
                  <a:lnTo>
                    <a:pt x="13" y="70"/>
                  </a:lnTo>
                  <a:close/>
                </a:path>
              </a:pathLst>
            </a:custGeom>
            <a:solidFill>
              <a:srgbClr val="1EB7C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9" name="Freeform 21"/>
            <p:cNvSpPr/>
            <p:nvPr/>
          </p:nvSpPr>
          <p:spPr bwMode="auto">
            <a:xfrm>
              <a:off x="4027794" y="2900729"/>
              <a:ext cx="1871689" cy="757408"/>
            </a:xfrm>
            <a:custGeom>
              <a:avLst/>
              <a:gdLst>
                <a:gd name="T0" fmla="*/ 160 w 173"/>
                <a:gd name="T1" fmla="*/ 69 h 70"/>
                <a:gd name="T2" fmla="*/ 173 w 173"/>
                <a:gd name="T3" fmla="*/ 39 h 70"/>
                <a:gd name="T4" fmla="*/ 173 w 173"/>
                <a:gd name="T5" fmla="*/ 39 h 70"/>
                <a:gd name="T6" fmla="*/ 173 w 173"/>
                <a:gd name="T7" fmla="*/ 39 h 70"/>
                <a:gd name="T8" fmla="*/ 167 w 173"/>
                <a:gd name="T9" fmla="*/ 0 h 70"/>
                <a:gd name="T10" fmla="*/ 167 w 173"/>
                <a:gd name="T11" fmla="*/ 0 h 70"/>
                <a:gd name="T12" fmla="*/ 167 w 173"/>
                <a:gd name="T13" fmla="*/ 0 h 70"/>
                <a:gd name="T14" fmla="*/ 152 w 173"/>
                <a:gd name="T15" fmla="*/ 0 h 70"/>
                <a:gd name="T16" fmla="*/ 8 w 173"/>
                <a:gd name="T17" fmla="*/ 14 h 70"/>
                <a:gd name="T18" fmla="*/ 8 w 173"/>
                <a:gd name="T19" fmla="*/ 14 h 70"/>
                <a:gd name="T20" fmla="*/ 8 w 173"/>
                <a:gd name="T21" fmla="*/ 14 h 70"/>
                <a:gd name="T22" fmla="*/ 0 w 173"/>
                <a:gd name="T23" fmla="*/ 36 h 70"/>
                <a:gd name="T24" fmla="*/ 0 w 173"/>
                <a:gd name="T25" fmla="*/ 36 h 70"/>
                <a:gd name="T26" fmla="*/ 0 w 173"/>
                <a:gd name="T27" fmla="*/ 36 h 70"/>
                <a:gd name="T28" fmla="*/ 12 w 173"/>
                <a:gd name="T29" fmla="*/ 55 h 70"/>
                <a:gd name="T30" fmla="*/ 12 w 173"/>
                <a:gd name="T31" fmla="*/ 55 h 70"/>
                <a:gd name="T32" fmla="*/ 12 w 173"/>
                <a:gd name="T33" fmla="*/ 55 h 70"/>
                <a:gd name="T34" fmla="*/ 21 w 173"/>
                <a:gd name="T35" fmla="*/ 55 h 70"/>
                <a:gd name="T36" fmla="*/ 159 w 173"/>
                <a:gd name="T37" fmla="*/ 70 h 70"/>
                <a:gd name="T38" fmla="*/ 159 w 173"/>
                <a:gd name="T39" fmla="*/ 70 h 70"/>
                <a:gd name="T40" fmla="*/ 160 w 173"/>
                <a:gd name="T41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70">
                  <a:moveTo>
                    <a:pt x="160" y="69"/>
                  </a:moveTo>
                  <a:cubicBezTo>
                    <a:pt x="164" y="59"/>
                    <a:pt x="168" y="49"/>
                    <a:pt x="173" y="3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1" y="26"/>
                    <a:pt x="169" y="13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2" y="0"/>
                    <a:pt x="157" y="0"/>
                    <a:pt x="152" y="0"/>
                  </a:cubicBezTo>
                  <a:cubicBezTo>
                    <a:pt x="104" y="0"/>
                    <a:pt x="55" y="5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23"/>
                    <a:pt x="2" y="29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42"/>
                    <a:pt x="8" y="48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5" y="55"/>
                    <a:pt x="18" y="55"/>
                    <a:pt x="21" y="55"/>
                  </a:cubicBezTo>
                  <a:cubicBezTo>
                    <a:pt x="67" y="55"/>
                    <a:pt x="114" y="60"/>
                    <a:pt x="159" y="70"/>
                  </a:cubicBezTo>
                  <a:cubicBezTo>
                    <a:pt x="159" y="70"/>
                    <a:pt x="159" y="70"/>
                    <a:pt x="159" y="70"/>
                  </a:cubicBezTo>
                  <a:lnTo>
                    <a:pt x="160" y="69"/>
                  </a:lnTo>
                  <a:close/>
                </a:path>
              </a:pathLst>
            </a:custGeom>
            <a:solidFill>
              <a:srgbClr val="1EB7C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251263" y="3734067"/>
              <a:ext cx="1860300" cy="768798"/>
            </a:xfrm>
            <a:custGeom>
              <a:avLst/>
              <a:gdLst>
                <a:gd name="T0" fmla="*/ 13 w 172"/>
                <a:gd name="T1" fmla="*/ 70 h 71"/>
                <a:gd name="T2" fmla="*/ 0 w 172"/>
                <a:gd name="T3" fmla="*/ 40 h 71"/>
                <a:gd name="T4" fmla="*/ 0 w 172"/>
                <a:gd name="T5" fmla="*/ 40 h 71"/>
                <a:gd name="T6" fmla="*/ 0 w 172"/>
                <a:gd name="T7" fmla="*/ 40 h 71"/>
                <a:gd name="T8" fmla="*/ 5 w 172"/>
                <a:gd name="T9" fmla="*/ 1 h 71"/>
                <a:gd name="T10" fmla="*/ 5 w 172"/>
                <a:gd name="T11" fmla="*/ 1 h 71"/>
                <a:gd name="T12" fmla="*/ 5 w 172"/>
                <a:gd name="T13" fmla="*/ 1 h 71"/>
                <a:gd name="T14" fmla="*/ 20 w 172"/>
                <a:gd name="T15" fmla="*/ 0 h 71"/>
                <a:gd name="T16" fmla="*/ 164 w 172"/>
                <a:gd name="T17" fmla="*/ 15 h 71"/>
                <a:gd name="T18" fmla="*/ 165 w 172"/>
                <a:gd name="T19" fmla="*/ 15 h 71"/>
                <a:gd name="T20" fmla="*/ 165 w 172"/>
                <a:gd name="T21" fmla="*/ 15 h 71"/>
                <a:gd name="T22" fmla="*/ 172 w 172"/>
                <a:gd name="T23" fmla="*/ 37 h 71"/>
                <a:gd name="T24" fmla="*/ 172 w 172"/>
                <a:gd name="T25" fmla="*/ 37 h 71"/>
                <a:gd name="T26" fmla="*/ 172 w 172"/>
                <a:gd name="T27" fmla="*/ 37 h 71"/>
                <a:gd name="T28" fmla="*/ 160 w 172"/>
                <a:gd name="T29" fmla="*/ 56 h 71"/>
                <a:gd name="T30" fmla="*/ 160 w 172"/>
                <a:gd name="T31" fmla="*/ 56 h 71"/>
                <a:gd name="T32" fmla="*/ 160 w 172"/>
                <a:gd name="T33" fmla="*/ 56 h 71"/>
                <a:gd name="T34" fmla="*/ 151 w 172"/>
                <a:gd name="T35" fmla="*/ 56 h 71"/>
                <a:gd name="T36" fmla="*/ 13 w 172"/>
                <a:gd name="T37" fmla="*/ 70 h 71"/>
                <a:gd name="T38" fmla="*/ 13 w 172"/>
                <a:gd name="T39" fmla="*/ 71 h 71"/>
                <a:gd name="T40" fmla="*/ 13 w 172"/>
                <a:gd name="T4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2" h="71">
                  <a:moveTo>
                    <a:pt x="13" y="70"/>
                  </a:moveTo>
                  <a:cubicBezTo>
                    <a:pt x="8" y="60"/>
                    <a:pt x="4" y="5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26"/>
                    <a:pt x="3" y="13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0" y="1"/>
                    <a:pt x="15" y="0"/>
                    <a:pt x="20" y="0"/>
                  </a:cubicBezTo>
                  <a:cubicBezTo>
                    <a:pt x="68" y="0"/>
                    <a:pt x="117" y="5"/>
                    <a:pt x="164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7" y="23"/>
                    <a:pt x="170" y="30"/>
                    <a:pt x="172" y="37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68" y="43"/>
                    <a:pt x="164" y="49"/>
                    <a:pt x="16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57" y="56"/>
                    <a:pt x="154" y="56"/>
                    <a:pt x="151" y="56"/>
                  </a:cubicBezTo>
                  <a:cubicBezTo>
                    <a:pt x="105" y="56"/>
                    <a:pt x="58" y="61"/>
                    <a:pt x="13" y="70"/>
                  </a:cubicBezTo>
                  <a:cubicBezTo>
                    <a:pt x="13" y="71"/>
                    <a:pt x="13" y="71"/>
                    <a:pt x="13" y="71"/>
                  </a:cubicBezTo>
                  <a:lnTo>
                    <a:pt x="13" y="70"/>
                  </a:lnTo>
                  <a:close/>
                </a:path>
              </a:pathLst>
            </a:custGeom>
            <a:solidFill>
              <a:srgbClr val="1EB7C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grpSp>
          <p:nvGrpSpPr>
            <p:cNvPr id="24" name="Group 14"/>
            <p:cNvGrpSpPr/>
            <p:nvPr/>
          </p:nvGrpSpPr>
          <p:grpSpPr>
            <a:xfrm>
              <a:off x="5299620" y="1370201"/>
              <a:ext cx="295504" cy="295508"/>
              <a:chOff x="4987925" y="5468938"/>
              <a:chExt cx="449263" cy="449262"/>
            </a:xfrm>
            <a:solidFill>
              <a:schemeClr val="bg1"/>
            </a:solidFill>
          </p:grpSpPr>
          <p:sp>
            <p:nvSpPr>
              <p:cNvPr id="11" name="Freeform 15"/>
              <p:cNvSpPr/>
              <p:nvPr/>
            </p:nvSpPr>
            <p:spPr bwMode="auto">
              <a:xfrm>
                <a:off x="5219700" y="5805488"/>
                <a:ext cx="22225" cy="19050"/>
              </a:xfrm>
              <a:custGeom>
                <a:avLst/>
                <a:gdLst>
                  <a:gd name="T0" fmla="*/ 0 w 6"/>
                  <a:gd name="T1" fmla="*/ 1 h 5"/>
                  <a:gd name="T2" fmla="*/ 0 w 6"/>
                  <a:gd name="T3" fmla="*/ 1 h 5"/>
                  <a:gd name="T4" fmla="*/ 6 w 6"/>
                  <a:gd name="T5" fmla="*/ 5 h 5"/>
                  <a:gd name="T6" fmla="*/ 4 w 6"/>
                  <a:gd name="T7" fmla="*/ 0 h 5"/>
                  <a:gd name="T8" fmla="*/ 0 w 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4" y="4"/>
                      <a:pt x="6" y="5"/>
                    </a:cubicBezTo>
                    <a:cubicBezTo>
                      <a:pt x="5" y="4"/>
                      <a:pt x="4" y="2"/>
                      <a:pt x="4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2" name="Freeform 16"/>
              <p:cNvSpPr/>
              <p:nvPr/>
            </p:nvSpPr>
            <p:spPr bwMode="auto">
              <a:xfrm>
                <a:off x="5192713" y="5761038"/>
                <a:ext cx="38100" cy="30162"/>
              </a:xfrm>
              <a:custGeom>
                <a:avLst/>
                <a:gdLst>
                  <a:gd name="T0" fmla="*/ 9 w 10"/>
                  <a:gd name="T1" fmla="*/ 0 h 8"/>
                  <a:gd name="T2" fmla="*/ 0 w 10"/>
                  <a:gd name="T3" fmla="*/ 0 h 8"/>
                  <a:gd name="T4" fmla="*/ 3 w 10"/>
                  <a:gd name="T5" fmla="*/ 8 h 8"/>
                  <a:gd name="T6" fmla="*/ 10 w 10"/>
                  <a:gd name="T7" fmla="*/ 7 h 8"/>
                  <a:gd name="T8" fmla="*/ 9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6"/>
                      <a:pt x="3" y="8"/>
                    </a:cubicBezTo>
                    <a:cubicBezTo>
                      <a:pt x="5" y="8"/>
                      <a:pt x="7" y="7"/>
                      <a:pt x="10" y="7"/>
                    </a:cubicBezTo>
                    <a:cubicBezTo>
                      <a:pt x="10" y="4"/>
                      <a:pt x="9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>
                <a:off x="5253038" y="5802313"/>
                <a:ext cx="52388" cy="33337"/>
              </a:xfrm>
              <a:custGeom>
                <a:avLst/>
                <a:gdLst>
                  <a:gd name="T0" fmla="*/ 0 w 14"/>
                  <a:gd name="T1" fmla="*/ 0 h 9"/>
                  <a:gd name="T2" fmla="*/ 2 w 14"/>
                  <a:gd name="T3" fmla="*/ 5 h 9"/>
                  <a:gd name="T4" fmla="*/ 4 w 14"/>
                  <a:gd name="T5" fmla="*/ 9 h 9"/>
                  <a:gd name="T6" fmla="*/ 10 w 14"/>
                  <a:gd name="T7" fmla="*/ 9 h 9"/>
                  <a:gd name="T8" fmla="*/ 13 w 14"/>
                  <a:gd name="T9" fmla="*/ 5 h 9"/>
                  <a:gd name="T10" fmla="*/ 14 w 14"/>
                  <a:gd name="T11" fmla="*/ 0 h 9"/>
                  <a:gd name="T12" fmla="*/ 0 w 14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0" y="0"/>
                    </a:moveTo>
                    <a:cubicBezTo>
                      <a:pt x="1" y="2"/>
                      <a:pt x="1" y="3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6" y="9"/>
                      <a:pt x="8" y="9"/>
                      <a:pt x="10" y="9"/>
                    </a:cubicBezTo>
                    <a:cubicBezTo>
                      <a:pt x="11" y="8"/>
                      <a:pt x="12" y="6"/>
                      <a:pt x="13" y="5"/>
                    </a:cubicBezTo>
                    <a:cubicBezTo>
                      <a:pt x="13" y="3"/>
                      <a:pt x="14" y="2"/>
                      <a:pt x="14" y="0"/>
                    </a:cubicBezTo>
                    <a:cubicBezTo>
                      <a:pt x="10" y="0"/>
                      <a:pt x="5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>
                <a:off x="5219700" y="5670550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4 w 6"/>
                  <a:gd name="T3" fmla="*/ 6 h 6"/>
                  <a:gd name="T4" fmla="*/ 6 w 6"/>
                  <a:gd name="T5" fmla="*/ 0 h 6"/>
                  <a:gd name="T6" fmla="*/ 0 w 6"/>
                  <a:gd name="T7" fmla="*/ 5 h 6"/>
                  <a:gd name="T8" fmla="*/ 0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6"/>
                      <a:pt x="4" y="6"/>
                    </a:cubicBezTo>
                    <a:cubicBezTo>
                      <a:pt x="4" y="4"/>
                      <a:pt x="5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5321300" y="5670550"/>
                <a:ext cx="22225" cy="22225"/>
              </a:xfrm>
              <a:custGeom>
                <a:avLst/>
                <a:gdLst>
                  <a:gd name="T0" fmla="*/ 6 w 6"/>
                  <a:gd name="T1" fmla="*/ 5 h 6"/>
                  <a:gd name="T2" fmla="*/ 6 w 6"/>
                  <a:gd name="T3" fmla="*/ 5 h 6"/>
                  <a:gd name="T4" fmla="*/ 0 w 6"/>
                  <a:gd name="T5" fmla="*/ 0 h 6"/>
                  <a:gd name="T6" fmla="*/ 2 w 6"/>
                  <a:gd name="T7" fmla="*/ 6 h 6"/>
                  <a:gd name="T8" fmla="*/ 6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2"/>
                      <a:pt x="0" y="0"/>
                    </a:cubicBezTo>
                    <a:cubicBezTo>
                      <a:pt x="0" y="2"/>
                      <a:pt x="1" y="4"/>
                      <a:pt x="2" y="6"/>
                    </a:cubicBezTo>
                    <a:cubicBezTo>
                      <a:pt x="3" y="6"/>
                      <a:pt x="5" y="5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5253038" y="5664200"/>
                <a:ext cx="52388" cy="33337"/>
              </a:xfrm>
              <a:custGeom>
                <a:avLst/>
                <a:gdLst>
                  <a:gd name="T0" fmla="*/ 14 w 14"/>
                  <a:gd name="T1" fmla="*/ 9 h 9"/>
                  <a:gd name="T2" fmla="*/ 13 w 14"/>
                  <a:gd name="T3" fmla="*/ 4 h 9"/>
                  <a:gd name="T4" fmla="*/ 10 w 14"/>
                  <a:gd name="T5" fmla="*/ 0 h 9"/>
                  <a:gd name="T6" fmla="*/ 4 w 14"/>
                  <a:gd name="T7" fmla="*/ 0 h 9"/>
                  <a:gd name="T8" fmla="*/ 2 w 14"/>
                  <a:gd name="T9" fmla="*/ 4 h 9"/>
                  <a:gd name="T10" fmla="*/ 0 w 14"/>
                  <a:gd name="T11" fmla="*/ 9 h 9"/>
                  <a:gd name="T12" fmla="*/ 14 w 1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14" y="9"/>
                    </a:moveTo>
                    <a:cubicBezTo>
                      <a:pt x="14" y="7"/>
                      <a:pt x="13" y="6"/>
                      <a:pt x="13" y="4"/>
                    </a:cubicBezTo>
                    <a:cubicBezTo>
                      <a:pt x="12" y="3"/>
                      <a:pt x="11" y="1"/>
                      <a:pt x="10" y="0"/>
                    </a:cubicBezTo>
                    <a:cubicBezTo>
                      <a:pt x="8" y="0"/>
                      <a:pt x="6" y="0"/>
                      <a:pt x="4" y="0"/>
                    </a:cubicBezTo>
                    <a:cubicBezTo>
                      <a:pt x="3" y="1"/>
                      <a:pt x="3" y="3"/>
                      <a:pt x="2" y="4"/>
                    </a:cubicBezTo>
                    <a:cubicBezTo>
                      <a:pt x="1" y="6"/>
                      <a:pt x="1" y="7"/>
                      <a:pt x="0" y="9"/>
                    </a:cubicBezTo>
                    <a:cubicBezTo>
                      <a:pt x="5" y="9"/>
                      <a:pt x="10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5192713" y="5708650"/>
                <a:ext cx="38100" cy="30162"/>
              </a:xfrm>
              <a:custGeom>
                <a:avLst/>
                <a:gdLst>
                  <a:gd name="T0" fmla="*/ 10 w 10"/>
                  <a:gd name="T1" fmla="*/ 1 h 8"/>
                  <a:gd name="T2" fmla="*/ 3 w 10"/>
                  <a:gd name="T3" fmla="*/ 0 h 8"/>
                  <a:gd name="T4" fmla="*/ 0 w 10"/>
                  <a:gd name="T5" fmla="*/ 8 h 8"/>
                  <a:gd name="T6" fmla="*/ 9 w 10"/>
                  <a:gd name="T7" fmla="*/ 8 h 8"/>
                  <a:gd name="T8" fmla="*/ 10 w 1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0" y="1"/>
                    </a:moveTo>
                    <a:cubicBezTo>
                      <a:pt x="7" y="1"/>
                      <a:pt x="5" y="0"/>
                      <a:pt x="3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10" y="3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5249863" y="5716588"/>
                <a:ext cx="63500" cy="22225"/>
              </a:xfrm>
              <a:custGeom>
                <a:avLst/>
                <a:gdLst>
                  <a:gd name="T0" fmla="*/ 0 w 17"/>
                  <a:gd name="T1" fmla="*/ 0 h 6"/>
                  <a:gd name="T2" fmla="*/ 0 w 17"/>
                  <a:gd name="T3" fmla="*/ 6 h 6"/>
                  <a:gd name="T4" fmla="*/ 17 w 17"/>
                  <a:gd name="T5" fmla="*/ 6 h 6"/>
                  <a:gd name="T6" fmla="*/ 16 w 17"/>
                  <a:gd name="T7" fmla="*/ 0 h 6"/>
                  <a:gd name="T8" fmla="*/ 0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7" y="2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5332413" y="5708650"/>
                <a:ext cx="33338" cy="30162"/>
              </a:xfrm>
              <a:custGeom>
                <a:avLst/>
                <a:gdLst>
                  <a:gd name="T0" fmla="*/ 0 w 9"/>
                  <a:gd name="T1" fmla="*/ 1 h 8"/>
                  <a:gd name="T2" fmla="*/ 0 w 9"/>
                  <a:gd name="T3" fmla="*/ 8 h 8"/>
                  <a:gd name="T4" fmla="*/ 9 w 9"/>
                  <a:gd name="T5" fmla="*/ 8 h 8"/>
                  <a:gd name="T6" fmla="*/ 6 w 9"/>
                  <a:gd name="T7" fmla="*/ 0 h 8"/>
                  <a:gd name="T8" fmla="*/ 0 w 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1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5"/>
                      <a:pt x="8" y="2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5332413" y="5761038"/>
                <a:ext cx="33338" cy="30162"/>
              </a:xfrm>
              <a:custGeom>
                <a:avLst/>
                <a:gdLst>
                  <a:gd name="T0" fmla="*/ 0 w 9"/>
                  <a:gd name="T1" fmla="*/ 7 h 8"/>
                  <a:gd name="T2" fmla="*/ 6 w 9"/>
                  <a:gd name="T3" fmla="*/ 8 h 8"/>
                  <a:gd name="T4" fmla="*/ 9 w 9"/>
                  <a:gd name="T5" fmla="*/ 0 h 8"/>
                  <a:gd name="T6" fmla="*/ 0 w 9"/>
                  <a:gd name="T7" fmla="*/ 0 h 8"/>
                  <a:gd name="T8" fmla="*/ 0 w 9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7"/>
                    </a:moveTo>
                    <a:cubicBezTo>
                      <a:pt x="2" y="7"/>
                      <a:pt x="4" y="8"/>
                      <a:pt x="6" y="8"/>
                    </a:cubicBezTo>
                    <a:cubicBezTo>
                      <a:pt x="8" y="6"/>
                      <a:pt x="9" y="3"/>
                      <a:pt x="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5249863" y="5761038"/>
                <a:ext cx="63500" cy="22225"/>
              </a:xfrm>
              <a:custGeom>
                <a:avLst/>
                <a:gdLst>
                  <a:gd name="T0" fmla="*/ 0 w 17"/>
                  <a:gd name="T1" fmla="*/ 6 h 6"/>
                  <a:gd name="T2" fmla="*/ 8 w 17"/>
                  <a:gd name="T3" fmla="*/ 6 h 6"/>
                  <a:gd name="T4" fmla="*/ 16 w 17"/>
                  <a:gd name="T5" fmla="*/ 6 h 6"/>
                  <a:gd name="T6" fmla="*/ 17 w 17"/>
                  <a:gd name="T7" fmla="*/ 0 h 6"/>
                  <a:gd name="T8" fmla="*/ 0 w 17"/>
                  <a:gd name="T9" fmla="*/ 0 h 6"/>
                  <a:gd name="T10" fmla="*/ 0 w 1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6">
                    <a:moveTo>
                      <a:pt x="0" y="6"/>
                    </a:moveTo>
                    <a:cubicBezTo>
                      <a:pt x="3" y="6"/>
                      <a:pt x="6" y="6"/>
                      <a:pt x="8" y="6"/>
                    </a:cubicBezTo>
                    <a:cubicBezTo>
                      <a:pt x="11" y="6"/>
                      <a:pt x="14" y="6"/>
                      <a:pt x="16" y="6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5321300" y="5805488"/>
                <a:ext cx="22225" cy="19050"/>
              </a:xfrm>
              <a:custGeom>
                <a:avLst/>
                <a:gdLst>
                  <a:gd name="T0" fmla="*/ 0 w 6"/>
                  <a:gd name="T1" fmla="*/ 5 h 5"/>
                  <a:gd name="T2" fmla="*/ 6 w 6"/>
                  <a:gd name="T3" fmla="*/ 1 h 5"/>
                  <a:gd name="T4" fmla="*/ 6 w 6"/>
                  <a:gd name="T5" fmla="*/ 1 h 5"/>
                  <a:gd name="T6" fmla="*/ 2 w 6"/>
                  <a:gd name="T7" fmla="*/ 0 h 5"/>
                  <a:gd name="T8" fmla="*/ 0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4"/>
                      <a:pt x="4" y="3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4987925" y="5468938"/>
                <a:ext cx="82550" cy="449262"/>
              </a:xfrm>
              <a:custGeom>
                <a:avLst/>
                <a:gdLst>
                  <a:gd name="T0" fmla="*/ 0 w 22"/>
                  <a:gd name="T1" fmla="*/ 20 h 120"/>
                  <a:gd name="T2" fmla="*/ 0 w 22"/>
                  <a:gd name="T3" fmla="*/ 100 h 120"/>
                  <a:gd name="T4" fmla="*/ 19 w 22"/>
                  <a:gd name="T5" fmla="*/ 120 h 120"/>
                  <a:gd name="T6" fmla="*/ 22 w 22"/>
                  <a:gd name="T7" fmla="*/ 120 h 120"/>
                  <a:gd name="T8" fmla="*/ 22 w 22"/>
                  <a:gd name="T9" fmla="*/ 0 h 120"/>
                  <a:gd name="T10" fmla="*/ 19 w 22"/>
                  <a:gd name="T11" fmla="*/ 0 h 120"/>
                  <a:gd name="T12" fmla="*/ 0 w 22"/>
                  <a:gd name="T13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20">
                    <a:moveTo>
                      <a:pt x="0" y="2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11"/>
                      <a:pt x="9" y="120"/>
                      <a:pt x="19" y="120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9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54" name="Freeform 28"/>
              <p:cNvSpPr>
                <a:spLocks noEditPoints="1"/>
              </p:cNvSpPr>
              <p:nvPr/>
            </p:nvSpPr>
            <p:spPr bwMode="auto">
              <a:xfrm>
                <a:off x="5126038" y="5468938"/>
                <a:ext cx="311150" cy="449262"/>
              </a:xfrm>
              <a:custGeom>
                <a:avLst/>
                <a:gdLst>
                  <a:gd name="T0" fmla="*/ 63 w 83"/>
                  <a:gd name="T1" fmla="*/ 0 h 120"/>
                  <a:gd name="T2" fmla="*/ 56 w 83"/>
                  <a:gd name="T3" fmla="*/ 0 h 120"/>
                  <a:gd name="T4" fmla="*/ 56 w 83"/>
                  <a:gd name="T5" fmla="*/ 0 h 120"/>
                  <a:gd name="T6" fmla="*/ 56 w 83"/>
                  <a:gd name="T7" fmla="*/ 19 h 120"/>
                  <a:gd name="T8" fmla="*/ 56 w 83"/>
                  <a:gd name="T9" fmla="*/ 27 h 120"/>
                  <a:gd name="T10" fmla="*/ 52 w 83"/>
                  <a:gd name="T11" fmla="*/ 29 h 120"/>
                  <a:gd name="T12" fmla="*/ 41 w 83"/>
                  <a:gd name="T13" fmla="*/ 18 h 120"/>
                  <a:gd name="T14" fmla="*/ 30 w 83"/>
                  <a:gd name="T15" fmla="*/ 29 h 120"/>
                  <a:gd name="T16" fmla="*/ 26 w 83"/>
                  <a:gd name="T17" fmla="*/ 27 h 120"/>
                  <a:gd name="T18" fmla="*/ 26 w 83"/>
                  <a:gd name="T19" fmla="*/ 19 h 120"/>
                  <a:gd name="T20" fmla="*/ 26 w 83"/>
                  <a:gd name="T21" fmla="*/ 0 h 120"/>
                  <a:gd name="T22" fmla="*/ 26 w 83"/>
                  <a:gd name="T23" fmla="*/ 0 h 120"/>
                  <a:gd name="T24" fmla="*/ 0 w 83"/>
                  <a:gd name="T25" fmla="*/ 0 h 120"/>
                  <a:gd name="T26" fmla="*/ 0 w 83"/>
                  <a:gd name="T27" fmla="*/ 120 h 120"/>
                  <a:gd name="T28" fmla="*/ 63 w 83"/>
                  <a:gd name="T29" fmla="*/ 120 h 120"/>
                  <a:gd name="T30" fmla="*/ 83 w 83"/>
                  <a:gd name="T31" fmla="*/ 100 h 120"/>
                  <a:gd name="T32" fmla="*/ 83 w 83"/>
                  <a:gd name="T33" fmla="*/ 20 h 120"/>
                  <a:gd name="T34" fmla="*/ 63 w 83"/>
                  <a:gd name="T35" fmla="*/ 0 h 120"/>
                  <a:gd name="T36" fmla="*/ 41 w 83"/>
                  <a:gd name="T37" fmla="*/ 105 h 120"/>
                  <a:gd name="T38" fmla="*/ 11 w 83"/>
                  <a:gd name="T39" fmla="*/ 75 h 120"/>
                  <a:gd name="T40" fmla="*/ 41 w 83"/>
                  <a:gd name="T41" fmla="*/ 45 h 120"/>
                  <a:gd name="T42" fmla="*/ 71 w 83"/>
                  <a:gd name="T43" fmla="*/ 75 h 120"/>
                  <a:gd name="T44" fmla="*/ 41 w 83"/>
                  <a:gd name="T45" fmla="*/ 10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3" h="120">
                    <a:moveTo>
                      <a:pt x="6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9"/>
                      <a:pt x="54" y="31"/>
                      <a:pt x="52" y="2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9" y="31"/>
                      <a:pt x="26" y="29"/>
                      <a:pt x="26" y="27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63" y="120"/>
                      <a:pt x="63" y="120"/>
                      <a:pt x="63" y="120"/>
                    </a:cubicBezTo>
                    <a:cubicBezTo>
                      <a:pt x="74" y="120"/>
                      <a:pt x="83" y="111"/>
                      <a:pt x="83" y="100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3" y="9"/>
                      <a:pt x="74" y="0"/>
                      <a:pt x="63" y="0"/>
                    </a:cubicBezTo>
                    <a:close/>
                    <a:moveTo>
                      <a:pt x="41" y="105"/>
                    </a:moveTo>
                    <a:cubicBezTo>
                      <a:pt x="25" y="105"/>
                      <a:pt x="11" y="91"/>
                      <a:pt x="11" y="75"/>
                    </a:cubicBezTo>
                    <a:cubicBezTo>
                      <a:pt x="11" y="58"/>
                      <a:pt x="25" y="45"/>
                      <a:pt x="41" y="45"/>
                    </a:cubicBezTo>
                    <a:cubicBezTo>
                      <a:pt x="58" y="45"/>
                      <a:pt x="71" y="58"/>
                      <a:pt x="71" y="75"/>
                    </a:cubicBezTo>
                    <a:cubicBezTo>
                      <a:pt x="71" y="91"/>
                      <a:pt x="58" y="105"/>
                      <a:pt x="41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5" name="Group 33"/>
            <p:cNvGrpSpPr/>
            <p:nvPr/>
          </p:nvGrpSpPr>
          <p:grpSpPr>
            <a:xfrm>
              <a:off x="3528162" y="2240903"/>
              <a:ext cx="258353" cy="287058"/>
              <a:chOff x="3295650" y="2890838"/>
              <a:chExt cx="442913" cy="492125"/>
            </a:xfrm>
            <a:solidFill>
              <a:schemeClr val="bg1"/>
            </a:solidFill>
          </p:grpSpPr>
          <p:sp>
            <p:nvSpPr>
              <p:cNvPr id="34" name="Freeform 34"/>
              <p:cNvSpPr>
                <a:spLocks noEditPoints="1"/>
              </p:cNvSpPr>
              <p:nvPr/>
            </p:nvSpPr>
            <p:spPr bwMode="auto">
              <a:xfrm>
                <a:off x="3295650" y="2890838"/>
                <a:ext cx="442913" cy="147638"/>
              </a:xfrm>
              <a:custGeom>
                <a:avLst/>
                <a:gdLst>
                  <a:gd name="T0" fmla="*/ 96 w 118"/>
                  <a:gd name="T1" fmla="*/ 14 h 39"/>
                  <a:gd name="T2" fmla="*/ 92 w 118"/>
                  <a:gd name="T3" fmla="*/ 14 h 39"/>
                  <a:gd name="T4" fmla="*/ 92 w 118"/>
                  <a:gd name="T5" fmla="*/ 9 h 39"/>
                  <a:gd name="T6" fmla="*/ 84 w 118"/>
                  <a:gd name="T7" fmla="*/ 0 h 39"/>
                  <a:gd name="T8" fmla="*/ 76 w 118"/>
                  <a:gd name="T9" fmla="*/ 9 h 39"/>
                  <a:gd name="T10" fmla="*/ 76 w 118"/>
                  <a:gd name="T11" fmla="*/ 14 h 39"/>
                  <a:gd name="T12" fmla="*/ 42 w 118"/>
                  <a:gd name="T13" fmla="*/ 14 h 39"/>
                  <a:gd name="T14" fmla="*/ 42 w 118"/>
                  <a:gd name="T15" fmla="*/ 9 h 39"/>
                  <a:gd name="T16" fmla="*/ 33 w 118"/>
                  <a:gd name="T17" fmla="*/ 0 h 39"/>
                  <a:gd name="T18" fmla="*/ 25 w 118"/>
                  <a:gd name="T19" fmla="*/ 9 h 39"/>
                  <a:gd name="T20" fmla="*/ 25 w 118"/>
                  <a:gd name="T21" fmla="*/ 14 h 39"/>
                  <a:gd name="T22" fmla="*/ 22 w 118"/>
                  <a:gd name="T23" fmla="*/ 14 h 39"/>
                  <a:gd name="T24" fmla="*/ 0 w 118"/>
                  <a:gd name="T25" fmla="*/ 36 h 39"/>
                  <a:gd name="T26" fmla="*/ 0 w 118"/>
                  <a:gd name="T27" fmla="*/ 39 h 39"/>
                  <a:gd name="T28" fmla="*/ 118 w 118"/>
                  <a:gd name="T29" fmla="*/ 39 h 39"/>
                  <a:gd name="T30" fmla="*/ 118 w 118"/>
                  <a:gd name="T31" fmla="*/ 36 h 39"/>
                  <a:gd name="T32" fmla="*/ 96 w 118"/>
                  <a:gd name="T33" fmla="*/ 14 h 39"/>
                  <a:gd name="T34" fmla="*/ 33 w 118"/>
                  <a:gd name="T35" fmla="*/ 30 h 39"/>
                  <a:gd name="T36" fmla="*/ 25 w 118"/>
                  <a:gd name="T37" fmla="*/ 21 h 39"/>
                  <a:gd name="T38" fmla="*/ 25 w 118"/>
                  <a:gd name="T39" fmla="*/ 20 h 39"/>
                  <a:gd name="T40" fmla="*/ 33 w 118"/>
                  <a:gd name="T41" fmla="*/ 25 h 39"/>
                  <a:gd name="T42" fmla="*/ 42 w 118"/>
                  <a:gd name="T43" fmla="*/ 20 h 39"/>
                  <a:gd name="T44" fmla="*/ 42 w 118"/>
                  <a:gd name="T45" fmla="*/ 21 h 39"/>
                  <a:gd name="T46" fmla="*/ 33 w 118"/>
                  <a:gd name="T47" fmla="*/ 30 h 39"/>
                  <a:gd name="T48" fmla="*/ 84 w 118"/>
                  <a:gd name="T49" fmla="*/ 30 h 39"/>
                  <a:gd name="T50" fmla="*/ 76 w 118"/>
                  <a:gd name="T51" fmla="*/ 21 h 39"/>
                  <a:gd name="T52" fmla="*/ 76 w 118"/>
                  <a:gd name="T53" fmla="*/ 20 h 39"/>
                  <a:gd name="T54" fmla="*/ 84 w 118"/>
                  <a:gd name="T55" fmla="*/ 25 h 39"/>
                  <a:gd name="T56" fmla="*/ 92 w 118"/>
                  <a:gd name="T57" fmla="*/ 20 h 39"/>
                  <a:gd name="T58" fmla="*/ 92 w 118"/>
                  <a:gd name="T59" fmla="*/ 21 h 39"/>
                  <a:gd name="T60" fmla="*/ 84 w 118"/>
                  <a:gd name="T61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8" h="39">
                    <a:moveTo>
                      <a:pt x="96" y="14"/>
                    </a:move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4"/>
                      <a:pt x="89" y="0"/>
                      <a:pt x="84" y="0"/>
                    </a:cubicBezTo>
                    <a:cubicBezTo>
                      <a:pt x="79" y="0"/>
                      <a:pt x="76" y="4"/>
                      <a:pt x="76" y="9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4"/>
                      <a:pt x="38" y="0"/>
                      <a:pt x="33" y="0"/>
                    </a:cubicBezTo>
                    <a:cubicBezTo>
                      <a:pt x="29" y="0"/>
                      <a:pt x="25" y="4"/>
                      <a:pt x="25" y="9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0" y="14"/>
                      <a:pt x="0" y="23"/>
                      <a:pt x="0" y="36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8" y="39"/>
                      <a:pt x="118" y="39"/>
                      <a:pt x="118" y="39"/>
                    </a:cubicBezTo>
                    <a:cubicBezTo>
                      <a:pt x="118" y="36"/>
                      <a:pt x="118" y="36"/>
                      <a:pt x="118" y="36"/>
                    </a:cubicBezTo>
                    <a:cubicBezTo>
                      <a:pt x="118" y="23"/>
                      <a:pt x="108" y="14"/>
                      <a:pt x="96" y="14"/>
                    </a:cubicBezTo>
                    <a:close/>
                    <a:moveTo>
                      <a:pt x="33" y="30"/>
                    </a:moveTo>
                    <a:cubicBezTo>
                      <a:pt x="29" y="30"/>
                      <a:pt x="25" y="26"/>
                      <a:pt x="25" y="21"/>
                    </a:cubicBezTo>
                    <a:cubicBezTo>
                      <a:pt x="25" y="21"/>
                      <a:pt x="25" y="20"/>
                      <a:pt x="25" y="20"/>
                    </a:cubicBezTo>
                    <a:cubicBezTo>
                      <a:pt x="27" y="23"/>
                      <a:pt x="30" y="25"/>
                      <a:pt x="33" y="25"/>
                    </a:cubicBezTo>
                    <a:cubicBezTo>
                      <a:pt x="37" y="25"/>
                      <a:pt x="40" y="23"/>
                      <a:pt x="42" y="20"/>
                    </a:cubicBezTo>
                    <a:cubicBezTo>
                      <a:pt x="42" y="20"/>
                      <a:pt x="42" y="21"/>
                      <a:pt x="42" y="21"/>
                    </a:cubicBezTo>
                    <a:cubicBezTo>
                      <a:pt x="42" y="26"/>
                      <a:pt x="38" y="30"/>
                      <a:pt x="33" y="30"/>
                    </a:cubicBezTo>
                    <a:close/>
                    <a:moveTo>
                      <a:pt x="84" y="30"/>
                    </a:moveTo>
                    <a:cubicBezTo>
                      <a:pt x="80" y="30"/>
                      <a:pt x="76" y="26"/>
                      <a:pt x="76" y="21"/>
                    </a:cubicBezTo>
                    <a:cubicBezTo>
                      <a:pt x="76" y="21"/>
                      <a:pt x="76" y="20"/>
                      <a:pt x="76" y="20"/>
                    </a:cubicBezTo>
                    <a:cubicBezTo>
                      <a:pt x="77" y="23"/>
                      <a:pt x="80" y="25"/>
                      <a:pt x="84" y="25"/>
                    </a:cubicBezTo>
                    <a:cubicBezTo>
                      <a:pt x="88" y="25"/>
                      <a:pt x="91" y="23"/>
                      <a:pt x="92" y="20"/>
                    </a:cubicBezTo>
                    <a:cubicBezTo>
                      <a:pt x="92" y="20"/>
                      <a:pt x="92" y="21"/>
                      <a:pt x="92" y="21"/>
                    </a:cubicBezTo>
                    <a:cubicBezTo>
                      <a:pt x="92" y="26"/>
                      <a:pt x="89" y="30"/>
                      <a:pt x="8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3295650" y="3068638"/>
                <a:ext cx="442913" cy="314325"/>
              </a:xfrm>
              <a:custGeom>
                <a:avLst/>
                <a:gdLst>
                  <a:gd name="T0" fmla="*/ 21 w 118"/>
                  <a:gd name="T1" fmla="*/ 0 h 84"/>
                  <a:gd name="T2" fmla="*/ 0 w 118"/>
                  <a:gd name="T3" fmla="*/ 0 h 84"/>
                  <a:gd name="T4" fmla="*/ 0 w 118"/>
                  <a:gd name="T5" fmla="*/ 62 h 84"/>
                  <a:gd name="T6" fmla="*/ 22 w 118"/>
                  <a:gd name="T7" fmla="*/ 84 h 84"/>
                  <a:gd name="T8" fmla="*/ 96 w 118"/>
                  <a:gd name="T9" fmla="*/ 84 h 84"/>
                  <a:gd name="T10" fmla="*/ 118 w 118"/>
                  <a:gd name="T11" fmla="*/ 62 h 84"/>
                  <a:gd name="T12" fmla="*/ 118 w 118"/>
                  <a:gd name="T13" fmla="*/ 0 h 84"/>
                  <a:gd name="T14" fmla="*/ 97 w 118"/>
                  <a:gd name="T15" fmla="*/ 0 h 84"/>
                  <a:gd name="T16" fmla="*/ 21 w 118"/>
                  <a:gd name="T17" fmla="*/ 0 h 84"/>
                  <a:gd name="T18" fmla="*/ 7 w 118"/>
                  <a:gd name="T19" fmla="*/ 64 h 84"/>
                  <a:gd name="T20" fmla="*/ 7 w 118"/>
                  <a:gd name="T21" fmla="*/ 7 h 84"/>
                  <a:gd name="T22" fmla="*/ 18 w 118"/>
                  <a:gd name="T23" fmla="*/ 7 h 84"/>
                  <a:gd name="T24" fmla="*/ 99 w 118"/>
                  <a:gd name="T25" fmla="*/ 7 h 84"/>
                  <a:gd name="T26" fmla="*/ 110 w 118"/>
                  <a:gd name="T27" fmla="*/ 7 h 84"/>
                  <a:gd name="T28" fmla="*/ 110 w 118"/>
                  <a:gd name="T29" fmla="*/ 64 h 84"/>
                  <a:gd name="T30" fmla="*/ 98 w 118"/>
                  <a:gd name="T31" fmla="*/ 76 h 84"/>
                  <a:gd name="T32" fmla="*/ 19 w 118"/>
                  <a:gd name="T33" fmla="*/ 76 h 84"/>
                  <a:gd name="T34" fmla="*/ 7 w 118"/>
                  <a:gd name="T35" fmla="*/ 6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8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74"/>
                      <a:pt x="10" y="84"/>
                      <a:pt x="22" y="84"/>
                    </a:cubicBezTo>
                    <a:cubicBezTo>
                      <a:pt x="96" y="84"/>
                      <a:pt x="96" y="84"/>
                      <a:pt x="96" y="84"/>
                    </a:cubicBezTo>
                    <a:cubicBezTo>
                      <a:pt x="108" y="84"/>
                      <a:pt x="118" y="74"/>
                      <a:pt x="118" y="62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97" y="0"/>
                      <a:pt x="97" y="0"/>
                      <a:pt x="97" y="0"/>
                    </a:cubicBezTo>
                    <a:lnTo>
                      <a:pt x="21" y="0"/>
                    </a:lnTo>
                    <a:close/>
                    <a:moveTo>
                      <a:pt x="7" y="64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71"/>
                      <a:pt x="105" y="76"/>
                      <a:pt x="98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13" y="76"/>
                      <a:pt x="7" y="71"/>
                      <a:pt x="7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6" name="Freeform 36"/>
              <p:cNvSpPr/>
              <p:nvPr/>
            </p:nvSpPr>
            <p:spPr bwMode="auto">
              <a:xfrm>
                <a:off x="3476625" y="3157538"/>
                <a:ext cx="80963" cy="57150"/>
              </a:xfrm>
              <a:custGeom>
                <a:avLst/>
                <a:gdLst>
                  <a:gd name="T0" fmla="*/ 22 w 22"/>
                  <a:gd name="T1" fmla="*/ 13 h 15"/>
                  <a:gd name="T2" fmla="*/ 20 w 22"/>
                  <a:gd name="T3" fmla="*/ 15 h 15"/>
                  <a:gd name="T4" fmla="*/ 1 w 22"/>
                  <a:gd name="T5" fmla="*/ 15 h 15"/>
                  <a:gd name="T6" fmla="*/ 0 w 22"/>
                  <a:gd name="T7" fmla="*/ 13 h 15"/>
                  <a:gd name="T8" fmla="*/ 0 w 22"/>
                  <a:gd name="T9" fmla="*/ 2 h 15"/>
                  <a:gd name="T10" fmla="*/ 1 w 22"/>
                  <a:gd name="T11" fmla="*/ 0 h 15"/>
                  <a:gd name="T12" fmla="*/ 20 w 22"/>
                  <a:gd name="T13" fmla="*/ 0 h 15"/>
                  <a:gd name="T14" fmla="*/ 22 w 22"/>
                  <a:gd name="T15" fmla="*/ 2 h 15"/>
                  <a:gd name="T16" fmla="*/ 22 w 22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22" y="13"/>
                    </a:moveTo>
                    <a:cubicBezTo>
                      <a:pt x="22" y="14"/>
                      <a:pt x="21" y="15"/>
                      <a:pt x="2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lnTo>
                      <a:pt x="2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3584575" y="3157538"/>
                <a:ext cx="82550" cy="57150"/>
              </a:xfrm>
              <a:custGeom>
                <a:avLst/>
                <a:gdLst>
                  <a:gd name="T0" fmla="*/ 22 w 22"/>
                  <a:gd name="T1" fmla="*/ 13 h 15"/>
                  <a:gd name="T2" fmla="*/ 20 w 22"/>
                  <a:gd name="T3" fmla="*/ 15 h 15"/>
                  <a:gd name="T4" fmla="*/ 2 w 22"/>
                  <a:gd name="T5" fmla="*/ 15 h 15"/>
                  <a:gd name="T6" fmla="*/ 0 w 22"/>
                  <a:gd name="T7" fmla="*/ 13 h 15"/>
                  <a:gd name="T8" fmla="*/ 0 w 22"/>
                  <a:gd name="T9" fmla="*/ 2 h 15"/>
                  <a:gd name="T10" fmla="*/ 2 w 22"/>
                  <a:gd name="T11" fmla="*/ 0 h 15"/>
                  <a:gd name="T12" fmla="*/ 20 w 22"/>
                  <a:gd name="T13" fmla="*/ 0 h 15"/>
                  <a:gd name="T14" fmla="*/ 22 w 22"/>
                  <a:gd name="T15" fmla="*/ 2 h 15"/>
                  <a:gd name="T16" fmla="*/ 22 w 22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22" y="13"/>
                    </a:moveTo>
                    <a:cubicBezTo>
                      <a:pt x="22" y="14"/>
                      <a:pt x="21" y="15"/>
                      <a:pt x="20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lnTo>
                      <a:pt x="2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8" name="Freeform 38"/>
              <p:cNvSpPr/>
              <p:nvPr/>
            </p:nvSpPr>
            <p:spPr bwMode="auto">
              <a:xfrm>
                <a:off x="3584575" y="3240088"/>
                <a:ext cx="82550" cy="57150"/>
              </a:xfrm>
              <a:custGeom>
                <a:avLst/>
                <a:gdLst>
                  <a:gd name="T0" fmla="*/ 22 w 22"/>
                  <a:gd name="T1" fmla="*/ 13 h 15"/>
                  <a:gd name="T2" fmla="*/ 20 w 22"/>
                  <a:gd name="T3" fmla="*/ 15 h 15"/>
                  <a:gd name="T4" fmla="*/ 2 w 22"/>
                  <a:gd name="T5" fmla="*/ 15 h 15"/>
                  <a:gd name="T6" fmla="*/ 0 w 22"/>
                  <a:gd name="T7" fmla="*/ 13 h 15"/>
                  <a:gd name="T8" fmla="*/ 0 w 22"/>
                  <a:gd name="T9" fmla="*/ 2 h 15"/>
                  <a:gd name="T10" fmla="*/ 2 w 22"/>
                  <a:gd name="T11" fmla="*/ 0 h 15"/>
                  <a:gd name="T12" fmla="*/ 20 w 22"/>
                  <a:gd name="T13" fmla="*/ 0 h 15"/>
                  <a:gd name="T14" fmla="*/ 22 w 22"/>
                  <a:gd name="T15" fmla="*/ 2 h 15"/>
                  <a:gd name="T16" fmla="*/ 22 w 22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22" y="13"/>
                    </a:moveTo>
                    <a:cubicBezTo>
                      <a:pt x="22" y="14"/>
                      <a:pt x="21" y="15"/>
                      <a:pt x="20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lnTo>
                      <a:pt x="2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9" name="Freeform 39"/>
              <p:cNvSpPr/>
              <p:nvPr/>
            </p:nvSpPr>
            <p:spPr bwMode="auto">
              <a:xfrm>
                <a:off x="3476625" y="3240088"/>
                <a:ext cx="80963" cy="57150"/>
              </a:xfrm>
              <a:custGeom>
                <a:avLst/>
                <a:gdLst>
                  <a:gd name="T0" fmla="*/ 22 w 22"/>
                  <a:gd name="T1" fmla="*/ 13 h 15"/>
                  <a:gd name="T2" fmla="*/ 20 w 22"/>
                  <a:gd name="T3" fmla="*/ 15 h 15"/>
                  <a:gd name="T4" fmla="*/ 1 w 22"/>
                  <a:gd name="T5" fmla="*/ 15 h 15"/>
                  <a:gd name="T6" fmla="*/ 0 w 22"/>
                  <a:gd name="T7" fmla="*/ 13 h 15"/>
                  <a:gd name="T8" fmla="*/ 0 w 22"/>
                  <a:gd name="T9" fmla="*/ 2 h 15"/>
                  <a:gd name="T10" fmla="*/ 1 w 22"/>
                  <a:gd name="T11" fmla="*/ 0 h 15"/>
                  <a:gd name="T12" fmla="*/ 20 w 22"/>
                  <a:gd name="T13" fmla="*/ 0 h 15"/>
                  <a:gd name="T14" fmla="*/ 22 w 22"/>
                  <a:gd name="T15" fmla="*/ 2 h 15"/>
                  <a:gd name="T16" fmla="*/ 22 w 22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22" y="13"/>
                    </a:moveTo>
                    <a:cubicBezTo>
                      <a:pt x="22" y="14"/>
                      <a:pt x="21" y="15"/>
                      <a:pt x="2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lnTo>
                      <a:pt x="2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0" name="Freeform 40"/>
              <p:cNvSpPr/>
              <p:nvPr/>
            </p:nvSpPr>
            <p:spPr bwMode="auto">
              <a:xfrm>
                <a:off x="3363913" y="3240088"/>
                <a:ext cx="82550" cy="57150"/>
              </a:xfrm>
              <a:custGeom>
                <a:avLst/>
                <a:gdLst>
                  <a:gd name="T0" fmla="*/ 22 w 22"/>
                  <a:gd name="T1" fmla="*/ 13 h 15"/>
                  <a:gd name="T2" fmla="*/ 20 w 22"/>
                  <a:gd name="T3" fmla="*/ 15 h 15"/>
                  <a:gd name="T4" fmla="*/ 2 w 22"/>
                  <a:gd name="T5" fmla="*/ 15 h 15"/>
                  <a:gd name="T6" fmla="*/ 0 w 22"/>
                  <a:gd name="T7" fmla="*/ 13 h 15"/>
                  <a:gd name="T8" fmla="*/ 0 w 22"/>
                  <a:gd name="T9" fmla="*/ 2 h 15"/>
                  <a:gd name="T10" fmla="*/ 2 w 22"/>
                  <a:gd name="T11" fmla="*/ 0 h 15"/>
                  <a:gd name="T12" fmla="*/ 20 w 22"/>
                  <a:gd name="T13" fmla="*/ 0 h 15"/>
                  <a:gd name="T14" fmla="*/ 22 w 22"/>
                  <a:gd name="T15" fmla="*/ 2 h 15"/>
                  <a:gd name="T16" fmla="*/ 22 w 22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22" y="13"/>
                    </a:moveTo>
                    <a:cubicBezTo>
                      <a:pt x="22" y="14"/>
                      <a:pt x="21" y="15"/>
                      <a:pt x="20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lnTo>
                      <a:pt x="2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6" name="Group 41"/>
            <p:cNvGrpSpPr/>
            <p:nvPr/>
          </p:nvGrpSpPr>
          <p:grpSpPr>
            <a:xfrm>
              <a:off x="5281281" y="3071433"/>
              <a:ext cx="332182" cy="326413"/>
              <a:chOff x="8169275" y="4062413"/>
              <a:chExt cx="457200" cy="449262"/>
            </a:xfrm>
            <a:solidFill>
              <a:schemeClr val="bg1"/>
            </a:solidFill>
          </p:grpSpPr>
          <p:sp>
            <p:nvSpPr>
              <p:cNvPr id="31" name="Freeform 42"/>
              <p:cNvSpPr>
                <a:spLocks noEditPoints="1"/>
              </p:cNvSpPr>
              <p:nvPr/>
            </p:nvSpPr>
            <p:spPr bwMode="auto">
              <a:xfrm>
                <a:off x="8404225" y="4294188"/>
                <a:ext cx="222250" cy="217487"/>
              </a:xfrm>
              <a:custGeom>
                <a:avLst/>
                <a:gdLst>
                  <a:gd name="T0" fmla="*/ 56 w 59"/>
                  <a:gd name="T1" fmla="*/ 56 h 58"/>
                  <a:gd name="T2" fmla="*/ 51 w 59"/>
                  <a:gd name="T3" fmla="*/ 58 h 58"/>
                  <a:gd name="T4" fmla="*/ 46 w 59"/>
                  <a:gd name="T5" fmla="*/ 56 h 58"/>
                  <a:gd name="T6" fmla="*/ 36 w 59"/>
                  <a:gd name="T7" fmla="*/ 46 h 58"/>
                  <a:gd name="T8" fmla="*/ 25 w 59"/>
                  <a:gd name="T9" fmla="*/ 49 h 58"/>
                  <a:gd name="T10" fmla="*/ 0 w 59"/>
                  <a:gd name="T11" fmla="*/ 24 h 58"/>
                  <a:gd name="T12" fmla="*/ 25 w 59"/>
                  <a:gd name="T13" fmla="*/ 0 h 58"/>
                  <a:gd name="T14" fmla="*/ 49 w 59"/>
                  <a:gd name="T15" fmla="*/ 24 h 58"/>
                  <a:gd name="T16" fmla="*/ 46 w 59"/>
                  <a:gd name="T17" fmla="*/ 36 h 58"/>
                  <a:gd name="T18" fmla="*/ 56 w 59"/>
                  <a:gd name="T19" fmla="*/ 45 h 58"/>
                  <a:gd name="T20" fmla="*/ 56 w 59"/>
                  <a:gd name="T21" fmla="*/ 56 h 58"/>
                  <a:gd name="T22" fmla="*/ 25 w 59"/>
                  <a:gd name="T23" fmla="*/ 38 h 58"/>
                  <a:gd name="T24" fmla="*/ 38 w 59"/>
                  <a:gd name="T25" fmla="*/ 24 h 58"/>
                  <a:gd name="T26" fmla="*/ 25 w 59"/>
                  <a:gd name="T27" fmla="*/ 11 h 58"/>
                  <a:gd name="T28" fmla="*/ 11 w 59"/>
                  <a:gd name="T29" fmla="*/ 24 h 58"/>
                  <a:gd name="T30" fmla="*/ 25 w 59"/>
                  <a:gd name="T31" fmla="*/ 3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" h="58">
                    <a:moveTo>
                      <a:pt x="56" y="56"/>
                    </a:moveTo>
                    <a:cubicBezTo>
                      <a:pt x="55" y="58"/>
                      <a:pt x="53" y="58"/>
                      <a:pt x="51" y="58"/>
                    </a:cubicBezTo>
                    <a:cubicBezTo>
                      <a:pt x="49" y="58"/>
                      <a:pt x="47" y="58"/>
                      <a:pt x="46" y="5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2" y="48"/>
                      <a:pt x="29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49" y="11"/>
                      <a:pt x="49" y="24"/>
                    </a:cubicBezTo>
                    <a:cubicBezTo>
                      <a:pt x="49" y="28"/>
                      <a:pt x="48" y="32"/>
                      <a:pt x="46" y="3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9" y="48"/>
                      <a:pt x="59" y="53"/>
                      <a:pt x="56" y="56"/>
                    </a:cubicBezTo>
                    <a:close/>
                    <a:moveTo>
                      <a:pt x="25" y="38"/>
                    </a:moveTo>
                    <a:cubicBezTo>
                      <a:pt x="32" y="38"/>
                      <a:pt x="38" y="32"/>
                      <a:pt x="38" y="24"/>
                    </a:cubicBezTo>
                    <a:cubicBezTo>
                      <a:pt x="38" y="17"/>
                      <a:pt x="32" y="11"/>
                      <a:pt x="25" y="11"/>
                    </a:cubicBezTo>
                    <a:cubicBezTo>
                      <a:pt x="17" y="11"/>
                      <a:pt x="11" y="17"/>
                      <a:pt x="11" y="24"/>
                    </a:cubicBezTo>
                    <a:cubicBezTo>
                      <a:pt x="11" y="32"/>
                      <a:pt x="17" y="38"/>
                      <a:pt x="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2" name="Freeform 43"/>
              <p:cNvSpPr/>
              <p:nvPr/>
            </p:nvSpPr>
            <p:spPr bwMode="auto">
              <a:xfrm>
                <a:off x="8397875" y="4062413"/>
                <a:ext cx="198438" cy="257175"/>
              </a:xfrm>
              <a:custGeom>
                <a:avLst/>
                <a:gdLst>
                  <a:gd name="T0" fmla="*/ 27 w 53"/>
                  <a:gd name="T1" fmla="*/ 54 h 69"/>
                  <a:gd name="T2" fmla="*/ 53 w 53"/>
                  <a:gd name="T3" fmla="*/ 68 h 69"/>
                  <a:gd name="T4" fmla="*/ 53 w 53"/>
                  <a:gd name="T5" fmla="*/ 16 h 69"/>
                  <a:gd name="T6" fmla="*/ 50 w 53"/>
                  <a:gd name="T7" fmla="*/ 7 h 69"/>
                  <a:gd name="T8" fmla="*/ 26 w 53"/>
                  <a:gd name="T9" fmla="*/ 0 h 69"/>
                  <a:gd name="T10" fmla="*/ 0 w 53"/>
                  <a:gd name="T11" fmla="*/ 15 h 69"/>
                  <a:gd name="T12" fmla="*/ 0 w 53"/>
                  <a:gd name="T13" fmla="*/ 69 h 69"/>
                  <a:gd name="T14" fmla="*/ 4 w 53"/>
                  <a:gd name="T15" fmla="*/ 64 h 69"/>
                  <a:gd name="T16" fmla="*/ 27 w 53"/>
                  <a:gd name="T17" fmla="*/ 5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9">
                    <a:moveTo>
                      <a:pt x="27" y="54"/>
                    </a:moveTo>
                    <a:cubicBezTo>
                      <a:pt x="38" y="54"/>
                      <a:pt x="47" y="60"/>
                      <a:pt x="53" y="68"/>
                    </a:cubicBezTo>
                    <a:cubicBezTo>
                      <a:pt x="53" y="48"/>
                      <a:pt x="53" y="16"/>
                      <a:pt x="53" y="16"/>
                    </a:cubicBezTo>
                    <a:cubicBezTo>
                      <a:pt x="53" y="11"/>
                      <a:pt x="53" y="9"/>
                      <a:pt x="50" y="7"/>
                    </a:cubicBezTo>
                    <a:cubicBezTo>
                      <a:pt x="44" y="3"/>
                      <a:pt x="36" y="0"/>
                      <a:pt x="26" y="0"/>
                    </a:cubicBezTo>
                    <a:cubicBezTo>
                      <a:pt x="2" y="0"/>
                      <a:pt x="0" y="15"/>
                      <a:pt x="0" y="15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7"/>
                      <a:pt x="2" y="65"/>
                      <a:pt x="4" y="64"/>
                    </a:cubicBezTo>
                    <a:cubicBezTo>
                      <a:pt x="10" y="58"/>
                      <a:pt x="18" y="54"/>
                      <a:pt x="27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3" name="Freeform 44"/>
              <p:cNvSpPr/>
              <p:nvPr/>
            </p:nvSpPr>
            <p:spPr bwMode="auto">
              <a:xfrm>
                <a:off x="8169275" y="4062413"/>
                <a:ext cx="201613" cy="355600"/>
              </a:xfrm>
              <a:custGeom>
                <a:avLst/>
                <a:gdLst>
                  <a:gd name="T0" fmla="*/ 43 w 54"/>
                  <a:gd name="T1" fmla="*/ 3 h 95"/>
                  <a:gd name="T2" fmla="*/ 43 w 54"/>
                  <a:gd name="T3" fmla="*/ 12 h 95"/>
                  <a:gd name="T4" fmla="*/ 43 w 54"/>
                  <a:gd name="T5" fmla="*/ 32 h 95"/>
                  <a:gd name="T6" fmla="*/ 41 w 54"/>
                  <a:gd name="T7" fmla="*/ 35 h 95"/>
                  <a:gd name="T8" fmla="*/ 35 w 54"/>
                  <a:gd name="T9" fmla="*/ 24 h 95"/>
                  <a:gd name="T10" fmla="*/ 28 w 54"/>
                  <a:gd name="T11" fmla="*/ 35 h 95"/>
                  <a:gd name="T12" fmla="*/ 26 w 54"/>
                  <a:gd name="T13" fmla="*/ 32 h 95"/>
                  <a:gd name="T14" fmla="*/ 26 w 54"/>
                  <a:gd name="T15" fmla="*/ 12 h 95"/>
                  <a:gd name="T16" fmla="*/ 26 w 54"/>
                  <a:gd name="T17" fmla="*/ 0 h 95"/>
                  <a:gd name="T18" fmla="*/ 4 w 54"/>
                  <a:gd name="T19" fmla="*/ 7 h 95"/>
                  <a:gd name="T20" fmla="*/ 1 w 54"/>
                  <a:gd name="T21" fmla="*/ 16 h 95"/>
                  <a:gd name="T22" fmla="*/ 1 w 54"/>
                  <a:gd name="T23" fmla="*/ 82 h 95"/>
                  <a:gd name="T24" fmla="*/ 8 w 54"/>
                  <a:gd name="T25" fmla="*/ 87 h 95"/>
                  <a:gd name="T26" fmla="*/ 27 w 54"/>
                  <a:gd name="T27" fmla="*/ 84 h 95"/>
                  <a:gd name="T28" fmla="*/ 54 w 54"/>
                  <a:gd name="T29" fmla="*/ 95 h 95"/>
                  <a:gd name="T30" fmla="*/ 54 w 54"/>
                  <a:gd name="T31" fmla="*/ 15 h 95"/>
                  <a:gd name="T32" fmla="*/ 43 w 54"/>
                  <a:gd name="T33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95">
                    <a:moveTo>
                      <a:pt x="43" y="3"/>
                    </a:move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5"/>
                      <a:pt x="42" y="36"/>
                      <a:pt x="41" y="35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7" y="36"/>
                      <a:pt x="26" y="35"/>
                      <a:pt x="26" y="3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7" y="0"/>
                      <a:pt x="9" y="3"/>
                      <a:pt x="4" y="7"/>
                    </a:cubicBezTo>
                    <a:cubicBezTo>
                      <a:pt x="1" y="9"/>
                      <a:pt x="1" y="11"/>
                      <a:pt x="1" y="16"/>
                    </a:cubicBezTo>
                    <a:cubicBezTo>
                      <a:pt x="1" y="16"/>
                      <a:pt x="1" y="67"/>
                      <a:pt x="1" y="82"/>
                    </a:cubicBezTo>
                    <a:cubicBezTo>
                      <a:pt x="1" y="82"/>
                      <a:pt x="0" y="89"/>
                      <a:pt x="8" y="87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44" y="81"/>
                      <a:pt x="50" y="92"/>
                      <a:pt x="54" y="9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5"/>
                      <a:pt x="53" y="7"/>
                      <a:pt x="4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7" name="Group 45"/>
            <p:cNvGrpSpPr/>
            <p:nvPr/>
          </p:nvGrpSpPr>
          <p:grpSpPr>
            <a:xfrm>
              <a:off x="3528162" y="3926696"/>
              <a:ext cx="251254" cy="366406"/>
              <a:chOff x="8156575" y="3984625"/>
              <a:chExt cx="342900" cy="500063"/>
            </a:xfrm>
            <a:solidFill>
              <a:schemeClr val="bg1"/>
            </a:solidFill>
          </p:grpSpPr>
          <p:sp>
            <p:nvSpPr>
              <p:cNvPr id="28" name="Freeform 46"/>
              <p:cNvSpPr/>
              <p:nvPr/>
            </p:nvSpPr>
            <p:spPr bwMode="auto">
              <a:xfrm>
                <a:off x="8156575" y="3984625"/>
                <a:ext cx="312738" cy="30163"/>
              </a:xfrm>
              <a:custGeom>
                <a:avLst/>
                <a:gdLst>
                  <a:gd name="T0" fmla="*/ 83 w 83"/>
                  <a:gd name="T1" fmla="*/ 4 h 8"/>
                  <a:gd name="T2" fmla="*/ 79 w 83"/>
                  <a:gd name="T3" fmla="*/ 8 h 8"/>
                  <a:gd name="T4" fmla="*/ 4 w 83"/>
                  <a:gd name="T5" fmla="*/ 8 h 8"/>
                  <a:gd name="T6" fmla="*/ 0 w 83"/>
                  <a:gd name="T7" fmla="*/ 4 h 8"/>
                  <a:gd name="T8" fmla="*/ 0 w 83"/>
                  <a:gd name="T9" fmla="*/ 4 h 8"/>
                  <a:gd name="T10" fmla="*/ 4 w 83"/>
                  <a:gd name="T11" fmla="*/ 0 h 8"/>
                  <a:gd name="T12" fmla="*/ 79 w 83"/>
                  <a:gd name="T13" fmla="*/ 0 h 8"/>
                  <a:gd name="T14" fmla="*/ 83 w 83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8">
                    <a:moveTo>
                      <a:pt x="83" y="4"/>
                    </a:moveTo>
                    <a:cubicBezTo>
                      <a:pt x="83" y="6"/>
                      <a:pt x="81" y="8"/>
                      <a:pt x="79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1" y="0"/>
                      <a:pt x="83" y="2"/>
                      <a:pt x="8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29" name="Freeform 47"/>
              <p:cNvSpPr>
                <a:spLocks noEditPoints="1"/>
              </p:cNvSpPr>
              <p:nvPr/>
            </p:nvSpPr>
            <p:spPr bwMode="auto">
              <a:xfrm>
                <a:off x="8340725" y="4322763"/>
                <a:ext cx="158750" cy="161925"/>
              </a:xfrm>
              <a:custGeom>
                <a:avLst/>
                <a:gdLst>
                  <a:gd name="T0" fmla="*/ 21 w 42"/>
                  <a:gd name="T1" fmla="*/ 43 h 43"/>
                  <a:gd name="T2" fmla="*/ 0 w 42"/>
                  <a:gd name="T3" fmla="*/ 21 h 43"/>
                  <a:gd name="T4" fmla="*/ 21 w 42"/>
                  <a:gd name="T5" fmla="*/ 0 h 43"/>
                  <a:gd name="T6" fmla="*/ 42 w 42"/>
                  <a:gd name="T7" fmla="*/ 21 h 43"/>
                  <a:gd name="T8" fmla="*/ 21 w 42"/>
                  <a:gd name="T9" fmla="*/ 43 h 43"/>
                  <a:gd name="T10" fmla="*/ 31 w 42"/>
                  <a:gd name="T11" fmla="*/ 21 h 43"/>
                  <a:gd name="T12" fmla="*/ 21 w 42"/>
                  <a:gd name="T13" fmla="*/ 11 h 43"/>
                  <a:gd name="T14" fmla="*/ 10 w 42"/>
                  <a:gd name="T15" fmla="*/ 21 h 43"/>
                  <a:gd name="T16" fmla="*/ 21 w 42"/>
                  <a:gd name="T17" fmla="*/ 32 h 43"/>
                  <a:gd name="T18" fmla="*/ 31 w 42"/>
                  <a:gd name="T1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3">
                    <a:moveTo>
                      <a:pt x="21" y="43"/>
                    </a:moveTo>
                    <a:cubicBezTo>
                      <a:pt x="9" y="43"/>
                      <a:pt x="0" y="33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33" y="0"/>
                      <a:pt x="42" y="10"/>
                      <a:pt x="42" y="21"/>
                    </a:cubicBezTo>
                    <a:cubicBezTo>
                      <a:pt x="42" y="33"/>
                      <a:pt x="33" y="43"/>
                      <a:pt x="21" y="43"/>
                    </a:cubicBezTo>
                    <a:close/>
                    <a:moveTo>
                      <a:pt x="31" y="21"/>
                    </a:moveTo>
                    <a:cubicBezTo>
                      <a:pt x="31" y="16"/>
                      <a:pt x="27" y="11"/>
                      <a:pt x="21" y="11"/>
                    </a:cubicBezTo>
                    <a:cubicBezTo>
                      <a:pt x="15" y="11"/>
                      <a:pt x="10" y="16"/>
                      <a:pt x="10" y="21"/>
                    </a:cubicBezTo>
                    <a:cubicBezTo>
                      <a:pt x="10" y="27"/>
                      <a:pt x="15" y="32"/>
                      <a:pt x="21" y="32"/>
                    </a:cubicBezTo>
                    <a:cubicBezTo>
                      <a:pt x="27" y="32"/>
                      <a:pt x="31" y="27"/>
                      <a:pt x="3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0" name="Freeform 48"/>
              <p:cNvSpPr>
                <a:spLocks noEditPoints="1"/>
              </p:cNvSpPr>
              <p:nvPr/>
            </p:nvSpPr>
            <p:spPr bwMode="auto">
              <a:xfrm>
                <a:off x="8156575" y="4044950"/>
                <a:ext cx="312738" cy="304800"/>
              </a:xfrm>
              <a:custGeom>
                <a:avLst/>
                <a:gdLst>
                  <a:gd name="T0" fmla="*/ 64 w 83"/>
                  <a:gd name="T1" fmla="*/ 0 h 81"/>
                  <a:gd name="T2" fmla="*/ 19 w 83"/>
                  <a:gd name="T3" fmla="*/ 0 h 81"/>
                  <a:gd name="T4" fmla="*/ 0 w 83"/>
                  <a:gd name="T5" fmla="*/ 0 h 81"/>
                  <a:gd name="T6" fmla="*/ 0 w 83"/>
                  <a:gd name="T7" fmla="*/ 19 h 81"/>
                  <a:gd name="T8" fmla="*/ 0 w 83"/>
                  <a:gd name="T9" fmla="*/ 31 h 81"/>
                  <a:gd name="T10" fmla="*/ 0 w 83"/>
                  <a:gd name="T11" fmla="*/ 33 h 81"/>
                  <a:gd name="T12" fmla="*/ 0 w 83"/>
                  <a:gd name="T13" fmla="*/ 33 h 81"/>
                  <a:gd name="T14" fmla="*/ 19 w 83"/>
                  <a:gd name="T15" fmla="*/ 50 h 81"/>
                  <a:gd name="T16" fmla="*/ 31 w 83"/>
                  <a:gd name="T17" fmla="*/ 50 h 81"/>
                  <a:gd name="T18" fmla="*/ 43 w 83"/>
                  <a:gd name="T19" fmla="*/ 81 h 81"/>
                  <a:gd name="T20" fmla="*/ 70 w 83"/>
                  <a:gd name="T21" fmla="*/ 65 h 81"/>
                  <a:gd name="T22" fmla="*/ 56 w 83"/>
                  <a:gd name="T23" fmla="*/ 50 h 81"/>
                  <a:gd name="T24" fmla="*/ 64 w 83"/>
                  <a:gd name="T25" fmla="*/ 50 h 81"/>
                  <a:gd name="T26" fmla="*/ 83 w 83"/>
                  <a:gd name="T27" fmla="*/ 33 h 81"/>
                  <a:gd name="T28" fmla="*/ 83 w 83"/>
                  <a:gd name="T29" fmla="*/ 33 h 81"/>
                  <a:gd name="T30" fmla="*/ 83 w 83"/>
                  <a:gd name="T31" fmla="*/ 31 h 81"/>
                  <a:gd name="T32" fmla="*/ 83 w 83"/>
                  <a:gd name="T33" fmla="*/ 19 h 81"/>
                  <a:gd name="T34" fmla="*/ 83 w 83"/>
                  <a:gd name="T35" fmla="*/ 0 h 81"/>
                  <a:gd name="T36" fmla="*/ 64 w 83"/>
                  <a:gd name="T37" fmla="*/ 0 h 81"/>
                  <a:gd name="T38" fmla="*/ 41 w 83"/>
                  <a:gd name="T39" fmla="*/ 15 h 81"/>
                  <a:gd name="T40" fmla="*/ 52 w 83"/>
                  <a:gd name="T41" fmla="*/ 25 h 81"/>
                  <a:gd name="T42" fmla="*/ 41 w 83"/>
                  <a:gd name="T43" fmla="*/ 35 h 81"/>
                  <a:gd name="T44" fmla="*/ 31 w 83"/>
                  <a:gd name="T45" fmla="*/ 25 h 81"/>
                  <a:gd name="T46" fmla="*/ 41 w 83"/>
                  <a:gd name="T47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3" h="81">
                    <a:moveTo>
                      <a:pt x="64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43"/>
                      <a:pt x="9" y="50"/>
                      <a:pt x="19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8" y="72"/>
                      <a:pt x="58" y="66"/>
                      <a:pt x="70" y="65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74" y="50"/>
                      <a:pt x="82" y="4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64" y="0"/>
                    </a:lnTo>
                    <a:close/>
                    <a:moveTo>
                      <a:pt x="41" y="15"/>
                    </a:moveTo>
                    <a:cubicBezTo>
                      <a:pt x="47" y="15"/>
                      <a:pt x="52" y="19"/>
                      <a:pt x="52" y="25"/>
                    </a:cubicBezTo>
                    <a:cubicBezTo>
                      <a:pt x="52" y="31"/>
                      <a:pt x="47" y="35"/>
                      <a:pt x="41" y="35"/>
                    </a:cubicBezTo>
                    <a:cubicBezTo>
                      <a:pt x="36" y="35"/>
                      <a:pt x="31" y="31"/>
                      <a:pt x="31" y="25"/>
                    </a:cubicBezTo>
                    <a:cubicBezTo>
                      <a:pt x="31" y="19"/>
                      <a:pt x="36" y="15"/>
                      <a:pt x="4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</p:grpSp>
      <p:sp>
        <p:nvSpPr>
          <p:cNvPr id="19" name="Rectangle 8"/>
          <p:cNvSpPr/>
          <p:nvPr/>
        </p:nvSpPr>
        <p:spPr>
          <a:xfrm>
            <a:off x="4082693" y="1383000"/>
            <a:ext cx="116699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01</a:t>
            </a:r>
          </a:p>
        </p:txBody>
      </p:sp>
      <p:sp>
        <p:nvSpPr>
          <p:cNvPr id="20" name="Rectangle 8"/>
          <p:cNvSpPr/>
          <p:nvPr/>
        </p:nvSpPr>
        <p:spPr>
          <a:xfrm>
            <a:off x="3663743" y="2096145"/>
            <a:ext cx="1166995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02</a:t>
            </a:r>
          </a:p>
        </p:txBody>
      </p:sp>
      <p:sp>
        <p:nvSpPr>
          <p:cNvPr id="21" name="Rectangle 8"/>
          <p:cNvSpPr/>
          <p:nvPr/>
        </p:nvSpPr>
        <p:spPr>
          <a:xfrm>
            <a:off x="4339590" y="2804795"/>
            <a:ext cx="81851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l" defTabSz="914400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03</a:t>
            </a:r>
          </a:p>
        </p:txBody>
      </p:sp>
      <p:sp>
        <p:nvSpPr>
          <p:cNvPr id="22" name="Rectangle 8"/>
          <p:cNvSpPr/>
          <p:nvPr/>
        </p:nvSpPr>
        <p:spPr>
          <a:xfrm>
            <a:off x="3975735" y="3514725"/>
            <a:ext cx="85534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l" defTabSz="914400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04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4825" y="1299210"/>
            <a:ext cx="8134350" cy="2858770"/>
            <a:chOff x="795" y="2046"/>
            <a:chExt cx="12810" cy="4502"/>
          </a:xfrm>
        </p:grpSpPr>
        <p:sp>
          <p:nvSpPr>
            <p:cNvPr id="11" name="íṥḷiḑê"/>
            <p:cNvSpPr/>
            <p:nvPr/>
          </p:nvSpPr>
          <p:spPr>
            <a:xfrm>
              <a:off x="5921" y="3062"/>
              <a:ext cx="2558" cy="2473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" name="ï$ļíḍe"/>
            <p:cNvSpPr/>
            <p:nvPr/>
          </p:nvSpPr>
          <p:spPr bwMode="auto">
            <a:xfrm>
              <a:off x="8456" y="3228"/>
              <a:ext cx="1018" cy="2119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21" y="0"/>
                </a:cxn>
                <a:cxn ang="0">
                  <a:pos x="163" y="171"/>
                </a:cxn>
                <a:cxn ang="0">
                  <a:pos x="123" y="340"/>
                </a:cxn>
                <a:cxn ang="0">
                  <a:pos x="1" y="270"/>
                </a:cxn>
                <a:cxn ang="0">
                  <a:pos x="23" y="171"/>
                </a:cxn>
                <a:cxn ang="0">
                  <a:pos x="0" y="69"/>
                </a:cxn>
              </a:cxnLst>
              <a:rect l="0" t="0" r="r" b="b"/>
              <a:pathLst>
                <a:path w="163" h="340">
                  <a:moveTo>
                    <a:pt x="0" y="69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49" y="51"/>
                    <a:pt x="163" y="108"/>
                    <a:pt x="163" y="171"/>
                  </a:cubicBezTo>
                  <a:cubicBezTo>
                    <a:pt x="163" y="233"/>
                    <a:pt x="150" y="289"/>
                    <a:pt x="123" y="340"/>
                  </a:cubicBezTo>
                  <a:cubicBezTo>
                    <a:pt x="1" y="270"/>
                    <a:pt x="1" y="270"/>
                    <a:pt x="1" y="270"/>
                  </a:cubicBezTo>
                  <a:cubicBezTo>
                    <a:pt x="16" y="240"/>
                    <a:pt x="23" y="207"/>
                    <a:pt x="23" y="171"/>
                  </a:cubicBezTo>
                  <a:cubicBezTo>
                    <a:pt x="23" y="134"/>
                    <a:pt x="15" y="100"/>
                    <a:pt x="0" y="6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ïśḻíḑe"/>
            <p:cNvSpPr/>
            <p:nvPr/>
          </p:nvSpPr>
          <p:spPr bwMode="auto">
            <a:xfrm flipV="1">
              <a:off x="7270" y="5026"/>
              <a:ext cx="1877" cy="1522"/>
            </a:xfrm>
            <a:custGeom>
              <a:avLst/>
              <a:gdLst/>
              <a:ahLst/>
              <a:cxnLst>
                <a:cxn ang="0">
                  <a:pos x="301" y="175"/>
                </a:cxn>
                <a:cxn ang="0">
                  <a:pos x="179" y="244"/>
                </a:cxn>
                <a:cxn ang="0">
                  <a:pos x="147" y="205"/>
                </a:cxn>
                <a:cxn ang="0">
                  <a:pos x="0" y="139"/>
                </a:cxn>
                <a:cxn ang="0">
                  <a:pos x="0" y="0"/>
                </a:cxn>
                <a:cxn ang="0">
                  <a:pos x="246" y="106"/>
                </a:cxn>
                <a:cxn ang="0">
                  <a:pos x="301" y="175"/>
                </a:cxn>
              </a:cxnLst>
              <a:rect l="0" t="0" r="r" b="b"/>
              <a:pathLst>
                <a:path w="301" h="244">
                  <a:moveTo>
                    <a:pt x="301" y="175"/>
                  </a:moveTo>
                  <a:cubicBezTo>
                    <a:pt x="179" y="244"/>
                    <a:pt x="179" y="244"/>
                    <a:pt x="179" y="244"/>
                  </a:cubicBezTo>
                  <a:cubicBezTo>
                    <a:pt x="170" y="230"/>
                    <a:pt x="160" y="217"/>
                    <a:pt x="147" y="205"/>
                  </a:cubicBezTo>
                  <a:cubicBezTo>
                    <a:pt x="106" y="164"/>
                    <a:pt x="57" y="142"/>
                    <a:pt x="0" y="1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" y="2"/>
                    <a:pt x="178" y="38"/>
                    <a:pt x="246" y="106"/>
                  </a:cubicBezTo>
                  <a:cubicBezTo>
                    <a:pt x="268" y="128"/>
                    <a:pt x="286" y="150"/>
                    <a:pt x="301" y="17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" name="iSliďe"/>
            <p:cNvSpPr/>
            <p:nvPr/>
          </p:nvSpPr>
          <p:spPr bwMode="auto">
            <a:xfrm flipV="1">
              <a:off x="5282" y="5072"/>
              <a:ext cx="1840" cy="1477"/>
            </a:xfrm>
            <a:custGeom>
              <a:avLst/>
              <a:gdLst/>
              <a:ahLst/>
              <a:cxnLst>
                <a:cxn ang="0">
                  <a:pos x="148" y="205"/>
                </a:cxn>
                <a:cxn ang="0">
                  <a:pos x="121" y="237"/>
                </a:cxn>
                <a:cxn ang="0">
                  <a:pos x="0" y="167"/>
                </a:cxn>
                <a:cxn ang="0">
                  <a:pos x="49" y="106"/>
                </a:cxn>
                <a:cxn ang="0">
                  <a:pos x="295" y="0"/>
                </a:cxn>
                <a:cxn ang="0">
                  <a:pos x="295" y="139"/>
                </a:cxn>
                <a:cxn ang="0">
                  <a:pos x="148" y="205"/>
                </a:cxn>
              </a:cxnLst>
              <a:rect l="0" t="0" r="r" b="b"/>
              <a:pathLst>
                <a:path w="295" h="237">
                  <a:moveTo>
                    <a:pt x="148" y="205"/>
                  </a:moveTo>
                  <a:cubicBezTo>
                    <a:pt x="138" y="215"/>
                    <a:pt x="129" y="226"/>
                    <a:pt x="121" y="23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4" y="145"/>
                    <a:pt x="30" y="125"/>
                    <a:pt x="49" y="106"/>
                  </a:cubicBezTo>
                  <a:cubicBezTo>
                    <a:pt x="118" y="38"/>
                    <a:pt x="200" y="2"/>
                    <a:pt x="295" y="0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38" y="142"/>
                    <a:pt x="189" y="164"/>
                    <a:pt x="148" y="20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2" name="isḻîḑè"/>
            <p:cNvSpPr/>
            <p:nvPr/>
          </p:nvSpPr>
          <p:spPr bwMode="auto">
            <a:xfrm>
              <a:off x="4926" y="3200"/>
              <a:ext cx="1030" cy="2176"/>
            </a:xfrm>
            <a:custGeom>
              <a:avLst/>
              <a:gdLst/>
              <a:ahLst/>
              <a:cxnLst>
                <a:cxn ang="0">
                  <a:pos x="165" y="70"/>
                </a:cxn>
                <a:cxn ang="0">
                  <a:pos x="139" y="176"/>
                </a:cxn>
                <a:cxn ang="0">
                  <a:pos x="164" y="280"/>
                </a:cxn>
                <a:cxn ang="0">
                  <a:pos x="42" y="349"/>
                </a:cxn>
                <a:cxn ang="0">
                  <a:pos x="0" y="176"/>
                </a:cxn>
                <a:cxn ang="0">
                  <a:pos x="44" y="0"/>
                </a:cxn>
                <a:cxn ang="0">
                  <a:pos x="165" y="70"/>
                </a:cxn>
              </a:cxnLst>
              <a:rect l="0" t="0" r="r" b="b"/>
              <a:pathLst>
                <a:path w="165" h="349">
                  <a:moveTo>
                    <a:pt x="165" y="70"/>
                  </a:moveTo>
                  <a:cubicBezTo>
                    <a:pt x="148" y="102"/>
                    <a:pt x="139" y="137"/>
                    <a:pt x="139" y="176"/>
                  </a:cubicBezTo>
                  <a:cubicBezTo>
                    <a:pt x="139" y="214"/>
                    <a:pt x="147" y="249"/>
                    <a:pt x="164" y="280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14" y="298"/>
                    <a:pt x="0" y="240"/>
                    <a:pt x="0" y="176"/>
                  </a:cubicBezTo>
                  <a:cubicBezTo>
                    <a:pt x="0" y="112"/>
                    <a:pt x="14" y="53"/>
                    <a:pt x="44" y="0"/>
                  </a:cubicBezTo>
                  <a:lnTo>
                    <a:pt x="165" y="70"/>
                  </a:lnTo>
                  <a:close/>
                </a:path>
              </a:pathLst>
            </a:custGeom>
            <a:solidFill>
              <a:srgbClr val="F2F2F2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3" name="ïşḻïďé"/>
            <p:cNvSpPr/>
            <p:nvPr/>
          </p:nvSpPr>
          <p:spPr bwMode="auto">
            <a:xfrm>
              <a:off x="7974" y="5560"/>
              <a:ext cx="470" cy="452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i$1íḓé"/>
            <p:cNvSpPr/>
            <p:nvPr/>
          </p:nvSpPr>
          <p:spPr bwMode="auto">
            <a:xfrm>
              <a:off x="5967" y="5585"/>
              <a:ext cx="470" cy="452"/>
            </a:xfrm>
            <a:custGeom>
              <a:avLst/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ïSľïḋè"/>
            <p:cNvSpPr/>
            <p:nvPr/>
          </p:nvSpPr>
          <p:spPr bwMode="auto">
            <a:xfrm>
              <a:off x="8730" y="4083"/>
              <a:ext cx="470" cy="410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işlïḓè"/>
            <p:cNvSpPr/>
            <p:nvPr/>
          </p:nvSpPr>
          <p:spPr bwMode="auto">
            <a:xfrm>
              <a:off x="7270" y="2046"/>
              <a:ext cx="1877" cy="1522"/>
            </a:xfrm>
            <a:custGeom>
              <a:avLst/>
              <a:gdLst/>
              <a:ahLst/>
              <a:cxnLst>
                <a:cxn ang="0">
                  <a:pos x="301" y="175"/>
                </a:cxn>
                <a:cxn ang="0">
                  <a:pos x="179" y="244"/>
                </a:cxn>
                <a:cxn ang="0">
                  <a:pos x="147" y="205"/>
                </a:cxn>
                <a:cxn ang="0">
                  <a:pos x="0" y="139"/>
                </a:cxn>
                <a:cxn ang="0">
                  <a:pos x="0" y="0"/>
                </a:cxn>
                <a:cxn ang="0">
                  <a:pos x="246" y="106"/>
                </a:cxn>
                <a:cxn ang="0">
                  <a:pos x="301" y="175"/>
                </a:cxn>
              </a:cxnLst>
              <a:rect l="0" t="0" r="r" b="b"/>
              <a:pathLst>
                <a:path w="301" h="244">
                  <a:moveTo>
                    <a:pt x="301" y="175"/>
                  </a:moveTo>
                  <a:cubicBezTo>
                    <a:pt x="179" y="244"/>
                    <a:pt x="179" y="244"/>
                    <a:pt x="179" y="244"/>
                  </a:cubicBezTo>
                  <a:cubicBezTo>
                    <a:pt x="170" y="230"/>
                    <a:pt x="160" y="217"/>
                    <a:pt x="147" y="205"/>
                  </a:cubicBezTo>
                  <a:cubicBezTo>
                    <a:pt x="106" y="164"/>
                    <a:pt x="57" y="142"/>
                    <a:pt x="0" y="1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" y="2"/>
                    <a:pt x="178" y="38"/>
                    <a:pt x="246" y="106"/>
                  </a:cubicBezTo>
                  <a:cubicBezTo>
                    <a:pt x="268" y="128"/>
                    <a:pt x="286" y="150"/>
                    <a:pt x="301" y="17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" name="í$ļîďè"/>
            <p:cNvSpPr/>
            <p:nvPr/>
          </p:nvSpPr>
          <p:spPr bwMode="auto">
            <a:xfrm>
              <a:off x="5282" y="2046"/>
              <a:ext cx="1840" cy="1477"/>
            </a:xfrm>
            <a:custGeom>
              <a:avLst/>
              <a:gdLst/>
              <a:ahLst/>
              <a:cxnLst>
                <a:cxn ang="0">
                  <a:pos x="148" y="205"/>
                </a:cxn>
                <a:cxn ang="0">
                  <a:pos x="121" y="237"/>
                </a:cxn>
                <a:cxn ang="0">
                  <a:pos x="0" y="167"/>
                </a:cxn>
                <a:cxn ang="0">
                  <a:pos x="49" y="106"/>
                </a:cxn>
                <a:cxn ang="0">
                  <a:pos x="295" y="0"/>
                </a:cxn>
                <a:cxn ang="0">
                  <a:pos x="295" y="139"/>
                </a:cxn>
                <a:cxn ang="0">
                  <a:pos x="148" y="205"/>
                </a:cxn>
              </a:cxnLst>
              <a:rect l="0" t="0" r="r" b="b"/>
              <a:pathLst>
                <a:path w="295" h="237">
                  <a:moveTo>
                    <a:pt x="148" y="205"/>
                  </a:moveTo>
                  <a:cubicBezTo>
                    <a:pt x="138" y="215"/>
                    <a:pt x="129" y="226"/>
                    <a:pt x="121" y="23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4" y="145"/>
                    <a:pt x="30" y="125"/>
                    <a:pt x="49" y="106"/>
                  </a:cubicBezTo>
                  <a:cubicBezTo>
                    <a:pt x="118" y="38"/>
                    <a:pt x="200" y="2"/>
                    <a:pt x="295" y="0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38" y="142"/>
                    <a:pt x="189" y="164"/>
                    <a:pt x="148" y="205"/>
                  </a:cubicBezTo>
                  <a:close/>
                </a:path>
              </a:pathLst>
            </a:custGeom>
            <a:solidFill>
              <a:srgbClr val="22CCDE"/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4" name="ï$ḷiḑè"/>
            <p:cNvSpPr/>
            <p:nvPr/>
          </p:nvSpPr>
          <p:spPr bwMode="auto">
            <a:xfrm>
              <a:off x="5165" y="4065"/>
              <a:ext cx="552" cy="447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35" name="işľíḋè"/>
            <p:cNvSpPr/>
            <p:nvPr/>
          </p:nvSpPr>
          <p:spPr bwMode="auto">
            <a:xfrm>
              <a:off x="7942" y="2640"/>
              <a:ext cx="534" cy="334"/>
            </a:xfrm>
            <a:custGeom>
              <a:avLst/>
              <a:gdLst>
                <a:gd name="connsiteX0" fmla="*/ 218748 w 607427"/>
                <a:gd name="connsiteY0" fmla="*/ 211767 h 379713"/>
                <a:gd name="connsiteX1" fmla="*/ 303678 w 607427"/>
                <a:gd name="connsiteY1" fmla="*/ 286283 h 379713"/>
                <a:gd name="connsiteX2" fmla="*/ 388608 w 607427"/>
                <a:gd name="connsiteY2" fmla="*/ 211767 h 379713"/>
                <a:gd name="connsiteX3" fmla="*/ 580118 w 607427"/>
                <a:gd name="connsiteY3" fmla="*/ 379713 h 379713"/>
                <a:gd name="connsiteX4" fmla="*/ 27238 w 607427"/>
                <a:gd name="connsiteY4" fmla="*/ 379713 h 379713"/>
                <a:gd name="connsiteX5" fmla="*/ 607427 w 607427"/>
                <a:gd name="connsiteY5" fmla="*/ 19970 h 379713"/>
                <a:gd name="connsiteX6" fmla="*/ 607427 w 607427"/>
                <a:gd name="connsiteY6" fmla="*/ 359531 h 379713"/>
                <a:gd name="connsiteX7" fmla="*/ 413725 w 607427"/>
                <a:gd name="connsiteY7" fmla="*/ 189751 h 379713"/>
                <a:gd name="connsiteX8" fmla="*/ 0 w 607427"/>
                <a:gd name="connsiteY8" fmla="*/ 19970 h 379713"/>
                <a:gd name="connsiteX9" fmla="*/ 193561 w 607427"/>
                <a:gd name="connsiteY9" fmla="*/ 189751 h 379713"/>
                <a:gd name="connsiteX10" fmla="*/ 0 w 607427"/>
                <a:gd name="connsiteY10" fmla="*/ 359531 h 379713"/>
                <a:gd name="connsiteX11" fmla="*/ 27379 w 607427"/>
                <a:gd name="connsiteY11" fmla="*/ 0 h 379713"/>
                <a:gd name="connsiteX12" fmla="*/ 579906 w 607427"/>
                <a:gd name="connsiteY12" fmla="*/ 0 h 379713"/>
                <a:gd name="connsiteX13" fmla="*/ 303694 w 607427"/>
                <a:gd name="connsiteY13" fmla="*/ 242251 h 37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7427" h="379713">
                  <a:moveTo>
                    <a:pt x="218748" y="211767"/>
                  </a:moveTo>
                  <a:lnTo>
                    <a:pt x="303678" y="286283"/>
                  </a:lnTo>
                  <a:lnTo>
                    <a:pt x="388608" y="211767"/>
                  </a:lnTo>
                  <a:lnTo>
                    <a:pt x="580118" y="379713"/>
                  </a:lnTo>
                  <a:lnTo>
                    <a:pt x="27238" y="379713"/>
                  </a:lnTo>
                  <a:close/>
                  <a:moveTo>
                    <a:pt x="607427" y="19970"/>
                  </a:moveTo>
                  <a:lnTo>
                    <a:pt x="607427" y="359531"/>
                  </a:lnTo>
                  <a:lnTo>
                    <a:pt x="413725" y="189751"/>
                  </a:lnTo>
                  <a:close/>
                  <a:moveTo>
                    <a:pt x="0" y="19970"/>
                  </a:moveTo>
                  <a:lnTo>
                    <a:pt x="193561" y="189751"/>
                  </a:lnTo>
                  <a:lnTo>
                    <a:pt x="0" y="359531"/>
                  </a:lnTo>
                  <a:close/>
                  <a:moveTo>
                    <a:pt x="27379" y="0"/>
                  </a:moveTo>
                  <a:lnTo>
                    <a:pt x="579906" y="0"/>
                  </a:lnTo>
                  <a:lnTo>
                    <a:pt x="303694" y="24225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 fontScale="47500" lnSpcReduction="20000"/>
            </a:bodyPr>
            <a:lstStyle/>
            <a:p>
              <a:endParaRPr lang="zh-CN" altLang="en-US"/>
            </a:p>
          </p:txBody>
        </p:sp>
        <p:sp>
          <p:nvSpPr>
            <p:cNvPr id="36" name="ïṥľîḍê"/>
            <p:cNvSpPr/>
            <p:nvPr/>
          </p:nvSpPr>
          <p:spPr bwMode="auto">
            <a:xfrm>
              <a:off x="5967" y="2550"/>
              <a:ext cx="470" cy="469"/>
            </a:xfrm>
            <a:custGeom>
              <a:avLst/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 fontScale="85000" lnSpcReduction="10000"/>
            </a:bodyPr>
            <a:lstStyle/>
            <a:p>
              <a:endParaRPr lang="zh-CN" altLang="en-US"/>
            </a:p>
          </p:txBody>
        </p:sp>
        <p:sp>
          <p:nvSpPr>
            <p:cNvPr id="38" name="ïṧľiḓe"/>
            <p:cNvSpPr txBox="1"/>
            <p:nvPr/>
          </p:nvSpPr>
          <p:spPr bwMode="auto">
            <a:xfrm>
              <a:off x="795" y="2262"/>
              <a:ext cx="3814" cy="458"/>
            </a:xfrm>
            <a:prstGeom prst="rect">
              <a:avLst/>
            </a:prstGeom>
            <a:solidFill>
              <a:srgbClr val="22C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795" y="3174"/>
              <a:ext cx="3744" cy="0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795" y="5348"/>
              <a:ext cx="3744" cy="0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9861" y="3174"/>
              <a:ext cx="3744" cy="0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9861" y="5348"/>
              <a:ext cx="3744" cy="0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ïšḻïḓe"/>
            <p:cNvSpPr/>
            <p:nvPr/>
          </p:nvSpPr>
          <p:spPr>
            <a:xfrm>
              <a:off x="6317" y="3415"/>
              <a:ext cx="1766" cy="1766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3130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</a:t>
            </a:r>
            <a:r>
              <a:rPr lang="en-US" alt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—</a:t>
            </a: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关于领导力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7138" y="1411376"/>
            <a:ext cx="1665288" cy="346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zh-CN" altLang="zh-CN" sz="165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董事长、总经理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17138" y="2398939"/>
            <a:ext cx="1030288" cy="346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zh-CN" altLang="zh-CN" sz="165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分管副总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17138" y="3546394"/>
            <a:ext cx="606425" cy="346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zh-CN" altLang="en-US" sz="165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总监</a:t>
            </a:r>
            <a:endParaRPr lang="zh-CN" altLang="zh-CN" sz="165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12198" y="1408257"/>
            <a:ext cx="1030288" cy="346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zh-CN" altLang="zh-CN" sz="165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部门经理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110611" y="2399015"/>
            <a:ext cx="1031875" cy="346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zh-CN" altLang="zh-CN" sz="165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车间主管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21748" y="3546477"/>
            <a:ext cx="820738" cy="3460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rtl="0">
              <a:defRPr/>
            </a:pPr>
            <a:r>
              <a:rPr lang="zh-CN" altLang="zh-CN" sz="165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班组长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65274" y="2322538"/>
            <a:ext cx="1249680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ctr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安全领导力</a:t>
            </a:r>
          </a:p>
          <a:p>
            <a:pPr marL="0" indent="0" algn="ctr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不仅是一把手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ïṥ1íḑé"/>
          <p:cNvGrpSpPr/>
          <p:nvPr/>
        </p:nvGrpSpPr>
        <p:grpSpPr>
          <a:xfrm>
            <a:off x="5325745" y="911225"/>
            <a:ext cx="3204210" cy="1510030"/>
            <a:chOff x="5275263" y="2190750"/>
            <a:chExt cx="6599238" cy="3109913"/>
          </a:xfrm>
        </p:grpSpPr>
        <p:sp>
          <p:nvSpPr>
            <p:cNvPr id="9" name="íśḻïḑê"/>
            <p:cNvSpPr/>
            <p:nvPr/>
          </p:nvSpPr>
          <p:spPr bwMode="auto">
            <a:xfrm>
              <a:off x="8628063" y="4195763"/>
              <a:ext cx="890588" cy="977900"/>
            </a:xfrm>
            <a:custGeom>
              <a:avLst/>
              <a:gdLst>
                <a:gd name="T0" fmla="*/ 244 w 479"/>
                <a:gd name="T1" fmla="*/ 12 h 525"/>
                <a:gd name="T2" fmla="*/ 33 w 479"/>
                <a:gd name="T3" fmla="*/ 121 h 525"/>
                <a:gd name="T4" fmla="*/ 12 w 479"/>
                <a:gd name="T5" fmla="*/ 186 h 525"/>
                <a:gd name="T6" fmla="*/ 15 w 479"/>
                <a:gd name="T7" fmla="*/ 191 h 525"/>
                <a:gd name="T8" fmla="*/ 32 w 479"/>
                <a:gd name="T9" fmla="*/ 225 h 525"/>
                <a:gd name="T10" fmla="*/ 150 w 479"/>
                <a:gd name="T11" fmla="*/ 453 h 525"/>
                <a:gd name="T12" fmla="*/ 167 w 479"/>
                <a:gd name="T13" fmla="*/ 487 h 525"/>
                <a:gd name="T14" fmla="*/ 170 w 479"/>
                <a:gd name="T15" fmla="*/ 492 h 525"/>
                <a:gd name="T16" fmla="*/ 235 w 479"/>
                <a:gd name="T17" fmla="*/ 513 h 525"/>
                <a:gd name="T18" fmla="*/ 446 w 479"/>
                <a:gd name="T19" fmla="*/ 404 h 525"/>
                <a:gd name="T20" fmla="*/ 467 w 479"/>
                <a:gd name="T21" fmla="*/ 339 h 525"/>
                <a:gd name="T22" fmla="*/ 464 w 479"/>
                <a:gd name="T23" fmla="*/ 334 h 525"/>
                <a:gd name="T24" fmla="*/ 447 w 479"/>
                <a:gd name="T25" fmla="*/ 300 h 525"/>
                <a:gd name="T26" fmla="*/ 329 w 479"/>
                <a:gd name="T27" fmla="*/ 72 h 525"/>
                <a:gd name="T28" fmla="*/ 312 w 479"/>
                <a:gd name="T29" fmla="*/ 38 h 525"/>
                <a:gd name="T30" fmla="*/ 309 w 479"/>
                <a:gd name="T31" fmla="*/ 33 h 525"/>
                <a:gd name="T32" fmla="*/ 244 w 479"/>
                <a:gd name="T33" fmla="*/ 12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9" h="525">
                  <a:moveTo>
                    <a:pt x="244" y="12"/>
                  </a:moveTo>
                  <a:cubicBezTo>
                    <a:pt x="33" y="121"/>
                    <a:pt x="33" y="121"/>
                    <a:pt x="33" y="121"/>
                  </a:cubicBezTo>
                  <a:cubicBezTo>
                    <a:pt x="9" y="133"/>
                    <a:pt x="0" y="162"/>
                    <a:pt x="12" y="186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32" y="225"/>
                    <a:pt x="32" y="225"/>
                    <a:pt x="32" y="225"/>
                  </a:cubicBezTo>
                  <a:cubicBezTo>
                    <a:pt x="150" y="453"/>
                    <a:pt x="150" y="453"/>
                    <a:pt x="150" y="453"/>
                  </a:cubicBezTo>
                  <a:cubicBezTo>
                    <a:pt x="167" y="487"/>
                    <a:pt x="167" y="487"/>
                    <a:pt x="167" y="487"/>
                  </a:cubicBezTo>
                  <a:cubicBezTo>
                    <a:pt x="170" y="492"/>
                    <a:pt x="170" y="492"/>
                    <a:pt x="170" y="492"/>
                  </a:cubicBezTo>
                  <a:cubicBezTo>
                    <a:pt x="182" y="516"/>
                    <a:pt x="211" y="525"/>
                    <a:pt x="235" y="513"/>
                  </a:cubicBezTo>
                  <a:cubicBezTo>
                    <a:pt x="446" y="404"/>
                    <a:pt x="446" y="404"/>
                    <a:pt x="446" y="404"/>
                  </a:cubicBezTo>
                  <a:cubicBezTo>
                    <a:pt x="470" y="392"/>
                    <a:pt x="479" y="363"/>
                    <a:pt x="467" y="339"/>
                  </a:cubicBezTo>
                  <a:cubicBezTo>
                    <a:pt x="464" y="334"/>
                    <a:pt x="464" y="334"/>
                    <a:pt x="464" y="334"/>
                  </a:cubicBezTo>
                  <a:cubicBezTo>
                    <a:pt x="447" y="300"/>
                    <a:pt x="447" y="300"/>
                    <a:pt x="447" y="300"/>
                  </a:cubicBezTo>
                  <a:cubicBezTo>
                    <a:pt x="329" y="72"/>
                    <a:pt x="329" y="72"/>
                    <a:pt x="329" y="72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09" y="33"/>
                    <a:pt x="309" y="33"/>
                    <a:pt x="309" y="33"/>
                  </a:cubicBezTo>
                  <a:cubicBezTo>
                    <a:pt x="297" y="10"/>
                    <a:pt x="268" y="0"/>
                    <a:pt x="244" y="12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ïsḻîde"/>
            <p:cNvSpPr/>
            <p:nvPr/>
          </p:nvSpPr>
          <p:spPr bwMode="auto">
            <a:xfrm>
              <a:off x="8596313" y="4133850"/>
              <a:ext cx="922338" cy="1039813"/>
            </a:xfrm>
            <a:custGeom>
              <a:avLst/>
              <a:gdLst>
                <a:gd name="T0" fmla="*/ 244 w 496"/>
                <a:gd name="T1" fmla="*/ 12 h 558"/>
                <a:gd name="T2" fmla="*/ 33 w 496"/>
                <a:gd name="T3" fmla="*/ 121 h 558"/>
                <a:gd name="T4" fmla="*/ 12 w 496"/>
                <a:gd name="T5" fmla="*/ 186 h 558"/>
                <a:gd name="T6" fmla="*/ 187 w 496"/>
                <a:gd name="T7" fmla="*/ 525 h 558"/>
                <a:gd name="T8" fmla="*/ 252 w 496"/>
                <a:gd name="T9" fmla="*/ 546 h 558"/>
                <a:gd name="T10" fmla="*/ 463 w 496"/>
                <a:gd name="T11" fmla="*/ 437 h 558"/>
                <a:gd name="T12" fmla="*/ 484 w 496"/>
                <a:gd name="T13" fmla="*/ 372 h 558"/>
                <a:gd name="T14" fmla="*/ 309 w 496"/>
                <a:gd name="T15" fmla="*/ 33 h 558"/>
                <a:gd name="T16" fmla="*/ 244 w 496"/>
                <a:gd name="T17" fmla="*/ 1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558">
                  <a:moveTo>
                    <a:pt x="244" y="12"/>
                  </a:moveTo>
                  <a:cubicBezTo>
                    <a:pt x="33" y="121"/>
                    <a:pt x="33" y="121"/>
                    <a:pt x="33" y="121"/>
                  </a:cubicBezTo>
                  <a:cubicBezTo>
                    <a:pt x="9" y="133"/>
                    <a:pt x="0" y="162"/>
                    <a:pt x="12" y="186"/>
                  </a:cubicBezTo>
                  <a:cubicBezTo>
                    <a:pt x="187" y="525"/>
                    <a:pt x="187" y="525"/>
                    <a:pt x="187" y="525"/>
                  </a:cubicBezTo>
                  <a:cubicBezTo>
                    <a:pt x="199" y="549"/>
                    <a:pt x="228" y="558"/>
                    <a:pt x="252" y="546"/>
                  </a:cubicBezTo>
                  <a:cubicBezTo>
                    <a:pt x="463" y="437"/>
                    <a:pt x="463" y="437"/>
                    <a:pt x="463" y="437"/>
                  </a:cubicBezTo>
                  <a:cubicBezTo>
                    <a:pt x="487" y="425"/>
                    <a:pt x="496" y="396"/>
                    <a:pt x="484" y="372"/>
                  </a:cubicBezTo>
                  <a:cubicBezTo>
                    <a:pt x="309" y="33"/>
                    <a:pt x="309" y="33"/>
                    <a:pt x="309" y="33"/>
                  </a:cubicBezTo>
                  <a:cubicBezTo>
                    <a:pt x="297" y="9"/>
                    <a:pt x="268" y="0"/>
                    <a:pt x="244" y="12"/>
                  </a:cubicBezTo>
                  <a:close/>
                </a:path>
              </a:pathLst>
            </a:cu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ïṣľide"/>
            <p:cNvSpPr/>
            <p:nvPr/>
          </p:nvSpPr>
          <p:spPr bwMode="auto">
            <a:xfrm>
              <a:off x="8655050" y="4265613"/>
              <a:ext cx="804863" cy="773113"/>
            </a:xfrm>
            <a:custGeom>
              <a:avLst/>
              <a:gdLst>
                <a:gd name="T0" fmla="*/ 507 w 507"/>
                <a:gd name="T1" fmla="*/ 308 h 487"/>
                <a:gd name="T2" fmla="*/ 159 w 507"/>
                <a:gd name="T3" fmla="*/ 487 h 487"/>
                <a:gd name="T4" fmla="*/ 0 w 507"/>
                <a:gd name="T5" fmla="*/ 180 h 487"/>
                <a:gd name="T6" fmla="*/ 348 w 507"/>
                <a:gd name="T7" fmla="*/ 0 h 487"/>
                <a:gd name="T8" fmla="*/ 507 w 507"/>
                <a:gd name="T9" fmla="*/ 30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" h="487">
                  <a:moveTo>
                    <a:pt x="507" y="308"/>
                  </a:moveTo>
                  <a:lnTo>
                    <a:pt x="159" y="487"/>
                  </a:lnTo>
                  <a:lnTo>
                    <a:pt x="0" y="180"/>
                  </a:lnTo>
                  <a:lnTo>
                    <a:pt x="348" y="0"/>
                  </a:lnTo>
                  <a:lnTo>
                    <a:pt x="507" y="308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îṡḷïḑê"/>
            <p:cNvSpPr/>
            <p:nvPr/>
          </p:nvSpPr>
          <p:spPr bwMode="auto">
            <a:xfrm>
              <a:off x="9169400" y="4929188"/>
              <a:ext cx="84138" cy="85725"/>
            </a:xfrm>
            <a:custGeom>
              <a:avLst/>
              <a:gdLst>
                <a:gd name="T0" fmla="*/ 5 w 45"/>
                <a:gd name="T1" fmla="*/ 32 h 46"/>
                <a:gd name="T2" fmla="*/ 14 w 45"/>
                <a:gd name="T3" fmla="*/ 5 h 46"/>
                <a:gd name="T4" fmla="*/ 40 w 45"/>
                <a:gd name="T5" fmla="*/ 14 h 46"/>
                <a:gd name="T6" fmla="*/ 32 w 45"/>
                <a:gd name="T7" fmla="*/ 41 h 46"/>
                <a:gd name="T8" fmla="*/ 5 w 45"/>
                <a:gd name="T9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5" y="32"/>
                  </a:moveTo>
                  <a:cubicBezTo>
                    <a:pt x="0" y="22"/>
                    <a:pt x="4" y="10"/>
                    <a:pt x="14" y="5"/>
                  </a:cubicBezTo>
                  <a:cubicBezTo>
                    <a:pt x="23" y="0"/>
                    <a:pt x="35" y="4"/>
                    <a:pt x="40" y="14"/>
                  </a:cubicBezTo>
                  <a:cubicBezTo>
                    <a:pt x="45" y="24"/>
                    <a:pt x="42" y="36"/>
                    <a:pt x="32" y="41"/>
                  </a:cubicBezTo>
                  <a:cubicBezTo>
                    <a:pt x="22" y="46"/>
                    <a:pt x="10" y="42"/>
                    <a:pt x="5" y="32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iṩ1ide"/>
            <p:cNvSpPr/>
            <p:nvPr/>
          </p:nvSpPr>
          <p:spPr bwMode="auto">
            <a:xfrm>
              <a:off x="9012238" y="4225925"/>
              <a:ext cx="52388" cy="49213"/>
            </a:xfrm>
            <a:custGeom>
              <a:avLst/>
              <a:gdLst>
                <a:gd name="T0" fmla="*/ 3 w 28"/>
                <a:gd name="T1" fmla="*/ 19 h 27"/>
                <a:gd name="T2" fmla="*/ 9 w 28"/>
                <a:gd name="T3" fmla="*/ 3 h 27"/>
                <a:gd name="T4" fmla="*/ 25 w 28"/>
                <a:gd name="T5" fmla="*/ 8 h 27"/>
                <a:gd name="T6" fmla="*/ 19 w 28"/>
                <a:gd name="T7" fmla="*/ 24 h 27"/>
                <a:gd name="T8" fmla="*/ 3 w 28"/>
                <a:gd name="T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19"/>
                  </a:moveTo>
                  <a:cubicBezTo>
                    <a:pt x="0" y="13"/>
                    <a:pt x="3" y="6"/>
                    <a:pt x="9" y="3"/>
                  </a:cubicBezTo>
                  <a:cubicBezTo>
                    <a:pt x="14" y="0"/>
                    <a:pt x="22" y="2"/>
                    <a:pt x="25" y="8"/>
                  </a:cubicBezTo>
                  <a:cubicBezTo>
                    <a:pt x="28" y="14"/>
                    <a:pt x="25" y="21"/>
                    <a:pt x="19" y="24"/>
                  </a:cubicBezTo>
                  <a:cubicBezTo>
                    <a:pt x="14" y="27"/>
                    <a:pt x="6" y="25"/>
                    <a:pt x="3" y="19"/>
                  </a:cubicBezTo>
                  <a:close/>
                </a:path>
              </a:pathLst>
            </a:custGeom>
            <a:solidFill>
              <a:srgbClr val="333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íṣlîḑè"/>
            <p:cNvSpPr/>
            <p:nvPr/>
          </p:nvSpPr>
          <p:spPr bwMode="auto">
            <a:xfrm>
              <a:off x="8770938" y="4259263"/>
              <a:ext cx="223838" cy="144463"/>
            </a:xfrm>
            <a:custGeom>
              <a:avLst/>
              <a:gdLst>
                <a:gd name="T0" fmla="*/ 110 w 120"/>
                <a:gd name="T1" fmla="*/ 30 h 78"/>
                <a:gd name="T2" fmla="*/ 23 w 120"/>
                <a:gd name="T3" fmla="*/ 75 h 78"/>
                <a:gd name="T4" fmla="*/ 3 w 120"/>
                <a:gd name="T5" fmla="*/ 68 h 78"/>
                <a:gd name="T6" fmla="*/ 3 w 120"/>
                <a:gd name="T7" fmla="*/ 68 h 78"/>
                <a:gd name="T8" fmla="*/ 10 w 120"/>
                <a:gd name="T9" fmla="*/ 48 h 78"/>
                <a:gd name="T10" fmla="*/ 96 w 120"/>
                <a:gd name="T11" fmla="*/ 4 h 78"/>
                <a:gd name="T12" fmla="*/ 116 w 120"/>
                <a:gd name="T13" fmla="*/ 10 h 78"/>
                <a:gd name="T14" fmla="*/ 116 w 120"/>
                <a:gd name="T15" fmla="*/ 10 h 78"/>
                <a:gd name="T16" fmla="*/ 110 w 120"/>
                <a:gd name="T17" fmla="*/ 3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8">
                  <a:moveTo>
                    <a:pt x="110" y="30"/>
                  </a:moveTo>
                  <a:cubicBezTo>
                    <a:pt x="23" y="75"/>
                    <a:pt x="23" y="75"/>
                    <a:pt x="23" y="75"/>
                  </a:cubicBezTo>
                  <a:cubicBezTo>
                    <a:pt x="16" y="78"/>
                    <a:pt x="7" y="75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0" y="61"/>
                    <a:pt x="2" y="52"/>
                    <a:pt x="10" y="4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4" y="0"/>
                    <a:pt x="112" y="3"/>
                    <a:pt x="116" y="10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20" y="17"/>
                    <a:pt x="117" y="26"/>
                    <a:pt x="110" y="30"/>
                  </a:cubicBezTo>
                  <a:close/>
                </a:path>
              </a:pathLst>
            </a:custGeom>
            <a:solidFill>
              <a:srgbClr val="3333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ṡ1ïdê"/>
            <p:cNvSpPr/>
            <p:nvPr/>
          </p:nvSpPr>
          <p:spPr bwMode="auto">
            <a:xfrm rot="19920000">
              <a:off x="8897938" y="4468813"/>
              <a:ext cx="36512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700" b="0" i="0" u="none" strike="noStrike" kern="0" cap="none" spc="0" normalizeH="0" baseline="0" noProof="0">
                  <a:ln>
                    <a:noFill/>
                  </a:ln>
                  <a:solidFill>
                    <a:srgbClr val="8F959E"/>
                  </a:solidFill>
                  <a:effectLst/>
                  <a:uLnTx/>
                  <a:uFillTx/>
                </a:rPr>
                <a:t>A+</a:t>
              </a: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íŝḻîḋê"/>
            <p:cNvSpPr/>
            <p:nvPr/>
          </p:nvSpPr>
          <p:spPr bwMode="auto">
            <a:xfrm>
              <a:off x="9217025" y="4270375"/>
              <a:ext cx="63500" cy="76200"/>
            </a:xfrm>
            <a:custGeom>
              <a:avLst/>
              <a:gdLst>
                <a:gd name="T0" fmla="*/ 40 w 40"/>
                <a:gd name="T1" fmla="*/ 39 h 48"/>
                <a:gd name="T2" fmla="*/ 20 w 40"/>
                <a:gd name="T3" fmla="*/ 48 h 48"/>
                <a:gd name="T4" fmla="*/ 0 w 40"/>
                <a:gd name="T5" fmla="*/ 10 h 48"/>
                <a:gd name="T6" fmla="*/ 20 w 40"/>
                <a:gd name="T7" fmla="*/ 0 h 48"/>
                <a:gd name="T8" fmla="*/ 40 w 40"/>
                <a:gd name="T9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>
                  <a:moveTo>
                    <a:pt x="40" y="39"/>
                  </a:moveTo>
                  <a:lnTo>
                    <a:pt x="20" y="48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40" y="39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iSļîḍè"/>
            <p:cNvSpPr/>
            <p:nvPr/>
          </p:nvSpPr>
          <p:spPr bwMode="auto">
            <a:xfrm>
              <a:off x="9267825" y="4368800"/>
              <a:ext cx="63500" cy="76200"/>
            </a:xfrm>
            <a:custGeom>
              <a:avLst/>
              <a:gdLst>
                <a:gd name="T0" fmla="*/ 40 w 40"/>
                <a:gd name="T1" fmla="*/ 38 h 48"/>
                <a:gd name="T2" fmla="*/ 20 w 40"/>
                <a:gd name="T3" fmla="*/ 48 h 48"/>
                <a:gd name="T4" fmla="*/ 0 w 40"/>
                <a:gd name="T5" fmla="*/ 9 h 48"/>
                <a:gd name="T6" fmla="*/ 20 w 40"/>
                <a:gd name="T7" fmla="*/ 0 h 48"/>
                <a:gd name="T8" fmla="*/ 40 w 40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>
                  <a:moveTo>
                    <a:pt x="40" y="38"/>
                  </a:moveTo>
                  <a:lnTo>
                    <a:pt x="20" y="48"/>
                  </a:lnTo>
                  <a:lnTo>
                    <a:pt x="0" y="9"/>
                  </a:lnTo>
                  <a:lnTo>
                    <a:pt x="20" y="0"/>
                  </a:lnTo>
                  <a:lnTo>
                    <a:pt x="40" y="38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iṩḷïḓe"/>
            <p:cNvSpPr/>
            <p:nvPr/>
          </p:nvSpPr>
          <p:spPr bwMode="auto">
            <a:xfrm>
              <a:off x="8805863" y="4905375"/>
              <a:ext cx="61913" cy="76200"/>
            </a:xfrm>
            <a:custGeom>
              <a:avLst/>
              <a:gdLst>
                <a:gd name="T0" fmla="*/ 39 w 39"/>
                <a:gd name="T1" fmla="*/ 37 h 48"/>
                <a:gd name="T2" fmla="*/ 20 w 39"/>
                <a:gd name="T3" fmla="*/ 48 h 48"/>
                <a:gd name="T4" fmla="*/ 0 w 39"/>
                <a:gd name="T5" fmla="*/ 9 h 48"/>
                <a:gd name="T6" fmla="*/ 20 w 39"/>
                <a:gd name="T7" fmla="*/ 0 h 48"/>
                <a:gd name="T8" fmla="*/ 39 w 39"/>
                <a:gd name="T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8">
                  <a:moveTo>
                    <a:pt x="39" y="37"/>
                  </a:moveTo>
                  <a:lnTo>
                    <a:pt x="20" y="48"/>
                  </a:lnTo>
                  <a:lnTo>
                    <a:pt x="0" y="9"/>
                  </a:lnTo>
                  <a:lnTo>
                    <a:pt x="20" y="0"/>
                  </a:lnTo>
                  <a:lnTo>
                    <a:pt x="39" y="37"/>
                  </a:lnTo>
                  <a:close/>
                </a:path>
              </a:pathLst>
            </a:custGeom>
            <a:solidFill>
              <a:srgbClr val="8F959E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ïṥ1îḋè"/>
            <p:cNvSpPr/>
            <p:nvPr/>
          </p:nvSpPr>
          <p:spPr bwMode="auto">
            <a:xfrm>
              <a:off x="7207250" y="4945063"/>
              <a:ext cx="341313" cy="274638"/>
            </a:xfrm>
            <a:custGeom>
              <a:avLst/>
              <a:gdLst>
                <a:gd name="T0" fmla="*/ 90 w 184"/>
                <a:gd name="T1" fmla="*/ 143 h 148"/>
                <a:gd name="T2" fmla="*/ 54 w 184"/>
                <a:gd name="T3" fmla="*/ 137 h 148"/>
                <a:gd name="T4" fmla="*/ 6 w 184"/>
                <a:gd name="T5" fmla="*/ 68 h 148"/>
                <a:gd name="T6" fmla="*/ 10 w 184"/>
                <a:gd name="T7" fmla="*/ 44 h 148"/>
                <a:gd name="T8" fmla="*/ 38 w 184"/>
                <a:gd name="T9" fmla="*/ 12 h 148"/>
                <a:gd name="T10" fmla="*/ 53 w 184"/>
                <a:gd name="T11" fmla="*/ 8 h 148"/>
                <a:gd name="T12" fmla="*/ 132 w 184"/>
                <a:gd name="T13" fmla="*/ 14 h 148"/>
                <a:gd name="T14" fmla="*/ 155 w 184"/>
                <a:gd name="T15" fmla="*/ 25 h 148"/>
                <a:gd name="T16" fmla="*/ 175 w 184"/>
                <a:gd name="T17" fmla="*/ 77 h 148"/>
                <a:gd name="T18" fmla="*/ 164 w 184"/>
                <a:gd name="T19" fmla="*/ 102 h 148"/>
                <a:gd name="T20" fmla="*/ 90 w 184"/>
                <a:gd name="T21" fmla="*/ 1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148">
                  <a:moveTo>
                    <a:pt x="90" y="143"/>
                  </a:moveTo>
                  <a:cubicBezTo>
                    <a:pt x="54" y="137"/>
                    <a:pt x="54" y="137"/>
                    <a:pt x="54" y="137"/>
                  </a:cubicBezTo>
                  <a:cubicBezTo>
                    <a:pt x="22" y="131"/>
                    <a:pt x="0" y="100"/>
                    <a:pt x="6" y="6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2" y="29"/>
                    <a:pt x="23" y="17"/>
                    <a:pt x="38" y="12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79" y="0"/>
                    <a:pt x="107" y="3"/>
                    <a:pt x="132" y="14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75" y="34"/>
                    <a:pt x="184" y="57"/>
                    <a:pt x="175" y="77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52" y="132"/>
                    <a:pt x="121" y="148"/>
                    <a:pt x="90" y="143"/>
                  </a:cubicBez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ïś1iḍé"/>
            <p:cNvSpPr/>
            <p:nvPr/>
          </p:nvSpPr>
          <p:spPr bwMode="auto">
            <a:xfrm flipH="1" flipV="1">
              <a:off x="7164388" y="5014913"/>
              <a:ext cx="60325" cy="1111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ïṧlïḋê"/>
            <p:cNvSpPr/>
            <p:nvPr/>
          </p:nvSpPr>
          <p:spPr bwMode="auto">
            <a:xfrm>
              <a:off x="7651750" y="5021263"/>
              <a:ext cx="317500" cy="279400"/>
            </a:xfrm>
            <a:custGeom>
              <a:avLst/>
              <a:gdLst>
                <a:gd name="T0" fmla="*/ 60 w 171"/>
                <a:gd name="T1" fmla="*/ 138 h 150"/>
                <a:gd name="T2" fmla="*/ 96 w 171"/>
                <a:gd name="T3" fmla="*/ 144 h 150"/>
                <a:gd name="T4" fmla="*/ 165 w 171"/>
                <a:gd name="T5" fmla="*/ 95 h 150"/>
                <a:gd name="T6" fmla="*/ 169 w 171"/>
                <a:gd name="T7" fmla="*/ 71 h 150"/>
                <a:gd name="T8" fmla="*/ 153 w 171"/>
                <a:gd name="T9" fmla="*/ 32 h 150"/>
                <a:gd name="T10" fmla="*/ 140 w 171"/>
                <a:gd name="T11" fmla="*/ 23 h 150"/>
                <a:gd name="T12" fmla="*/ 63 w 171"/>
                <a:gd name="T13" fmla="*/ 2 h 150"/>
                <a:gd name="T14" fmla="*/ 38 w 171"/>
                <a:gd name="T15" fmla="*/ 5 h 150"/>
                <a:gd name="T16" fmla="*/ 2 w 171"/>
                <a:gd name="T17" fmla="*/ 47 h 150"/>
                <a:gd name="T18" fmla="*/ 4 w 171"/>
                <a:gd name="T19" fmla="*/ 75 h 150"/>
                <a:gd name="T20" fmla="*/ 60 w 171"/>
                <a:gd name="T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50">
                  <a:moveTo>
                    <a:pt x="60" y="138"/>
                  </a:moveTo>
                  <a:cubicBezTo>
                    <a:pt x="96" y="144"/>
                    <a:pt x="96" y="144"/>
                    <a:pt x="96" y="144"/>
                  </a:cubicBezTo>
                  <a:cubicBezTo>
                    <a:pt x="128" y="150"/>
                    <a:pt x="159" y="128"/>
                    <a:pt x="165" y="95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1" y="56"/>
                    <a:pt x="165" y="41"/>
                    <a:pt x="153" y="32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18" y="7"/>
                    <a:pt x="90" y="0"/>
                    <a:pt x="63" y="2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16" y="7"/>
                    <a:pt x="0" y="26"/>
                    <a:pt x="2" y="47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6" y="107"/>
                    <a:pt x="29" y="133"/>
                    <a:pt x="60" y="138"/>
                  </a:cubicBez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iṩlidê"/>
            <p:cNvSpPr/>
            <p:nvPr/>
          </p:nvSpPr>
          <p:spPr bwMode="auto">
            <a:xfrm>
              <a:off x="7966075" y="5153025"/>
              <a:ext cx="60325" cy="1111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îṧlïḍe"/>
            <p:cNvSpPr/>
            <p:nvPr/>
          </p:nvSpPr>
          <p:spPr bwMode="auto">
            <a:xfrm>
              <a:off x="7535863" y="4991100"/>
              <a:ext cx="123825" cy="69850"/>
            </a:xfrm>
            <a:custGeom>
              <a:avLst/>
              <a:gdLst>
                <a:gd name="T0" fmla="*/ 0 w 67"/>
                <a:gd name="T1" fmla="*/ 26 h 38"/>
                <a:gd name="T2" fmla="*/ 67 w 67"/>
                <a:gd name="T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7" h="38">
                  <a:moveTo>
                    <a:pt x="0" y="26"/>
                  </a:moveTo>
                  <a:cubicBezTo>
                    <a:pt x="0" y="26"/>
                    <a:pt x="40" y="0"/>
                    <a:pt x="67" y="38"/>
                  </a:cubicBezTo>
                </a:path>
              </a:pathLst>
            </a:cu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îṧļidé"/>
            <p:cNvSpPr/>
            <p:nvPr/>
          </p:nvSpPr>
          <p:spPr bwMode="auto">
            <a:xfrm>
              <a:off x="7666038" y="5035550"/>
              <a:ext cx="220663" cy="84138"/>
            </a:xfrm>
            <a:custGeom>
              <a:avLst/>
              <a:gdLst>
                <a:gd name="T0" fmla="*/ 1 w 119"/>
                <a:gd name="T1" fmla="*/ 39 h 45"/>
                <a:gd name="T2" fmla="*/ 1 w 119"/>
                <a:gd name="T3" fmla="*/ 44 h 45"/>
                <a:gd name="T4" fmla="*/ 119 w 119"/>
                <a:gd name="T5" fmla="*/ 15 h 45"/>
                <a:gd name="T6" fmla="*/ 84 w 119"/>
                <a:gd name="T7" fmla="*/ 2 h 45"/>
                <a:gd name="T8" fmla="*/ 56 w 119"/>
                <a:gd name="T9" fmla="*/ 1 h 45"/>
                <a:gd name="T10" fmla="*/ 30 w 119"/>
                <a:gd name="T11" fmla="*/ 4 h 45"/>
                <a:gd name="T12" fmla="*/ 1 w 119"/>
                <a:gd name="T13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45">
                  <a:moveTo>
                    <a:pt x="1" y="39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48" y="45"/>
                    <a:pt x="91" y="34"/>
                    <a:pt x="119" y="15"/>
                  </a:cubicBezTo>
                  <a:cubicBezTo>
                    <a:pt x="108" y="9"/>
                    <a:pt x="96" y="5"/>
                    <a:pt x="84" y="2"/>
                  </a:cubicBezTo>
                  <a:cubicBezTo>
                    <a:pt x="75" y="1"/>
                    <a:pt x="65" y="0"/>
                    <a:pt x="56" y="1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3" y="6"/>
                    <a:pt x="0" y="21"/>
                    <a:pt x="1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ïŝļîḓê"/>
            <p:cNvSpPr/>
            <p:nvPr/>
          </p:nvSpPr>
          <p:spPr bwMode="auto">
            <a:xfrm>
              <a:off x="7321550" y="4959350"/>
              <a:ext cx="212725" cy="131763"/>
            </a:xfrm>
            <a:custGeom>
              <a:avLst/>
              <a:gdLst>
                <a:gd name="T0" fmla="*/ 105 w 114"/>
                <a:gd name="T1" fmla="*/ 71 h 71"/>
                <a:gd name="T2" fmla="*/ 107 w 114"/>
                <a:gd name="T3" fmla="*/ 66 h 71"/>
                <a:gd name="T4" fmla="*/ 90 w 114"/>
                <a:gd name="T5" fmla="*/ 23 h 71"/>
                <a:gd name="T6" fmla="*/ 90 w 114"/>
                <a:gd name="T7" fmla="*/ 23 h 71"/>
                <a:gd name="T8" fmla="*/ 67 w 114"/>
                <a:gd name="T9" fmla="*/ 13 h 71"/>
                <a:gd name="T10" fmla="*/ 0 w 114"/>
                <a:gd name="T11" fmla="*/ 5 h 71"/>
                <a:gd name="T12" fmla="*/ 105 w 114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71">
                  <a:moveTo>
                    <a:pt x="105" y="71"/>
                  </a:moveTo>
                  <a:cubicBezTo>
                    <a:pt x="107" y="66"/>
                    <a:pt x="107" y="66"/>
                    <a:pt x="107" y="66"/>
                  </a:cubicBezTo>
                  <a:cubicBezTo>
                    <a:pt x="114" y="50"/>
                    <a:pt x="107" y="31"/>
                    <a:pt x="90" y="23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46" y="3"/>
                    <a:pt x="23" y="0"/>
                    <a:pt x="0" y="5"/>
                  </a:cubicBezTo>
                  <a:cubicBezTo>
                    <a:pt x="21" y="33"/>
                    <a:pt x="59" y="57"/>
                    <a:pt x="105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ïSļïḓé"/>
            <p:cNvSpPr/>
            <p:nvPr/>
          </p:nvSpPr>
          <p:spPr bwMode="auto">
            <a:xfrm>
              <a:off x="6424613" y="3767138"/>
              <a:ext cx="758825" cy="758825"/>
            </a:xfrm>
            <a:prstGeom prst="ellipse">
              <a:avLst/>
            </a:pr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iṡliďè"/>
            <p:cNvSpPr/>
            <p:nvPr/>
          </p:nvSpPr>
          <p:spPr bwMode="auto">
            <a:xfrm>
              <a:off x="6530975" y="3871913"/>
              <a:ext cx="717550" cy="549275"/>
            </a:xfrm>
            <a:custGeom>
              <a:avLst/>
              <a:gdLst>
                <a:gd name="T0" fmla="*/ 365 w 386"/>
                <a:gd name="T1" fmla="*/ 126 h 295"/>
                <a:gd name="T2" fmla="*/ 293 w 386"/>
                <a:gd name="T3" fmla="*/ 126 h 295"/>
                <a:gd name="T4" fmla="*/ 147 w 386"/>
                <a:gd name="T5" fmla="*/ 0 h 295"/>
                <a:gd name="T6" fmla="*/ 0 w 386"/>
                <a:gd name="T7" fmla="*/ 148 h 295"/>
                <a:gd name="T8" fmla="*/ 147 w 386"/>
                <a:gd name="T9" fmla="*/ 295 h 295"/>
                <a:gd name="T10" fmla="*/ 293 w 386"/>
                <a:gd name="T11" fmla="*/ 169 h 295"/>
                <a:gd name="T12" fmla="*/ 365 w 386"/>
                <a:gd name="T13" fmla="*/ 169 h 295"/>
                <a:gd name="T14" fmla="*/ 386 w 386"/>
                <a:gd name="T15" fmla="*/ 148 h 295"/>
                <a:gd name="T16" fmla="*/ 365 w 386"/>
                <a:gd name="T17" fmla="*/ 12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6" h="295">
                  <a:moveTo>
                    <a:pt x="365" y="126"/>
                  </a:moveTo>
                  <a:cubicBezTo>
                    <a:pt x="293" y="126"/>
                    <a:pt x="293" y="126"/>
                    <a:pt x="293" y="126"/>
                  </a:cubicBezTo>
                  <a:cubicBezTo>
                    <a:pt x="283" y="55"/>
                    <a:pt x="221" y="0"/>
                    <a:pt x="147" y="0"/>
                  </a:cubicBezTo>
                  <a:cubicBezTo>
                    <a:pt x="66" y="0"/>
                    <a:pt x="0" y="66"/>
                    <a:pt x="0" y="148"/>
                  </a:cubicBezTo>
                  <a:cubicBezTo>
                    <a:pt x="0" y="229"/>
                    <a:pt x="66" y="295"/>
                    <a:pt x="147" y="295"/>
                  </a:cubicBezTo>
                  <a:cubicBezTo>
                    <a:pt x="221" y="295"/>
                    <a:pt x="283" y="240"/>
                    <a:pt x="293" y="169"/>
                  </a:cubicBezTo>
                  <a:cubicBezTo>
                    <a:pt x="365" y="169"/>
                    <a:pt x="365" y="169"/>
                    <a:pt x="365" y="169"/>
                  </a:cubicBezTo>
                  <a:cubicBezTo>
                    <a:pt x="377" y="169"/>
                    <a:pt x="386" y="159"/>
                    <a:pt x="386" y="148"/>
                  </a:cubicBezTo>
                  <a:cubicBezTo>
                    <a:pt x="386" y="136"/>
                    <a:pt x="377" y="126"/>
                    <a:pt x="365" y="126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ïṥľidè"/>
            <p:cNvSpPr/>
            <p:nvPr/>
          </p:nvSpPr>
          <p:spPr bwMode="auto">
            <a:xfrm>
              <a:off x="6586538" y="3929063"/>
              <a:ext cx="436563" cy="433388"/>
            </a:xfrm>
            <a:prstGeom prst="ellipse">
              <a:avLst/>
            </a:pr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iSḻiḍé"/>
            <p:cNvSpPr/>
            <p:nvPr/>
          </p:nvSpPr>
          <p:spPr bwMode="auto">
            <a:xfrm>
              <a:off x="6599238" y="3941763"/>
              <a:ext cx="344488" cy="342900"/>
            </a:xfrm>
            <a:custGeom>
              <a:avLst/>
              <a:gdLst>
                <a:gd name="T0" fmla="*/ 185 w 185"/>
                <a:gd name="T1" fmla="*/ 29 h 184"/>
                <a:gd name="T2" fmla="*/ 110 w 185"/>
                <a:gd name="T3" fmla="*/ 0 h 184"/>
                <a:gd name="T4" fmla="*/ 0 w 185"/>
                <a:gd name="T5" fmla="*/ 110 h 184"/>
                <a:gd name="T6" fmla="*/ 29 w 185"/>
                <a:gd name="T7" fmla="*/ 184 h 184"/>
                <a:gd name="T8" fmla="*/ 24 w 185"/>
                <a:gd name="T9" fmla="*/ 147 h 184"/>
                <a:gd name="T10" fmla="*/ 148 w 185"/>
                <a:gd name="T11" fmla="*/ 23 h 184"/>
                <a:gd name="T12" fmla="*/ 185 w 185"/>
                <a:gd name="T13" fmla="*/ 2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184">
                  <a:moveTo>
                    <a:pt x="185" y="29"/>
                  </a:moveTo>
                  <a:cubicBezTo>
                    <a:pt x="165" y="10"/>
                    <a:pt x="138" y="0"/>
                    <a:pt x="110" y="0"/>
                  </a:cubicBezTo>
                  <a:cubicBezTo>
                    <a:pt x="50" y="0"/>
                    <a:pt x="0" y="49"/>
                    <a:pt x="0" y="110"/>
                  </a:cubicBezTo>
                  <a:cubicBezTo>
                    <a:pt x="0" y="138"/>
                    <a:pt x="11" y="164"/>
                    <a:pt x="29" y="184"/>
                  </a:cubicBezTo>
                  <a:cubicBezTo>
                    <a:pt x="26" y="172"/>
                    <a:pt x="24" y="160"/>
                    <a:pt x="24" y="147"/>
                  </a:cubicBezTo>
                  <a:cubicBezTo>
                    <a:pt x="24" y="79"/>
                    <a:pt x="79" y="23"/>
                    <a:pt x="148" y="23"/>
                  </a:cubicBezTo>
                  <a:cubicBezTo>
                    <a:pt x="160" y="23"/>
                    <a:pt x="173" y="25"/>
                    <a:pt x="185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išḷîďé"/>
            <p:cNvSpPr/>
            <p:nvPr/>
          </p:nvSpPr>
          <p:spPr bwMode="auto">
            <a:xfrm>
              <a:off x="8605838" y="2489200"/>
              <a:ext cx="2268538" cy="1836738"/>
            </a:xfrm>
            <a:custGeom>
              <a:avLst/>
              <a:gdLst>
                <a:gd name="T0" fmla="*/ 932 w 1220"/>
                <a:gd name="T1" fmla="*/ 975 h 986"/>
                <a:gd name="T2" fmla="*/ 41 w 1220"/>
                <a:gd name="T3" fmla="*/ 627 h 986"/>
                <a:gd name="T4" fmla="*/ 11 w 1220"/>
                <a:gd name="T5" fmla="*/ 557 h 986"/>
                <a:gd name="T6" fmla="*/ 228 w 1220"/>
                <a:gd name="T7" fmla="*/ 0 h 986"/>
                <a:gd name="T8" fmla="*/ 1220 w 1220"/>
                <a:gd name="T9" fmla="*/ 388 h 986"/>
                <a:gd name="T10" fmla="*/ 1002 w 1220"/>
                <a:gd name="T11" fmla="*/ 944 h 986"/>
                <a:gd name="T12" fmla="*/ 932 w 1220"/>
                <a:gd name="T13" fmla="*/ 97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0" h="986">
                  <a:moveTo>
                    <a:pt x="932" y="975"/>
                  </a:moveTo>
                  <a:cubicBezTo>
                    <a:pt x="41" y="627"/>
                    <a:pt x="41" y="627"/>
                    <a:pt x="41" y="627"/>
                  </a:cubicBezTo>
                  <a:cubicBezTo>
                    <a:pt x="13" y="616"/>
                    <a:pt x="0" y="585"/>
                    <a:pt x="11" y="557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1220" y="388"/>
                    <a:pt x="1220" y="388"/>
                    <a:pt x="1220" y="388"/>
                  </a:cubicBezTo>
                  <a:cubicBezTo>
                    <a:pt x="1002" y="944"/>
                    <a:pt x="1002" y="944"/>
                    <a:pt x="1002" y="944"/>
                  </a:cubicBezTo>
                  <a:cubicBezTo>
                    <a:pt x="991" y="972"/>
                    <a:pt x="960" y="986"/>
                    <a:pt x="932" y="975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iṥḷíḍe"/>
            <p:cNvSpPr/>
            <p:nvPr/>
          </p:nvSpPr>
          <p:spPr bwMode="auto">
            <a:xfrm>
              <a:off x="9017000" y="2273300"/>
              <a:ext cx="2014538" cy="938213"/>
            </a:xfrm>
            <a:custGeom>
              <a:avLst/>
              <a:gdLst>
                <a:gd name="T0" fmla="*/ 1170 w 1269"/>
                <a:gd name="T1" fmla="*/ 591 h 591"/>
                <a:gd name="T2" fmla="*/ 8 w 1269"/>
                <a:gd name="T3" fmla="*/ 136 h 591"/>
                <a:gd name="T4" fmla="*/ 0 w 1269"/>
                <a:gd name="T5" fmla="*/ 0 h 591"/>
                <a:gd name="T6" fmla="*/ 1269 w 1269"/>
                <a:gd name="T7" fmla="*/ 498 h 591"/>
                <a:gd name="T8" fmla="*/ 1170 w 1269"/>
                <a:gd name="T9" fmla="*/ 59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9" h="591">
                  <a:moveTo>
                    <a:pt x="1170" y="591"/>
                  </a:moveTo>
                  <a:lnTo>
                    <a:pt x="8" y="136"/>
                  </a:lnTo>
                  <a:lnTo>
                    <a:pt x="0" y="0"/>
                  </a:lnTo>
                  <a:lnTo>
                    <a:pt x="1269" y="498"/>
                  </a:lnTo>
                  <a:lnTo>
                    <a:pt x="1170" y="591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íš1îḓe"/>
            <p:cNvSpPr/>
            <p:nvPr/>
          </p:nvSpPr>
          <p:spPr bwMode="auto">
            <a:xfrm>
              <a:off x="9017000" y="2190750"/>
              <a:ext cx="2035175" cy="873125"/>
            </a:xfrm>
            <a:custGeom>
              <a:avLst/>
              <a:gdLst>
                <a:gd name="T0" fmla="*/ 1050 w 1094"/>
                <a:gd name="T1" fmla="*/ 392 h 468"/>
                <a:gd name="T2" fmla="*/ 75 w 1094"/>
                <a:gd name="T3" fmla="*/ 12 h 468"/>
                <a:gd name="T4" fmla="*/ 0 w 1094"/>
                <a:gd name="T5" fmla="*/ 44 h 468"/>
                <a:gd name="T6" fmla="*/ 0 w 1094"/>
                <a:gd name="T7" fmla="*/ 44 h 468"/>
                <a:gd name="T8" fmla="*/ 1083 w 1094"/>
                <a:gd name="T9" fmla="*/ 468 h 468"/>
                <a:gd name="T10" fmla="*/ 1083 w 1094"/>
                <a:gd name="T11" fmla="*/ 468 h 468"/>
                <a:gd name="T12" fmla="*/ 1050 w 1094"/>
                <a:gd name="T13" fmla="*/ 39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468">
                  <a:moveTo>
                    <a:pt x="1050" y="392"/>
                  </a:moveTo>
                  <a:cubicBezTo>
                    <a:pt x="75" y="12"/>
                    <a:pt x="75" y="12"/>
                    <a:pt x="75" y="12"/>
                  </a:cubicBezTo>
                  <a:cubicBezTo>
                    <a:pt x="45" y="0"/>
                    <a:pt x="11" y="1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083" y="468"/>
                    <a:pt x="1083" y="468"/>
                    <a:pt x="1083" y="468"/>
                  </a:cubicBezTo>
                  <a:cubicBezTo>
                    <a:pt x="1083" y="468"/>
                    <a:pt x="1083" y="468"/>
                    <a:pt x="1083" y="468"/>
                  </a:cubicBezTo>
                  <a:cubicBezTo>
                    <a:pt x="1094" y="438"/>
                    <a:pt x="1080" y="404"/>
                    <a:pt x="1050" y="392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ïṣḷíḋè"/>
            <p:cNvSpPr/>
            <p:nvPr/>
          </p:nvSpPr>
          <p:spPr bwMode="auto">
            <a:xfrm>
              <a:off x="9093200" y="2379663"/>
              <a:ext cx="1809750" cy="750888"/>
            </a:xfrm>
            <a:custGeom>
              <a:avLst/>
              <a:gdLst>
                <a:gd name="T0" fmla="*/ 2 w 1140"/>
                <a:gd name="T1" fmla="*/ 39 h 473"/>
                <a:gd name="T2" fmla="*/ 0 w 1140"/>
                <a:gd name="T3" fmla="*/ 0 h 473"/>
                <a:gd name="T4" fmla="*/ 1140 w 1140"/>
                <a:gd name="T5" fmla="*/ 446 h 473"/>
                <a:gd name="T6" fmla="*/ 1112 w 1140"/>
                <a:gd name="T7" fmla="*/ 473 h 473"/>
                <a:gd name="T8" fmla="*/ 2 w 1140"/>
                <a:gd name="T9" fmla="*/ 3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0" h="473">
                  <a:moveTo>
                    <a:pt x="2" y="39"/>
                  </a:moveTo>
                  <a:lnTo>
                    <a:pt x="0" y="0"/>
                  </a:lnTo>
                  <a:lnTo>
                    <a:pt x="1140" y="446"/>
                  </a:lnTo>
                  <a:lnTo>
                    <a:pt x="1112" y="473"/>
                  </a:lnTo>
                  <a:lnTo>
                    <a:pt x="2" y="39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iṧḷiḋé"/>
            <p:cNvSpPr/>
            <p:nvPr/>
          </p:nvSpPr>
          <p:spPr bwMode="auto">
            <a:xfrm>
              <a:off x="9093200" y="2379663"/>
              <a:ext cx="1809750" cy="750888"/>
            </a:xfrm>
            <a:custGeom>
              <a:avLst/>
              <a:gdLst>
                <a:gd name="T0" fmla="*/ 2 w 1140"/>
                <a:gd name="T1" fmla="*/ 39 h 473"/>
                <a:gd name="T2" fmla="*/ 0 w 1140"/>
                <a:gd name="T3" fmla="*/ 0 h 473"/>
                <a:gd name="T4" fmla="*/ 1140 w 1140"/>
                <a:gd name="T5" fmla="*/ 446 h 473"/>
                <a:gd name="T6" fmla="*/ 1112 w 1140"/>
                <a:gd name="T7" fmla="*/ 473 h 473"/>
                <a:gd name="T8" fmla="*/ 2 w 1140"/>
                <a:gd name="T9" fmla="*/ 3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0" h="473">
                  <a:moveTo>
                    <a:pt x="2" y="39"/>
                  </a:moveTo>
                  <a:lnTo>
                    <a:pt x="0" y="0"/>
                  </a:lnTo>
                  <a:lnTo>
                    <a:pt x="1140" y="446"/>
                  </a:lnTo>
                  <a:lnTo>
                    <a:pt x="1112" y="473"/>
                  </a:lnTo>
                  <a:lnTo>
                    <a:pt x="2" y="39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iŝḷïḑê"/>
            <p:cNvSpPr/>
            <p:nvPr/>
          </p:nvSpPr>
          <p:spPr bwMode="auto">
            <a:xfrm>
              <a:off x="9307513" y="3581400"/>
              <a:ext cx="560388" cy="407988"/>
            </a:xfrm>
            <a:custGeom>
              <a:avLst/>
              <a:gdLst>
                <a:gd name="T0" fmla="*/ 353 w 353"/>
                <a:gd name="T1" fmla="*/ 116 h 257"/>
                <a:gd name="T2" fmla="*/ 55 w 353"/>
                <a:gd name="T3" fmla="*/ 0 h 257"/>
                <a:gd name="T4" fmla="*/ 0 w 353"/>
                <a:gd name="T5" fmla="*/ 139 h 257"/>
                <a:gd name="T6" fmla="*/ 298 w 353"/>
                <a:gd name="T7" fmla="*/ 257 h 257"/>
                <a:gd name="T8" fmla="*/ 353 w 353"/>
                <a:gd name="T9" fmla="*/ 11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57">
                  <a:moveTo>
                    <a:pt x="353" y="116"/>
                  </a:moveTo>
                  <a:lnTo>
                    <a:pt x="55" y="0"/>
                  </a:lnTo>
                  <a:lnTo>
                    <a:pt x="0" y="139"/>
                  </a:lnTo>
                  <a:lnTo>
                    <a:pt x="298" y="257"/>
                  </a:lnTo>
                  <a:lnTo>
                    <a:pt x="353" y="11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ïṥľîďè"/>
            <p:cNvSpPr/>
            <p:nvPr/>
          </p:nvSpPr>
          <p:spPr bwMode="auto">
            <a:xfrm>
              <a:off x="9334500" y="3733800"/>
              <a:ext cx="153988" cy="61913"/>
            </a:xfrm>
            <a:custGeom>
              <a:avLst/>
              <a:gdLst>
                <a:gd name="T0" fmla="*/ 0 w 97"/>
                <a:gd name="T1" fmla="*/ 0 h 39"/>
                <a:gd name="T2" fmla="*/ 97 w 97"/>
                <a:gd name="T3" fmla="*/ 39 h 39"/>
                <a:gd name="T4" fmla="*/ 0 w 97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39">
                  <a:moveTo>
                    <a:pt x="0" y="0"/>
                  </a:moveTo>
                  <a:lnTo>
                    <a:pt x="9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îṩ1íḓe"/>
            <p:cNvSpPr/>
            <p:nvPr/>
          </p:nvSpPr>
          <p:spPr bwMode="auto">
            <a:xfrm>
              <a:off x="9334500" y="3733800"/>
              <a:ext cx="153988" cy="6191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íṣľïḋé"/>
            <p:cNvSpPr/>
            <p:nvPr/>
          </p:nvSpPr>
          <p:spPr bwMode="auto">
            <a:xfrm>
              <a:off x="9653588" y="3859213"/>
              <a:ext cx="153988" cy="58738"/>
            </a:xfrm>
            <a:custGeom>
              <a:avLst/>
              <a:gdLst>
                <a:gd name="T0" fmla="*/ 0 w 97"/>
                <a:gd name="T1" fmla="*/ 0 h 37"/>
                <a:gd name="T2" fmla="*/ 97 w 97"/>
                <a:gd name="T3" fmla="*/ 37 h 37"/>
                <a:gd name="T4" fmla="*/ 0 w 97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37">
                  <a:moveTo>
                    <a:pt x="0" y="0"/>
                  </a:moveTo>
                  <a:lnTo>
                    <a:pt x="9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ïṧļíḍe"/>
            <p:cNvSpPr/>
            <p:nvPr/>
          </p:nvSpPr>
          <p:spPr bwMode="auto">
            <a:xfrm>
              <a:off x="9653588" y="3859213"/>
              <a:ext cx="153988" cy="58738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ïSlïḋé"/>
            <p:cNvSpPr/>
            <p:nvPr/>
          </p:nvSpPr>
          <p:spPr bwMode="auto">
            <a:xfrm>
              <a:off x="8890000" y="3206750"/>
              <a:ext cx="130175" cy="128588"/>
            </a:xfrm>
            <a:custGeom>
              <a:avLst/>
              <a:gdLst>
                <a:gd name="T0" fmla="*/ 82 w 82"/>
                <a:gd name="T1" fmla="*/ 22 h 81"/>
                <a:gd name="T2" fmla="*/ 24 w 82"/>
                <a:gd name="T3" fmla="*/ 0 h 81"/>
                <a:gd name="T4" fmla="*/ 0 w 82"/>
                <a:gd name="T5" fmla="*/ 59 h 81"/>
                <a:gd name="T6" fmla="*/ 59 w 82"/>
                <a:gd name="T7" fmla="*/ 81 h 81"/>
                <a:gd name="T8" fmla="*/ 82 w 82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2"/>
                  </a:moveTo>
                  <a:lnTo>
                    <a:pt x="24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íṩlíḓe"/>
            <p:cNvSpPr/>
            <p:nvPr/>
          </p:nvSpPr>
          <p:spPr bwMode="auto">
            <a:xfrm>
              <a:off x="9048750" y="3268663"/>
              <a:ext cx="128588" cy="128588"/>
            </a:xfrm>
            <a:custGeom>
              <a:avLst/>
              <a:gdLst>
                <a:gd name="T0" fmla="*/ 81 w 81"/>
                <a:gd name="T1" fmla="*/ 23 h 81"/>
                <a:gd name="T2" fmla="*/ 23 w 81"/>
                <a:gd name="T3" fmla="*/ 0 h 81"/>
                <a:gd name="T4" fmla="*/ 0 w 81"/>
                <a:gd name="T5" fmla="*/ 58 h 81"/>
                <a:gd name="T6" fmla="*/ 58 w 81"/>
                <a:gd name="T7" fmla="*/ 81 h 81"/>
                <a:gd name="T8" fmla="*/ 81 w 81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8" y="81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îśḷíḓê"/>
            <p:cNvSpPr/>
            <p:nvPr/>
          </p:nvSpPr>
          <p:spPr bwMode="auto">
            <a:xfrm>
              <a:off x="9205913" y="3328988"/>
              <a:ext cx="758825" cy="376238"/>
            </a:xfrm>
            <a:custGeom>
              <a:avLst/>
              <a:gdLst>
                <a:gd name="T0" fmla="*/ 420 w 478"/>
                <a:gd name="T1" fmla="*/ 156 h 237"/>
                <a:gd name="T2" fmla="*/ 23 w 478"/>
                <a:gd name="T3" fmla="*/ 0 h 237"/>
                <a:gd name="T4" fmla="*/ 0 w 478"/>
                <a:gd name="T5" fmla="*/ 59 h 237"/>
                <a:gd name="T6" fmla="*/ 398 w 478"/>
                <a:gd name="T7" fmla="*/ 215 h 237"/>
                <a:gd name="T8" fmla="*/ 456 w 478"/>
                <a:gd name="T9" fmla="*/ 237 h 237"/>
                <a:gd name="T10" fmla="*/ 478 w 478"/>
                <a:gd name="T11" fmla="*/ 179 h 237"/>
                <a:gd name="T12" fmla="*/ 420 w 478"/>
                <a:gd name="T13" fmla="*/ 15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" h="237">
                  <a:moveTo>
                    <a:pt x="420" y="156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398" y="215"/>
                  </a:lnTo>
                  <a:lnTo>
                    <a:pt x="456" y="237"/>
                  </a:lnTo>
                  <a:lnTo>
                    <a:pt x="478" y="179"/>
                  </a:lnTo>
                  <a:lnTo>
                    <a:pt x="420" y="15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íš1îďé"/>
            <p:cNvSpPr/>
            <p:nvPr/>
          </p:nvSpPr>
          <p:spPr bwMode="auto">
            <a:xfrm>
              <a:off x="9994900" y="3638550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2 w 81"/>
                <a:gd name="T3" fmla="*/ 0 h 81"/>
                <a:gd name="T4" fmla="*/ 0 w 81"/>
                <a:gd name="T5" fmla="*/ 59 h 81"/>
                <a:gd name="T6" fmla="*/ 59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2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í$ľïdê"/>
            <p:cNvSpPr/>
            <p:nvPr/>
          </p:nvSpPr>
          <p:spPr bwMode="auto">
            <a:xfrm>
              <a:off x="10153650" y="3700463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2 w 81"/>
                <a:gd name="T3" fmla="*/ 0 h 81"/>
                <a:gd name="T4" fmla="*/ 0 w 81"/>
                <a:gd name="T5" fmla="*/ 58 h 81"/>
                <a:gd name="T6" fmla="*/ 57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2" y="0"/>
                  </a:lnTo>
                  <a:lnTo>
                    <a:pt x="0" y="58"/>
                  </a:lnTo>
                  <a:lnTo>
                    <a:pt x="57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iṣ1iḑê"/>
            <p:cNvSpPr/>
            <p:nvPr/>
          </p:nvSpPr>
          <p:spPr bwMode="auto">
            <a:xfrm>
              <a:off x="8945563" y="3065463"/>
              <a:ext cx="287338" cy="188913"/>
            </a:xfrm>
            <a:custGeom>
              <a:avLst/>
              <a:gdLst>
                <a:gd name="T0" fmla="*/ 122 w 181"/>
                <a:gd name="T1" fmla="*/ 38 h 119"/>
                <a:gd name="T2" fmla="*/ 24 w 181"/>
                <a:gd name="T3" fmla="*/ 0 h 119"/>
                <a:gd name="T4" fmla="*/ 0 w 181"/>
                <a:gd name="T5" fmla="*/ 57 h 119"/>
                <a:gd name="T6" fmla="*/ 100 w 181"/>
                <a:gd name="T7" fmla="*/ 97 h 119"/>
                <a:gd name="T8" fmla="*/ 158 w 181"/>
                <a:gd name="T9" fmla="*/ 119 h 119"/>
                <a:gd name="T10" fmla="*/ 181 w 181"/>
                <a:gd name="T11" fmla="*/ 61 h 119"/>
                <a:gd name="T12" fmla="*/ 122 w 181"/>
                <a:gd name="T13" fmla="*/ 3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19">
                  <a:moveTo>
                    <a:pt x="122" y="38"/>
                  </a:moveTo>
                  <a:lnTo>
                    <a:pt x="24" y="0"/>
                  </a:lnTo>
                  <a:lnTo>
                    <a:pt x="0" y="57"/>
                  </a:lnTo>
                  <a:lnTo>
                    <a:pt x="100" y="97"/>
                  </a:lnTo>
                  <a:lnTo>
                    <a:pt x="158" y="119"/>
                  </a:lnTo>
                  <a:lnTo>
                    <a:pt x="181" y="61"/>
                  </a:lnTo>
                  <a:lnTo>
                    <a:pt x="122" y="38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iṥ1íďè"/>
            <p:cNvSpPr/>
            <p:nvPr/>
          </p:nvSpPr>
          <p:spPr bwMode="auto">
            <a:xfrm>
              <a:off x="9261475" y="3187700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3 w 81"/>
                <a:gd name="T3" fmla="*/ 0 h 81"/>
                <a:gd name="T4" fmla="*/ 0 w 81"/>
                <a:gd name="T5" fmla="*/ 59 h 81"/>
                <a:gd name="T6" fmla="*/ 59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ïSḻidê"/>
            <p:cNvSpPr/>
            <p:nvPr/>
          </p:nvSpPr>
          <p:spPr bwMode="auto">
            <a:xfrm>
              <a:off x="9418638" y="3249613"/>
              <a:ext cx="130175" cy="128588"/>
            </a:xfrm>
            <a:custGeom>
              <a:avLst/>
              <a:gdLst>
                <a:gd name="T0" fmla="*/ 82 w 82"/>
                <a:gd name="T1" fmla="*/ 22 h 81"/>
                <a:gd name="T2" fmla="*/ 23 w 82"/>
                <a:gd name="T3" fmla="*/ 0 h 81"/>
                <a:gd name="T4" fmla="*/ 0 w 82"/>
                <a:gd name="T5" fmla="*/ 59 h 81"/>
                <a:gd name="T6" fmla="*/ 58 w 82"/>
                <a:gd name="T7" fmla="*/ 81 h 81"/>
                <a:gd name="T8" fmla="*/ 82 w 82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2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8" y="8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ïṥ1ïďé"/>
            <p:cNvSpPr/>
            <p:nvPr/>
          </p:nvSpPr>
          <p:spPr bwMode="auto">
            <a:xfrm>
              <a:off x="9577388" y="3311525"/>
              <a:ext cx="130175" cy="128588"/>
            </a:xfrm>
            <a:custGeom>
              <a:avLst/>
              <a:gdLst>
                <a:gd name="T0" fmla="*/ 82 w 82"/>
                <a:gd name="T1" fmla="*/ 23 h 81"/>
                <a:gd name="T2" fmla="*/ 23 w 82"/>
                <a:gd name="T3" fmla="*/ 0 h 81"/>
                <a:gd name="T4" fmla="*/ 0 w 82"/>
                <a:gd name="T5" fmla="*/ 58 h 81"/>
                <a:gd name="T6" fmla="*/ 58 w 82"/>
                <a:gd name="T7" fmla="*/ 81 h 81"/>
                <a:gd name="T8" fmla="*/ 82 w 82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8" y="81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iṡ1îḑe"/>
            <p:cNvSpPr/>
            <p:nvPr/>
          </p:nvSpPr>
          <p:spPr bwMode="auto">
            <a:xfrm>
              <a:off x="10050463" y="3495675"/>
              <a:ext cx="128588" cy="130175"/>
            </a:xfrm>
            <a:custGeom>
              <a:avLst/>
              <a:gdLst>
                <a:gd name="T0" fmla="*/ 81 w 81"/>
                <a:gd name="T1" fmla="*/ 23 h 82"/>
                <a:gd name="T2" fmla="*/ 23 w 81"/>
                <a:gd name="T3" fmla="*/ 0 h 82"/>
                <a:gd name="T4" fmla="*/ 0 w 81"/>
                <a:gd name="T5" fmla="*/ 58 h 82"/>
                <a:gd name="T6" fmla="*/ 58 w 81"/>
                <a:gd name="T7" fmla="*/ 82 h 82"/>
                <a:gd name="T8" fmla="*/ 81 w 81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81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8" y="82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íṩľíde"/>
            <p:cNvSpPr/>
            <p:nvPr/>
          </p:nvSpPr>
          <p:spPr bwMode="auto">
            <a:xfrm>
              <a:off x="10207625" y="3559175"/>
              <a:ext cx="130175" cy="128588"/>
            </a:xfrm>
            <a:custGeom>
              <a:avLst/>
              <a:gdLst>
                <a:gd name="T0" fmla="*/ 82 w 82"/>
                <a:gd name="T1" fmla="*/ 22 h 81"/>
                <a:gd name="T2" fmla="*/ 23 w 82"/>
                <a:gd name="T3" fmla="*/ 0 h 81"/>
                <a:gd name="T4" fmla="*/ 0 w 82"/>
                <a:gd name="T5" fmla="*/ 57 h 81"/>
                <a:gd name="T6" fmla="*/ 58 w 82"/>
                <a:gd name="T7" fmla="*/ 81 h 81"/>
                <a:gd name="T8" fmla="*/ 82 w 82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2"/>
                  </a:moveTo>
                  <a:lnTo>
                    <a:pt x="23" y="0"/>
                  </a:lnTo>
                  <a:lnTo>
                    <a:pt x="0" y="57"/>
                  </a:lnTo>
                  <a:lnTo>
                    <a:pt x="58" y="8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ïṩļïde"/>
            <p:cNvSpPr/>
            <p:nvPr/>
          </p:nvSpPr>
          <p:spPr bwMode="auto">
            <a:xfrm>
              <a:off x="10309225" y="3619500"/>
              <a:ext cx="185738" cy="269875"/>
            </a:xfrm>
            <a:custGeom>
              <a:avLst/>
              <a:gdLst>
                <a:gd name="T0" fmla="*/ 59 w 117"/>
                <a:gd name="T1" fmla="*/ 0 h 170"/>
                <a:gd name="T2" fmla="*/ 35 w 117"/>
                <a:gd name="T3" fmla="*/ 59 h 170"/>
                <a:gd name="T4" fmla="*/ 0 w 117"/>
                <a:gd name="T5" fmla="*/ 148 h 170"/>
                <a:gd name="T6" fmla="*/ 59 w 117"/>
                <a:gd name="T7" fmla="*/ 170 h 170"/>
                <a:gd name="T8" fmla="*/ 94 w 117"/>
                <a:gd name="T9" fmla="*/ 81 h 170"/>
                <a:gd name="T10" fmla="*/ 117 w 117"/>
                <a:gd name="T11" fmla="*/ 23 h 170"/>
                <a:gd name="T12" fmla="*/ 59 w 117"/>
                <a:gd name="T1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70">
                  <a:moveTo>
                    <a:pt x="59" y="0"/>
                  </a:moveTo>
                  <a:lnTo>
                    <a:pt x="35" y="59"/>
                  </a:lnTo>
                  <a:lnTo>
                    <a:pt x="0" y="148"/>
                  </a:lnTo>
                  <a:lnTo>
                    <a:pt x="59" y="170"/>
                  </a:lnTo>
                  <a:lnTo>
                    <a:pt x="94" y="81"/>
                  </a:lnTo>
                  <a:lnTo>
                    <a:pt x="117" y="2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îšḻïḓê"/>
            <p:cNvSpPr/>
            <p:nvPr/>
          </p:nvSpPr>
          <p:spPr bwMode="auto">
            <a:xfrm>
              <a:off x="9001125" y="2921000"/>
              <a:ext cx="128588" cy="128588"/>
            </a:xfrm>
            <a:custGeom>
              <a:avLst/>
              <a:gdLst>
                <a:gd name="T0" fmla="*/ 81 w 81"/>
                <a:gd name="T1" fmla="*/ 24 h 81"/>
                <a:gd name="T2" fmla="*/ 23 w 81"/>
                <a:gd name="T3" fmla="*/ 0 h 81"/>
                <a:gd name="T4" fmla="*/ 0 w 81"/>
                <a:gd name="T5" fmla="*/ 59 h 81"/>
                <a:gd name="T6" fmla="*/ 59 w 81"/>
                <a:gd name="T7" fmla="*/ 81 h 81"/>
                <a:gd name="T8" fmla="*/ 81 w 81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4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1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ïs1íďè"/>
            <p:cNvSpPr/>
            <p:nvPr/>
          </p:nvSpPr>
          <p:spPr bwMode="auto">
            <a:xfrm>
              <a:off x="9159875" y="2982913"/>
              <a:ext cx="128588" cy="130175"/>
            </a:xfrm>
            <a:custGeom>
              <a:avLst/>
              <a:gdLst>
                <a:gd name="T0" fmla="*/ 81 w 81"/>
                <a:gd name="T1" fmla="*/ 24 h 82"/>
                <a:gd name="T2" fmla="*/ 22 w 81"/>
                <a:gd name="T3" fmla="*/ 0 h 82"/>
                <a:gd name="T4" fmla="*/ 0 w 81"/>
                <a:gd name="T5" fmla="*/ 59 h 82"/>
                <a:gd name="T6" fmla="*/ 59 w 81"/>
                <a:gd name="T7" fmla="*/ 82 h 82"/>
                <a:gd name="T8" fmla="*/ 81 w 81"/>
                <a:gd name="T9" fmla="*/ 2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81" y="24"/>
                  </a:moveTo>
                  <a:lnTo>
                    <a:pt x="22" y="0"/>
                  </a:lnTo>
                  <a:lnTo>
                    <a:pt x="0" y="59"/>
                  </a:lnTo>
                  <a:lnTo>
                    <a:pt x="59" y="82"/>
                  </a:lnTo>
                  <a:lnTo>
                    <a:pt x="81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ïṩḷîdè"/>
            <p:cNvSpPr/>
            <p:nvPr/>
          </p:nvSpPr>
          <p:spPr bwMode="auto">
            <a:xfrm>
              <a:off x="9318625" y="3044825"/>
              <a:ext cx="127000" cy="130175"/>
            </a:xfrm>
            <a:custGeom>
              <a:avLst/>
              <a:gdLst>
                <a:gd name="T0" fmla="*/ 80 w 80"/>
                <a:gd name="T1" fmla="*/ 23 h 82"/>
                <a:gd name="T2" fmla="*/ 22 w 80"/>
                <a:gd name="T3" fmla="*/ 0 h 82"/>
                <a:gd name="T4" fmla="*/ 0 w 80"/>
                <a:gd name="T5" fmla="*/ 58 h 82"/>
                <a:gd name="T6" fmla="*/ 57 w 80"/>
                <a:gd name="T7" fmla="*/ 82 h 82"/>
                <a:gd name="T8" fmla="*/ 80 w 80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80" y="23"/>
                  </a:moveTo>
                  <a:lnTo>
                    <a:pt x="22" y="0"/>
                  </a:lnTo>
                  <a:lnTo>
                    <a:pt x="0" y="58"/>
                  </a:lnTo>
                  <a:lnTo>
                    <a:pt x="57" y="82"/>
                  </a:lnTo>
                  <a:lnTo>
                    <a:pt x="80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ïŝḻiḋè"/>
            <p:cNvSpPr/>
            <p:nvPr/>
          </p:nvSpPr>
          <p:spPr bwMode="auto">
            <a:xfrm>
              <a:off x="9474200" y="3106738"/>
              <a:ext cx="130175" cy="130175"/>
            </a:xfrm>
            <a:custGeom>
              <a:avLst/>
              <a:gdLst>
                <a:gd name="T0" fmla="*/ 82 w 82"/>
                <a:gd name="T1" fmla="*/ 23 h 82"/>
                <a:gd name="T2" fmla="*/ 23 w 82"/>
                <a:gd name="T3" fmla="*/ 0 h 82"/>
                <a:gd name="T4" fmla="*/ 0 w 82"/>
                <a:gd name="T5" fmla="*/ 58 h 82"/>
                <a:gd name="T6" fmla="*/ 59 w 82"/>
                <a:gd name="T7" fmla="*/ 82 h 82"/>
                <a:gd name="T8" fmla="*/ 82 w 82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2">
                  <a:moveTo>
                    <a:pt x="82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9" y="82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ïṩḻïḋé"/>
            <p:cNvSpPr/>
            <p:nvPr/>
          </p:nvSpPr>
          <p:spPr bwMode="auto">
            <a:xfrm>
              <a:off x="9632950" y="3168650"/>
              <a:ext cx="128588" cy="128588"/>
            </a:xfrm>
            <a:custGeom>
              <a:avLst/>
              <a:gdLst>
                <a:gd name="T0" fmla="*/ 81 w 81"/>
                <a:gd name="T1" fmla="*/ 23 h 81"/>
                <a:gd name="T2" fmla="*/ 23 w 81"/>
                <a:gd name="T3" fmla="*/ 0 h 81"/>
                <a:gd name="T4" fmla="*/ 0 w 81"/>
                <a:gd name="T5" fmla="*/ 58 h 81"/>
                <a:gd name="T6" fmla="*/ 58 w 81"/>
                <a:gd name="T7" fmla="*/ 81 h 81"/>
                <a:gd name="T8" fmla="*/ 81 w 81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8" y="81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íSľïde"/>
            <p:cNvSpPr/>
            <p:nvPr/>
          </p:nvSpPr>
          <p:spPr bwMode="auto">
            <a:xfrm>
              <a:off x="9790113" y="3230563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3 w 81"/>
                <a:gd name="T3" fmla="*/ 0 h 81"/>
                <a:gd name="T4" fmla="*/ 0 w 81"/>
                <a:gd name="T5" fmla="*/ 59 h 81"/>
                <a:gd name="T6" fmla="*/ 59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îśļiḓè"/>
            <p:cNvSpPr/>
            <p:nvPr/>
          </p:nvSpPr>
          <p:spPr bwMode="auto">
            <a:xfrm>
              <a:off x="9734550" y="3292475"/>
              <a:ext cx="342900" cy="271463"/>
            </a:xfrm>
            <a:custGeom>
              <a:avLst/>
              <a:gdLst>
                <a:gd name="T0" fmla="*/ 157 w 216"/>
                <a:gd name="T1" fmla="*/ 0 h 171"/>
                <a:gd name="T2" fmla="*/ 122 w 216"/>
                <a:gd name="T3" fmla="*/ 89 h 171"/>
                <a:gd name="T4" fmla="*/ 81 w 216"/>
                <a:gd name="T5" fmla="*/ 74 h 171"/>
                <a:gd name="T6" fmla="*/ 24 w 216"/>
                <a:gd name="T7" fmla="*/ 50 h 171"/>
                <a:gd name="T8" fmla="*/ 0 w 216"/>
                <a:gd name="T9" fmla="*/ 109 h 171"/>
                <a:gd name="T10" fmla="*/ 59 w 216"/>
                <a:gd name="T11" fmla="*/ 132 h 171"/>
                <a:gd name="T12" fmla="*/ 100 w 216"/>
                <a:gd name="T13" fmla="*/ 148 h 171"/>
                <a:gd name="T14" fmla="*/ 158 w 216"/>
                <a:gd name="T15" fmla="*/ 171 h 171"/>
                <a:gd name="T16" fmla="*/ 181 w 216"/>
                <a:gd name="T17" fmla="*/ 112 h 171"/>
                <a:gd name="T18" fmla="*/ 216 w 216"/>
                <a:gd name="T19" fmla="*/ 22 h 171"/>
                <a:gd name="T20" fmla="*/ 157 w 216"/>
                <a:gd name="T2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171">
                  <a:moveTo>
                    <a:pt x="157" y="0"/>
                  </a:moveTo>
                  <a:lnTo>
                    <a:pt x="122" y="89"/>
                  </a:lnTo>
                  <a:lnTo>
                    <a:pt x="81" y="74"/>
                  </a:lnTo>
                  <a:lnTo>
                    <a:pt x="24" y="50"/>
                  </a:lnTo>
                  <a:lnTo>
                    <a:pt x="0" y="109"/>
                  </a:lnTo>
                  <a:lnTo>
                    <a:pt x="59" y="132"/>
                  </a:lnTo>
                  <a:lnTo>
                    <a:pt x="100" y="148"/>
                  </a:lnTo>
                  <a:lnTo>
                    <a:pt x="158" y="171"/>
                  </a:lnTo>
                  <a:lnTo>
                    <a:pt x="181" y="112"/>
                  </a:lnTo>
                  <a:lnTo>
                    <a:pt x="216" y="2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iṧľïḑé"/>
            <p:cNvSpPr/>
            <p:nvPr/>
          </p:nvSpPr>
          <p:spPr bwMode="auto">
            <a:xfrm>
              <a:off x="10104438" y="3354388"/>
              <a:ext cx="130175" cy="128588"/>
            </a:xfrm>
            <a:custGeom>
              <a:avLst/>
              <a:gdLst>
                <a:gd name="T0" fmla="*/ 82 w 82"/>
                <a:gd name="T1" fmla="*/ 22 h 81"/>
                <a:gd name="T2" fmla="*/ 24 w 82"/>
                <a:gd name="T3" fmla="*/ 0 h 81"/>
                <a:gd name="T4" fmla="*/ 0 w 82"/>
                <a:gd name="T5" fmla="*/ 58 h 81"/>
                <a:gd name="T6" fmla="*/ 59 w 82"/>
                <a:gd name="T7" fmla="*/ 81 h 81"/>
                <a:gd name="T8" fmla="*/ 82 w 82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2"/>
                  </a:moveTo>
                  <a:lnTo>
                    <a:pt x="24" y="0"/>
                  </a:lnTo>
                  <a:lnTo>
                    <a:pt x="0" y="58"/>
                  </a:lnTo>
                  <a:lnTo>
                    <a:pt x="59" y="8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íṡľíḋè"/>
            <p:cNvSpPr/>
            <p:nvPr/>
          </p:nvSpPr>
          <p:spPr bwMode="auto">
            <a:xfrm>
              <a:off x="10263188" y="3414713"/>
              <a:ext cx="130175" cy="128588"/>
            </a:xfrm>
            <a:custGeom>
              <a:avLst/>
              <a:gdLst>
                <a:gd name="T0" fmla="*/ 82 w 82"/>
                <a:gd name="T1" fmla="*/ 24 h 81"/>
                <a:gd name="T2" fmla="*/ 23 w 82"/>
                <a:gd name="T3" fmla="*/ 0 h 81"/>
                <a:gd name="T4" fmla="*/ 0 w 82"/>
                <a:gd name="T5" fmla="*/ 59 h 81"/>
                <a:gd name="T6" fmla="*/ 59 w 82"/>
                <a:gd name="T7" fmla="*/ 81 h 81"/>
                <a:gd name="T8" fmla="*/ 82 w 82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4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2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íŝḷîďè"/>
            <p:cNvSpPr/>
            <p:nvPr/>
          </p:nvSpPr>
          <p:spPr bwMode="auto">
            <a:xfrm>
              <a:off x="10421938" y="3476625"/>
              <a:ext cx="127000" cy="130175"/>
            </a:xfrm>
            <a:custGeom>
              <a:avLst/>
              <a:gdLst>
                <a:gd name="T0" fmla="*/ 80 w 80"/>
                <a:gd name="T1" fmla="*/ 23 h 82"/>
                <a:gd name="T2" fmla="*/ 23 w 80"/>
                <a:gd name="T3" fmla="*/ 0 h 82"/>
                <a:gd name="T4" fmla="*/ 0 w 80"/>
                <a:gd name="T5" fmla="*/ 59 h 82"/>
                <a:gd name="T6" fmla="*/ 58 w 80"/>
                <a:gd name="T7" fmla="*/ 82 h 82"/>
                <a:gd name="T8" fmla="*/ 80 w 80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80" y="23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8" y="82"/>
                  </a:lnTo>
                  <a:lnTo>
                    <a:pt x="80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ïSḻídê"/>
            <p:cNvSpPr/>
            <p:nvPr/>
          </p:nvSpPr>
          <p:spPr bwMode="auto">
            <a:xfrm>
              <a:off x="9058275" y="2779713"/>
              <a:ext cx="285750" cy="190500"/>
            </a:xfrm>
            <a:custGeom>
              <a:avLst/>
              <a:gdLst>
                <a:gd name="T0" fmla="*/ 121 w 180"/>
                <a:gd name="T1" fmla="*/ 39 h 120"/>
                <a:gd name="T2" fmla="*/ 22 w 180"/>
                <a:gd name="T3" fmla="*/ 0 h 120"/>
                <a:gd name="T4" fmla="*/ 0 w 180"/>
                <a:gd name="T5" fmla="*/ 58 h 120"/>
                <a:gd name="T6" fmla="*/ 99 w 180"/>
                <a:gd name="T7" fmla="*/ 98 h 120"/>
                <a:gd name="T8" fmla="*/ 158 w 180"/>
                <a:gd name="T9" fmla="*/ 120 h 120"/>
                <a:gd name="T10" fmla="*/ 180 w 180"/>
                <a:gd name="T11" fmla="*/ 61 h 120"/>
                <a:gd name="T12" fmla="*/ 121 w 180"/>
                <a:gd name="T13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20">
                  <a:moveTo>
                    <a:pt x="121" y="39"/>
                  </a:moveTo>
                  <a:lnTo>
                    <a:pt x="22" y="0"/>
                  </a:lnTo>
                  <a:lnTo>
                    <a:pt x="0" y="58"/>
                  </a:lnTo>
                  <a:lnTo>
                    <a:pt x="99" y="98"/>
                  </a:lnTo>
                  <a:lnTo>
                    <a:pt x="158" y="120"/>
                  </a:lnTo>
                  <a:lnTo>
                    <a:pt x="180" y="61"/>
                  </a:lnTo>
                  <a:lnTo>
                    <a:pt x="121" y="39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ïşľîdé"/>
            <p:cNvSpPr/>
            <p:nvPr/>
          </p:nvSpPr>
          <p:spPr bwMode="auto">
            <a:xfrm>
              <a:off x="9372600" y="2903538"/>
              <a:ext cx="130175" cy="128588"/>
            </a:xfrm>
            <a:custGeom>
              <a:avLst/>
              <a:gdLst>
                <a:gd name="T0" fmla="*/ 82 w 82"/>
                <a:gd name="T1" fmla="*/ 22 h 81"/>
                <a:gd name="T2" fmla="*/ 23 w 82"/>
                <a:gd name="T3" fmla="*/ 0 h 81"/>
                <a:gd name="T4" fmla="*/ 0 w 82"/>
                <a:gd name="T5" fmla="*/ 58 h 81"/>
                <a:gd name="T6" fmla="*/ 58 w 82"/>
                <a:gd name="T7" fmla="*/ 81 h 81"/>
                <a:gd name="T8" fmla="*/ 82 w 82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2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8" y="8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îṣ1íďè"/>
            <p:cNvSpPr/>
            <p:nvPr/>
          </p:nvSpPr>
          <p:spPr bwMode="auto">
            <a:xfrm>
              <a:off x="9529763" y="2963863"/>
              <a:ext cx="130175" cy="128588"/>
            </a:xfrm>
            <a:custGeom>
              <a:avLst/>
              <a:gdLst>
                <a:gd name="T0" fmla="*/ 82 w 82"/>
                <a:gd name="T1" fmla="*/ 23 h 81"/>
                <a:gd name="T2" fmla="*/ 24 w 82"/>
                <a:gd name="T3" fmla="*/ 0 h 81"/>
                <a:gd name="T4" fmla="*/ 0 w 82"/>
                <a:gd name="T5" fmla="*/ 59 h 81"/>
                <a:gd name="T6" fmla="*/ 59 w 82"/>
                <a:gd name="T7" fmla="*/ 81 h 81"/>
                <a:gd name="T8" fmla="*/ 82 w 82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3"/>
                  </a:moveTo>
                  <a:lnTo>
                    <a:pt x="24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ïšḷíḍê"/>
            <p:cNvSpPr/>
            <p:nvPr/>
          </p:nvSpPr>
          <p:spPr bwMode="auto">
            <a:xfrm>
              <a:off x="9688513" y="3025775"/>
              <a:ext cx="128588" cy="128588"/>
            </a:xfrm>
            <a:custGeom>
              <a:avLst/>
              <a:gdLst>
                <a:gd name="T0" fmla="*/ 81 w 81"/>
                <a:gd name="T1" fmla="*/ 24 h 81"/>
                <a:gd name="T2" fmla="*/ 22 w 81"/>
                <a:gd name="T3" fmla="*/ 0 h 81"/>
                <a:gd name="T4" fmla="*/ 0 w 81"/>
                <a:gd name="T5" fmla="*/ 59 h 81"/>
                <a:gd name="T6" fmla="*/ 58 w 81"/>
                <a:gd name="T7" fmla="*/ 81 h 81"/>
                <a:gd name="T8" fmla="*/ 81 w 81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4"/>
                  </a:moveTo>
                  <a:lnTo>
                    <a:pt x="22" y="0"/>
                  </a:lnTo>
                  <a:lnTo>
                    <a:pt x="0" y="59"/>
                  </a:lnTo>
                  <a:lnTo>
                    <a:pt x="58" y="81"/>
                  </a:lnTo>
                  <a:lnTo>
                    <a:pt x="81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iSḻiḑè"/>
            <p:cNvSpPr/>
            <p:nvPr/>
          </p:nvSpPr>
          <p:spPr bwMode="auto">
            <a:xfrm>
              <a:off x="9845675" y="3087688"/>
              <a:ext cx="128588" cy="130175"/>
            </a:xfrm>
            <a:custGeom>
              <a:avLst/>
              <a:gdLst>
                <a:gd name="T0" fmla="*/ 81 w 81"/>
                <a:gd name="T1" fmla="*/ 23 h 82"/>
                <a:gd name="T2" fmla="*/ 23 w 81"/>
                <a:gd name="T3" fmla="*/ 0 h 82"/>
                <a:gd name="T4" fmla="*/ 0 w 81"/>
                <a:gd name="T5" fmla="*/ 58 h 82"/>
                <a:gd name="T6" fmla="*/ 59 w 81"/>
                <a:gd name="T7" fmla="*/ 82 h 82"/>
                <a:gd name="T8" fmla="*/ 81 w 81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81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9" y="82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íSľíḋé"/>
            <p:cNvSpPr/>
            <p:nvPr/>
          </p:nvSpPr>
          <p:spPr bwMode="auto">
            <a:xfrm>
              <a:off x="10004425" y="3149600"/>
              <a:ext cx="128588" cy="130175"/>
            </a:xfrm>
            <a:custGeom>
              <a:avLst/>
              <a:gdLst>
                <a:gd name="T0" fmla="*/ 81 w 81"/>
                <a:gd name="T1" fmla="*/ 23 h 82"/>
                <a:gd name="T2" fmla="*/ 22 w 81"/>
                <a:gd name="T3" fmla="*/ 0 h 82"/>
                <a:gd name="T4" fmla="*/ 0 w 81"/>
                <a:gd name="T5" fmla="*/ 58 h 82"/>
                <a:gd name="T6" fmla="*/ 57 w 81"/>
                <a:gd name="T7" fmla="*/ 82 h 82"/>
                <a:gd name="T8" fmla="*/ 81 w 81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81" y="23"/>
                  </a:moveTo>
                  <a:lnTo>
                    <a:pt x="22" y="0"/>
                  </a:lnTo>
                  <a:lnTo>
                    <a:pt x="0" y="58"/>
                  </a:lnTo>
                  <a:lnTo>
                    <a:pt x="57" y="82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îṣḷîďé"/>
            <p:cNvSpPr/>
            <p:nvPr/>
          </p:nvSpPr>
          <p:spPr bwMode="auto">
            <a:xfrm>
              <a:off x="10160000" y="3209925"/>
              <a:ext cx="131763" cy="130175"/>
            </a:xfrm>
            <a:custGeom>
              <a:avLst/>
              <a:gdLst>
                <a:gd name="T0" fmla="*/ 83 w 83"/>
                <a:gd name="T1" fmla="*/ 24 h 82"/>
                <a:gd name="T2" fmla="*/ 24 w 83"/>
                <a:gd name="T3" fmla="*/ 0 h 82"/>
                <a:gd name="T4" fmla="*/ 0 w 83"/>
                <a:gd name="T5" fmla="*/ 59 h 82"/>
                <a:gd name="T6" fmla="*/ 59 w 83"/>
                <a:gd name="T7" fmla="*/ 82 h 82"/>
                <a:gd name="T8" fmla="*/ 83 w 83"/>
                <a:gd name="T9" fmla="*/ 2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2">
                  <a:moveTo>
                    <a:pt x="83" y="24"/>
                  </a:moveTo>
                  <a:lnTo>
                    <a:pt x="24" y="0"/>
                  </a:lnTo>
                  <a:lnTo>
                    <a:pt x="0" y="59"/>
                  </a:lnTo>
                  <a:lnTo>
                    <a:pt x="59" y="82"/>
                  </a:lnTo>
                  <a:lnTo>
                    <a:pt x="83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iṧlîḑé"/>
            <p:cNvSpPr/>
            <p:nvPr/>
          </p:nvSpPr>
          <p:spPr bwMode="auto">
            <a:xfrm>
              <a:off x="10318750" y="3273425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4 w 81"/>
                <a:gd name="T3" fmla="*/ 0 h 81"/>
                <a:gd name="T4" fmla="*/ 0 w 81"/>
                <a:gd name="T5" fmla="*/ 58 h 81"/>
                <a:gd name="T6" fmla="*/ 59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4" y="0"/>
                  </a:lnTo>
                  <a:lnTo>
                    <a:pt x="0" y="58"/>
                  </a:lnTo>
                  <a:lnTo>
                    <a:pt x="59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íṧḷíḑe"/>
            <p:cNvSpPr/>
            <p:nvPr/>
          </p:nvSpPr>
          <p:spPr bwMode="auto">
            <a:xfrm>
              <a:off x="10477500" y="3335338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2 w 81"/>
                <a:gd name="T3" fmla="*/ 0 h 81"/>
                <a:gd name="T4" fmla="*/ 0 w 81"/>
                <a:gd name="T5" fmla="*/ 59 h 81"/>
                <a:gd name="T6" fmla="*/ 58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2" y="0"/>
                  </a:lnTo>
                  <a:lnTo>
                    <a:pt x="0" y="59"/>
                  </a:lnTo>
                  <a:lnTo>
                    <a:pt x="58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îṣḷïde"/>
            <p:cNvSpPr/>
            <p:nvPr/>
          </p:nvSpPr>
          <p:spPr bwMode="auto">
            <a:xfrm>
              <a:off x="9113838" y="2636838"/>
              <a:ext cx="128588" cy="128588"/>
            </a:xfrm>
            <a:custGeom>
              <a:avLst/>
              <a:gdLst>
                <a:gd name="T0" fmla="*/ 81 w 81"/>
                <a:gd name="T1" fmla="*/ 23 h 81"/>
                <a:gd name="T2" fmla="*/ 22 w 81"/>
                <a:gd name="T3" fmla="*/ 0 h 81"/>
                <a:gd name="T4" fmla="*/ 0 w 81"/>
                <a:gd name="T5" fmla="*/ 59 h 81"/>
                <a:gd name="T6" fmla="*/ 58 w 81"/>
                <a:gd name="T7" fmla="*/ 81 h 81"/>
                <a:gd name="T8" fmla="*/ 81 w 81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3"/>
                  </a:moveTo>
                  <a:lnTo>
                    <a:pt x="22" y="0"/>
                  </a:lnTo>
                  <a:lnTo>
                    <a:pt x="0" y="59"/>
                  </a:lnTo>
                  <a:lnTo>
                    <a:pt x="58" y="81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išľiḋe"/>
            <p:cNvSpPr/>
            <p:nvPr/>
          </p:nvSpPr>
          <p:spPr bwMode="auto">
            <a:xfrm>
              <a:off x="9271000" y="2698750"/>
              <a:ext cx="128588" cy="130175"/>
            </a:xfrm>
            <a:custGeom>
              <a:avLst/>
              <a:gdLst>
                <a:gd name="T0" fmla="*/ 81 w 81"/>
                <a:gd name="T1" fmla="*/ 23 h 82"/>
                <a:gd name="T2" fmla="*/ 23 w 81"/>
                <a:gd name="T3" fmla="*/ 0 h 82"/>
                <a:gd name="T4" fmla="*/ 0 w 81"/>
                <a:gd name="T5" fmla="*/ 58 h 82"/>
                <a:gd name="T6" fmla="*/ 58 w 81"/>
                <a:gd name="T7" fmla="*/ 82 h 82"/>
                <a:gd name="T8" fmla="*/ 81 w 81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81" y="23"/>
                  </a:moveTo>
                  <a:lnTo>
                    <a:pt x="23" y="0"/>
                  </a:lnTo>
                  <a:lnTo>
                    <a:pt x="0" y="58"/>
                  </a:lnTo>
                  <a:lnTo>
                    <a:pt x="58" y="82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íṡľíďè"/>
            <p:cNvSpPr/>
            <p:nvPr/>
          </p:nvSpPr>
          <p:spPr bwMode="auto">
            <a:xfrm>
              <a:off x="9428163" y="2759075"/>
              <a:ext cx="130175" cy="130175"/>
            </a:xfrm>
            <a:custGeom>
              <a:avLst/>
              <a:gdLst>
                <a:gd name="T0" fmla="*/ 82 w 82"/>
                <a:gd name="T1" fmla="*/ 24 h 82"/>
                <a:gd name="T2" fmla="*/ 23 w 82"/>
                <a:gd name="T3" fmla="*/ 0 h 82"/>
                <a:gd name="T4" fmla="*/ 0 w 82"/>
                <a:gd name="T5" fmla="*/ 59 h 82"/>
                <a:gd name="T6" fmla="*/ 58 w 82"/>
                <a:gd name="T7" fmla="*/ 82 h 82"/>
                <a:gd name="T8" fmla="*/ 82 w 82"/>
                <a:gd name="T9" fmla="*/ 2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2">
                  <a:moveTo>
                    <a:pt x="82" y="24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8" y="82"/>
                  </a:lnTo>
                  <a:lnTo>
                    <a:pt x="82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îṡḻidé"/>
            <p:cNvSpPr/>
            <p:nvPr/>
          </p:nvSpPr>
          <p:spPr bwMode="auto">
            <a:xfrm>
              <a:off x="9585325" y="2820988"/>
              <a:ext cx="128588" cy="130175"/>
            </a:xfrm>
            <a:custGeom>
              <a:avLst/>
              <a:gdLst>
                <a:gd name="T0" fmla="*/ 81 w 81"/>
                <a:gd name="T1" fmla="*/ 23 h 82"/>
                <a:gd name="T2" fmla="*/ 24 w 81"/>
                <a:gd name="T3" fmla="*/ 0 h 82"/>
                <a:gd name="T4" fmla="*/ 0 w 81"/>
                <a:gd name="T5" fmla="*/ 59 h 82"/>
                <a:gd name="T6" fmla="*/ 59 w 81"/>
                <a:gd name="T7" fmla="*/ 82 h 82"/>
                <a:gd name="T8" fmla="*/ 81 w 81"/>
                <a:gd name="T9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81" y="23"/>
                  </a:moveTo>
                  <a:lnTo>
                    <a:pt x="24" y="0"/>
                  </a:lnTo>
                  <a:lnTo>
                    <a:pt x="0" y="59"/>
                  </a:lnTo>
                  <a:lnTo>
                    <a:pt x="59" y="82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îṥľiḓê"/>
            <p:cNvSpPr/>
            <p:nvPr/>
          </p:nvSpPr>
          <p:spPr bwMode="auto">
            <a:xfrm>
              <a:off x="9744075" y="2884488"/>
              <a:ext cx="128588" cy="128588"/>
            </a:xfrm>
            <a:custGeom>
              <a:avLst/>
              <a:gdLst>
                <a:gd name="T0" fmla="*/ 81 w 81"/>
                <a:gd name="T1" fmla="*/ 22 h 81"/>
                <a:gd name="T2" fmla="*/ 22 w 81"/>
                <a:gd name="T3" fmla="*/ 0 h 81"/>
                <a:gd name="T4" fmla="*/ 0 w 81"/>
                <a:gd name="T5" fmla="*/ 57 h 81"/>
                <a:gd name="T6" fmla="*/ 59 w 81"/>
                <a:gd name="T7" fmla="*/ 81 h 81"/>
                <a:gd name="T8" fmla="*/ 81 w 81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2"/>
                  </a:moveTo>
                  <a:lnTo>
                    <a:pt x="22" y="0"/>
                  </a:lnTo>
                  <a:lnTo>
                    <a:pt x="0" y="57"/>
                  </a:lnTo>
                  <a:lnTo>
                    <a:pt x="59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îsľíḓé"/>
            <p:cNvSpPr/>
            <p:nvPr/>
          </p:nvSpPr>
          <p:spPr bwMode="auto">
            <a:xfrm>
              <a:off x="9902825" y="2946400"/>
              <a:ext cx="127000" cy="128588"/>
            </a:xfrm>
            <a:custGeom>
              <a:avLst/>
              <a:gdLst>
                <a:gd name="T0" fmla="*/ 80 w 80"/>
                <a:gd name="T1" fmla="*/ 22 h 81"/>
                <a:gd name="T2" fmla="*/ 22 w 80"/>
                <a:gd name="T3" fmla="*/ 0 h 81"/>
                <a:gd name="T4" fmla="*/ 0 w 80"/>
                <a:gd name="T5" fmla="*/ 58 h 81"/>
                <a:gd name="T6" fmla="*/ 58 w 80"/>
                <a:gd name="T7" fmla="*/ 81 h 81"/>
                <a:gd name="T8" fmla="*/ 80 w 80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80" y="22"/>
                  </a:moveTo>
                  <a:lnTo>
                    <a:pt x="22" y="0"/>
                  </a:lnTo>
                  <a:lnTo>
                    <a:pt x="0" y="58"/>
                  </a:lnTo>
                  <a:lnTo>
                    <a:pt x="58" y="81"/>
                  </a:lnTo>
                  <a:lnTo>
                    <a:pt x="80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ïṣļîḍe"/>
            <p:cNvSpPr/>
            <p:nvPr/>
          </p:nvSpPr>
          <p:spPr bwMode="auto">
            <a:xfrm>
              <a:off x="10058400" y="3006725"/>
              <a:ext cx="130175" cy="128588"/>
            </a:xfrm>
            <a:custGeom>
              <a:avLst/>
              <a:gdLst>
                <a:gd name="T0" fmla="*/ 82 w 82"/>
                <a:gd name="T1" fmla="*/ 23 h 81"/>
                <a:gd name="T2" fmla="*/ 23 w 82"/>
                <a:gd name="T3" fmla="*/ 0 h 81"/>
                <a:gd name="T4" fmla="*/ 0 w 82"/>
                <a:gd name="T5" fmla="*/ 59 h 81"/>
                <a:gd name="T6" fmla="*/ 59 w 82"/>
                <a:gd name="T7" fmla="*/ 81 h 81"/>
                <a:gd name="T8" fmla="*/ 82 w 82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3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9" y="81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i$ļíḍe"/>
            <p:cNvSpPr/>
            <p:nvPr/>
          </p:nvSpPr>
          <p:spPr bwMode="auto">
            <a:xfrm>
              <a:off x="10217150" y="3068638"/>
              <a:ext cx="130175" cy="128588"/>
            </a:xfrm>
            <a:custGeom>
              <a:avLst/>
              <a:gdLst>
                <a:gd name="T0" fmla="*/ 82 w 82"/>
                <a:gd name="T1" fmla="*/ 22 h 81"/>
                <a:gd name="T2" fmla="*/ 23 w 82"/>
                <a:gd name="T3" fmla="*/ 0 h 81"/>
                <a:gd name="T4" fmla="*/ 0 w 82"/>
                <a:gd name="T5" fmla="*/ 59 h 81"/>
                <a:gd name="T6" fmla="*/ 58 w 82"/>
                <a:gd name="T7" fmla="*/ 81 h 81"/>
                <a:gd name="T8" fmla="*/ 82 w 82"/>
                <a:gd name="T9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1">
                  <a:moveTo>
                    <a:pt x="82" y="22"/>
                  </a:moveTo>
                  <a:lnTo>
                    <a:pt x="23" y="0"/>
                  </a:lnTo>
                  <a:lnTo>
                    <a:pt x="0" y="59"/>
                  </a:lnTo>
                  <a:lnTo>
                    <a:pt x="58" y="8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išḻíḑè"/>
            <p:cNvSpPr/>
            <p:nvPr/>
          </p:nvSpPr>
          <p:spPr bwMode="auto">
            <a:xfrm>
              <a:off x="10374313" y="3130550"/>
              <a:ext cx="128588" cy="128588"/>
            </a:xfrm>
            <a:custGeom>
              <a:avLst/>
              <a:gdLst>
                <a:gd name="T0" fmla="*/ 81 w 81"/>
                <a:gd name="T1" fmla="*/ 23 h 81"/>
                <a:gd name="T2" fmla="*/ 24 w 81"/>
                <a:gd name="T3" fmla="*/ 0 h 81"/>
                <a:gd name="T4" fmla="*/ 0 w 81"/>
                <a:gd name="T5" fmla="*/ 58 h 81"/>
                <a:gd name="T6" fmla="*/ 59 w 81"/>
                <a:gd name="T7" fmla="*/ 81 h 81"/>
                <a:gd name="T8" fmla="*/ 81 w 81"/>
                <a:gd name="T9" fmla="*/ 2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1" y="23"/>
                  </a:moveTo>
                  <a:lnTo>
                    <a:pt x="24" y="0"/>
                  </a:lnTo>
                  <a:lnTo>
                    <a:pt x="0" y="58"/>
                  </a:lnTo>
                  <a:lnTo>
                    <a:pt x="59" y="81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iṡļiḋé"/>
            <p:cNvSpPr/>
            <p:nvPr/>
          </p:nvSpPr>
          <p:spPr bwMode="auto">
            <a:xfrm>
              <a:off x="10533063" y="3190875"/>
              <a:ext cx="128588" cy="131763"/>
            </a:xfrm>
            <a:custGeom>
              <a:avLst/>
              <a:gdLst>
                <a:gd name="T0" fmla="*/ 81 w 81"/>
                <a:gd name="T1" fmla="*/ 24 h 83"/>
                <a:gd name="T2" fmla="*/ 22 w 81"/>
                <a:gd name="T3" fmla="*/ 0 h 83"/>
                <a:gd name="T4" fmla="*/ 0 w 81"/>
                <a:gd name="T5" fmla="*/ 59 h 83"/>
                <a:gd name="T6" fmla="*/ 58 w 81"/>
                <a:gd name="T7" fmla="*/ 83 h 83"/>
                <a:gd name="T8" fmla="*/ 81 w 81"/>
                <a:gd name="T9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3">
                  <a:moveTo>
                    <a:pt x="81" y="24"/>
                  </a:moveTo>
                  <a:lnTo>
                    <a:pt x="22" y="0"/>
                  </a:lnTo>
                  <a:lnTo>
                    <a:pt x="0" y="59"/>
                  </a:lnTo>
                  <a:lnTo>
                    <a:pt x="58" y="83"/>
                  </a:lnTo>
                  <a:lnTo>
                    <a:pt x="81" y="24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îš1îḍe"/>
            <p:cNvSpPr/>
            <p:nvPr/>
          </p:nvSpPr>
          <p:spPr bwMode="auto">
            <a:xfrm>
              <a:off x="7364413" y="2389188"/>
              <a:ext cx="641350" cy="223838"/>
            </a:xfrm>
            <a:custGeom>
              <a:avLst/>
              <a:gdLst>
                <a:gd name="T0" fmla="*/ 20 w 345"/>
                <a:gd name="T1" fmla="*/ 106 h 120"/>
                <a:gd name="T2" fmla="*/ 0 w 345"/>
                <a:gd name="T3" fmla="*/ 120 h 120"/>
                <a:gd name="T4" fmla="*/ 345 w 345"/>
                <a:gd name="T5" fmla="*/ 4 h 120"/>
                <a:gd name="T6" fmla="*/ 330 w 345"/>
                <a:gd name="T7" fmla="*/ 2 h 120"/>
                <a:gd name="T8" fmla="*/ 20 w 345"/>
                <a:gd name="T9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120">
                  <a:moveTo>
                    <a:pt x="20" y="106"/>
                  </a:moveTo>
                  <a:cubicBezTo>
                    <a:pt x="0" y="120"/>
                    <a:pt x="0" y="120"/>
                    <a:pt x="0" y="120"/>
                  </a:cubicBezTo>
                  <a:cubicBezTo>
                    <a:pt x="345" y="4"/>
                    <a:pt x="345" y="4"/>
                    <a:pt x="345" y="4"/>
                  </a:cubicBezTo>
                  <a:cubicBezTo>
                    <a:pt x="340" y="1"/>
                    <a:pt x="335" y="0"/>
                    <a:pt x="330" y="2"/>
                  </a:cubicBezTo>
                  <a:lnTo>
                    <a:pt x="20" y="106"/>
                  </a:lnTo>
                  <a:close/>
                </a:path>
              </a:pathLst>
            </a:custGeom>
            <a:solidFill>
              <a:srgbClr val="8F9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îsļîḑe"/>
            <p:cNvSpPr/>
            <p:nvPr/>
          </p:nvSpPr>
          <p:spPr bwMode="auto">
            <a:xfrm>
              <a:off x="7396163" y="2400300"/>
              <a:ext cx="544513" cy="260350"/>
            </a:xfrm>
            <a:custGeom>
              <a:avLst/>
              <a:gdLst>
                <a:gd name="T0" fmla="*/ 326 w 343"/>
                <a:gd name="T1" fmla="*/ 0 h 164"/>
                <a:gd name="T2" fmla="*/ 0 w 343"/>
                <a:gd name="T3" fmla="*/ 110 h 164"/>
                <a:gd name="T4" fmla="*/ 18 w 343"/>
                <a:gd name="T5" fmla="*/ 164 h 164"/>
                <a:gd name="T6" fmla="*/ 343 w 343"/>
                <a:gd name="T7" fmla="*/ 55 h 164"/>
                <a:gd name="T8" fmla="*/ 326 w 343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164">
                  <a:moveTo>
                    <a:pt x="326" y="0"/>
                  </a:moveTo>
                  <a:lnTo>
                    <a:pt x="0" y="110"/>
                  </a:lnTo>
                  <a:lnTo>
                    <a:pt x="18" y="164"/>
                  </a:lnTo>
                  <a:lnTo>
                    <a:pt x="343" y="55"/>
                  </a:lnTo>
                  <a:lnTo>
                    <a:pt x="326" y="0"/>
                  </a:lnTo>
                  <a:close/>
                </a:path>
              </a:pathLst>
            </a:cu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ïSḻïďê"/>
            <p:cNvSpPr/>
            <p:nvPr/>
          </p:nvSpPr>
          <p:spPr bwMode="auto">
            <a:xfrm>
              <a:off x="7913688" y="2371725"/>
              <a:ext cx="127000" cy="115888"/>
            </a:xfrm>
            <a:custGeom>
              <a:avLst/>
              <a:gdLst>
                <a:gd name="T0" fmla="*/ 32 w 68"/>
                <a:gd name="T1" fmla="*/ 4 h 62"/>
                <a:gd name="T2" fmla="*/ 0 w 68"/>
                <a:gd name="T3" fmla="*/ 15 h 62"/>
                <a:gd name="T4" fmla="*/ 15 w 68"/>
                <a:gd name="T5" fmla="*/ 62 h 62"/>
                <a:gd name="T6" fmla="*/ 48 w 68"/>
                <a:gd name="T7" fmla="*/ 51 h 62"/>
                <a:gd name="T8" fmla="*/ 63 w 68"/>
                <a:gd name="T9" fmla="*/ 20 h 62"/>
                <a:gd name="T10" fmla="*/ 63 w 68"/>
                <a:gd name="T11" fmla="*/ 20 h 62"/>
                <a:gd name="T12" fmla="*/ 32 w 68"/>
                <a:gd name="T13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62">
                  <a:moveTo>
                    <a:pt x="32" y="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61" y="47"/>
                    <a:pt x="68" y="33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9" y="7"/>
                    <a:pt x="45" y="0"/>
                    <a:pt x="32" y="4"/>
                  </a:cubicBez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ïṡlidê"/>
            <p:cNvSpPr/>
            <p:nvPr/>
          </p:nvSpPr>
          <p:spPr bwMode="auto">
            <a:xfrm>
              <a:off x="7256463" y="2574925"/>
              <a:ext cx="168275" cy="93663"/>
            </a:xfrm>
            <a:custGeom>
              <a:avLst/>
              <a:gdLst>
                <a:gd name="T0" fmla="*/ 0 w 106"/>
                <a:gd name="T1" fmla="*/ 59 h 59"/>
                <a:gd name="T2" fmla="*/ 106 w 106"/>
                <a:gd name="T3" fmla="*/ 54 h 59"/>
                <a:gd name="T4" fmla="*/ 88 w 106"/>
                <a:gd name="T5" fmla="*/ 0 h 59"/>
                <a:gd name="T6" fmla="*/ 0 w 106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59">
                  <a:moveTo>
                    <a:pt x="0" y="59"/>
                  </a:moveTo>
                  <a:lnTo>
                    <a:pt x="106" y="54"/>
                  </a:lnTo>
                  <a:lnTo>
                    <a:pt x="88" y="0"/>
                  </a:lnTo>
                  <a:lnTo>
                    <a:pt x="0" y="59"/>
                  </a:lnTo>
                  <a:close/>
                </a:path>
              </a:pathLst>
            </a:cu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ïsļidè"/>
            <p:cNvSpPr/>
            <p:nvPr/>
          </p:nvSpPr>
          <p:spPr bwMode="auto">
            <a:xfrm>
              <a:off x="7337425" y="2614613"/>
              <a:ext cx="15875" cy="4921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iṧľïdé"/>
            <p:cNvSpPr/>
            <p:nvPr/>
          </p:nvSpPr>
          <p:spPr bwMode="auto">
            <a:xfrm>
              <a:off x="6905625" y="2573338"/>
              <a:ext cx="1460500" cy="1100138"/>
            </a:xfrm>
            <a:custGeom>
              <a:avLst/>
              <a:gdLst>
                <a:gd name="T0" fmla="*/ 920 w 920"/>
                <a:gd name="T1" fmla="*/ 433 h 693"/>
                <a:gd name="T2" fmla="*/ 144 w 920"/>
                <a:gd name="T3" fmla="*/ 693 h 693"/>
                <a:gd name="T4" fmla="*/ 0 w 920"/>
                <a:gd name="T5" fmla="*/ 260 h 693"/>
                <a:gd name="T6" fmla="*/ 774 w 920"/>
                <a:gd name="T7" fmla="*/ 0 h 693"/>
                <a:gd name="T8" fmla="*/ 920 w 920"/>
                <a:gd name="T9" fmla="*/ 43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0" h="693">
                  <a:moveTo>
                    <a:pt x="920" y="433"/>
                  </a:moveTo>
                  <a:lnTo>
                    <a:pt x="144" y="693"/>
                  </a:lnTo>
                  <a:lnTo>
                    <a:pt x="0" y="260"/>
                  </a:lnTo>
                  <a:lnTo>
                    <a:pt x="774" y="0"/>
                  </a:lnTo>
                  <a:lnTo>
                    <a:pt x="920" y="433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iṣḷîḑe"/>
            <p:cNvSpPr/>
            <p:nvPr/>
          </p:nvSpPr>
          <p:spPr bwMode="auto">
            <a:xfrm>
              <a:off x="7034213" y="2679700"/>
              <a:ext cx="1314450" cy="949325"/>
            </a:xfrm>
            <a:custGeom>
              <a:avLst/>
              <a:gdLst>
                <a:gd name="T0" fmla="*/ 828 w 828"/>
                <a:gd name="T1" fmla="*/ 360 h 598"/>
                <a:gd name="T2" fmla="*/ 707 w 828"/>
                <a:gd name="T3" fmla="*/ 0 h 598"/>
                <a:gd name="T4" fmla="*/ 0 w 828"/>
                <a:gd name="T5" fmla="*/ 237 h 598"/>
                <a:gd name="T6" fmla="*/ 120 w 828"/>
                <a:gd name="T7" fmla="*/ 598 h 598"/>
                <a:gd name="T8" fmla="*/ 828 w 828"/>
                <a:gd name="T9" fmla="*/ 36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598">
                  <a:moveTo>
                    <a:pt x="828" y="360"/>
                  </a:moveTo>
                  <a:lnTo>
                    <a:pt x="707" y="0"/>
                  </a:lnTo>
                  <a:lnTo>
                    <a:pt x="0" y="237"/>
                  </a:lnTo>
                  <a:lnTo>
                    <a:pt x="120" y="598"/>
                  </a:lnTo>
                  <a:lnTo>
                    <a:pt x="828" y="360"/>
                  </a:ln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îṩľîḓè"/>
            <p:cNvSpPr/>
            <p:nvPr/>
          </p:nvSpPr>
          <p:spPr bwMode="auto">
            <a:xfrm>
              <a:off x="7112000" y="2917825"/>
              <a:ext cx="228600" cy="687388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íśľîdê"/>
            <p:cNvSpPr/>
            <p:nvPr/>
          </p:nvSpPr>
          <p:spPr bwMode="auto">
            <a:xfrm>
              <a:off x="8031163" y="2608263"/>
              <a:ext cx="230188" cy="687388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íṡḻiḓè"/>
            <p:cNvSpPr/>
            <p:nvPr/>
          </p:nvSpPr>
          <p:spPr bwMode="auto">
            <a:xfrm flipV="1">
              <a:off x="7135813" y="2681288"/>
              <a:ext cx="919163" cy="30956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íṣḻiḑé"/>
            <p:cNvSpPr/>
            <p:nvPr/>
          </p:nvSpPr>
          <p:spPr bwMode="auto">
            <a:xfrm flipV="1">
              <a:off x="7316788" y="3222625"/>
              <a:ext cx="920750" cy="30956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ïş1íḓè"/>
            <p:cNvSpPr/>
            <p:nvPr/>
          </p:nvSpPr>
          <p:spPr bwMode="auto">
            <a:xfrm flipH="1">
              <a:off x="7278688" y="3370263"/>
              <a:ext cx="147638" cy="49213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iṡḷïḑé"/>
            <p:cNvSpPr/>
            <p:nvPr/>
          </p:nvSpPr>
          <p:spPr bwMode="auto">
            <a:xfrm flipH="1">
              <a:off x="7243763" y="3263900"/>
              <a:ext cx="147638" cy="5080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îśľiḓê"/>
            <p:cNvSpPr/>
            <p:nvPr/>
          </p:nvSpPr>
          <p:spPr bwMode="auto">
            <a:xfrm flipH="1">
              <a:off x="7208838" y="3157538"/>
              <a:ext cx="146050" cy="5080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ïṥḷíḍé"/>
            <p:cNvSpPr/>
            <p:nvPr/>
          </p:nvSpPr>
          <p:spPr bwMode="auto">
            <a:xfrm flipH="1">
              <a:off x="7172325" y="3054350"/>
              <a:ext cx="147638" cy="47625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îšḻídê"/>
            <p:cNvSpPr/>
            <p:nvPr/>
          </p:nvSpPr>
          <p:spPr bwMode="auto">
            <a:xfrm>
              <a:off x="7062788" y="3232150"/>
              <a:ext cx="125413" cy="125413"/>
            </a:xfrm>
            <a:custGeom>
              <a:avLst/>
              <a:gdLst>
                <a:gd name="T0" fmla="*/ 5 w 67"/>
                <a:gd name="T1" fmla="*/ 43 h 67"/>
                <a:gd name="T2" fmla="*/ 24 w 67"/>
                <a:gd name="T3" fmla="*/ 5 h 67"/>
                <a:gd name="T4" fmla="*/ 61 w 67"/>
                <a:gd name="T5" fmla="*/ 24 h 67"/>
                <a:gd name="T6" fmla="*/ 43 w 67"/>
                <a:gd name="T7" fmla="*/ 62 h 67"/>
                <a:gd name="T8" fmla="*/ 5 w 67"/>
                <a:gd name="T9" fmla="*/ 4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5" y="43"/>
                  </a:moveTo>
                  <a:cubicBezTo>
                    <a:pt x="0" y="27"/>
                    <a:pt x="8" y="11"/>
                    <a:pt x="24" y="5"/>
                  </a:cubicBezTo>
                  <a:cubicBezTo>
                    <a:pt x="39" y="0"/>
                    <a:pt x="56" y="8"/>
                    <a:pt x="61" y="24"/>
                  </a:cubicBezTo>
                  <a:cubicBezTo>
                    <a:pt x="67" y="40"/>
                    <a:pt x="58" y="57"/>
                    <a:pt x="43" y="62"/>
                  </a:cubicBezTo>
                  <a:cubicBezTo>
                    <a:pt x="27" y="67"/>
                    <a:pt x="10" y="59"/>
                    <a:pt x="5" y="43"/>
                  </a:cubicBezTo>
                  <a:close/>
                </a:path>
              </a:pathLst>
            </a:cu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íṩḻîḓé"/>
            <p:cNvSpPr/>
            <p:nvPr/>
          </p:nvSpPr>
          <p:spPr bwMode="auto">
            <a:xfrm>
              <a:off x="8228013" y="2827338"/>
              <a:ext cx="109538" cy="158750"/>
            </a:xfrm>
            <a:custGeom>
              <a:avLst/>
              <a:gdLst>
                <a:gd name="T0" fmla="*/ 69 w 69"/>
                <a:gd name="T1" fmla="*/ 86 h 100"/>
                <a:gd name="T2" fmla="*/ 29 w 69"/>
                <a:gd name="T3" fmla="*/ 100 h 100"/>
                <a:gd name="T4" fmla="*/ 0 w 69"/>
                <a:gd name="T5" fmla="*/ 14 h 100"/>
                <a:gd name="T6" fmla="*/ 40 w 69"/>
                <a:gd name="T7" fmla="*/ 0 h 100"/>
                <a:gd name="T8" fmla="*/ 69 w 69"/>
                <a:gd name="T9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0">
                  <a:moveTo>
                    <a:pt x="69" y="86"/>
                  </a:moveTo>
                  <a:lnTo>
                    <a:pt x="29" y="100"/>
                  </a:lnTo>
                  <a:lnTo>
                    <a:pt x="0" y="14"/>
                  </a:lnTo>
                  <a:lnTo>
                    <a:pt x="40" y="0"/>
                  </a:lnTo>
                  <a:lnTo>
                    <a:pt x="69" y="8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íšľiḍê"/>
            <p:cNvSpPr/>
            <p:nvPr/>
          </p:nvSpPr>
          <p:spPr bwMode="auto">
            <a:xfrm>
              <a:off x="7469188" y="3703638"/>
              <a:ext cx="963613" cy="1171575"/>
            </a:xfrm>
            <a:custGeom>
              <a:avLst/>
              <a:gdLst>
                <a:gd name="T0" fmla="*/ 461 w 607"/>
                <a:gd name="T1" fmla="*/ 738 h 738"/>
                <a:gd name="T2" fmla="*/ 0 w 607"/>
                <a:gd name="T3" fmla="*/ 633 h 738"/>
                <a:gd name="T4" fmla="*/ 145 w 607"/>
                <a:gd name="T5" fmla="*/ 0 h 738"/>
                <a:gd name="T6" fmla="*/ 607 w 607"/>
                <a:gd name="T7" fmla="*/ 106 h 738"/>
                <a:gd name="T8" fmla="*/ 461 w 607"/>
                <a:gd name="T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738">
                  <a:moveTo>
                    <a:pt x="461" y="738"/>
                  </a:moveTo>
                  <a:lnTo>
                    <a:pt x="0" y="633"/>
                  </a:lnTo>
                  <a:lnTo>
                    <a:pt x="145" y="0"/>
                  </a:lnTo>
                  <a:lnTo>
                    <a:pt x="607" y="106"/>
                  </a:lnTo>
                  <a:lnTo>
                    <a:pt x="461" y="738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iṥḷíḑè"/>
            <p:cNvSpPr/>
            <p:nvPr/>
          </p:nvSpPr>
          <p:spPr bwMode="auto">
            <a:xfrm>
              <a:off x="7781925" y="3913188"/>
              <a:ext cx="190500" cy="190500"/>
            </a:xfrm>
            <a:custGeom>
              <a:avLst/>
              <a:gdLst>
                <a:gd name="T0" fmla="*/ 98 w 120"/>
                <a:gd name="T1" fmla="*/ 120 h 120"/>
                <a:gd name="T2" fmla="*/ 0 w 120"/>
                <a:gd name="T3" fmla="*/ 98 h 120"/>
                <a:gd name="T4" fmla="*/ 22 w 120"/>
                <a:gd name="T5" fmla="*/ 0 h 120"/>
                <a:gd name="T6" fmla="*/ 120 w 120"/>
                <a:gd name="T7" fmla="*/ 22 h 120"/>
                <a:gd name="T8" fmla="*/ 98 w 12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0">
                  <a:moveTo>
                    <a:pt x="98" y="120"/>
                  </a:moveTo>
                  <a:lnTo>
                    <a:pt x="0" y="98"/>
                  </a:lnTo>
                  <a:lnTo>
                    <a:pt x="22" y="0"/>
                  </a:lnTo>
                  <a:lnTo>
                    <a:pt x="120" y="22"/>
                  </a:lnTo>
                  <a:lnTo>
                    <a:pt x="98" y="120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ïṡḷiḋe"/>
            <p:cNvSpPr/>
            <p:nvPr/>
          </p:nvSpPr>
          <p:spPr bwMode="auto">
            <a:xfrm>
              <a:off x="7753350" y="4197350"/>
              <a:ext cx="414338" cy="9525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iṡļíḓê"/>
            <p:cNvSpPr/>
            <p:nvPr/>
          </p:nvSpPr>
          <p:spPr bwMode="auto">
            <a:xfrm>
              <a:off x="7731125" y="4291013"/>
              <a:ext cx="417513" cy="9525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íṣlïḑe"/>
            <p:cNvSpPr/>
            <p:nvPr/>
          </p:nvSpPr>
          <p:spPr bwMode="auto">
            <a:xfrm>
              <a:off x="7710488" y="4383088"/>
              <a:ext cx="414338" cy="96838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îšľîḑê"/>
            <p:cNvSpPr/>
            <p:nvPr/>
          </p:nvSpPr>
          <p:spPr bwMode="auto">
            <a:xfrm>
              <a:off x="7688263" y="4478338"/>
              <a:ext cx="417513" cy="9525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íṧ1ïḍê"/>
            <p:cNvSpPr/>
            <p:nvPr/>
          </p:nvSpPr>
          <p:spPr bwMode="auto">
            <a:xfrm>
              <a:off x="7667625" y="4572000"/>
              <a:ext cx="414338" cy="9525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ïṡlîḑê"/>
            <p:cNvSpPr/>
            <p:nvPr/>
          </p:nvSpPr>
          <p:spPr bwMode="auto">
            <a:xfrm>
              <a:off x="10609263" y="3883025"/>
              <a:ext cx="1265238" cy="1344613"/>
            </a:xfrm>
            <a:custGeom>
              <a:avLst/>
              <a:gdLst>
                <a:gd name="T0" fmla="*/ 494 w 797"/>
                <a:gd name="T1" fmla="*/ 847 h 847"/>
                <a:gd name="T2" fmla="*/ 0 w 797"/>
                <a:gd name="T3" fmla="*/ 597 h 847"/>
                <a:gd name="T4" fmla="*/ 302 w 797"/>
                <a:gd name="T5" fmla="*/ 0 h 847"/>
                <a:gd name="T6" fmla="*/ 797 w 797"/>
                <a:gd name="T7" fmla="*/ 250 h 847"/>
                <a:gd name="T8" fmla="*/ 494 w 797"/>
                <a:gd name="T9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7" h="847">
                  <a:moveTo>
                    <a:pt x="494" y="847"/>
                  </a:moveTo>
                  <a:lnTo>
                    <a:pt x="0" y="597"/>
                  </a:lnTo>
                  <a:lnTo>
                    <a:pt x="302" y="0"/>
                  </a:lnTo>
                  <a:lnTo>
                    <a:pt x="797" y="250"/>
                  </a:lnTo>
                  <a:lnTo>
                    <a:pt x="494" y="847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islîḓè"/>
            <p:cNvSpPr/>
            <p:nvPr/>
          </p:nvSpPr>
          <p:spPr bwMode="auto">
            <a:xfrm>
              <a:off x="10529888" y="3803650"/>
              <a:ext cx="1311275" cy="1443038"/>
            </a:xfrm>
            <a:custGeom>
              <a:avLst/>
              <a:gdLst>
                <a:gd name="T0" fmla="*/ 493 w 826"/>
                <a:gd name="T1" fmla="*/ 909 h 909"/>
                <a:gd name="T2" fmla="*/ 0 w 826"/>
                <a:gd name="T3" fmla="*/ 659 h 909"/>
                <a:gd name="T4" fmla="*/ 331 w 826"/>
                <a:gd name="T5" fmla="*/ 0 h 909"/>
                <a:gd name="T6" fmla="*/ 826 w 826"/>
                <a:gd name="T7" fmla="*/ 252 h 909"/>
                <a:gd name="T8" fmla="*/ 493 w 826"/>
                <a:gd name="T9" fmla="*/ 909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909">
                  <a:moveTo>
                    <a:pt x="493" y="909"/>
                  </a:moveTo>
                  <a:lnTo>
                    <a:pt x="0" y="659"/>
                  </a:lnTo>
                  <a:lnTo>
                    <a:pt x="331" y="0"/>
                  </a:lnTo>
                  <a:lnTo>
                    <a:pt x="826" y="252"/>
                  </a:lnTo>
                  <a:lnTo>
                    <a:pt x="493" y="909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is1îďê"/>
            <p:cNvSpPr/>
            <p:nvPr/>
          </p:nvSpPr>
          <p:spPr bwMode="auto">
            <a:xfrm>
              <a:off x="10547350" y="3822700"/>
              <a:ext cx="1195388" cy="1365250"/>
            </a:xfrm>
            <a:custGeom>
              <a:avLst/>
              <a:gdLst>
                <a:gd name="T0" fmla="*/ 428 w 753"/>
                <a:gd name="T1" fmla="*/ 860 h 860"/>
                <a:gd name="T2" fmla="*/ 753 w 753"/>
                <a:gd name="T3" fmla="*/ 217 h 860"/>
                <a:gd name="T4" fmla="*/ 325 w 753"/>
                <a:gd name="T5" fmla="*/ 0 h 860"/>
                <a:gd name="T6" fmla="*/ 0 w 753"/>
                <a:gd name="T7" fmla="*/ 643 h 860"/>
                <a:gd name="T8" fmla="*/ 428 w 753"/>
                <a:gd name="T9" fmla="*/ 860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860">
                  <a:moveTo>
                    <a:pt x="428" y="860"/>
                  </a:moveTo>
                  <a:lnTo>
                    <a:pt x="753" y="217"/>
                  </a:lnTo>
                  <a:lnTo>
                    <a:pt x="325" y="0"/>
                  </a:lnTo>
                  <a:lnTo>
                    <a:pt x="0" y="643"/>
                  </a:lnTo>
                  <a:lnTo>
                    <a:pt x="428" y="860"/>
                  </a:ln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î$ḻîḑé"/>
            <p:cNvSpPr/>
            <p:nvPr/>
          </p:nvSpPr>
          <p:spPr bwMode="auto">
            <a:xfrm>
              <a:off x="11137900" y="4403725"/>
              <a:ext cx="493713" cy="385763"/>
            </a:xfrm>
            <a:custGeom>
              <a:avLst/>
              <a:gdLst>
                <a:gd name="T0" fmla="*/ 254 w 311"/>
                <a:gd name="T1" fmla="*/ 243 h 243"/>
                <a:gd name="T2" fmla="*/ 0 w 311"/>
                <a:gd name="T3" fmla="*/ 114 h 243"/>
                <a:gd name="T4" fmla="*/ 57 w 311"/>
                <a:gd name="T5" fmla="*/ 0 h 243"/>
                <a:gd name="T6" fmla="*/ 311 w 311"/>
                <a:gd name="T7" fmla="*/ 129 h 243"/>
                <a:gd name="T8" fmla="*/ 254 w 311"/>
                <a:gd name="T9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243">
                  <a:moveTo>
                    <a:pt x="254" y="243"/>
                  </a:moveTo>
                  <a:lnTo>
                    <a:pt x="0" y="114"/>
                  </a:lnTo>
                  <a:lnTo>
                    <a:pt x="57" y="0"/>
                  </a:lnTo>
                  <a:lnTo>
                    <a:pt x="311" y="129"/>
                  </a:lnTo>
                  <a:lnTo>
                    <a:pt x="254" y="243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40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ïSḷïḓè"/>
            <p:cNvSpPr/>
            <p:nvPr/>
          </p:nvSpPr>
          <p:spPr bwMode="auto">
            <a:xfrm>
              <a:off x="11564938" y="4075113"/>
              <a:ext cx="215900" cy="231775"/>
            </a:xfrm>
            <a:custGeom>
              <a:avLst/>
              <a:gdLst>
                <a:gd name="T0" fmla="*/ 83 w 136"/>
                <a:gd name="T1" fmla="*/ 146 h 146"/>
                <a:gd name="T2" fmla="*/ 52 w 136"/>
                <a:gd name="T3" fmla="*/ 106 h 146"/>
                <a:gd name="T4" fmla="*/ 0 w 136"/>
                <a:gd name="T5" fmla="*/ 104 h 146"/>
                <a:gd name="T6" fmla="*/ 53 w 136"/>
                <a:gd name="T7" fmla="*/ 0 h 146"/>
                <a:gd name="T8" fmla="*/ 136 w 136"/>
                <a:gd name="T9" fmla="*/ 42 h 146"/>
                <a:gd name="T10" fmla="*/ 83 w 136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46">
                  <a:moveTo>
                    <a:pt x="83" y="146"/>
                  </a:moveTo>
                  <a:lnTo>
                    <a:pt x="52" y="106"/>
                  </a:lnTo>
                  <a:lnTo>
                    <a:pt x="0" y="104"/>
                  </a:lnTo>
                  <a:lnTo>
                    <a:pt x="53" y="0"/>
                  </a:lnTo>
                  <a:lnTo>
                    <a:pt x="136" y="42"/>
                  </a:lnTo>
                  <a:lnTo>
                    <a:pt x="83" y="146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iSḻîḍè"/>
            <p:cNvSpPr/>
            <p:nvPr/>
          </p:nvSpPr>
          <p:spPr bwMode="auto">
            <a:xfrm>
              <a:off x="10529888" y="3803650"/>
              <a:ext cx="633413" cy="1100138"/>
            </a:xfrm>
            <a:custGeom>
              <a:avLst/>
              <a:gdLst>
                <a:gd name="T0" fmla="*/ 66 w 399"/>
                <a:gd name="T1" fmla="*/ 693 h 693"/>
                <a:gd name="T2" fmla="*/ 0 w 399"/>
                <a:gd name="T3" fmla="*/ 659 h 693"/>
                <a:gd name="T4" fmla="*/ 331 w 399"/>
                <a:gd name="T5" fmla="*/ 0 h 693"/>
                <a:gd name="T6" fmla="*/ 399 w 399"/>
                <a:gd name="T7" fmla="*/ 36 h 693"/>
                <a:gd name="T8" fmla="*/ 66 w 399"/>
                <a:gd name="T9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" h="693">
                  <a:moveTo>
                    <a:pt x="66" y="693"/>
                  </a:moveTo>
                  <a:lnTo>
                    <a:pt x="0" y="659"/>
                  </a:lnTo>
                  <a:lnTo>
                    <a:pt x="331" y="0"/>
                  </a:lnTo>
                  <a:lnTo>
                    <a:pt x="399" y="36"/>
                  </a:lnTo>
                  <a:lnTo>
                    <a:pt x="66" y="693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îṧḻíḑé"/>
            <p:cNvSpPr/>
            <p:nvPr/>
          </p:nvSpPr>
          <p:spPr bwMode="auto">
            <a:xfrm>
              <a:off x="9744075" y="4465638"/>
              <a:ext cx="292100" cy="587375"/>
            </a:xfrm>
            <a:custGeom>
              <a:avLst/>
              <a:gdLst>
                <a:gd name="T0" fmla="*/ 62 w 184"/>
                <a:gd name="T1" fmla="*/ 370 h 370"/>
                <a:gd name="T2" fmla="*/ 0 w 184"/>
                <a:gd name="T3" fmla="*/ 348 h 370"/>
                <a:gd name="T4" fmla="*/ 122 w 184"/>
                <a:gd name="T5" fmla="*/ 0 h 370"/>
                <a:gd name="T6" fmla="*/ 184 w 184"/>
                <a:gd name="T7" fmla="*/ 21 h 370"/>
                <a:gd name="T8" fmla="*/ 62 w 184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70">
                  <a:moveTo>
                    <a:pt x="62" y="370"/>
                  </a:moveTo>
                  <a:lnTo>
                    <a:pt x="0" y="348"/>
                  </a:lnTo>
                  <a:lnTo>
                    <a:pt x="122" y="0"/>
                  </a:lnTo>
                  <a:lnTo>
                    <a:pt x="184" y="21"/>
                  </a:lnTo>
                  <a:lnTo>
                    <a:pt x="62" y="370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ïşliḍé"/>
            <p:cNvSpPr/>
            <p:nvPr/>
          </p:nvSpPr>
          <p:spPr bwMode="auto">
            <a:xfrm>
              <a:off x="9958388" y="4365625"/>
              <a:ext cx="95250" cy="128588"/>
            </a:xfrm>
            <a:custGeom>
              <a:avLst/>
              <a:gdLst>
                <a:gd name="T0" fmla="*/ 37 w 51"/>
                <a:gd name="T1" fmla="*/ 3 h 69"/>
                <a:gd name="T2" fmla="*/ 37 w 51"/>
                <a:gd name="T3" fmla="*/ 3 h 69"/>
                <a:gd name="T4" fmla="*/ 15 w 51"/>
                <a:gd name="T5" fmla="*/ 13 h 69"/>
                <a:gd name="T6" fmla="*/ 0 w 51"/>
                <a:gd name="T7" fmla="*/ 57 h 69"/>
                <a:gd name="T8" fmla="*/ 32 w 51"/>
                <a:gd name="T9" fmla="*/ 69 h 69"/>
                <a:gd name="T10" fmla="*/ 47 w 51"/>
                <a:gd name="T11" fmla="*/ 24 h 69"/>
                <a:gd name="T12" fmla="*/ 37 w 51"/>
                <a:gd name="T13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9"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28" y="0"/>
                    <a:pt x="18" y="4"/>
                    <a:pt x="15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6"/>
                    <a:pt x="46" y="6"/>
                    <a:pt x="37" y="3"/>
                  </a:cubicBez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ïṧḻiḍe"/>
            <p:cNvSpPr/>
            <p:nvPr/>
          </p:nvSpPr>
          <p:spPr bwMode="auto">
            <a:xfrm>
              <a:off x="9744075" y="5018088"/>
              <a:ext cx="98425" cy="106363"/>
            </a:xfrm>
            <a:custGeom>
              <a:avLst/>
              <a:gdLst>
                <a:gd name="T0" fmla="*/ 0 w 53"/>
                <a:gd name="T1" fmla="*/ 0 h 57"/>
                <a:gd name="T2" fmla="*/ 4 w 53"/>
                <a:gd name="T3" fmla="*/ 43 h 57"/>
                <a:gd name="T4" fmla="*/ 23 w 53"/>
                <a:gd name="T5" fmla="*/ 50 h 57"/>
                <a:gd name="T6" fmla="*/ 53 w 53"/>
                <a:gd name="T7" fmla="*/ 18 h 57"/>
                <a:gd name="T8" fmla="*/ 0 w 53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7">
                  <a:moveTo>
                    <a:pt x="0" y="0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5" y="53"/>
                    <a:pt x="16" y="57"/>
                    <a:pt x="23" y="50"/>
                  </a:cubicBezTo>
                  <a:cubicBezTo>
                    <a:pt x="53" y="18"/>
                    <a:pt x="53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iṩḷîḑé"/>
            <p:cNvSpPr/>
            <p:nvPr/>
          </p:nvSpPr>
          <p:spPr bwMode="auto">
            <a:xfrm>
              <a:off x="9744075" y="4886325"/>
              <a:ext cx="144463" cy="166688"/>
            </a:xfrm>
            <a:custGeom>
              <a:avLst/>
              <a:gdLst>
                <a:gd name="T0" fmla="*/ 91 w 91"/>
                <a:gd name="T1" fmla="*/ 21 h 105"/>
                <a:gd name="T2" fmla="*/ 29 w 91"/>
                <a:gd name="T3" fmla="*/ 0 h 105"/>
                <a:gd name="T4" fmla="*/ 0 w 91"/>
                <a:gd name="T5" fmla="*/ 83 h 105"/>
                <a:gd name="T6" fmla="*/ 62 w 91"/>
                <a:gd name="T7" fmla="*/ 105 h 105"/>
                <a:gd name="T8" fmla="*/ 91 w 91"/>
                <a:gd name="T9" fmla="*/ 2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05">
                  <a:moveTo>
                    <a:pt x="91" y="21"/>
                  </a:moveTo>
                  <a:lnTo>
                    <a:pt x="29" y="0"/>
                  </a:lnTo>
                  <a:lnTo>
                    <a:pt x="0" y="83"/>
                  </a:lnTo>
                  <a:lnTo>
                    <a:pt x="62" y="105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iṡlïḑé"/>
            <p:cNvSpPr/>
            <p:nvPr/>
          </p:nvSpPr>
          <p:spPr bwMode="auto">
            <a:xfrm>
              <a:off x="9918700" y="4518025"/>
              <a:ext cx="149225" cy="293688"/>
            </a:xfrm>
            <a:custGeom>
              <a:avLst/>
              <a:gdLst>
                <a:gd name="T0" fmla="*/ 0 w 94"/>
                <a:gd name="T1" fmla="*/ 0 h 185"/>
                <a:gd name="T2" fmla="*/ 94 w 94"/>
                <a:gd name="T3" fmla="*/ 33 h 185"/>
                <a:gd name="T4" fmla="*/ 40 w 94"/>
                <a:gd name="T5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185">
                  <a:moveTo>
                    <a:pt x="0" y="0"/>
                  </a:moveTo>
                  <a:lnTo>
                    <a:pt x="94" y="33"/>
                  </a:lnTo>
                  <a:lnTo>
                    <a:pt x="40" y="185"/>
                  </a:lnTo>
                </a:path>
              </a:pathLst>
            </a:cu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íṣḷîďe"/>
            <p:cNvSpPr/>
            <p:nvPr/>
          </p:nvSpPr>
          <p:spPr bwMode="auto">
            <a:xfrm>
              <a:off x="5275263" y="3221038"/>
              <a:ext cx="819150" cy="904875"/>
            </a:xfrm>
            <a:custGeom>
              <a:avLst/>
              <a:gdLst>
                <a:gd name="T0" fmla="*/ 409 w 440"/>
                <a:gd name="T1" fmla="*/ 398 h 486"/>
                <a:gd name="T2" fmla="*/ 158 w 440"/>
                <a:gd name="T3" fmla="*/ 479 h 486"/>
                <a:gd name="T4" fmla="*/ 110 w 440"/>
                <a:gd name="T5" fmla="*/ 455 h 486"/>
                <a:gd name="T6" fmla="*/ 7 w 440"/>
                <a:gd name="T7" fmla="*/ 136 h 486"/>
                <a:gd name="T8" fmla="*/ 31 w 440"/>
                <a:gd name="T9" fmla="*/ 88 h 486"/>
                <a:gd name="T10" fmla="*/ 283 w 440"/>
                <a:gd name="T11" fmla="*/ 6 h 486"/>
                <a:gd name="T12" fmla="*/ 331 w 440"/>
                <a:gd name="T13" fmla="*/ 31 h 486"/>
                <a:gd name="T14" fmla="*/ 434 w 440"/>
                <a:gd name="T15" fmla="*/ 350 h 486"/>
                <a:gd name="T16" fmla="*/ 409 w 440"/>
                <a:gd name="T17" fmla="*/ 39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0" h="486">
                  <a:moveTo>
                    <a:pt x="409" y="398"/>
                  </a:moveTo>
                  <a:cubicBezTo>
                    <a:pt x="158" y="479"/>
                    <a:pt x="158" y="479"/>
                    <a:pt x="158" y="479"/>
                  </a:cubicBezTo>
                  <a:cubicBezTo>
                    <a:pt x="138" y="486"/>
                    <a:pt x="117" y="475"/>
                    <a:pt x="110" y="45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0" y="116"/>
                    <a:pt x="11" y="94"/>
                    <a:pt x="31" y="88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303" y="0"/>
                    <a:pt x="324" y="11"/>
                    <a:pt x="331" y="31"/>
                  </a:cubicBezTo>
                  <a:cubicBezTo>
                    <a:pt x="434" y="350"/>
                    <a:pt x="434" y="350"/>
                    <a:pt x="434" y="350"/>
                  </a:cubicBezTo>
                  <a:cubicBezTo>
                    <a:pt x="440" y="370"/>
                    <a:pt x="429" y="391"/>
                    <a:pt x="409" y="398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ïSļíḑé"/>
            <p:cNvSpPr/>
            <p:nvPr/>
          </p:nvSpPr>
          <p:spPr bwMode="auto">
            <a:xfrm>
              <a:off x="5370513" y="3324225"/>
              <a:ext cx="487363" cy="263525"/>
            </a:xfrm>
            <a:custGeom>
              <a:avLst/>
              <a:gdLst>
                <a:gd name="T0" fmla="*/ 307 w 307"/>
                <a:gd name="T1" fmla="*/ 74 h 166"/>
                <a:gd name="T2" fmla="*/ 24 w 307"/>
                <a:gd name="T3" fmla="*/ 166 h 166"/>
                <a:gd name="T4" fmla="*/ 0 w 307"/>
                <a:gd name="T5" fmla="*/ 91 h 166"/>
                <a:gd name="T6" fmla="*/ 282 w 307"/>
                <a:gd name="T7" fmla="*/ 0 h 166"/>
                <a:gd name="T8" fmla="*/ 307 w 307"/>
                <a:gd name="T9" fmla="*/ 7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66">
                  <a:moveTo>
                    <a:pt x="307" y="74"/>
                  </a:moveTo>
                  <a:lnTo>
                    <a:pt x="24" y="166"/>
                  </a:lnTo>
                  <a:lnTo>
                    <a:pt x="0" y="91"/>
                  </a:lnTo>
                  <a:lnTo>
                    <a:pt x="282" y="0"/>
                  </a:lnTo>
                  <a:lnTo>
                    <a:pt x="307" y="74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íşļiďe"/>
            <p:cNvSpPr/>
            <p:nvPr/>
          </p:nvSpPr>
          <p:spPr bwMode="auto">
            <a:xfrm>
              <a:off x="5437188" y="3370263"/>
              <a:ext cx="401638" cy="185738"/>
            </a:xfrm>
            <a:custGeom>
              <a:avLst/>
              <a:gdLst>
                <a:gd name="T0" fmla="*/ 253 w 253"/>
                <a:gd name="T1" fmla="*/ 40 h 117"/>
                <a:gd name="T2" fmla="*/ 241 w 253"/>
                <a:gd name="T3" fmla="*/ 0 h 117"/>
                <a:gd name="T4" fmla="*/ 0 w 253"/>
                <a:gd name="T5" fmla="*/ 78 h 117"/>
                <a:gd name="T6" fmla="*/ 13 w 253"/>
                <a:gd name="T7" fmla="*/ 117 h 117"/>
                <a:gd name="T8" fmla="*/ 253 w 253"/>
                <a:gd name="T9" fmla="*/ 4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17">
                  <a:moveTo>
                    <a:pt x="253" y="40"/>
                  </a:moveTo>
                  <a:lnTo>
                    <a:pt x="241" y="0"/>
                  </a:lnTo>
                  <a:lnTo>
                    <a:pt x="0" y="78"/>
                  </a:lnTo>
                  <a:lnTo>
                    <a:pt x="13" y="117"/>
                  </a:lnTo>
                  <a:lnTo>
                    <a:pt x="253" y="40"/>
                  </a:ln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îṧļïḑê"/>
            <p:cNvSpPr/>
            <p:nvPr/>
          </p:nvSpPr>
          <p:spPr bwMode="auto">
            <a:xfrm>
              <a:off x="5429250" y="3616325"/>
              <a:ext cx="122238" cy="76200"/>
            </a:xfrm>
            <a:custGeom>
              <a:avLst/>
              <a:gdLst>
                <a:gd name="T0" fmla="*/ 77 w 77"/>
                <a:gd name="T1" fmla="*/ 26 h 48"/>
                <a:gd name="T2" fmla="*/ 9 w 77"/>
                <a:gd name="T3" fmla="*/ 48 h 48"/>
                <a:gd name="T4" fmla="*/ 0 w 77"/>
                <a:gd name="T5" fmla="*/ 22 h 48"/>
                <a:gd name="T6" fmla="*/ 68 w 77"/>
                <a:gd name="T7" fmla="*/ 0 h 48"/>
                <a:gd name="T8" fmla="*/ 77 w 7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77" y="26"/>
                  </a:moveTo>
                  <a:lnTo>
                    <a:pt x="9" y="48"/>
                  </a:lnTo>
                  <a:lnTo>
                    <a:pt x="0" y="22"/>
                  </a:lnTo>
                  <a:lnTo>
                    <a:pt x="68" y="0"/>
                  </a:lnTo>
                  <a:lnTo>
                    <a:pt x="77" y="2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îSlíḍè"/>
            <p:cNvSpPr/>
            <p:nvPr/>
          </p:nvSpPr>
          <p:spPr bwMode="auto">
            <a:xfrm>
              <a:off x="5599113" y="3562350"/>
              <a:ext cx="122238" cy="76200"/>
            </a:xfrm>
            <a:custGeom>
              <a:avLst/>
              <a:gdLst>
                <a:gd name="T0" fmla="*/ 77 w 77"/>
                <a:gd name="T1" fmla="*/ 26 h 48"/>
                <a:gd name="T2" fmla="*/ 9 w 77"/>
                <a:gd name="T3" fmla="*/ 48 h 48"/>
                <a:gd name="T4" fmla="*/ 0 w 77"/>
                <a:gd name="T5" fmla="*/ 22 h 48"/>
                <a:gd name="T6" fmla="*/ 69 w 77"/>
                <a:gd name="T7" fmla="*/ 0 h 48"/>
                <a:gd name="T8" fmla="*/ 77 w 77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8">
                  <a:moveTo>
                    <a:pt x="77" y="26"/>
                  </a:moveTo>
                  <a:lnTo>
                    <a:pt x="9" y="48"/>
                  </a:lnTo>
                  <a:lnTo>
                    <a:pt x="0" y="22"/>
                  </a:lnTo>
                  <a:lnTo>
                    <a:pt x="69" y="0"/>
                  </a:lnTo>
                  <a:lnTo>
                    <a:pt x="77" y="2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islîḑê"/>
            <p:cNvSpPr/>
            <p:nvPr/>
          </p:nvSpPr>
          <p:spPr bwMode="auto">
            <a:xfrm>
              <a:off x="5770563" y="3506788"/>
              <a:ext cx="120650" cy="76200"/>
            </a:xfrm>
            <a:custGeom>
              <a:avLst/>
              <a:gdLst>
                <a:gd name="T0" fmla="*/ 76 w 76"/>
                <a:gd name="T1" fmla="*/ 26 h 48"/>
                <a:gd name="T2" fmla="*/ 8 w 76"/>
                <a:gd name="T3" fmla="*/ 48 h 48"/>
                <a:gd name="T4" fmla="*/ 0 w 76"/>
                <a:gd name="T5" fmla="*/ 22 h 48"/>
                <a:gd name="T6" fmla="*/ 68 w 76"/>
                <a:gd name="T7" fmla="*/ 0 h 48"/>
                <a:gd name="T8" fmla="*/ 76 w 76"/>
                <a:gd name="T9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8">
                  <a:moveTo>
                    <a:pt x="76" y="26"/>
                  </a:moveTo>
                  <a:lnTo>
                    <a:pt x="8" y="48"/>
                  </a:lnTo>
                  <a:lnTo>
                    <a:pt x="0" y="22"/>
                  </a:lnTo>
                  <a:lnTo>
                    <a:pt x="68" y="0"/>
                  </a:lnTo>
                  <a:lnTo>
                    <a:pt x="76" y="2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ï$ḻïḍè"/>
            <p:cNvSpPr/>
            <p:nvPr/>
          </p:nvSpPr>
          <p:spPr bwMode="auto">
            <a:xfrm>
              <a:off x="5470525" y="3741738"/>
              <a:ext cx="127000" cy="90488"/>
            </a:xfrm>
            <a:custGeom>
              <a:avLst/>
              <a:gdLst>
                <a:gd name="T0" fmla="*/ 80 w 80"/>
                <a:gd name="T1" fmla="*/ 36 h 57"/>
                <a:gd name="T2" fmla="*/ 11 w 80"/>
                <a:gd name="T3" fmla="*/ 57 h 57"/>
                <a:gd name="T4" fmla="*/ 0 w 80"/>
                <a:gd name="T5" fmla="*/ 22 h 57"/>
                <a:gd name="T6" fmla="*/ 68 w 80"/>
                <a:gd name="T7" fmla="*/ 0 h 57"/>
                <a:gd name="T8" fmla="*/ 80 w 80"/>
                <a:gd name="T9" fmla="*/ 3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7">
                  <a:moveTo>
                    <a:pt x="80" y="36"/>
                  </a:moveTo>
                  <a:lnTo>
                    <a:pt x="11" y="57"/>
                  </a:lnTo>
                  <a:lnTo>
                    <a:pt x="0" y="22"/>
                  </a:lnTo>
                  <a:lnTo>
                    <a:pt x="68" y="0"/>
                  </a:lnTo>
                  <a:lnTo>
                    <a:pt x="80" y="36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îṣḷidé"/>
            <p:cNvSpPr/>
            <p:nvPr/>
          </p:nvSpPr>
          <p:spPr bwMode="auto">
            <a:xfrm>
              <a:off x="5640388" y="3687763"/>
              <a:ext cx="125413" cy="90488"/>
            </a:xfrm>
            <a:custGeom>
              <a:avLst/>
              <a:gdLst>
                <a:gd name="T0" fmla="*/ 79 w 79"/>
                <a:gd name="T1" fmla="*/ 35 h 57"/>
                <a:gd name="T2" fmla="*/ 12 w 79"/>
                <a:gd name="T3" fmla="*/ 57 h 57"/>
                <a:gd name="T4" fmla="*/ 0 w 79"/>
                <a:gd name="T5" fmla="*/ 22 h 57"/>
                <a:gd name="T6" fmla="*/ 68 w 79"/>
                <a:gd name="T7" fmla="*/ 0 h 57"/>
                <a:gd name="T8" fmla="*/ 79 w 79"/>
                <a:gd name="T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7">
                  <a:moveTo>
                    <a:pt x="79" y="35"/>
                  </a:moveTo>
                  <a:lnTo>
                    <a:pt x="12" y="57"/>
                  </a:lnTo>
                  <a:lnTo>
                    <a:pt x="0" y="22"/>
                  </a:lnTo>
                  <a:lnTo>
                    <a:pt x="68" y="0"/>
                  </a:lnTo>
                  <a:lnTo>
                    <a:pt x="79" y="35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ïşľíḋê"/>
            <p:cNvSpPr/>
            <p:nvPr/>
          </p:nvSpPr>
          <p:spPr bwMode="auto">
            <a:xfrm>
              <a:off x="5808663" y="3630613"/>
              <a:ext cx="128588" cy="92075"/>
            </a:xfrm>
            <a:custGeom>
              <a:avLst/>
              <a:gdLst>
                <a:gd name="T0" fmla="*/ 81 w 81"/>
                <a:gd name="T1" fmla="*/ 36 h 58"/>
                <a:gd name="T2" fmla="*/ 12 w 81"/>
                <a:gd name="T3" fmla="*/ 58 h 58"/>
                <a:gd name="T4" fmla="*/ 0 w 81"/>
                <a:gd name="T5" fmla="*/ 23 h 58"/>
                <a:gd name="T6" fmla="*/ 70 w 81"/>
                <a:gd name="T7" fmla="*/ 0 h 58"/>
                <a:gd name="T8" fmla="*/ 81 w 81"/>
                <a:gd name="T9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58">
                  <a:moveTo>
                    <a:pt x="81" y="36"/>
                  </a:moveTo>
                  <a:lnTo>
                    <a:pt x="12" y="58"/>
                  </a:lnTo>
                  <a:lnTo>
                    <a:pt x="0" y="23"/>
                  </a:lnTo>
                  <a:lnTo>
                    <a:pt x="70" y="0"/>
                  </a:lnTo>
                  <a:lnTo>
                    <a:pt x="81" y="3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ïŝḻîďê"/>
            <p:cNvSpPr/>
            <p:nvPr/>
          </p:nvSpPr>
          <p:spPr bwMode="auto">
            <a:xfrm>
              <a:off x="5502275" y="3843338"/>
              <a:ext cx="127000" cy="92075"/>
            </a:xfrm>
            <a:custGeom>
              <a:avLst/>
              <a:gdLst>
                <a:gd name="T0" fmla="*/ 80 w 80"/>
                <a:gd name="T1" fmla="*/ 35 h 58"/>
                <a:gd name="T2" fmla="*/ 12 w 80"/>
                <a:gd name="T3" fmla="*/ 58 h 58"/>
                <a:gd name="T4" fmla="*/ 0 w 80"/>
                <a:gd name="T5" fmla="*/ 21 h 58"/>
                <a:gd name="T6" fmla="*/ 69 w 80"/>
                <a:gd name="T7" fmla="*/ 0 h 58"/>
                <a:gd name="T8" fmla="*/ 80 w 80"/>
                <a:gd name="T9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8">
                  <a:moveTo>
                    <a:pt x="80" y="35"/>
                  </a:moveTo>
                  <a:lnTo>
                    <a:pt x="12" y="58"/>
                  </a:lnTo>
                  <a:lnTo>
                    <a:pt x="0" y="21"/>
                  </a:lnTo>
                  <a:lnTo>
                    <a:pt x="69" y="0"/>
                  </a:lnTo>
                  <a:lnTo>
                    <a:pt x="80" y="35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ïṡļídé"/>
            <p:cNvSpPr/>
            <p:nvPr/>
          </p:nvSpPr>
          <p:spPr bwMode="auto">
            <a:xfrm>
              <a:off x="5673725" y="3787775"/>
              <a:ext cx="127000" cy="90488"/>
            </a:xfrm>
            <a:custGeom>
              <a:avLst/>
              <a:gdLst>
                <a:gd name="T0" fmla="*/ 80 w 80"/>
                <a:gd name="T1" fmla="*/ 35 h 57"/>
                <a:gd name="T2" fmla="*/ 10 w 80"/>
                <a:gd name="T3" fmla="*/ 57 h 57"/>
                <a:gd name="T4" fmla="*/ 0 w 80"/>
                <a:gd name="T5" fmla="*/ 22 h 57"/>
                <a:gd name="T6" fmla="*/ 68 w 80"/>
                <a:gd name="T7" fmla="*/ 0 h 57"/>
                <a:gd name="T8" fmla="*/ 80 w 80"/>
                <a:gd name="T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7">
                  <a:moveTo>
                    <a:pt x="80" y="35"/>
                  </a:moveTo>
                  <a:lnTo>
                    <a:pt x="10" y="57"/>
                  </a:lnTo>
                  <a:lnTo>
                    <a:pt x="0" y="22"/>
                  </a:lnTo>
                  <a:lnTo>
                    <a:pt x="68" y="0"/>
                  </a:lnTo>
                  <a:lnTo>
                    <a:pt x="80" y="35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íṧľîḋé"/>
            <p:cNvSpPr/>
            <p:nvPr/>
          </p:nvSpPr>
          <p:spPr bwMode="auto">
            <a:xfrm>
              <a:off x="5843588" y="3732213"/>
              <a:ext cx="125413" cy="90488"/>
            </a:xfrm>
            <a:custGeom>
              <a:avLst/>
              <a:gdLst>
                <a:gd name="T0" fmla="*/ 79 w 79"/>
                <a:gd name="T1" fmla="*/ 36 h 57"/>
                <a:gd name="T2" fmla="*/ 11 w 79"/>
                <a:gd name="T3" fmla="*/ 57 h 57"/>
                <a:gd name="T4" fmla="*/ 0 w 79"/>
                <a:gd name="T5" fmla="*/ 22 h 57"/>
                <a:gd name="T6" fmla="*/ 68 w 79"/>
                <a:gd name="T7" fmla="*/ 0 h 57"/>
                <a:gd name="T8" fmla="*/ 79 w 79"/>
                <a:gd name="T9" fmla="*/ 3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7">
                  <a:moveTo>
                    <a:pt x="79" y="36"/>
                  </a:moveTo>
                  <a:lnTo>
                    <a:pt x="11" y="57"/>
                  </a:lnTo>
                  <a:lnTo>
                    <a:pt x="0" y="22"/>
                  </a:lnTo>
                  <a:lnTo>
                    <a:pt x="68" y="0"/>
                  </a:lnTo>
                  <a:lnTo>
                    <a:pt x="79" y="36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iŝľíḋê"/>
            <p:cNvSpPr/>
            <p:nvPr/>
          </p:nvSpPr>
          <p:spPr bwMode="auto">
            <a:xfrm>
              <a:off x="5535613" y="3943350"/>
              <a:ext cx="127000" cy="92075"/>
            </a:xfrm>
            <a:custGeom>
              <a:avLst/>
              <a:gdLst>
                <a:gd name="T0" fmla="*/ 80 w 80"/>
                <a:gd name="T1" fmla="*/ 36 h 58"/>
                <a:gd name="T2" fmla="*/ 12 w 80"/>
                <a:gd name="T3" fmla="*/ 58 h 58"/>
                <a:gd name="T4" fmla="*/ 0 w 80"/>
                <a:gd name="T5" fmla="*/ 23 h 58"/>
                <a:gd name="T6" fmla="*/ 68 w 80"/>
                <a:gd name="T7" fmla="*/ 0 h 58"/>
                <a:gd name="T8" fmla="*/ 80 w 80"/>
                <a:gd name="T9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8">
                  <a:moveTo>
                    <a:pt x="80" y="36"/>
                  </a:moveTo>
                  <a:lnTo>
                    <a:pt x="12" y="58"/>
                  </a:lnTo>
                  <a:lnTo>
                    <a:pt x="0" y="23"/>
                  </a:lnTo>
                  <a:lnTo>
                    <a:pt x="68" y="0"/>
                  </a:lnTo>
                  <a:lnTo>
                    <a:pt x="80" y="36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iṣḻîḍè"/>
            <p:cNvSpPr/>
            <p:nvPr/>
          </p:nvSpPr>
          <p:spPr bwMode="auto">
            <a:xfrm>
              <a:off x="5705475" y="3887788"/>
              <a:ext cx="127000" cy="92075"/>
            </a:xfrm>
            <a:custGeom>
              <a:avLst/>
              <a:gdLst>
                <a:gd name="T0" fmla="*/ 80 w 80"/>
                <a:gd name="T1" fmla="*/ 35 h 58"/>
                <a:gd name="T2" fmla="*/ 12 w 80"/>
                <a:gd name="T3" fmla="*/ 58 h 58"/>
                <a:gd name="T4" fmla="*/ 0 w 80"/>
                <a:gd name="T5" fmla="*/ 23 h 58"/>
                <a:gd name="T6" fmla="*/ 68 w 80"/>
                <a:gd name="T7" fmla="*/ 0 h 58"/>
                <a:gd name="T8" fmla="*/ 80 w 80"/>
                <a:gd name="T9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8">
                  <a:moveTo>
                    <a:pt x="80" y="35"/>
                  </a:moveTo>
                  <a:lnTo>
                    <a:pt x="12" y="58"/>
                  </a:lnTo>
                  <a:lnTo>
                    <a:pt x="0" y="23"/>
                  </a:lnTo>
                  <a:lnTo>
                    <a:pt x="68" y="0"/>
                  </a:lnTo>
                  <a:lnTo>
                    <a:pt x="80" y="35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ïşḷíḓê"/>
            <p:cNvSpPr/>
            <p:nvPr/>
          </p:nvSpPr>
          <p:spPr bwMode="auto">
            <a:xfrm>
              <a:off x="5876925" y="3833813"/>
              <a:ext cx="125413" cy="92075"/>
            </a:xfrm>
            <a:custGeom>
              <a:avLst/>
              <a:gdLst>
                <a:gd name="T0" fmla="*/ 79 w 79"/>
                <a:gd name="T1" fmla="*/ 35 h 58"/>
                <a:gd name="T2" fmla="*/ 10 w 79"/>
                <a:gd name="T3" fmla="*/ 58 h 58"/>
                <a:gd name="T4" fmla="*/ 0 w 79"/>
                <a:gd name="T5" fmla="*/ 21 h 58"/>
                <a:gd name="T6" fmla="*/ 68 w 79"/>
                <a:gd name="T7" fmla="*/ 0 h 58"/>
                <a:gd name="T8" fmla="*/ 79 w 79"/>
                <a:gd name="T9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8">
                  <a:moveTo>
                    <a:pt x="79" y="35"/>
                  </a:moveTo>
                  <a:lnTo>
                    <a:pt x="10" y="58"/>
                  </a:lnTo>
                  <a:lnTo>
                    <a:pt x="0" y="21"/>
                  </a:lnTo>
                  <a:lnTo>
                    <a:pt x="68" y="0"/>
                  </a:lnTo>
                  <a:lnTo>
                    <a:pt x="79" y="35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ïslïďe"/>
            <p:cNvSpPr/>
            <p:nvPr/>
          </p:nvSpPr>
          <p:spPr bwMode="auto">
            <a:xfrm>
              <a:off x="6218238" y="3122613"/>
              <a:ext cx="549275" cy="496888"/>
            </a:xfrm>
            <a:custGeom>
              <a:avLst/>
              <a:gdLst>
                <a:gd name="T0" fmla="*/ 117 w 346"/>
                <a:gd name="T1" fmla="*/ 0 h 313"/>
                <a:gd name="T2" fmla="*/ 0 w 346"/>
                <a:gd name="T3" fmla="*/ 228 h 313"/>
                <a:gd name="T4" fmla="*/ 167 w 346"/>
                <a:gd name="T5" fmla="*/ 313 h 313"/>
                <a:gd name="T6" fmla="*/ 198 w 346"/>
                <a:gd name="T7" fmla="*/ 251 h 313"/>
                <a:gd name="T8" fmla="*/ 260 w 346"/>
                <a:gd name="T9" fmla="*/ 284 h 313"/>
                <a:gd name="T10" fmla="*/ 346 w 346"/>
                <a:gd name="T11" fmla="*/ 117 h 313"/>
                <a:gd name="T12" fmla="*/ 117 w 346"/>
                <a:gd name="T1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6" h="313">
                  <a:moveTo>
                    <a:pt x="117" y="0"/>
                  </a:moveTo>
                  <a:lnTo>
                    <a:pt x="0" y="228"/>
                  </a:lnTo>
                  <a:lnTo>
                    <a:pt x="167" y="313"/>
                  </a:lnTo>
                  <a:lnTo>
                    <a:pt x="198" y="251"/>
                  </a:lnTo>
                  <a:lnTo>
                    <a:pt x="260" y="284"/>
                  </a:lnTo>
                  <a:lnTo>
                    <a:pt x="346" y="117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îśļíḓè"/>
            <p:cNvSpPr/>
            <p:nvPr/>
          </p:nvSpPr>
          <p:spPr bwMode="auto">
            <a:xfrm>
              <a:off x="6483350" y="3521075"/>
              <a:ext cx="147638" cy="98425"/>
            </a:xfrm>
            <a:custGeom>
              <a:avLst/>
              <a:gdLst>
                <a:gd name="T0" fmla="*/ 0 w 93"/>
                <a:gd name="T1" fmla="*/ 62 h 62"/>
                <a:gd name="T2" fmla="*/ 93 w 93"/>
                <a:gd name="T3" fmla="*/ 33 h 62"/>
                <a:gd name="T4" fmla="*/ 31 w 93"/>
                <a:gd name="T5" fmla="*/ 0 h 62"/>
                <a:gd name="T6" fmla="*/ 0 w 9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2">
                  <a:moveTo>
                    <a:pt x="0" y="62"/>
                  </a:moveTo>
                  <a:lnTo>
                    <a:pt x="93" y="33"/>
                  </a:lnTo>
                  <a:lnTo>
                    <a:pt x="31" y="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iśļîdé"/>
            <p:cNvSpPr/>
            <p:nvPr/>
          </p:nvSpPr>
          <p:spPr bwMode="auto">
            <a:xfrm>
              <a:off x="6369050" y="3190875"/>
              <a:ext cx="88900" cy="46038"/>
            </a:xfrm>
            <a:custGeom>
              <a:avLst/>
              <a:gdLst>
                <a:gd name="T0" fmla="*/ 0 w 56"/>
                <a:gd name="T1" fmla="*/ 0 h 29"/>
                <a:gd name="T2" fmla="*/ 56 w 56"/>
                <a:gd name="T3" fmla="*/ 29 h 29"/>
                <a:gd name="T4" fmla="*/ 0 w 56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9">
                  <a:moveTo>
                    <a:pt x="0" y="0"/>
                  </a:moveTo>
                  <a:lnTo>
                    <a:pt x="56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íŝļïḑè"/>
            <p:cNvSpPr/>
            <p:nvPr/>
          </p:nvSpPr>
          <p:spPr bwMode="auto">
            <a:xfrm>
              <a:off x="6369050" y="3190875"/>
              <a:ext cx="88900" cy="46038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isḻiḍe"/>
            <p:cNvSpPr/>
            <p:nvPr/>
          </p:nvSpPr>
          <p:spPr bwMode="auto">
            <a:xfrm>
              <a:off x="6529388" y="3273425"/>
              <a:ext cx="203200" cy="104775"/>
            </a:xfrm>
            <a:custGeom>
              <a:avLst/>
              <a:gdLst>
                <a:gd name="T0" fmla="*/ 0 w 128"/>
                <a:gd name="T1" fmla="*/ 0 h 66"/>
                <a:gd name="T2" fmla="*/ 128 w 128"/>
                <a:gd name="T3" fmla="*/ 66 h 66"/>
                <a:gd name="T4" fmla="*/ 0 w 128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" h="66">
                  <a:moveTo>
                    <a:pt x="0" y="0"/>
                  </a:moveTo>
                  <a:lnTo>
                    <a:pt x="128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îš1îḓe"/>
            <p:cNvSpPr/>
            <p:nvPr/>
          </p:nvSpPr>
          <p:spPr bwMode="auto">
            <a:xfrm>
              <a:off x="6529388" y="3273425"/>
              <a:ext cx="203200" cy="104775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î$ḷíḑê"/>
            <p:cNvSpPr/>
            <p:nvPr/>
          </p:nvSpPr>
          <p:spPr bwMode="auto">
            <a:xfrm>
              <a:off x="6022975" y="2373313"/>
              <a:ext cx="581025" cy="581025"/>
            </a:xfrm>
            <a:custGeom>
              <a:avLst/>
              <a:gdLst>
                <a:gd name="T0" fmla="*/ 285 w 312"/>
                <a:gd name="T1" fmla="*/ 106 h 312"/>
                <a:gd name="T2" fmla="*/ 206 w 312"/>
                <a:gd name="T3" fmla="*/ 284 h 312"/>
                <a:gd name="T4" fmla="*/ 28 w 312"/>
                <a:gd name="T5" fmla="*/ 206 h 312"/>
                <a:gd name="T6" fmla="*/ 107 w 312"/>
                <a:gd name="T7" fmla="*/ 27 h 312"/>
                <a:gd name="T8" fmla="*/ 285 w 312"/>
                <a:gd name="T9" fmla="*/ 10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312">
                  <a:moveTo>
                    <a:pt x="285" y="106"/>
                  </a:moveTo>
                  <a:cubicBezTo>
                    <a:pt x="312" y="177"/>
                    <a:pt x="277" y="257"/>
                    <a:pt x="206" y="284"/>
                  </a:cubicBezTo>
                  <a:cubicBezTo>
                    <a:pt x="135" y="312"/>
                    <a:pt x="55" y="277"/>
                    <a:pt x="28" y="206"/>
                  </a:cubicBezTo>
                  <a:cubicBezTo>
                    <a:pt x="0" y="135"/>
                    <a:pt x="36" y="55"/>
                    <a:pt x="107" y="27"/>
                  </a:cubicBezTo>
                  <a:cubicBezTo>
                    <a:pt x="177" y="0"/>
                    <a:pt x="257" y="35"/>
                    <a:pt x="285" y="106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íšḻîḑe"/>
            <p:cNvSpPr/>
            <p:nvPr/>
          </p:nvSpPr>
          <p:spPr bwMode="auto">
            <a:xfrm>
              <a:off x="6602413" y="2295525"/>
              <a:ext cx="550863" cy="279400"/>
            </a:xfrm>
            <a:custGeom>
              <a:avLst/>
              <a:gdLst>
                <a:gd name="T0" fmla="*/ 0 w 296"/>
                <a:gd name="T1" fmla="*/ 121 h 150"/>
                <a:gd name="T2" fmla="*/ 235 w 296"/>
                <a:gd name="T3" fmla="*/ 5 h 150"/>
                <a:gd name="T4" fmla="*/ 269 w 296"/>
                <a:gd name="T5" fmla="*/ 5 h 150"/>
                <a:gd name="T6" fmla="*/ 269 w 296"/>
                <a:gd name="T7" fmla="*/ 5 h 150"/>
                <a:gd name="T8" fmla="*/ 288 w 296"/>
                <a:gd name="T9" fmla="*/ 55 h 150"/>
                <a:gd name="T10" fmla="*/ 288 w 296"/>
                <a:gd name="T11" fmla="*/ 55 h 150"/>
                <a:gd name="T12" fmla="*/ 263 w 296"/>
                <a:gd name="T13" fmla="*/ 78 h 150"/>
                <a:gd name="T14" fmla="*/ 11 w 296"/>
                <a:gd name="T15" fmla="*/ 150 h 150"/>
                <a:gd name="T16" fmla="*/ 0 w 296"/>
                <a:gd name="T17" fmla="*/ 12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150">
                  <a:moveTo>
                    <a:pt x="0" y="121"/>
                  </a:moveTo>
                  <a:cubicBezTo>
                    <a:pt x="235" y="5"/>
                    <a:pt x="235" y="5"/>
                    <a:pt x="235" y="5"/>
                  </a:cubicBezTo>
                  <a:cubicBezTo>
                    <a:pt x="246" y="0"/>
                    <a:pt x="258" y="0"/>
                    <a:pt x="269" y="5"/>
                  </a:cubicBezTo>
                  <a:cubicBezTo>
                    <a:pt x="269" y="5"/>
                    <a:pt x="269" y="5"/>
                    <a:pt x="269" y="5"/>
                  </a:cubicBezTo>
                  <a:cubicBezTo>
                    <a:pt x="288" y="14"/>
                    <a:pt x="296" y="36"/>
                    <a:pt x="288" y="55"/>
                  </a:cubicBezTo>
                  <a:cubicBezTo>
                    <a:pt x="288" y="55"/>
                    <a:pt x="288" y="55"/>
                    <a:pt x="288" y="55"/>
                  </a:cubicBezTo>
                  <a:cubicBezTo>
                    <a:pt x="284" y="66"/>
                    <a:pt x="275" y="74"/>
                    <a:pt x="263" y="78"/>
                  </a:cubicBezTo>
                  <a:cubicBezTo>
                    <a:pt x="11" y="150"/>
                    <a:pt x="11" y="150"/>
                    <a:pt x="11" y="150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ï$ḻidê"/>
            <p:cNvSpPr/>
            <p:nvPr/>
          </p:nvSpPr>
          <p:spPr bwMode="auto">
            <a:xfrm>
              <a:off x="6530975" y="2505075"/>
              <a:ext cx="98425" cy="111125"/>
            </a:xfrm>
            <a:custGeom>
              <a:avLst/>
              <a:gdLst>
                <a:gd name="T0" fmla="*/ 12 w 53"/>
                <a:gd name="T1" fmla="*/ 36 h 60"/>
                <a:gd name="T2" fmla="*/ 19 w 53"/>
                <a:gd name="T3" fmla="*/ 60 h 60"/>
                <a:gd name="T4" fmla="*/ 53 w 53"/>
                <a:gd name="T5" fmla="*/ 47 h 60"/>
                <a:gd name="T6" fmla="*/ 34 w 53"/>
                <a:gd name="T7" fmla="*/ 0 h 60"/>
                <a:gd name="T8" fmla="*/ 0 w 53"/>
                <a:gd name="T9" fmla="*/ 13 h 60"/>
                <a:gd name="T10" fmla="*/ 12 w 53"/>
                <a:gd name="T11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0">
                  <a:moveTo>
                    <a:pt x="12" y="36"/>
                  </a:moveTo>
                  <a:cubicBezTo>
                    <a:pt x="15" y="44"/>
                    <a:pt x="17" y="52"/>
                    <a:pt x="19" y="60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" y="21"/>
                    <a:pt x="9" y="28"/>
                    <a:pt x="12" y="36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íşļïďê"/>
            <p:cNvSpPr/>
            <p:nvPr/>
          </p:nvSpPr>
          <p:spPr bwMode="auto">
            <a:xfrm>
              <a:off x="6099175" y="2451100"/>
              <a:ext cx="430213" cy="427038"/>
            </a:xfrm>
            <a:custGeom>
              <a:avLst/>
              <a:gdLst>
                <a:gd name="T0" fmla="*/ 210 w 231"/>
                <a:gd name="T1" fmla="*/ 78 h 230"/>
                <a:gd name="T2" fmla="*/ 152 w 231"/>
                <a:gd name="T3" fmla="*/ 210 h 230"/>
                <a:gd name="T4" fmla="*/ 20 w 231"/>
                <a:gd name="T5" fmla="*/ 152 h 230"/>
                <a:gd name="T6" fmla="*/ 78 w 231"/>
                <a:gd name="T7" fmla="*/ 20 h 230"/>
                <a:gd name="T8" fmla="*/ 210 w 231"/>
                <a:gd name="T9" fmla="*/ 7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0">
                  <a:moveTo>
                    <a:pt x="210" y="78"/>
                  </a:moveTo>
                  <a:cubicBezTo>
                    <a:pt x="231" y="131"/>
                    <a:pt x="205" y="190"/>
                    <a:pt x="152" y="210"/>
                  </a:cubicBezTo>
                  <a:cubicBezTo>
                    <a:pt x="100" y="230"/>
                    <a:pt x="41" y="204"/>
                    <a:pt x="20" y="152"/>
                  </a:cubicBezTo>
                  <a:cubicBezTo>
                    <a:pt x="0" y="99"/>
                    <a:pt x="26" y="40"/>
                    <a:pt x="78" y="20"/>
                  </a:cubicBezTo>
                  <a:cubicBezTo>
                    <a:pt x="131" y="0"/>
                    <a:pt x="190" y="26"/>
                    <a:pt x="210" y="78"/>
                  </a:cubicBez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iṥḻíḑê"/>
            <p:cNvSpPr/>
            <p:nvPr/>
          </p:nvSpPr>
          <p:spPr bwMode="auto">
            <a:xfrm>
              <a:off x="6162675" y="2465388"/>
              <a:ext cx="331788" cy="336550"/>
            </a:xfrm>
            <a:custGeom>
              <a:avLst/>
              <a:gdLst>
                <a:gd name="T0" fmla="*/ 130 w 178"/>
                <a:gd name="T1" fmla="*/ 162 h 181"/>
                <a:gd name="T2" fmla="*/ 173 w 178"/>
                <a:gd name="T3" fmla="*/ 128 h 181"/>
                <a:gd name="T4" fmla="*/ 169 w 178"/>
                <a:gd name="T5" fmla="*/ 73 h 181"/>
                <a:gd name="T6" fmla="*/ 47 w 178"/>
                <a:gd name="T7" fmla="*/ 19 h 181"/>
                <a:gd name="T8" fmla="*/ 4 w 178"/>
                <a:gd name="T9" fmla="*/ 53 h 181"/>
                <a:gd name="T10" fmla="*/ 8 w 178"/>
                <a:gd name="T11" fmla="*/ 108 h 181"/>
                <a:gd name="T12" fmla="*/ 130 w 178"/>
                <a:gd name="T13" fmla="*/ 1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181">
                  <a:moveTo>
                    <a:pt x="130" y="162"/>
                  </a:moveTo>
                  <a:cubicBezTo>
                    <a:pt x="148" y="155"/>
                    <a:pt x="163" y="143"/>
                    <a:pt x="173" y="128"/>
                  </a:cubicBezTo>
                  <a:cubicBezTo>
                    <a:pt x="178" y="109"/>
                    <a:pt x="176" y="90"/>
                    <a:pt x="169" y="73"/>
                  </a:cubicBezTo>
                  <a:cubicBezTo>
                    <a:pt x="151" y="24"/>
                    <a:pt x="96" y="0"/>
                    <a:pt x="47" y="19"/>
                  </a:cubicBezTo>
                  <a:cubicBezTo>
                    <a:pt x="30" y="26"/>
                    <a:pt x="15" y="37"/>
                    <a:pt x="4" y="53"/>
                  </a:cubicBezTo>
                  <a:cubicBezTo>
                    <a:pt x="0" y="71"/>
                    <a:pt x="1" y="90"/>
                    <a:pt x="8" y="108"/>
                  </a:cubicBezTo>
                  <a:cubicBezTo>
                    <a:pt x="27" y="157"/>
                    <a:pt x="81" y="181"/>
                    <a:pt x="130" y="162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iṩļîdê"/>
            <p:cNvSpPr/>
            <p:nvPr/>
          </p:nvSpPr>
          <p:spPr bwMode="auto">
            <a:xfrm>
              <a:off x="7038975" y="2305050"/>
              <a:ext cx="52388" cy="136525"/>
            </a:xfrm>
            <a:custGeom>
              <a:avLst/>
              <a:gdLst>
                <a:gd name="T0" fmla="*/ 33 w 33"/>
                <a:gd name="T1" fmla="*/ 86 h 86"/>
                <a:gd name="T2" fmla="*/ 0 w 33"/>
                <a:gd name="T3" fmla="*/ 0 h 86"/>
                <a:gd name="T4" fmla="*/ 33 w 33"/>
                <a:gd name="T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86">
                  <a:moveTo>
                    <a:pt x="33" y="86"/>
                  </a:moveTo>
                  <a:lnTo>
                    <a:pt x="0" y="0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8F9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ïS1îḑé"/>
            <p:cNvSpPr/>
            <p:nvPr/>
          </p:nvSpPr>
          <p:spPr bwMode="auto">
            <a:xfrm flipH="1" flipV="1">
              <a:off x="7038975" y="2305050"/>
              <a:ext cx="52388" cy="136525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íṥľïḍe"/>
            <p:cNvSpPr/>
            <p:nvPr/>
          </p:nvSpPr>
          <p:spPr bwMode="auto">
            <a:xfrm>
              <a:off x="5437188" y="2524125"/>
              <a:ext cx="392113" cy="233363"/>
            </a:xfrm>
            <a:custGeom>
              <a:avLst/>
              <a:gdLst>
                <a:gd name="T0" fmla="*/ 180 w 211"/>
                <a:gd name="T1" fmla="*/ 38 h 125"/>
                <a:gd name="T2" fmla="*/ 55 w 211"/>
                <a:gd name="T3" fmla="*/ 5 h 125"/>
                <a:gd name="T4" fmla="*/ 11 w 211"/>
                <a:gd name="T5" fmla="*/ 31 h 125"/>
                <a:gd name="T6" fmla="*/ 0 w 211"/>
                <a:gd name="T7" fmla="*/ 75 h 125"/>
                <a:gd name="T8" fmla="*/ 194 w 211"/>
                <a:gd name="T9" fmla="*/ 125 h 125"/>
                <a:gd name="T10" fmla="*/ 206 w 211"/>
                <a:gd name="T11" fmla="*/ 82 h 125"/>
                <a:gd name="T12" fmla="*/ 180 w 211"/>
                <a:gd name="T13" fmla="*/ 3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125">
                  <a:moveTo>
                    <a:pt x="180" y="38"/>
                  </a:moveTo>
                  <a:cubicBezTo>
                    <a:pt x="55" y="5"/>
                    <a:pt x="55" y="5"/>
                    <a:pt x="55" y="5"/>
                  </a:cubicBezTo>
                  <a:cubicBezTo>
                    <a:pt x="36" y="0"/>
                    <a:pt x="16" y="12"/>
                    <a:pt x="11" y="3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11" y="62"/>
                    <a:pt x="199" y="43"/>
                    <a:pt x="180" y="38"/>
                  </a:cubicBez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íṥḷiḋê"/>
            <p:cNvSpPr/>
            <p:nvPr/>
          </p:nvSpPr>
          <p:spPr bwMode="auto">
            <a:xfrm>
              <a:off x="5616575" y="2281238"/>
              <a:ext cx="174625" cy="293688"/>
            </a:xfrm>
            <a:custGeom>
              <a:avLst/>
              <a:gdLst>
                <a:gd name="T0" fmla="*/ 82 w 94"/>
                <a:gd name="T1" fmla="*/ 69 h 158"/>
                <a:gd name="T2" fmla="*/ 89 w 94"/>
                <a:gd name="T3" fmla="*/ 56 h 158"/>
                <a:gd name="T4" fmla="*/ 59 w 94"/>
                <a:gd name="T5" fmla="*/ 6 h 158"/>
                <a:gd name="T6" fmla="*/ 10 w 94"/>
                <a:gd name="T7" fmla="*/ 35 h 158"/>
                <a:gd name="T8" fmla="*/ 9 w 94"/>
                <a:gd name="T9" fmla="*/ 39 h 158"/>
                <a:gd name="T10" fmla="*/ 9 w 94"/>
                <a:gd name="T11" fmla="*/ 40 h 158"/>
                <a:gd name="T12" fmla="*/ 0 w 94"/>
                <a:gd name="T13" fmla="*/ 147 h 158"/>
                <a:gd name="T14" fmla="*/ 21 w 94"/>
                <a:gd name="T15" fmla="*/ 152 h 158"/>
                <a:gd name="T16" fmla="*/ 21 w 94"/>
                <a:gd name="T17" fmla="*/ 152 h 158"/>
                <a:gd name="T18" fmla="*/ 42 w 94"/>
                <a:gd name="T19" fmla="*/ 158 h 158"/>
                <a:gd name="T20" fmla="*/ 82 w 94"/>
                <a:gd name="T21" fmla="*/ 6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58">
                  <a:moveTo>
                    <a:pt x="82" y="69"/>
                  </a:moveTo>
                  <a:cubicBezTo>
                    <a:pt x="85" y="65"/>
                    <a:pt x="87" y="61"/>
                    <a:pt x="89" y="56"/>
                  </a:cubicBezTo>
                  <a:cubicBezTo>
                    <a:pt x="94" y="34"/>
                    <a:pt x="81" y="12"/>
                    <a:pt x="59" y="6"/>
                  </a:cubicBezTo>
                  <a:cubicBezTo>
                    <a:pt x="38" y="0"/>
                    <a:pt x="15" y="14"/>
                    <a:pt x="10" y="35"/>
                  </a:cubicBezTo>
                  <a:cubicBezTo>
                    <a:pt x="9" y="36"/>
                    <a:pt x="9" y="38"/>
                    <a:pt x="9" y="39"/>
                  </a:cubicBezTo>
                  <a:cubicBezTo>
                    <a:pt x="9" y="39"/>
                    <a:pt x="9" y="40"/>
                    <a:pt x="9" y="40"/>
                  </a:cubicBezTo>
                  <a:cubicBezTo>
                    <a:pt x="4" y="72"/>
                    <a:pt x="25" y="132"/>
                    <a:pt x="0" y="147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42" y="158"/>
                    <a:pt x="42" y="158"/>
                    <a:pt x="42" y="158"/>
                  </a:cubicBezTo>
                  <a:cubicBezTo>
                    <a:pt x="29" y="135"/>
                    <a:pt x="67" y="98"/>
                    <a:pt x="82" y="69"/>
                  </a:cubicBezTo>
                  <a:close/>
                </a:path>
              </a:pathLst>
            </a:custGeom>
            <a:solidFill>
              <a:srgbClr val="FA9600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îṣliḋe"/>
            <p:cNvSpPr/>
            <p:nvPr/>
          </p:nvSpPr>
          <p:spPr bwMode="auto">
            <a:xfrm>
              <a:off x="5446713" y="2670175"/>
              <a:ext cx="331788" cy="122238"/>
            </a:xfrm>
            <a:custGeom>
              <a:avLst/>
              <a:gdLst>
                <a:gd name="T0" fmla="*/ 203 w 209"/>
                <a:gd name="T1" fmla="*/ 77 h 77"/>
                <a:gd name="T2" fmla="*/ 0 w 209"/>
                <a:gd name="T3" fmla="*/ 25 h 77"/>
                <a:gd name="T4" fmla="*/ 7 w 209"/>
                <a:gd name="T5" fmla="*/ 0 h 77"/>
                <a:gd name="T6" fmla="*/ 209 w 209"/>
                <a:gd name="T7" fmla="*/ 52 h 77"/>
                <a:gd name="T8" fmla="*/ 203 w 209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7">
                  <a:moveTo>
                    <a:pt x="203" y="77"/>
                  </a:moveTo>
                  <a:lnTo>
                    <a:pt x="0" y="25"/>
                  </a:lnTo>
                  <a:lnTo>
                    <a:pt x="7" y="0"/>
                  </a:lnTo>
                  <a:lnTo>
                    <a:pt x="209" y="52"/>
                  </a:lnTo>
                  <a:lnTo>
                    <a:pt x="203" y="77"/>
                  </a:lnTo>
                  <a:close/>
                </a:path>
              </a:pathLst>
            </a:custGeom>
            <a:solidFill>
              <a:srgbClr val="FFFFFF"/>
            </a:solidFill>
            <a:ln w="22225" cap="rnd">
              <a:solidFill>
                <a:srgbClr val="33333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ïsliḋe"/>
            <p:cNvSpPr/>
            <p:nvPr/>
          </p:nvSpPr>
          <p:spPr bwMode="auto">
            <a:xfrm>
              <a:off x="5448300" y="2619375"/>
              <a:ext cx="127000" cy="31750"/>
            </a:xfrm>
            <a:prstGeom prst="line">
              <a:avLst/>
            </a:prstGeom>
            <a:noFill/>
            <a:ln w="22225" cap="rnd">
              <a:solidFill>
                <a:srgbClr val="33333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57" name="直接连接符 156"/>
          <p:cNvCxnSpPr/>
          <p:nvPr/>
        </p:nvCxnSpPr>
        <p:spPr>
          <a:xfrm>
            <a:off x="555625" y="2520950"/>
            <a:ext cx="8084820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ïŝľïḍè"/>
          <p:cNvSpPr/>
          <p:nvPr/>
        </p:nvSpPr>
        <p:spPr bwMode="auto">
          <a:xfrm>
            <a:off x="1787525" y="2935605"/>
            <a:ext cx="299720" cy="239395"/>
          </a:xfrm>
          <a:custGeom>
            <a:avLst/>
            <a:gdLst>
              <a:gd name="connsiteX0" fmla="*/ 208357 w 539466"/>
              <a:gd name="connsiteY0" fmla="*/ 395115 h 430641"/>
              <a:gd name="connsiteX1" fmla="*/ 203511 w 539466"/>
              <a:gd name="connsiteY1" fmla="*/ 422567 h 430641"/>
              <a:gd name="connsiteX2" fmla="*/ 331109 w 539466"/>
              <a:gd name="connsiteY2" fmla="*/ 422567 h 430641"/>
              <a:gd name="connsiteX3" fmla="*/ 318188 w 539466"/>
              <a:gd name="connsiteY3" fmla="*/ 395115 h 430641"/>
              <a:gd name="connsiteX4" fmla="*/ 30688 w 539466"/>
              <a:gd name="connsiteY4" fmla="*/ 354745 h 430641"/>
              <a:gd name="connsiteX5" fmla="*/ 22612 w 539466"/>
              <a:gd name="connsiteY5" fmla="*/ 385427 h 430641"/>
              <a:gd name="connsiteX6" fmla="*/ 518469 w 539466"/>
              <a:gd name="connsiteY6" fmla="*/ 385427 h 430641"/>
              <a:gd name="connsiteX7" fmla="*/ 508778 w 539466"/>
              <a:gd name="connsiteY7" fmla="*/ 354745 h 430641"/>
              <a:gd name="connsiteX8" fmla="*/ 22612 w 539466"/>
              <a:gd name="connsiteY8" fmla="*/ 340212 h 430641"/>
              <a:gd name="connsiteX9" fmla="*/ 515239 w 539466"/>
              <a:gd name="connsiteY9" fmla="*/ 340212 h 430641"/>
              <a:gd name="connsiteX10" fmla="*/ 528160 w 539466"/>
              <a:gd name="connsiteY10" fmla="*/ 349901 h 430641"/>
              <a:gd name="connsiteX11" fmla="*/ 537851 w 539466"/>
              <a:gd name="connsiteY11" fmla="*/ 388656 h 430641"/>
              <a:gd name="connsiteX12" fmla="*/ 539466 w 539466"/>
              <a:gd name="connsiteY12" fmla="*/ 393501 h 430641"/>
              <a:gd name="connsiteX13" fmla="*/ 539466 w 539466"/>
              <a:gd name="connsiteY13" fmla="*/ 417723 h 430641"/>
              <a:gd name="connsiteX14" fmla="*/ 526545 w 539466"/>
              <a:gd name="connsiteY14" fmla="*/ 430641 h 430641"/>
              <a:gd name="connsiteX15" fmla="*/ 12921 w 539466"/>
              <a:gd name="connsiteY15" fmla="*/ 430641 h 430641"/>
              <a:gd name="connsiteX16" fmla="*/ 0 w 539466"/>
              <a:gd name="connsiteY16" fmla="*/ 417723 h 430641"/>
              <a:gd name="connsiteX17" fmla="*/ 0 w 539466"/>
              <a:gd name="connsiteY17" fmla="*/ 393501 h 430641"/>
              <a:gd name="connsiteX18" fmla="*/ 1615 w 539466"/>
              <a:gd name="connsiteY18" fmla="*/ 388656 h 430641"/>
              <a:gd name="connsiteX19" fmla="*/ 9691 w 539466"/>
              <a:gd name="connsiteY19" fmla="*/ 349901 h 430641"/>
              <a:gd name="connsiteX20" fmla="*/ 22612 w 539466"/>
              <a:gd name="connsiteY20" fmla="*/ 340212 h 430641"/>
              <a:gd name="connsiteX21" fmla="*/ 339174 w 539466"/>
              <a:gd name="connsiteY21" fmla="*/ 171013 h 430641"/>
              <a:gd name="connsiteX22" fmla="*/ 340789 w 539466"/>
              <a:gd name="connsiteY22" fmla="*/ 171013 h 430641"/>
              <a:gd name="connsiteX23" fmla="*/ 416685 w 539466"/>
              <a:gd name="connsiteY23" fmla="*/ 191945 h 430641"/>
              <a:gd name="connsiteX24" fmla="*/ 418299 w 539466"/>
              <a:gd name="connsiteY24" fmla="*/ 191945 h 430641"/>
              <a:gd name="connsiteX25" fmla="*/ 418299 w 539466"/>
              <a:gd name="connsiteY25" fmla="*/ 193556 h 430641"/>
              <a:gd name="connsiteX26" fmla="*/ 418299 w 539466"/>
              <a:gd name="connsiteY26" fmla="*/ 195166 h 430641"/>
              <a:gd name="connsiteX27" fmla="*/ 389233 w 539466"/>
              <a:gd name="connsiteY27" fmla="*/ 204827 h 430641"/>
              <a:gd name="connsiteX28" fmla="*/ 429603 w 539466"/>
              <a:gd name="connsiteY28" fmla="*/ 245081 h 430641"/>
              <a:gd name="connsiteX29" fmla="*/ 429603 w 539466"/>
              <a:gd name="connsiteY29" fmla="*/ 246691 h 430641"/>
              <a:gd name="connsiteX30" fmla="*/ 416685 w 539466"/>
              <a:gd name="connsiteY30" fmla="*/ 261183 h 430641"/>
              <a:gd name="connsiteX31" fmla="*/ 413455 w 539466"/>
              <a:gd name="connsiteY31" fmla="*/ 261183 h 430641"/>
              <a:gd name="connsiteX32" fmla="*/ 373085 w 539466"/>
              <a:gd name="connsiteY32" fmla="*/ 220929 h 430641"/>
              <a:gd name="connsiteX33" fmla="*/ 368240 w 539466"/>
              <a:gd name="connsiteY33" fmla="*/ 254742 h 430641"/>
              <a:gd name="connsiteX34" fmla="*/ 366626 w 539466"/>
              <a:gd name="connsiteY34" fmla="*/ 254742 h 430641"/>
              <a:gd name="connsiteX35" fmla="*/ 365011 w 539466"/>
              <a:gd name="connsiteY35" fmla="*/ 253132 h 430641"/>
              <a:gd name="connsiteX36" fmla="*/ 339174 w 539466"/>
              <a:gd name="connsiteY36" fmla="*/ 172623 h 430641"/>
              <a:gd name="connsiteX37" fmla="*/ 339174 w 539466"/>
              <a:gd name="connsiteY37" fmla="*/ 171013 h 430641"/>
              <a:gd name="connsiteX38" fmla="*/ 50166 w 539466"/>
              <a:gd name="connsiteY38" fmla="*/ 40313 h 430641"/>
              <a:gd name="connsiteX39" fmla="*/ 50166 w 539466"/>
              <a:gd name="connsiteY39" fmla="*/ 293479 h 430641"/>
              <a:gd name="connsiteX40" fmla="*/ 491114 w 539466"/>
              <a:gd name="connsiteY40" fmla="*/ 293479 h 430641"/>
              <a:gd name="connsiteX41" fmla="*/ 491114 w 539466"/>
              <a:gd name="connsiteY41" fmla="*/ 40313 h 430641"/>
              <a:gd name="connsiteX42" fmla="*/ 30783 w 539466"/>
              <a:gd name="connsiteY42" fmla="*/ 0 h 430641"/>
              <a:gd name="connsiteX43" fmla="*/ 510497 w 539466"/>
              <a:gd name="connsiteY43" fmla="*/ 0 h 430641"/>
              <a:gd name="connsiteX44" fmla="*/ 529879 w 539466"/>
              <a:gd name="connsiteY44" fmla="*/ 20963 h 430641"/>
              <a:gd name="connsiteX45" fmla="*/ 529879 w 539466"/>
              <a:gd name="connsiteY45" fmla="*/ 312829 h 430641"/>
              <a:gd name="connsiteX46" fmla="*/ 510497 w 539466"/>
              <a:gd name="connsiteY46" fmla="*/ 332179 h 430641"/>
              <a:gd name="connsiteX47" fmla="*/ 30783 w 539466"/>
              <a:gd name="connsiteY47" fmla="*/ 332179 h 430641"/>
              <a:gd name="connsiteX48" fmla="*/ 11401 w 539466"/>
              <a:gd name="connsiteY48" fmla="*/ 312829 h 430641"/>
              <a:gd name="connsiteX49" fmla="*/ 11401 w 539466"/>
              <a:gd name="connsiteY49" fmla="*/ 20963 h 430641"/>
              <a:gd name="connsiteX50" fmla="*/ 30783 w 539466"/>
              <a:gd name="connsiteY50" fmla="*/ 0 h 4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39466" h="430641">
                <a:moveTo>
                  <a:pt x="208357" y="395115"/>
                </a:moveTo>
                <a:lnTo>
                  <a:pt x="203511" y="422567"/>
                </a:lnTo>
                <a:lnTo>
                  <a:pt x="331109" y="422567"/>
                </a:lnTo>
                <a:lnTo>
                  <a:pt x="318188" y="395115"/>
                </a:lnTo>
                <a:close/>
                <a:moveTo>
                  <a:pt x="30688" y="354745"/>
                </a:moveTo>
                <a:lnTo>
                  <a:pt x="22612" y="385427"/>
                </a:lnTo>
                <a:lnTo>
                  <a:pt x="518469" y="385427"/>
                </a:lnTo>
                <a:lnTo>
                  <a:pt x="508778" y="354745"/>
                </a:lnTo>
                <a:close/>
                <a:moveTo>
                  <a:pt x="22612" y="340212"/>
                </a:moveTo>
                <a:lnTo>
                  <a:pt x="515239" y="340212"/>
                </a:lnTo>
                <a:cubicBezTo>
                  <a:pt x="521699" y="340212"/>
                  <a:pt x="526545" y="343442"/>
                  <a:pt x="528160" y="349901"/>
                </a:cubicBezTo>
                <a:lnTo>
                  <a:pt x="537851" y="388656"/>
                </a:lnTo>
                <a:cubicBezTo>
                  <a:pt x="539466" y="390271"/>
                  <a:pt x="539466" y="391886"/>
                  <a:pt x="539466" y="393501"/>
                </a:cubicBezTo>
                <a:lnTo>
                  <a:pt x="539466" y="417723"/>
                </a:lnTo>
                <a:cubicBezTo>
                  <a:pt x="539466" y="425797"/>
                  <a:pt x="533005" y="430641"/>
                  <a:pt x="526545" y="430641"/>
                </a:cubicBezTo>
                <a:lnTo>
                  <a:pt x="12921" y="430641"/>
                </a:lnTo>
                <a:cubicBezTo>
                  <a:pt x="6461" y="430641"/>
                  <a:pt x="0" y="425797"/>
                  <a:pt x="0" y="417723"/>
                </a:cubicBezTo>
                <a:lnTo>
                  <a:pt x="0" y="393501"/>
                </a:lnTo>
                <a:cubicBezTo>
                  <a:pt x="0" y="391886"/>
                  <a:pt x="0" y="390271"/>
                  <a:pt x="1615" y="388656"/>
                </a:cubicBezTo>
                <a:lnTo>
                  <a:pt x="9691" y="349901"/>
                </a:lnTo>
                <a:cubicBezTo>
                  <a:pt x="11306" y="343442"/>
                  <a:pt x="17767" y="340212"/>
                  <a:pt x="22612" y="340212"/>
                </a:cubicBezTo>
                <a:close/>
                <a:moveTo>
                  <a:pt x="339174" y="171013"/>
                </a:moveTo>
                <a:cubicBezTo>
                  <a:pt x="340789" y="171013"/>
                  <a:pt x="340789" y="171013"/>
                  <a:pt x="340789" y="171013"/>
                </a:cubicBezTo>
                <a:lnTo>
                  <a:pt x="416685" y="191945"/>
                </a:lnTo>
                <a:cubicBezTo>
                  <a:pt x="416685" y="191945"/>
                  <a:pt x="418299" y="191945"/>
                  <a:pt x="418299" y="191945"/>
                </a:cubicBezTo>
                <a:cubicBezTo>
                  <a:pt x="418299" y="191945"/>
                  <a:pt x="418299" y="193556"/>
                  <a:pt x="418299" y="193556"/>
                </a:cubicBezTo>
                <a:cubicBezTo>
                  <a:pt x="418299" y="193556"/>
                  <a:pt x="418299" y="193556"/>
                  <a:pt x="418299" y="195166"/>
                </a:cubicBezTo>
                <a:lnTo>
                  <a:pt x="389233" y="204827"/>
                </a:lnTo>
                <a:lnTo>
                  <a:pt x="429603" y="245081"/>
                </a:lnTo>
                <a:cubicBezTo>
                  <a:pt x="429603" y="245081"/>
                  <a:pt x="429603" y="246691"/>
                  <a:pt x="429603" y="246691"/>
                </a:cubicBezTo>
                <a:lnTo>
                  <a:pt x="416685" y="261183"/>
                </a:lnTo>
                <a:cubicBezTo>
                  <a:pt x="415070" y="261183"/>
                  <a:pt x="413455" y="261183"/>
                  <a:pt x="413455" y="261183"/>
                </a:cubicBezTo>
                <a:lnTo>
                  <a:pt x="373085" y="220929"/>
                </a:lnTo>
                <a:lnTo>
                  <a:pt x="368240" y="254742"/>
                </a:lnTo>
                <a:cubicBezTo>
                  <a:pt x="366626" y="254742"/>
                  <a:pt x="366626" y="254742"/>
                  <a:pt x="366626" y="254742"/>
                </a:cubicBezTo>
                <a:cubicBezTo>
                  <a:pt x="365011" y="254742"/>
                  <a:pt x="365011" y="254742"/>
                  <a:pt x="365011" y="253132"/>
                </a:cubicBezTo>
                <a:lnTo>
                  <a:pt x="339174" y="172623"/>
                </a:lnTo>
                <a:cubicBezTo>
                  <a:pt x="339174" y="172623"/>
                  <a:pt x="339174" y="172623"/>
                  <a:pt x="339174" y="171013"/>
                </a:cubicBezTo>
                <a:close/>
                <a:moveTo>
                  <a:pt x="50166" y="40313"/>
                </a:moveTo>
                <a:lnTo>
                  <a:pt x="50166" y="293479"/>
                </a:lnTo>
                <a:lnTo>
                  <a:pt x="491114" y="293479"/>
                </a:lnTo>
                <a:lnTo>
                  <a:pt x="491114" y="40313"/>
                </a:lnTo>
                <a:close/>
                <a:moveTo>
                  <a:pt x="30783" y="0"/>
                </a:moveTo>
                <a:lnTo>
                  <a:pt x="510497" y="0"/>
                </a:lnTo>
                <a:cubicBezTo>
                  <a:pt x="521803" y="0"/>
                  <a:pt x="529879" y="9675"/>
                  <a:pt x="529879" y="20963"/>
                </a:cubicBezTo>
                <a:lnTo>
                  <a:pt x="529879" y="312829"/>
                </a:lnTo>
                <a:cubicBezTo>
                  <a:pt x="529879" y="324116"/>
                  <a:pt x="521803" y="332179"/>
                  <a:pt x="510497" y="332179"/>
                </a:cubicBezTo>
                <a:lnTo>
                  <a:pt x="30783" y="332179"/>
                </a:lnTo>
                <a:cubicBezTo>
                  <a:pt x="19477" y="332179"/>
                  <a:pt x="11401" y="324116"/>
                  <a:pt x="11401" y="312829"/>
                </a:cubicBezTo>
                <a:lnTo>
                  <a:pt x="11401" y="20963"/>
                </a:lnTo>
                <a:cubicBezTo>
                  <a:pt x="11401" y="9675"/>
                  <a:pt x="19477" y="0"/>
                  <a:pt x="30783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 fontScale="600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69" name="íŝ1ïḋe"/>
          <p:cNvSpPr/>
          <p:nvPr/>
        </p:nvSpPr>
        <p:spPr bwMode="auto">
          <a:xfrm>
            <a:off x="4441190" y="2935605"/>
            <a:ext cx="299720" cy="239395"/>
          </a:xfrm>
          <a:custGeom>
            <a:avLst/>
            <a:gdLst>
              <a:gd name="connsiteX0" fmla="*/ 208357 w 539466"/>
              <a:gd name="connsiteY0" fmla="*/ 395115 h 430641"/>
              <a:gd name="connsiteX1" fmla="*/ 203511 w 539466"/>
              <a:gd name="connsiteY1" fmla="*/ 422567 h 430641"/>
              <a:gd name="connsiteX2" fmla="*/ 331109 w 539466"/>
              <a:gd name="connsiteY2" fmla="*/ 422567 h 430641"/>
              <a:gd name="connsiteX3" fmla="*/ 318188 w 539466"/>
              <a:gd name="connsiteY3" fmla="*/ 395115 h 430641"/>
              <a:gd name="connsiteX4" fmla="*/ 30688 w 539466"/>
              <a:gd name="connsiteY4" fmla="*/ 354745 h 430641"/>
              <a:gd name="connsiteX5" fmla="*/ 22612 w 539466"/>
              <a:gd name="connsiteY5" fmla="*/ 385427 h 430641"/>
              <a:gd name="connsiteX6" fmla="*/ 518469 w 539466"/>
              <a:gd name="connsiteY6" fmla="*/ 385427 h 430641"/>
              <a:gd name="connsiteX7" fmla="*/ 508778 w 539466"/>
              <a:gd name="connsiteY7" fmla="*/ 354745 h 430641"/>
              <a:gd name="connsiteX8" fmla="*/ 22612 w 539466"/>
              <a:gd name="connsiteY8" fmla="*/ 340212 h 430641"/>
              <a:gd name="connsiteX9" fmla="*/ 515239 w 539466"/>
              <a:gd name="connsiteY9" fmla="*/ 340212 h 430641"/>
              <a:gd name="connsiteX10" fmla="*/ 528160 w 539466"/>
              <a:gd name="connsiteY10" fmla="*/ 349901 h 430641"/>
              <a:gd name="connsiteX11" fmla="*/ 537851 w 539466"/>
              <a:gd name="connsiteY11" fmla="*/ 388656 h 430641"/>
              <a:gd name="connsiteX12" fmla="*/ 539466 w 539466"/>
              <a:gd name="connsiteY12" fmla="*/ 393501 h 430641"/>
              <a:gd name="connsiteX13" fmla="*/ 539466 w 539466"/>
              <a:gd name="connsiteY13" fmla="*/ 417723 h 430641"/>
              <a:gd name="connsiteX14" fmla="*/ 526545 w 539466"/>
              <a:gd name="connsiteY14" fmla="*/ 430641 h 430641"/>
              <a:gd name="connsiteX15" fmla="*/ 12921 w 539466"/>
              <a:gd name="connsiteY15" fmla="*/ 430641 h 430641"/>
              <a:gd name="connsiteX16" fmla="*/ 0 w 539466"/>
              <a:gd name="connsiteY16" fmla="*/ 417723 h 430641"/>
              <a:gd name="connsiteX17" fmla="*/ 0 w 539466"/>
              <a:gd name="connsiteY17" fmla="*/ 393501 h 430641"/>
              <a:gd name="connsiteX18" fmla="*/ 1615 w 539466"/>
              <a:gd name="connsiteY18" fmla="*/ 388656 h 430641"/>
              <a:gd name="connsiteX19" fmla="*/ 9691 w 539466"/>
              <a:gd name="connsiteY19" fmla="*/ 349901 h 430641"/>
              <a:gd name="connsiteX20" fmla="*/ 22612 w 539466"/>
              <a:gd name="connsiteY20" fmla="*/ 340212 h 430641"/>
              <a:gd name="connsiteX21" fmla="*/ 339174 w 539466"/>
              <a:gd name="connsiteY21" fmla="*/ 171013 h 430641"/>
              <a:gd name="connsiteX22" fmla="*/ 340789 w 539466"/>
              <a:gd name="connsiteY22" fmla="*/ 171013 h 430641"/>
              <a:gd name="connsiteX23" fmla="*/ 416685 w 539466"/>
              <a:gd name="connsiteY23" fmla="*/ 191945 h 430641"/>
              <a:gd name="connsiteX24" fmla="*/ 418299 w 539466"/>
              <a:gd name="connsiteY24" fmla="*/ 191945 h 430641"/>
              <a:gd name="connsiteX25" fmla="*/ 418299 w 539466"/>
              <a:gd name="connsiteY25" fmla="*/ 193556 h 430641"/>
              <a:gd name="connsiteX26" fmla="*/ 418299 w 539466"/>
              <a:gd name="connsiteY26" fmla="*/ 195166 h 430641"/>
              <a:gd name="connsiteX27" fmla="*/ 389233 w 539466"/>
              <a:gd name="connsiteY27" fmla="*/ 204827 h 430641"/>
              <a:gd name="connsiteX28" fmla="*/ 429603 w 539466"/>
              <a:gd name="connsiteY28" fmla="*/ 245081 h 430641"/>
              <a:gd name="connsiteX29" fmla="*/ 429603 w 539466"/>
              <a:gd name="connsiteY29" fmla="*/ 246691 h 430641"/>
              <a:gd name="connsiteX30" fmla="*/ 416685 w 539466"/>
              <a:gd name="connsiteY30" fmla="*/ 261183 h 430641"/>
              <a:gd name="connsiteX31" fmla="*/ 413455 w 539466"/>
              <a:gd name="connsiteY31" fmla="*/ 261183 h 430641"/>
              <a:gd name="connsiteX32" fmla="*/ 373085 w 539466"/>
              <a:gd name="connsiteY32" fmla="*/ 220929 h 430641"/>
              <a:gd name="connsiteX33" fmla="*/ 368240 w 539466"/>
              <a:gd name="connsiteY33" fmla="*/ 254742 h 430641"/>
              <a:gd name="connsiteX34" fmla="*/ 366626 w 539466"/>
              <a:gd name="connsiteY34" fmla="*/ 254742 h 430641"/>
              <a:gd name="connsiteX35" fmla="*/ 365011 w 539466"/>
              <a:gd name="connsiteY35" fmla="*/ 253132 h 430641"/>
              <a:gd name="connsiteX36" fmla="*/ 339174 w 539466"/>
              <a:gd name="connsiteY36" fmla="*/ 172623 h 430641"/>
              <a:gd name="connsiteX37" fmla="*/ 339174 w 539466"/>
              <a:gd name="connsiteY37" fmla="*/ 171013 h 430641"/>
              <a:gd name="connsiteX38" fmla="*/ 50166 w 539466"/>
              <a:gd name="connsiteY38" fmla="*/ 40313 h 430641"/>
              <a:gd name="connsiteX39" fmla="*/ 50166 w 539466"/>
              <a:gd name="connsiteY39" fmla="*/ 293479 h 430641"/>
              <a:gd name="connsiteX40" fmla="*/ 491114 w 539466"/>
              <a:gd name="connsiteY40" fmla="*/ 293479 h 430641"/>
              <a:gd name="connsiteX41" fmla="*/ 491114 w 539466"/>
              <a:gd name="connsiteY41" fmla="*/ 40313 h 430641"/>
              <a:gd name="connsiteX42" fmla="*/ 30783 w 539466"/>
              <a:gd name="connsiteY42" fmla="*/ 0 h 430641"/>
              <a:gd name="connsiteX43" fmla="*/ 510497 w 539466"/>
              <a:gd name="connsiteY43" fmla="*/ 0 h 430641"/>
              <a:gd name="connsiteX44" fmla="*/ 529879 w 539466"/>
              <a:gd name="connsiteY44" fmla="*/ 20963 h 430641"/>
              <a:gd name="connsiteX45" fmla="*/ 529879 w 539466"/>
              <a:gd name="connsiteY45" fmla="*/ 312829 h 430641"/>
              <a:gd name="connsiteX46" fmla="*/ 510497 w 539466"/>
              <a:gd name="connsiteY46" fmla="*/ 332179 h 430641"/>
              <a:gd name="connsiteX47" fmla="*/ 30783 w 539466"/>
              <a:gd name="connsiteY47" fmla="*/ 332179 h 430641"/>
              <a:gd name="connsiteX48" fmla="*/ 11401 w 539466"/>
              <a:gd name="connsiteY48" fmla="*/ 312829 h 430641"/>
              <a:gd name="connsiteX49" fmla="*/ 11401 w 539466"/>
              <a:gd name="connsiteY49" fmla="*/ 20963 h 430641"/>
              <a:gd name="connsiteX50" fmla="*/ 30783 w 539466"/>
              <a:gd name="connsiteY50" fmla="*/ 0 h 4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39466" h="430641">
                <a:moveTo>
                  <a:pt x="208357" y="395115"/>
                </a:moveTo>
                <a:lnTo>
                  <a:pt x="203511" y="422567"/>
                </a:lnTo>
                <a:lnTo>
                  <a:pt x="331109" y="422567"/>
                </a:lnTo>
                <a:lnTo>
                  <a:pt x="318188" y="395115"/>
                </a:lnTo>
                <a:close/>
                <a:moveTo>
                  <a:pt x="30688" y="354745"/>
                </a:moveTo>
                <a:lnTo>
                  <a:pt x="22612" y="385427"/>
                </a:lnTo>
                <a:lnTo>
                  <a:pt x="518469" y="385427"/>
                </a:lnTo>
                <a:lnTo>
                  <a:pt x="508778" y="354745"/>
                </a:lnTo>
                <a:close/>
                <a:moveTo>
                  <a:pt x="22612" y="340212"/>
                </a:moveTo>
                <a:lnTo>
                  <a:pt x="515239" y="340212"/>
                </a:lnTo>
                <a:cubicBezTo>
                  <a:pt x="521699" y="340212"/>
                  <a:pt x="526545" y="343442"/>
                  <a:pt x="528160" y="349901"/>
                </a:cubicBezTo>
                <a:lnTo>
                  <a:pt x="537851" y="388656"/>
                </a:lnTo>
                <a:cubicBezTo>
                  <a:pt x="539466" y="390271"/>
                  <a:pt x="539466" y="391886"/>
                  <a:pt x="539466" y="393501"/>
                </a:cubicBezTo>
                <a:lnTo>
                  <a:pt x="539466" y="417723"/>
                </a:lnTo>
                <a:cubicBezTo>
                  <a:pt x="539466" y="425797"/>
                  <a:pt x="533005" y="430641"/>
                  <a:pt x="526545" y="430641"/>
                </a:cubicBezTo>
                <a:lnTo>
                  <a:pt x="12921" y="430641"/>
                </a:lnTo>
                <a:cubicBezTo>
                  <a:pt x="6461" y="430641"/>
                  <a:pt x="0" y="425797"/>
                  <a:pt x="0" y="417723"/>
                </a:cubicBezTo>
                <a:lnTo>
                  <a:pt x="0" y="393501"/>
                </a:lnTo>
                <a:cubicBezTo>
                  <a:pt x="0" y="391886"/>
                  <a:pt x="0" y="390271"/>
                  <a:pt x="1615" y="388656"/>
                </a:cubicBezTo>
                <a:lnTo>
                  <a:pt x="9691" y="349901"/>
                </a:lnTo>
                <a:cubicBezTo>
                  <a:pt x="11306" y="343442"/>
                  <a:pt x="17767" y="340212"/>
                  <a:pt x="22612" y="340212"/>
                </a:cubicBezTo>
                <a:close/>
                <a:moveTo>
                  <a:pt x="339174" y="171013"/>
                </a:moveTo>
                <a:cubicBezTo>
                  <a:pt x="340789" y="171013"/>
                  <a:pt x="340789" y="171013"/>
                  <a:pt x="340789" y="171013"/>
                </a:cubicBezTo>
                <a:lnTo>
                  <a:pt x="416685" y="191945"/>
                </a:lnTo>
                <a:cubicBezTo>
                  <a:pt x="416685" y="191945"/>
                  <a:pt x="418299" y="191945"/>
                  <a:pt x="418299" y="191945"/>
                </a:cubicBezTo>
                <a:cubicBezTo>
                  <a:pt x="418299" y="191945"/>
                  <a:pt x="418299" y="193556"/>
                  <a:pt x="418299" y="193556"/>
                </a:cubicBezTo>
                <a:cubicBezTo>
                  <a:pt x="418299" y="193556"/>
                  <a:pt x="418299" y="193556"/>
                  <a:pt x="418299" y="195166"/>
                </a:cubicBezTo>
                <a:lnTo>
                  <a:pt x="389233" y="204827"/>
                </a:lnTo>
                <a:lnTo>
                  <a:pt x="429603" y="245081"/>
                </a:lnTo>
                <a:cubicBezTo>
                  <a:pt x="429603" y="245081"/>
                  <a:pt x="429603" y="246691"/>
                  <a:pt x="429603" y="246691"/>
                </a:cubicBezTo>
                <a:lnTo>
                  <a:pt x="416685" y="261183"/>
                </a:lnTo>
                <a:cubicBezTo>
                  <a:pt x="415070" y="261183"/>
                  <a:pt x="413455" y="261183"/>
                  <a:pt x="413455" y="261183"/>
                </a:cubicBezTo>
                <a:lnTo>
                  <a:pt x="373085" y="220929"/>
                </a:lnTo>
                <a:lnTo>
                  <a:pt x="368240" y="254742"/>
                </a:lnTo>
                <a:cubicBezTo>
                  <a:pt x="366626" y="254742"/>
                  <a:pt x="366626" y="254742"/>
                  <a:pt x="366626" y="254742"/>
                </a:cubicBezTo>
                <a:cubicBezTo>
                  <a:pt x="365011" y="254742"/>
                  <a:pt x="365011" y="254742"/>
                  <a:pt x="365011" y="253132"/>
                </a:cubicBezTo>
                <a:lnTo>
                  <a:pt x="339174" y="172623"/>
                </a:lnTo>
                <a:cubicBezTo>
                  <a:pt x="339174" y="172623"/>
                  <a:pt x="339174" y="172623"/>
                  <a:pt x="339174" y="171013"/>
                </a:cubicBezTo>
                <a:close/>
                <a:moveTo>
                  <a:pt x="50166" y="40313"/>
                </a:moveTo>
                <a:lnTo>
                  <a:pt x="50166" y="293479"/>
                </a:lnTo>
                <a:lnTo>
                  <a:pt x="491114" y="293479"/>
                </a:lnTo>
                <a:lnTo>
                  <a:pt x="491114" y="40313"/>
                </a:lnTo>
                <a:close/>
                <a:moveTo>
                  <a:pt x="30783" y="0"/>
                </a:moveTo>
                <a:lnTo>
                  <a:pt x="510497" y="0"/>
                </a:lnTo>
                <a:cubicBezTo>
                  <a:pt x="521803" y="0"/>
                  <a:pt x="529879" y="9675"/>
                  <a:pt x="529879" y="20963"/>
                </a:cubicBezTo>
                <a:lnTo>
                  <a:pt x="529879" y="312829"/>
                </a:lnTo>
                <a:cubicBezTo>
                  <a:pt x="529879" y="324116"/>
                  <a:pt x="521803" y="332179"/>
                  <a:pt x="510497" y="332179"/>
                </a:cubicBezTo>
                <a:lnTo>
                  <a:pt x="30783" y="332179"/>
                </a:lnTo>
                <a:cubicBezTo>
                  <a:pt x="19477" y="332179"/>
                  <a:pt x="11401" y="324116"/>
                  <a:pt x="11401" y="312829"/>
                </a:cubicBezTo>
                <a:lnTo>
                  <a:pt x="11401" y="20963"/>
                </a:lnTo>
                <a:cubicBezTo>
                  <a:pt x="11401" y="9675"/>
                  <a:pt x="19477" y="0"/>
                  <a:pt x="30783" y="0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 wrap="square" lIns="91440" tIns="45720" rIns="91440" bIns="45720" anchor="ctr">
            <a:normAutofit fontScale="600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70" name="ísḷïḑé"/>
          <p:cNvSpPr/>
          <p:nvPr/>
        </p:nvSpPr>
        <p:spPr bwMode="auto">
          <a:xfrm>
            <a:off x="7094855" y="2935605"/>
            <a:ext cx="299720" cy="239395"/>
          </a:xfrm>
          <a:custGeom>
            <a:avLst/>
            <a:gdLst>
              <a:gd name="connsiteX0" fmla="*/ 208357 w 539466"/>
              <a:gd name="connsiteY0" fmla="*/ 395115 h 430641"/>
              <a:gd name="connsiteX1" fmla="*/ 203511 w 539466"/>
              <a:gd name="connsiteY1" fmla="*/ 422567 h 430641"/>
              <a:gd name="connsiteX2" fmla="*/ 331109 w 539466"/>
              <a:gd name="connsiteY2" fmla="*/ 422567 h 430641"/>
              <a:gd name="connsiteX3" fmla="*/ 318188 w 539466"/>
              <a:gd name="connsiteY3" fmla="*/ 395115 h 430641"/>
              <a:gd name="connsiteX4" fmla="*/ 30688 w 539466"/>
              <a:gd name="connsiteY4" fmla="*/ 354745 h 430641"/>
              <a:gd name="connsiteX5" fmla="*/ 22612 w 539466"/>
              <a:gd name="connsiteY5" fmla="*/ 385427 h 430641"/>
              <a:gd name="connsiteX6" fmla="*/ 518469 w 539466"/>
              <a:gd name="connsiteY6" fmla="*/ 385427 h 430641"/>
              <a:gd name="connsiteX7" fmla="*/ 508778 w 539466"/>
              <a:gd name="connsiteY7" fmla="*/ 354745 h 430641"/>
              <a:gd name="connsiteX8" fmla="*/ 22612 w 539466"/>
              <a:gd name="connsiteY8" fmla="*/ 340212 h 430641"/>
              <a:gd name="connsiteX9" fmla="*/ 515239 w 539466"/>
              <a:gd name="connsiteY9" fmla="*/ 340212 h 430641"/>
              <a:gd name="connsiteX10" fmla="*/ 528160 w 539466"/>
              <a:gd name="connsiteY10" fmla="*/ 349901 h 430641"/>
              <a:gd name="connsiteX11" fmla="*/ 537851 w 539466"/>
              <a:gd name="connsiteY11" fmla="*/ 388656 h 430641"/>
              <a:gd name="connsiteX12" fmla="*/ 539466 w 539466"/>
              <a:gd name="connsiteY12" fmla="*/ 393501 h 430641"/>
              <a:gd name="connsiteX13" fmla="*/ 539466 w 539466"/>
              <a:gd name="connsiteY13" fmla="*/ 417723 h 430641"/>
              <a:gd name="connsiteX14" fmla="*/ 526545 w 539466"/>
              <a:gd name="connsiteY14" fmla="*/ 430641 h 430641"/>
              <a:gd name="connsiteX15" fmla="*/ 12921 w 539466"/>
              <a:gd name="connsiteY15" fmla="*/ 430641 h 430641"/>
              <a:gd name="connsiteX16" fmla="*/ 0 w 539466"/>
              <a:gd name="connsiteY16" fmla="*/ 417723 h 430641"/>
              <a:gd name="connsiteX17" fmla="*/ 0 w 539466"/>
              <a:gd name="connsiteY17" fmla="*/ 393501 h 430641"/>
              <a:gd name="connsiteX18" fmla="*/ 1615 w 539466"/>
              <a:gd name="connsiteY18" fmla="*/ 388656 h 430641"/>
              <a:gd name="connsiteX19" fmla="*/ 9691 w 539466"/>
              <a:gd name="connsiteY19" fmla="*/ 349901 h 430641"/>
              <a:gd name="connsiteX20" fmla="*/ 22612 w 539466"/>
              <a:gd name="connsiteY20" fmla="*/ 340212 h 430641"/>
              <a:gd name="connsiteX21" fmla="*/ 339174 w 539466"/>
              <a:gd name="connsiteY21" fmla="*/ 171013 h 430641"/>
              <a:gd name="connsiteX22" fmla="*/ 340789 w 539466"/>
              <a:gd name="connsiteY22" fmla="*/ 171013 h 430641"/>
              <a:gd name="connsiteX23" fmla="*/ 416685 w 539466"/>
              <a:gd name="connsiteY23" fmla="*/ 191945 h 430641"/>
              <a:gd name="connsiteX24" fmla="*/ 418299 w 539466"/>
              <a:gd name="connsiteY24" fmla="*/ 191945 h 430641"/>
              <a:gd name="connsiteX25" fmla="*/ 418299 w 539466"/>
              <a:gd name="connsiteY25" fmla="*/ 193556 h 430641"/>
              <a:gd name="connsiteX26" fmla="*/ 418299 w 539466"/>
              <a:gd name="connsiteY26" fmla="*/ 195166 h 430641"/>
              <a:gd name="connsiteX27" fmla="*/ 389233 w 539466"/>
              <a:gd name="connsiteY27" fmla="*/ 204827 h 430641"/>
              <a:gd name="connsiteX28" fmla="*/ 429603 w 539466"/>
              <a:gd name="connsiteY28" fmla="*/ 245081 h 430641"/>
              <a:gd name="connsiteX29" fmla="*/ 429603 w 539466"/>
              <a:gd name="connsiteY29" fmla="*/ 246691 h 430641"/>
              <a:gd name="connsiteX30" fmla="*/ 416685 w 539466"/>
              <a:gd name="connsiteY30" fmla="*/ 261183 h 430641"/>
              <a:gd name="connsiteX31" fmla="*/ 413455 w 539466"/>
              <a:gd name="connsiteY31" fmla="*/ 261183 h 430641"/>
              <a:gd name="connsiteX32" fmla="*/ 373085 w 539466"/>
              <a:gd name="connsiteY32" fmla="*/ 220929 h 430641"/>
              <a:gd name="connsiteX33" fmla="*/ 368240 w 539466"/>
              <a:gd name="connsiteY33" fmla="*/ 254742 h 430641"/>
              <a:gd name="connsiteX34" fmla="*/ 366626 w 539466"/>
              <a:gd name="connsiteY34" fmla="*/ 254742 h 430641"/>
              <a:gd name="connsiteX35" fmla="*/ 365011 w 539466"/>
              <a:gd name="connsiteY35" fmla="*/ 253132 h 430641"/>
              <a:gd name="connsiteX36" fmla="*/ 339174 w 539466"/>
              <a:gd name="connsiteY36" fmla="*/ 172623 h 430641"/>
              <a:gd name="connsiteX37" fmla="*/ 339174 w 539466"/>
              <a:gd name="connsiteY37" fmla="*/ 171013 h 430641"/>
              <a:gd name="connsiteX38" fmla="*/ 50166 w 539466"/>
              <a:gd name="connsiteY38" fmla="*/ 40313 h 430641"/>
              <a:gd name="connsiteX39" fmla="*/ 50166 w 539466"/>
              <a:gd name="connsiteY39" fmla="*/ 293479 h 430641"/>
              <a:gd name="connsiteX40" fmla="*/ 491114 w 539466"/>
              <a:gd name="connsiteY40" fmla="*/ 293479 h 430641"/>
              <a:gd name="connsiteX41" fmla="*/ 491114 w 539466"/>
              <a:gd name="connsiteY41" fmla="*/ 40313 h 430641"/>
              <a:gd name="connsiteX42" fmla="*/ 30783 w 539466"/>
              <a:gd name="connsiteY42" fmla="*/ 0 h 430641"/>
              <a:gd name="connsiteX43" fmla="*/ 510497 w 539466"/>
              <a:gd name="connsiteY43" fmla="*/ 0 h 430641"/>
              <a:gd name="connsiteX44" fmla="*/ 529879 w 539466"/>
              <a:gd name="connsiteY44" fmla="*/ 20963 h 430641"/>
              <a:gd name="connsiteX45" fmla="*/ 529879 w 539466"/>
              <a:gd name="connsiteY45" fmla="*/ 312829 h 430641"/>
              <a:gd name="connsiteX46" fmla="*/ 510497 w 539466"/>
              <a:gd name="connsiteY46" fmla="*/ 332179 h 430641"/>
              <a:gd name="connsiteX47" fmla="*/ 30783 w 539466"/>
              <a:gd name="connsiteY47" fmla="*/ 332179 h 430641"/>
              <a:gd name="connsiteX48" fmla="*/ 11401 w 539466"/>
              <a:gd name="connsiteY48" fmla="*/ 312829 h 430641"/>
              <a:gd name="connsiteX49" fmla="*/ 11401 w 539466"/>
              <a:gd name="connsiteY49" fmla="*/ 20963 h 430641"/>
              <a:gd name="connsiteX50" fmla="*/ 30783 w 539466"/>
              <a:gd name="connsiteY50" fmla="*/ 0 h 43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39466" h="430641">
                <a:moveTo>
                  <a:pt x="208357" y="395115"/>
                </a:moveTo>
                <a:lnTo>
                  <a:pt x="203511" y="422567"/>
                </a:lnTo>
                <a:lnTo>
                  <a:pt x="331109" y="422567"/>
                </a:lnTo>
                <a:lnTo>
                  <a:pt x="318188" y="395115"/>
                </a:lnTo>
                <a:close/>
                <a:moveTo>
                  <a:pt x="30688" y="354745"/>
                </a:moveTo>
                <a:lnTo>
                  <a:pt x="22612" y="385427"/>
                </a:lnTo>
                <a:lnTo>
                  <a:pt x="518469" y="385427"/>
                </a:lnTo>
                <a:lnTo>
                  <a:pt x="508778" y="354745"/>
                </a:lnTo>
                <a:close/>
                <a:moveTo>
                  <a:pt x="22612" y="340212"/>
                </a:moveTo>
                <a:lnTo>
                  <a:pt x="515239" y="340212"/>
                </a:lnTo>
                <a:cubicBezTo>
                  <a:pt x="521699" y="340212"/>
                  <a:pt x="526545" y="343442"/>
                  <a:pt x="528160" y="349901"/>
                </a:cubicBezTo>
                <a:lnTo>
                  <a:pt x="537851" y="388656"/>
                </a:lnTo>
                <a:cubicBezTo>
                  <a:pt x="539466" y="390271"/>
                  <a:pt x="539466" y="391886"/>
                  <a:pt x="539466" y="393501"/>
                </a:cubicBezTo>
                <a:lnTo>
                  <a:pt x="539466" y="417723"/>
                </a:lnTo>
                <a:cubicBezTo>
                  <a:pt x="539466" y="425797"/>
                  <a:pt x="533005" y="430641"/>
                  <a:pt x="526545" y="430641"/>
                </a:cubicBezTo>
                <a:lnTo>
                  <a:pt x="12921" y="430641"/>
                </a:lnTo>
                <a:cubicBezTo>
                  <a:pt x="6461" y="430641"/>
                  <a:pt x="0" y="425797"/>
                  <a:pt x="0" y="417723"/>
                </a:cubicBezTo>
                <a:lnTo>
                  <a:pt x="0" y="393501"/>
                </a:lnTo>
                <a:cubicBezTo>
                  <a:pt x="0" y="391886"/>
                  <a:pt x="0" y="390271"/>
                  <a:pt x="1615" y="388656"/>
                </a:cubicBezTo>
                <a:lnTo>
                  <a:pt x="9691" y="349901"/>
                </a:lnTo>
                <a:cubicBezTo>
                  <a:pt x="11306" y="343442"/>
                  <a:pt x="17767" y="340212"/>
                  <a:pt x="22612" y="340212"/>
                </a:cubicBezTo>
                <a:close/>
                <a:moveTo>
                  <a:pt x="339174" y="171013"/>
                </a:moveTo>
                <a:cubicBezTo>
                  <a:pt x="340789" y="171013"/>
                  <a:pt x="340789" y="171013"/>
                  <a:pt x="340789" y="171013"/>
                </a:cubicBezTo>
                <a:lnTo>
                  <a:pt x="416685" y="191945"/>
                </a:lnTo>
                <a:cubicBezTo>
                  <a:pt x="416685" y="191945"/>
                  <a:pt x="418299" y="191945"/>
                  <a:pt x="418299" y="191945"/>
                </a:cubicBezTo>
                <a:cubicBezTo>
                  <a:pt x="418299" y="191945"/>
                  <a:pt x="418299" y="193556"/>
                  <a:pt x="418299" y="193556"/>
                </a:cubicBezTo>
                <a:cubicBezTo>
                  <a:pt x="418299" y="193556"/>
                  <a:pt x="418299" y="193556"/>
                  <a:pt x="418299" y="195166"/>
                </a:cubicBezTo>
                <a:lnTo>
                  <a:pt x="389233" y="204827"/>
                </a:lnTo>
                <a:lnTo>
                  <a:pt x="429603" y="245081"/>
                </a:lnTo>
                <a:cubicBezTo>
                  <a:pt x="429603" y="245081"/>
                  <a:pt x="429603" y="246691"/>
                  <a:pt x="429603" y="246691"/>
                </a:cubicBezTo>
                <a:lnTo>
                  <a:pt x="416685" y="261183"/>
                </a:lnTo>
                <a:cubicBezTo>
                  <a:pt x="415070" y="261183"/>
                  <a:pt x="413455" y="261183"/>
                  <a:pt x="413455" y="261183"/>
                </a:cubicBezTo>
                <a:lnTo>
                  <a:pt x="373085" y="220929"/>
                </a:lnTo>
                <a:lnTo>
                  <a:pt x="368240" y="254742"/>
                </a:lnTo>
                <a:cubicBezTo>
                  <a:pt x="366626" y="254742"/>
                  <a:pt x="366626" y="254742"/>
                  <a:pt x="366626" y="254742"/>
                </a:cubicBezTo>
                <a:cubicBezTo>
                  <a:pt x="365011" y="254742"/>
                  <a:pt x="365011" y="254742"/>
                  <a:pt x="365011" y="253132"/>
                </a:cubicBezTo>
                <a:lnTo>
                  <a:pt x="339174" y="172623"/>
                </a:lnTo>
                <a:cubicBezTo>
                  <a:pt x="339174" y="172623"/>
                  <a:pt x="339174" y="172623"/>
                  <a:pt x="339174" y="171013"/>
                </a:cubicBezTo>
                <a:close/>
                <a:moveTo>
                  <a:pt x="50166" y="40313"/>
                </a:moveTo>
                <a:lnTo>
                  <a:pt x="50166" y="293479"/>
                </a:lnTo>
                <a:lnTo>
                  <a:pt x="491114" y="293479"/>
                </a:lnTo>
                <a:lnTo>
                  <a:pt x="491114" y="40313"/>
                </a:lnTo>
                <a:close/>
                <a:moveTo>
                  <a:pt x="30783" y="0"/>
                </a:moveTo>
                <a:lnTo>
                  <a:pt x="510497" y="0"/>
                </a:lnTo>
                <a:cubicBezTo>
                  <a:pt x="521803" y="0"/>
                  <a:pt x="529879" y="9675"/>
                  <a:pt x="529879" y="20963"/>
                </a:cubicBezTo>
                <a:lnTo>
                  <a:pt x="529879" y="312829"/>
                </a:lnTo>
                <a:cubicBezTo>
                  <a:pt x="529879" y="324116"/>
                  <a:pt x="521803" y="332179"/>
                  <a:pt x="510497" y="332179"/>
                </a:cubicBezTo>
                <a:lnTo>
                  <a:pt x="30783" y="332179"/>
                </a:lnTo>
                <a:cubicBezTo>
                  <a:pt x="19477" y="332179"/>
                  <a:pt x="11401" y="324116"/>
                  <a:pt x="11401" y="312829"/>
                </a:cubicBezTo>
                <a:lnTo>
                  <a:pt x="11401" y="20963"/>
                </a:lnTo>
                <a:cubicBezTo>
                  <a:pt x="11401" y="9675"/>
                  <a:pt x="19477" y="0"/>
                  <a:pt x="30783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 fontScale="600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cxnSp>
        <p:nvCxnSpPr>
          <p:cNvPr id="174" name="直接连接符 173"/>
          <p:cNvCxnSpPr/>
          <p:nvPr/>
        </p:nvCxnSpPr>
        <p:spPr>
          <a:xfrm>
            <a:off x="3128010" y="2842260"/>
            <a:ext cx="0" cy="134937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/>
          <p:cNvCxnSpPr/>
          <p:nvPr/>
        </p:nvCxnSpPr>
        <p:spPr>
          <a:xfrm>
            <a:off x="6123940" y="2842260"/>
            <a:ext cx="0" cy="134937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94" name="稻壳儿原创设计师【幻雨工作室】_1"/>
          <p:cNvSpPr/>
          <p:nvPr/>
        </p:nvSpPr>
        <p:spPr>
          <a:xfrm>
            <a:off x="913130" y="899267"/>
            <a:ext cx="214866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rtl="0">
              <a:defRPr/>
            </a:pPr>
            <a:r>
              <a:rPr lang="zh-CN" altLang="en-US" sz="24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安全领导力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13130" y="1445895"/>
            <a:ext cx="4203065" cy="758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 fontAlgn="auto">
              <a:lnSpc>
                <a:spcPts val="2600"/>
              </a:lnSpc>
              <a:spcBef>
                <a:spcPct val="0"/>
              </a:spcBef>
              <a:buNone/>
            </a:pPr>
            <a:r>
              <a:rPr lang="zh-CN" altLang="zh-CN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安全领导力就是在正确的方向下，运用一切资源为我所用，最终达到安全结果的能力！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30250" y="3601613"/>
            <a:ext cx="2190750" cy="6299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rtl="0" fontAlgn="auto">
              <a:lnSpc>
                <a:spcPts val="2100"/>
              </a:lnSpc>
              <a:defRPr/>
            </a:pPr>
            <a:r>
              <a:rPr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/>
                <a:sym typeface="Century Gothic" panose="020B0502020202020204" pitchFamily="34" charset="0"/>
              </a:rPr>
              <a:t>是安全战略、是安全方向，是十字路口的选择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340480" y="3601613"/>
            <a:ext cx="2643188" cy="861774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rtl="0" fontAlgn="auto">
              <a:lnSpc>
                <a:spcPts val="1950"/>
              </a:lnSpc>
              <a:defRPr/>
            </a:pPr>
            <a:r>
              <a:rPr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/>
                <a:sym typeface="Century Gothic" panose="020B0502020202020204" pitchFamily="34" charset="0"/>
              </a:rPr>
              <a:t>是执行。用对的人、对的系统、对的机制、对的文化，达到想要的安全结果的过程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70320" y="3601720"/>
            <a:ext cx="2145030" cy="648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rtl="0" fontAlgn="auto">
              <a:lnSpc>
                <a:spcPts val="2175"/>
              </a:lnSpc>
              <a:defRPr/>
            </a:pPr>
            <a:r>
              <a:rPr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/>
                <a:sym typeface="Century Gothic" panose="020B0502020202020204" pitchFamily="34" charset="0"/>
              </a:rPr>
              <a:t>是不折不扣达到结果的信念和能力</a:t>
            </a:r>
          </a:p>
        </p:txBody>
      </p:sp>
      <p:sp>
        <p:nvSpPr>
          <p:cNvPr id="159" name="文本框 158"/>
          <p:cNvSpPr txBox="1"/>
          <p:nvPr/>
        </p:nvSpPr>
        <p:spPr>
          <a:xfrm>
            <a:off x="1729740" y="319532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领</a:t>
            </a:r>
            <a:endParaRPr lang="zh-CN" altLang="en-US"/>
          </a:p>
        </p:txBody>
      </p:sp>
      <p:sp>
        <p:nvSpPr>
          <p:cNvPr id="160" name="文本框 159"/>
          <p:cNvSpPr txBox="1"/>
          <p:nvPr/>
        </p:nvSpPr>
        <p:spPr>
          <a:xfrm>
            <a:off x="4366260" y="319532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导</a:t>
            </a:r>
            <a:endParaRPr lang="zh-CN" altLang="en-US"/>
          </a:p>
        </p:txBody>
      </p:sp>
      <p:sp>
        <p:nvSpPr>
          <p:cNvPr id="161" name="文本框 160"/>
          <p:cNvSpPr txBox="1"/>
          <p:nvPr/>
        </p:nvSpPr>
        <p:spPr>
          <a:xfrm>
            <a:off x="7063740" y="319532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13130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</a:t>
            </a:r>
            <a:r>
              <a:rPr lang="en-US" alt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—</a:t>
            </a: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关于领导力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300" y="3239770"/>
            <a:ext cx="2312670" cy="841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rtl="0" fontAlgn="auto">
              <a:lnSpc>
                <a:spcPts val="1950"/>
              </a:lnSpc>
              <a:spcBef>
                <a:spcPts val="750"/>
              </a:spcBef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entury Gothic" panose="020B0502020202020204" pitchFamily="34" charset="0"/>
              </a:rPr>
              <a:t>领导者要善于倾听，要换位思考，好的领导者总是好的倾听者</a:t>
            </a:r>
            <a:endParaRPr lang="zh-CN" altLang="en-US"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3750" y="3102610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rtl="0" fontAlgn="auto">
              <a:lnSpc>
                <a:spcPct val="150000"/>
              </a:lnSpc>
              <a:spcBef>
                <a:spcPts val="750"/>
              </a:spcBef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entury Gothic" panose="020B0502020202020204" pitchFamily="34" charset="0"/>
              </a:rPr>
              <a:t>领导者的影响力首先来源于对他人的尊重</a:t>
            </a:r>
            <a:endParaRPr lang="zh-CN" altLang="en-US"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7920" y="3239770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rtl="0" fontAlgn="auto">
              <a:lnSpc>
                <a:spcPct val="100000"/>
              </a:lnSpc>
              <a:spcBef>
                <a:spcPts val="700"/>
              </a:spcBef>
              <a:defRPr/>
            </a:pPr>
            <a:r>
              <a:rPr lang="zh-CN" altLang="en-US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entury Gothic" panose="020B0502020202020204" pitchFamily="34" charset="0"/>
              </a:rPr>
              <a:t>领导者要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Century Gothic" panose="020B0502020202020204" pitchFamily="34" charset="0"/>
              </a:rPr>
              <a:t>不断提升自己的领导才能，掌握安全生产知识</a:t>
            </a:r>
            <a:endParaRPr lang="zh-CN" altLang="en-US">
              <a:effectLst/>
            </a:endParaRPr>
          </a:p>
        </p:txBody>
      </p:sp>
      <p:grpSp>
        <p:nvGrpSpPr>
          <p:cNvPr id="6" name="8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95299" y="1455882"/>
            <a:ext cx="8087939" cy="1125134"/>
            <a:chOff x="660399" y="2794187"/>
            <a:chExt cx="10783918" cy="1500179"/>
          </a:xfrm>
        </p:grpSpPr>
        <p:sp>
          <p:nvSpPr>
            <p:cNvPr id="7" name="îṡľiḍé"/>
            <p:cNvSpPr/>
            <p:nvPr/>
          </p:nvSpPr>
          <p:spPr>
            <a:xfrm rot="5400000">
              <a:off x="5488461" y="2794186"/>
              <a:ext cx="1298800" cy="1301206"/>
            </a:xfrm>
            <a:custGeom>
              <a:avLst/>
              <a:gdLst>
                <a:gd name="connsiteX0" fmla="*/ 131121 w 3124913"/>
                <a:gd name="connsiteY0" fmla="*/ 1249162 h 3130701"/>
                <a:gd name="connsiteX1" fmla="*/ 132370 w 3124913"/>
                <a:gd name="connsiteY1" fmla="*/ 1247913 h 3130701"/>
                <a:gd name="connsiteX2" fmla="*/ 1249163 w 3124913"/>
                <a:gd name="connsiteY2" fmla="*/ 131120 h 3130701"/>
                <a:gd name="connsiteX3" fmla="*/ 1882271 w 3124913"/>
                <a:gd name="connsiteY3" fmla="*/ 131120 h 3130701"/>
                <a:gd name="connsiteX4" fmla="*/ 1882271 w 3124913"/>
                <a:gd name="connsiteY4" fmla="*/ 764228 h 3130701"/>
                <a:gd name="connsiteX5" fmla="*/ 1516049 w 3124913"/>
                <a:gd name="connsiteY5" fmla="*/ 1130450 h 3130701"/>
                <a:gd name="connsiteX6" fmla="*/ 2677238 w 3124913"/>
                <a:gd name="connsiteY6" fmla="*/ 1130450 h 3130701"/>
                <a:gd name="connsiteX7" fmla="*/ 3124913 w 3124913"/>
                <a:gd name="connsiteY7" fmla="*/ 1578125 h 3130701"/>
                <a:gd name="connsiteX8" fmla="*/ 2677238 w 3124913"/>
                <a:gd name="connsiteY8" fmla="*/ 2025800 h 3130701"/>
                <a:gd name="connsiteX9" fmla="*/ 1545864 w 3124913"/>
                <a:gd name="connsiteY9" fmla="*/ 2025800 h 3130701"/>
                <a:gd name="connsiteX10" fmla="*/ 1883520 w 3124913"/>
                <a:gd name="connsiteY10" fmla="*/ 2363456 h 3130701"/>
                <a:gd name="connsiteX11" fmla="*/ 1883520 w 3124913"/>
                <a:gd name="connsiteY11" fmla="*/ 2999063 h 3130701"/>
                <a:gd name="connsiteX12" fmla="*/ 1247913 w 3124913"/>
                <a:gd name="connsiteY12" fmla="*/ 2999063 h 3130701"/>
                <a:gd name="connsiteX13" fmla="*/ 132370 w 3124913"/>
                <a:gd name="connsiteY13" fmla="*/ 1883520 h 3130701"/>
                <a:gd name="connsiteX14" fmla="*/ 131809 w 3124913"/>
                <a:gd name="connsiteY14" fmla="*/ 1882832 h 3130701"/>
                <a:gd name="connsiteX15" fmla="*/ 131121 w 3124913"/>
                <a:gd name="connsiteY15" fmla="*/ 1882270 h 3130701"/>
                <a:gd name="connsiteX16" fmla="*/ 131121 w 3124913"/>
                <a:gd name="connsiteY16" fmla="*/ 1249162 h 313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24913" h="3130701">
                  <a:moveTo>
                    <a:pt x="131121" y="1249162"/>
                  </a:moveTo>
                  <a:lnTo>
                    <a:pt x="132370" y="1247913"/>
                  </a:lnTo>
                  <a:lnTo>
                    <a:pt x="1249163" y="131120"/>
                  </a:lnTo>
                  <a:cubicBezTo>
                    <a:pt x="1423991" y="-43707"/>
                    <a:pt x="1707443" y="-43707"/>
                    <a:pt x="1882271" y="131120"/>
                  </a:cubicBezTo>
                  <a:cubicBezTo>
                    <a:pt x="2057099" y="305948"/>
                    <a:pt x="2057099" y="589401"/>
                    <a:pt x="1882271" y="764228"/>
                  </a:cubicBezTo>
                  <a:lnTo>
                    <a:pt x="1516049" y="1130450"/>
                  </a:lnTo>
                  <a:lnTo>
                    <a:pt x="2677238" y="1130450"/>
                  </a:lnTo>
                  <a:cubicBezTo>
                    <a:pt x="2924482" y="1130450"/>
                    <a:pt x="3124913" y="1330881"/>
                    <a:pt x="3124913" y="1578125"/>
                  </a:cubicBezTo>
                  <a:cubicBezTo>
                    <a:pt x="3124913" y="1825369"/>
                    <a:pt x="2924482" y="2025800"/>
                    <a:pt x="2677238" y="2025800"/>
                  </a:cubicBezTo>
                  <a:lnTo>
                    <a:pt x="1545864" y="2025800"/>
                  </a:lnTo>
                  <a:lnTo>
                    <a:pt x="1883520" y="2363456"/>
                  </a:lnTo>
                  <a:cubicBezTo>
                    <a:pt x="2059038" y="2538974"/>
                    <a:pt x="2059038" y="2823545"/>
                    <a:pt x="1883520" y="2999063"/>
                  </a:cubicBezTo>
                  <a:cubicBezTo>
                    <a:pt x="1708002" y="3174581"/>
                    <a:pt x="1423431" y="3174581"/>
                    <a:pt x="1247913" y="2999063"/>
                  </a:cubicBezTo>
                  <a:lnTo>
                    <a:pt x="132370" y="1883520"/>
                  </a:lnTo>
                  <a:lnTo>
                    <a:pt x="131809" y="1882832"/>
                  </a:lnTo>
                  <a:lnTo>
                    <a:pt x="131121" y="1882270"/>
                  </a:lnTo>
                  <a:cubicBezTo>
                    <a:pt x="-43707" y="1707442"/>
                    <a:pt x="-43707" y="1423990"/>
                    <a:pt x="131121" y="1249162"/>
                  </a:cubicBezTo>
                  <a:close/>
                </a:path>
              </a:pathLst>
            </a:cu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" name="íšḷíḋé"/>
            <p:cNvSpPr/>
            <p:nvPr/>
          </p:nvSpPr>
          <p:spPr>
            <a:xfrm rot="2700000">
              <a:off x="1552422" y="2794189"/>
              <a:ext cx="1298796" cy="1301202"/>
            </a:xfrm>
            <a:custGeom>
              <a:avLst/>
              <a:gdLst>
                <a:gd name="connsiteX0" fmla="*/ 131121 w 3124913"/>
                <a:gd name="connsiteY0" fmla="*/ 1249162 h 3130701"/>
                <a:gd name="connsiteX1" fmla="*/ 132370 w 3124913"/>
                <a:gd name="connsiteY1" fmla="*/ 1247913 h 3130701"/>
                <a:gd name="connsiteX2" fmla="*/ 1249163 w 3124913"/>
                <a:gd name="connsiteY2" fmla="*/ 131120 h 3130701"/>
                <a:gd name="connsiteX3" fmla="*/ 1882271 w 3124913"/>
                <a:gd name="connsiteY3" fmla="*/ 131120 h 3130701"/>
                <a:gd name="connsiteX4" fmla="*/ 1882271 w 3124913"/>
                <a:gd name="connsiteY4" fmla="*/ 764228 h 3130701"/>
                <a:gd name="connsiteX5" fmla="*/ 1516049 w 3124913"/>
                <a:gd name="connsiteY5" fmla="*/ 1130450 h 3130701"/>
                <a:gd name="connsiteX6" fmla="*/ 2677238 w 3124913"/>
                <a:gd name="connsiteY6" fmla="*/ 1130450 h 3130701"/>
                <a:gd name="connsiteX7" fmla="*/ 3124913 w 3124913"/>
                <a:gd name="connsiteY7" fmla="*/ 1578125 h 3130701"/>
                <a:gd name="connsiteX8" fmla="*/ 2677238 w 3124913"/>
                <a:gd name="connsiteY8" fmla="*/ 2025800 h 3130701"/>
                <a:gd name="connsiteX9" fmla="*/ 1545864 w 3124913"/>
                <a:gd name="connsiteY9" fmla="*/ 2025800 h 3130701"/>
                <a:gd name="connsiteX10" fmla="*/ 1883520 w 3124913"/>
                <a:gd name="connsiteY10" fmla="*/ 2363456 h 3130701"/>
                <a:gd name="connsiteX11" fmla="*/ 1883520 w 3124913"/>
                <a:gd name="connsiteY11" fmla="*/ 2999063 h 3130701"/>
                <a:gd name="connsiteX12" fmla="*/ 1247913 w 3124913"/>
                <a:gd name="connsiteY12" fmla="*/ 2999063 h 3130701"/>
                <a:gd name="connsiteX13" fmla="*/ 132370 w 3124913"/>
                <a:gd name="connsiteY13" fmla="*/ 1883520 h 3130701"/>
                <a:gd name="connsiteX14" fmla="*/ 131809 w 3124913"/>
                <a:gd name="connsiteY14" fmla="*/ 1882832 h 3130701"/>
                <a:gd name="connsiteX15" fmla="*/ 131121 w 3124913"/>
                <a:gd name="connsiteY15" fmla="*/ 1882270 h 3130701"/>
                <a:gd name="connsiteX16" fmla="*/ 131121 w 3124913"/>
                <a:gd name="connsiteY16" fmla="*/ 1249162 h 313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24913" h="3130701">
                  <a:moveTo>
                    <a:pt x="131121" y="1249162"/>
                  </a:moveTo>
                  <a:lnTo>
                    <a:pt x="132370" y="1247913"/>
                  </a:lnTo>
                  <a:lnTo>
                    <a:pt x="1249163" y="131120"/>
                  </a:lnTo>
                  <a:cubicBezTo>
                    <a:pt x="1423991" y="-43707"/>
                    <a:pt x="1707443" y="-43707"/>
                    <a:pt x="1882271" y="131120"/>
                  </a:cubicBezTo>
                  <a:cubicBezTo>
                    <a:pt x="2057099" y="305948"/>
                    <a:pt x="2057099" y="589401"/>
                    <a:pt x="1882271" y="764228"/>
                  </a:cubicBezTo>
                  <a:lnTo>
                    <a:pt x="1516049" y="1130450"/>
                  </a:lnTo>
                  <a:lnTo>
                    <a:pt x="2677238" y="1130450"/>
                  </a:lnTo>
                  <a:cubicBezTo>
                    <a:pt x="2924482" y="1130450"/>
                    <a:pt x="3124913" y="1330881"/>
                    <a:pt x="3124913" y="1578125"/>
                  </a:cubicBezTo>
                  <a:cubicBezTo>
                    <a:pt x="3124913" y="1825369"/>
                    <a:pt x="2924482" y="2025800"/>
                    <a:pt x="2677238" y="2025800"/>
                  </a:cubicBezTo>
                  <a:lnTo>
                    <a:pt x="1545864" y="2025800"/>
                  </a:lnTo>
                  <a:lnTo>
                    <a:pt x="1883520" y="2363456"/>
                  </a:lnTo>
                  <a:cubicBezTo>
                    <a:pt x="2059038" y="2538974"/>
                    <a:pt x="2059038" y="2823545"/>
                    <a:pt x="1883520" y="2999063"/>
                  </a:cubicBezTo>
                  <a:cubicBezTo>
                    <a:pt x="1708002" y="3174581"/>
                    <a:pt x="1423431" y="3174581"/>
                    <a:pt x="1247913" y="2999063"/>
                  </a:cubicBezTo>
                  <a:lnTo>
                    <a:pt x="132370" y="1883520"/>
                  </a:lnTo>
                  <a:lnTo>
                    <a:pt x="131809" y="1882832"/>
                  </a:lnTo>
                  <a:lnTo>
                    <a:pt x="131121" y="1882270"/>
                  </a:lnTo>
                  <a:cubicBezTo>
                    <a:pt x="-43707" y="1707442"/>
                    <a:pt x="-43707" y="1423990"/>
                    <a:pt x="131121" y="124916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" name="îṥľiḍè"/>
            <p:cNvSpPr/>
            <p:nvPr/>
          </p:nvSpPr>
          <p:spPr>
            <a:xfrm rot="18900000" flipH="1">
              <a:off x="9253499" y="2794187"/>
              <a:ext cx="1298794" cy="1301202"/>
            </a:xfrm>
            <a:custGeom>
              <a:avLst/>
              <a:gdLst>
                <a:gd name="connsiteX0" fmla="*/ 131121 w 3124913"/>
                <a:gd name="connsiteY0" fmla="*/ 1249162 h 3130701"/>
                <a:gd name="connsiteX1" fmla="*/ 132370 w 3124913"/>
                <a:gd name="connsiteY1" fmla="*/ 1247913 h 3130701"/>
                <a:gd name="connsiteX2" fmla="*/ 1249163 w 3124913"/>
                <a:gd name="connsiteY2" fmla="*/ 131120 h 3130701"/>
                <a:gd name="connsiteX3" fmla="*/ 1882271 w 3124913"/>
                <a:gd name="connsiteY3" fmla="*/ 131120 h 3130701"/>
                <a:gd name="connsiteX4" fmla="*/ 1882271 w 3124913"/>
                <a:gd name="connsiteY4" fmla="*/ 764228 h 3130701"/>
                <a:gd name="connsiteX5" fmla="*/ 1516049 w 3124913"/>
                <a:gd name="connsiteY5" fmla="*/ 1130450 h 3130701"/>
                <a:gd name="connsiteX6" fmla="*/ 2677238 w 3124913"/>
                <a:gd name="connsiteY6" fmla="*/ 1130450 h 3130701"/>
                <a:gd name="connsiteX7" fmla="*/ 3124913 w 3124913"/>
                <a:gd name="connsiteY7" fmla="*/ 1578125 h 3130701"/>
                <a:gd name="connsiteX8" fmla="*/ 2677238 w 3124913"/>
                <a:gd name="connsiteY8" fmla="*/ 2025800 h 3130701"/>
                <a:gd name="connsiteX9" fmla="*/ 1545864 w 3124913"/>
                <a:gd name="connsiteY9" fmla="*/ 2025800 h 3130701"/>
                <a:gd name="connsiteX10" fmla="*/ 1883520 w 3124913"/>
                <a:gd name="connsiteY10" fmla="*/ 2363456 h 3130701"/>
                <a:gd name="connsiteX11" fmla="*/ 1883520 w 3124913"/>
                <a:gd name="connsiteY11" fmla="*/ 2999063 h 3130701"/>
                <a:gd name="connsiteX12" fmla="*/ 1247913 w 3124913"/>
                <a:gd name="connsiteY12" fmla="*/ 2999063 h 3130701"/>
                <a:gd name="connsiteX13" fmla="*/ 132370 w 3124913"/>
                <a:gd name="connsiteY13" fmla="*/ 1883520 h 3130701"/>
                <a:gd name="connsiteX14" fmla="*/ 131809 w 3124913"/>
                <a:gd name="connsiteY14" fmla="*/ 1882832 h 3130701"/>
                <a:gd name="connsiteX15" fmla="*/ 131121 w 3124913"/>
                <a:gd name="connsiteY15" fmla="*/ 1882270 h 3130701"/>
                <a:gd name="connsiteX16" fmla="*/ 131121 w 3124913"/>
                <a:gd name="connsiteY16" fmla="*/ 1249162 h 313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24913" h="3130701">
                  <a:moveTo>
                    <a:pt x="131121" y="1249162"/>
                  </a:moveTo>
                  <a:lnTo>
                    <a:pt x="132370" y="1247913"/>
                  </a:lnTo>
                  <a:lnTo>
                    <a:pt x="1249163" y="131120"/>
                  </a:lnTo>
                  <a:cubicBezTo>
                    <a:pt x="1423991" y="-43707"/>
                    <a:pt x="1707443" y="-43707"/>
                    <a:pt x="1882271" y="131120"/>
                  </a:cubicBezTo>
                  <a:cubicBezTo>
                    <a:pt x="2057099" y="305948"/>
                    <a:pt x="2057099" y="589401"/>
                    <a:pt x="1882271" y="764228"/>
                  </a:cubicBezTo>
                  <a:lnTo>
                    <a:pt x="1516049" y="1130450"/>
                  </a:lnTo>
                  <a:lnTo>
                    <a:pt x="2677238" y="1130450"/>
                  </a:lnTo>
                  <a:cubicBezTo>
                    <a:pt x="2924482" y="1130450"/>
                    <a:pt x="3124913" y="1330881"/>
                    <a:pt x="3124913" y="1578125"/>
                  </a:cubicBezTo>
                  <a:cubicBezTo>
                    <a:pt x="3124913" y="1825369"/>
                    <a:pt x="2924482" y="2025800"/>
                    <a:pt x="2677238" y="2025800"/>
                  </a:cubicBezTo>
                  <a:lnTo>
                    <a:pt x="1545864" y="2025800"/>
                  </a:lnTo>
                  <a:lnTo>
                    <a:pt x="1883520" y="2363456"/>
                  </a:lnTo>
                  <a:cubicBezTo>
                    <a:pt x="2059038" y="2538974"/>
                    <a:pt x="2059038" y="2823545"/>
                    <a:pt x="1883520" y="2999063"/>
                  </a:cubicBezTo>
                  <a:cubicBezTo>
                    <a:pt x="1708002" y="3174581"/>
                    <a:pt x="1423431" y="3174581"/>
                    <a:pt x="1247913" y="2999063"/>
                  </a:cubicBezTo>
                  <a:lnTo>
                    <a:pt x="132370" y="1883520"/>
                  </a:lnTo>
                  <a:lnTo>
                    <a:pt x="131809" y="1882832"/>
                  </a:lnTo>
                  <a:lnTo>
                    <a:pt x="131121" y="1882270"/>
                  </a:lnTo>
                  <a:cubicBezTo>
                    <a:pt x="-43707" y="1707442"/>
                    <a:pt x="-43707" y="1423990"/>
                    <a:pt x="131121" y="124916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6" name="iṧḷîḑe"/>
            <p:cNvSpPr/>
            <p:nvPr/>
          </p:nvSpPr>
          <p:spPr>
            <a:xfrm>
              <a:off x="660399" y="4170541"/>
              <a:ext cx="3082842" cy="1238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" name="î$ḷîdê"/>
            <p:cNvSpPr/>
            <p:nvPr/>
          </p:nvSpPr>
          <p:spPr>
            <a:xfrm>
              <a:off x="4596440" y="4170541"/>
              <a:ext cx="3082842" cy="123825"/>
            </a:xfrm>
            <a:prstGeom prst="rect">
              <a:avLst/>
            </a:pr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" name="ïṩļíḑè"/>
            <p:cNvSpPr/>
            <p:nvPr/>
          </p:nvSpPr>
          <p:spPr>
            <a:xfrm>
              <a:off x="8361475" y="4170541"/>
              <a:ext cx="3082842" cy="1238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331595" y="263271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倾听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83710" y="263271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C2E32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尊重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870700" y="263271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提升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13130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</a:t>
            </a:r>
            <a:r>
              <a:rPr lang="en-US" alt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—</a:t>
            </a: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关于领导力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2186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 flipH="1">
            <a:off x="503555" y="0"/>
            <a:ext cx="8640366" cy="5143500"/>
            <a:chOff x="0" y="0"/>
            <a:chExt cx="11520488" cy="6858000"/>
          </a:xfrm>
        </p:grpSpPr>
        <p:sp>
          <p:nvSpPr>
            <p:cNvPr id="9" name="ïŝļîḓê"/>
            <p:cNvSpPr/>
            <p:nvPr/>
          </p:nvSpPr>
          <p:spPr>
            <a:xfrm>
              <a:off x="0" y="0"/>
              <a:ext cx="5930735" cy="685800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>
              <a:noFill/>
              <a:prstDash val="sysDash"/>
            </a:ln>
            <a:effectLst>
              <a:outerShdw dist="38100" dir="2700000" algn="tl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1400" b="1" i="1">
                <a:solidFill>
                  <a:schemeClr val="accent1"/>
                </a:solidFill>
              </a:endParaRPr>
            </a:p>
          </p:txBody>
        </p:sp>
        <p:sp>
          <p:nvSpPr>
            <p:cNvPr id="10" name="ïṥḷíḑè"/>
            <p:cNvSpPr/>
            <p:nvPr/>
          </p:nvSpPr>
          <p:spPr>
            <a:xfrm>
              <a:off x="0" y="0"/>
              <a:ext cx="5931747" cy="6858000"/>
            </a:xfrm>
            <a:prstGeom prst="rect">
              <a:avLst/>
            </a:prstGeom>
            <a:solidFill>
              <a:srgbClr val="22CCD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í$ľïḍe"/>
            <p:cNvSpPr/>
            <p:nvPr/>
          </p:nvSpPr>
          <p:spPr>
            <a:xfrm>
              <a:off x="6328786" y="2589279"/>
              <a:ext cx="4393869" cy="850744"/>
            </a:xfrm>
            <a:prstGeom prst="rect">
              <a:avLst/>
            </a:prstGeom>
            <a:solidFill>
              <a:schemeClr val="bg1">
                <a:lumMod val="9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išľiḑè"/>
            <p:cNvSpPr/>
            <p:nvPr/>
          </p:nvSpPr>
          <p:spPr>
            <a:xfrm>
              <a:off x="6726837" y="3485243"/>
              <a:ext cx="4393869" cy="850744"/>
            </a:xfrm>
            <a:prstGeom prst="rect">
              <a:avLst/>
            </a:prstGeom>
            <a:solidFill>
              <a:schemeClr val="bg1">
                <a:lumMod val="9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îşḷïďê"/>
            <p:cNvSpPr/>
            <p:nvPr/>
          </p:nvSpPr>
          <p:spPr>
            <a:xfrm>
              <a:off x="7124888" y="4381207"/>
              <a:ext cx="4395600" cy="850744"/>
            </a:xfrm>
            <a:prstGeom prst="rect">
              <a:avLst/>
            </a:prstGeom>
            <a:solidFill>
              <a:srgbClr val="22CCD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íṥlíďê"/>
            <p:cNvSpPr/>
            <p:nvPr/>
          </p:nvSpPr>
          <p:spPr>
            <a:xfrm>
              <a:off x="7124888" y="5279576"/>
              <a:ext cx="4395600" cy="51510"/>
            </a:xfrm>
            <a:prstGeom prst="rect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îṡļíḓe"/>
            <p:cNvSpPr/>
            <p:nvPr/>
          </p:nvSpPr>
          <p:spPr>
            <a:xfrm>
              <a:off x="5930735" y="1693315"/>
              <a:ext cx="4393869" cy="850744"/>
            </a:xfrm>
            <a:prstGeom prst="rect">
              <a:avLst/>
            </a:prstGeom>
            <a:solidFill>
              <a:srgbClr val="22CCD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altLang="zh-CN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íṥ1iḋé"/>
            <p:cNvSpPr/>
            <p:nvPr/>
          </p:nvSpPr>
          <p:spPr>
            <a:xfrm>
              <a:off x="5930735" y="1599971"/>
              <a:ext cx="4393869" cy="45719"/>
            </a:xfrm>
            <a:prstGeom prst="rect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7" name="ïṥḷíḑè"/>
          <p:cNvSpPr/>
          <p:nvPr/>
        </p:nvSpPr>
        <p:spPr>
          <a:xfrm flipH="1">
            <a:off x="4695190" y="1031240"/>
            <a:ext cx="4448810" cy="909955"/>
          </a:xfrm>
          <a:prstGeom prst="rect">
            <a:avLst/>
          </a:prstGeom>
          <a:solidFill>
            <a:srgbClr val="22CCDE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3140" y="222885"/>
            <a:ext cx="221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如何做好安全管理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12595" y="1404620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树立正确科学安全管理观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19200" y="1924050"/>
            <a:ext cx="31902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建立“全员、全过程、全方位”安全管理网络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36625" y="2748915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抓好班组基础和现场安全管理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8955" y="3293745"/>
            <a:ext cx="31603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辨识控制危险源，消除习惯性违章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93740" y="1312545"/>
            <a:ext cx="262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rtl="0"/>
            <a:r>
              <a: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如何做好安全管理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857250"/>
            <a:ext cx="3197860" cy="3907155"/>
          </a:xfrm>
          <a:prstGeom prst="rect">
            <a:avLst/>
          </a:prstGeom>
        </p:spPr>
      </p:pic>
      <p:grpSp>
        <p:nvGrpSpPr>
          <p:cNvPr id="7" name="27238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757656" y="1233274"/>
            <a:ext cx="4881519" cy="2982425"/>
            <a:chOff x="5010208" y="1643917"/>
            <a:chExt cx="6508692" cy="3976567"/>
          </a:xfrm>
        </p:grpSpPr>
        <p:sp>
          <p:nvSpPr>
            <p:cNvPr id="9" name="îšľiḑe"/>
            <p:cNvSpPr/>
            <p:nvPr/>
          </p:nvSpPr>
          <p:spPr>
            <a:xfrm>
              <a:off x="5010208" y="1643917"/>
              <a:ext cx="6508692" cy="3976567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outerShdw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dirty="0"/>
            </a:p>
          </p:txBody>
        </p:sp>
        <p:sp>
          <p:nvSpPr>
            <p:cNvPr id="10" name="îṩlîḑê"/>
            <p:cNvSpPr/>
            <p:nvPr/>
          </p:nvSpPr>
          <p:spPr>
            <a:xfrm>
              <a:off x="5375306" y="2126659"/>
              <a:ext cx="2879932" cy="519953"/>
            </a:xfrm>
            <a:prstGeom prst="rect">
              <a:avLst/>
            </a:prstGeom>
            <a:solidFill>
              <a:srgbClr val="22CCDE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endParaRPr lang="id-ID" altLang="zh-CN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îş1îḍe"/>
            <p:cNvSpPr/>
            <p:nvPr/>
          </p:nvSpPr>
          <p:spPr>
            <a:xfrm>
              <a:off x="8638968" y="2126659"/>
              <a:ext cx="2879932" cy="51995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endParaRPr lang="id-ID" altLang="zh-CN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8426153" y="2126659"/>
              <a:ext cx="0" cy="258020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6475" y="222885"/>
            <a:ext cx="221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如何提高管理能力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31615" y="2140585"/>
            <a:ext cx="2159635" cy="1983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班组成员来自五湖四海，各有个性与特长。班组长首先要善于了解和发现各成员的特长，在布置安排工作任务时尽可能做到用其之长，使各成员在工作实践中施展自己的才能，提升自己的能力。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79540" y="2140585"/>
            <a:ext cx="2159635" cy="1747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000000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在班组管理中，班组长对待班内成员要尽可能的一碗水端平，做到公平公正，对事不对人，只有这样才能让班组成员心服口服，杜绝不必要的猜疑，减少内耗，形成合力。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19575" y="160782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管理要因人而异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668135" y="160401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做事要尽量公平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25480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4825" y="926279"/>
            <a:ext cx="8134350" cy="3605942"/>
            <a:chOff x="673100" y="1234589"/>
            <a:chExt cx="10845800" cy="4807923"/>
          </a:xfrm>
        </p:grpSpPr>
        <p:sp>
          <p:nvSpPr>
            <p:cNvPr id="8" name="išļïḋe"/>
            <p:cNvSpPr/>
            <p:nvPr/>
          </p:nvSpPr>
          <p:spPr>
            <a:xfrm>
              <a:off x="5995967" y="1234589"/>
              <a:ext cx="4807924" cy="4807923"/>
            </a:xfrm>
            <a:prstGeom prst="ellipse">
              <a:avLst/>
            </a:pr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" name="iš1ïḋé"/>
            <p:cNvSpPr/>
            <p:nvPr/>
          </p:nvSpPr>
          <p:spPr>
            <a:xfrm>
              <a:off x="673100" y="1943669"/>
              <a:ext cx="10845800" cy="15008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22CCDE"/>
              </a:solidFill>
            </a:ln>
            <a:effectLst>
              <a:outerShdw blurRad="50800" dist="38100" dir="5400000" algn="t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0" name="ïṣḻîḑê"/>
            <p:cNvSpPr/>
            <p:nvPr/>
          </p:nvSpPr>
          <p:spPr>
            <a:xfrm>
              <a:off x="1586837" y="1709042"/>
              <a:ext cx="2241093" cy="473009"/>
            </a:xfrm>
            <a:prstGeom prst="roundRect">
              <a:avLst>
                <a:gd name="adj" fmla="val 50000"/>
              </a:avLst>
            </a:prstGeom>
            <a:solidFill>
              <a:srgbClr val="22CCDE"/>
            </a:solidFill>
            <a:ln w="19050">
              <a:solidFill>
                <a:schemeClr val="bg1"/>
              </a:solidFill>
            </a:ln>
          </p:spPr>
          <p:txBody>
            <a:bodyPr wrap="square" lIns="91440" tIns="45720" rIns="91440" bIns="45720" anchor="ctr" anchorCtr="0">
              <a:normAutofit fontScale="6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íṧľïḑè"/>
            <p:cNvSpPr/>
            <p:nvPr/>
          </p:nvSpPr>
          <p:spPr>
            <a:xfrm>
              <a:off x="673100" y="4067219"/>
              <a:ext cx="10845800" cy="15008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808080"/>
              </a:solidFill>
            </a:ln>
            <a:effectLst>
              <a:outerShdw blurRad="50800" dist="38100" dir="5400000" algn="t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/>
            </a:p>
          </p:txBody>
        </p:sp>
        <p:sp>
          <p:nvSpPr>
            <p:cNvPr id="20" name="isḻïdê"/>
            <p:cNvSpPr/>
            <p:nvPr/>
          </p:nvSpPr>
          <p:spPr>
            <a:xfrm>
              <a:off x="1586837" y="3832592"/>
              <a:ext cx="2241093" cy="473009"/>
            </a:xfrm>
            <a:prstGeom prst="roundRect">
              <a:avLst>
                <a:gd name="adj" fmla="val 50000"/>
              </a:avLst>
            </a:prstGeom>
            <a:solidFill>
              <a:srgbClr val="808080"/>
            </a:solidFill>
            <a:ln w="19050">
              <a:solidFill>
                <a:schemeClr val="bg1"/>
              </a:solidFill>
            </a:ln>
          </p:spPr>
          <p:txBody>
            <a:bodyPr wrap="square" lIns="91440" tIns="45720" rIns="91440" bIns="45720" anchor="ctr" anchorCtr="0">
              <a:normAutofit fontScale="6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îšľîḋè"/>
            <p:cNvSpPr/>
            <p:nvPr/>
          </p:nvSpPr>
          <p:spPr>
            <a:xfrm>
              <a:off x="6296809" y="1535848"/>
              <a:ext cx="4206240" cy="420540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9810" y="222885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班组长如何提高影响力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47090" y="784225"/>
            <a:ext cx="4754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“服人者，德服为上，才服为中，力服为下”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39240" y="12687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力服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55675" y="1637030"/>
            <a:ext cx="3669030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zh-CN" altLang="en-US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力服是只靠权力使人服从，是被迫服从。力服的优点是解决问题迅速、简单，特别是对付混乱局面时尤为有效，缺点是下级容易形成口服而心不服，不能持久，一旦上级权威减弱，下属便会不服并反抗。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55675" y="3235960"/>
            <a:ext cx="3669030" cy="755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zh-CN" altLang="en-US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才服是以自己的才能引导下属，让其理智地服从，但难于使能力超过自己的下属成员服从，甚至会遭到有能力下属的藐视。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449705" y="28676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才服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64820" y="1101090"/>
            <a:ext cx="3152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 01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3390" y="1884680"/>
            <a:ext cx="387477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安全生产刑事司法解释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25480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4825" y="926279"/>
            <a:ext cx="8134350" cy="3605942"/>
            <a:chOff x="673100" y="1234589"/>
            <a:chExt cx="10845800" cy="4807923"/>
          </a:xfrm>
        </p:grpSpPr>
        <p:sp>
          <p:nvSpPr>
            <p:cNvPr id="8" name="išļïḋe"/>
            <p:cNvSpPr/>
            <p:nvPr/>
          </p:nvSpPr>
          <p:spPr>
            <a:xfrm>
              <a:off x="5995967" y="1234589"/>
              <a:ext cx="4807924" cy="4807923"/>
            </a:xfrm>
            <a:prstGeom prst="ellipse">
              <a:avLst/>
            </a:pr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" name="iš1ïḋé"/>
            <p:cNvSpPr/>
            <p:nvPr/>
          </p:nvSpPr>
          <p:spPr>
            <a:xfrm>
              <a:off x="673100" y="1943669"/>
              <a:ext cx="10845800" cy="15008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22CCDE"/>
              </a:solidFill>
            </a:ln>
            <a:effectLst>
              <a:outerShdw blurRad="50800" dist="38100" dir="5400000" algn="t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0" name="ïṣḻîḑê"/>
            <p:cNvSpPr/>
            <p:nvPr/>
          </p:nvSpPr>
          <p:spPr>
            <a:xfrm>
              <a:off x="1586837" y="1709042"/>
              <a:ext cx="2241093" cy="473009"/>
            </a:xfrm>
            <a:prstGeom prst="roundRect">
              <a:avLst>
                <a:gd name="adj" fmla="val 50000"/>
              </a:avLst>
            </a:prstGeom>
            <a:solidFill>
              <a:srgbClr val="22CCDE"/>
            </a:solidFill>
            <a:ln w="19050">
              <a:solidFill>
                <a:schemeClr val="bg1"/>
              </a:solidFill>
            </a:ln>
          </p:spPr>
          <p:txBody>
            <a:bodyPr wrap="square" lIns="91440" tIns="45720" rIns="91440" bIns="45720" anchor="ctr" anchorCtr="0">
              <a:normAutofit fontScale="6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îšľîḋè"/>
            <p:cNvSpPr/>
            <p:nvPr/>
          </p:nvSpPr>
          <p:spPr>
            <a:xfrm>
              <a:off x="6296809" y="1535848"/>
              <a:ext cx="4206240" cy="420540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0115" y="3792855"/>
            <a:ext cx="3840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9568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以德为先，能力适中，厚德才能载物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47090" y="784225"/>
            <a:ext cx="4754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“服人者，德服为上，才服为中，力服为下”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39240" y="12687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德服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55675" y="1637030"/>
            <a:ext cx="3669030" cy="866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德服是靠自己高尚的人格使下属心服口服，当前尤为强调班组长要以身作则，有奉献和牺牲的精神。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55675" y="2749550"/>
            <a:ext cx="36696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rgbClr val="2C2E3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一名班组长只有把以上三者有机地结合起来，才能使自己的管理成功，才能成为一个班组的灵魂与核心。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19810" y="222885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班组长如何提高影响力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64820" y="1101090"/>
            <a:ext cx="3152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 05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3390" y="1884680"/>
            <a:ext cx="387477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班组基础和</a:t>
            </a: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现场安全管理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şlîḋè"/>
          <p:cNvSpPr/>
          <p:nvPr/>
        </p:nvSpPr>
        <p:spPr>
          <a:xfrm>
            <a:off x="548005" y="3338830"/>
            <a:ext cx="1309370" cy="93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4" name="isľiḍè"/>
          <p:cNvSpPr/>
          <p:nvPr/>
        </p:nvSpPr>
        <p:spPr>
          <a:xfrm>
            <a:off x="2239010" y="3338830"/>
            <a:ext cx="1309370" cy="93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5" name="îṧľíḓe"/>
          <p:cNvSpPr/>
          <p:nvPr/>
        </p:nvSpPr>
        <p:spPr>
          <a:xfrm>
            <a:off x="5622290" y="3338830"/>
            <a:ext cx="1309370" cy="93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6" name="îšḷídè"/>
          <p:cNvSpPr/>
          <p:nvPr/>
        </p:nvSpPr>
        <p:spPr>
          <a:xfrm>
            <a:off x="7313930" y="3338830"/>
            <a:ext cx="1309370" cy="93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7" name="islîḍê"/>
          <p:cNvSpPr/>
          <p:nvPr/>
        </p:nvSpPr>
        <p:spPr>
          <a:xfrm>
            <a:off x="3930650" y="3338830"/>
            <a:ext cx="1309370" cy="936000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8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  <p:sp>
        <p:nvSpPr>
          <p:cNvPr id="7" name="Rectangle 91"/>
          <p:cNvSpPr/>
          <p:nvPr/>
        </p:nvSpPr>
        <p:spPr>
          <a:xfrm>
            <a:off x="680456" y="3878579"/>
            <a:ext cx="1016000" cy="2457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班前班后会</a:t>
            </a:r>
          </a:p>
        </p:txBody>
      </p:sp>
      <p:sp>
        <p:nvSpPr>
          <p:cNvPr id="8" name="Rectangle 91"/>
          <p:cNvSpPr/>
          <p:nvPr/>
        </p:nvSpPr>
        <p:spPr>
          <a:xfrm>
            <a:off x="2420991" y="3878579"/>
            <a:ext cx="1016000" cy="2457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巡查、检查</a:t>
            </a:r>
          </a:p>
        </p:txBody>
      </p:sp>
      <p:sp>
        <p:nvSpPr>
          <p:cNvPr id="9" name="Rectangle 91"/>
          <p:cNvSpPr/>
          <p:nvPr/>
        </p:nvSpPr>
        <p:spPr>
          <a:xfrm>
            <a:off x="4161526" y="3878579"/>
            <a:ext cx="1016000" cy="2457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制度、培训</a:t>
            </a:r>
          </a:p>
        </p:txBody>
      </p:sp>
      <p:sp>
        <p:nvSpPr>
          <p:cNvPr id="10" name="Rectangle 91"/>
          <p:cNvSpPr/>
          <p:nvPr/>
        </p:nvSpPr>
        <p:spPr>
          <a:xfrm>
            <a:off x="5782046" y="3878579"/>
            <a:ext cx="1016000" cy="2457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标准化作业</a:t>
            </a:r>
          </a:p>
        </p:txBody>
      </p:sp>
      <p:sp>
        <p:nvSpPr>
          <p:cNvPr id="11" name="Rectangle 91"/>
          <p:cNvSpPr/>
          <p:nvPr/>
        </p:nvSpPr>
        <p:spPr>
          <a:xfrm>
            <a:off x="7642596" y="3878579"/>
            <a:ext cx="625475" cy="2457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6S</a:t>
            </a: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</a:t>
            </a:r>
          </a:p>
        </p:txBody>
      </p:sp>
      <p:sp>
        <p:nvSpPr>
          <p:cNvPr id="12" name="íSḷídè"/>
          <p:cNvSpPr/>
          <p:nvPr/>
        </p:nvSpPr>
        <p:spPr>
          <a:xfrm>
            <a:off x="3167380" y="1177290"/>
            <a:ext cx="2809875" cy="418465"/>
          </a:xfrm>
          <a:prstGeom prst="roundRect">
            <a:avLst/>
          </a:prstGeom>
          <a:solidFill>
            <a:srgbClr val="22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i="1" dirty="0"/>
          </a:p>
        </p:txBody>
      </p:sp>
      <p:sp>
        <p:nvSpPr>
          <p:cNvPr id="63" name="íş1iḋe"/>
          <p:cNvSpPr/>
          <p:nvPr/>
        </p:nvSpPr>
        <p:spPr>
          <a:xfrm>
            <a:off x="4387215" y="3465195"/>
            <a:ext cx="369570" cy="344170"/>
          </a:xfrm>
          <a:custGeom>
            <a:avLst/>
            <a:gdLst>
              <a:gd name="connsiteX0" fmla="*/ 225640 w 606862"/>
              <a:gd name="connsiteY0" fmla="*/ 344936 h 565300"/>
              <a:gd name="connsiteX1" fmla="*/ 212735 w 606862"/>
              <a:gd name="connsiteY1" fmla="*/ 349595 h 565300"/>
              <a:gd name="connsiteX2" fmla="*/ 208268 w 606862"/>
              <a:gd name="connsiteY2" fmla="*/ 354750 h 565300"/>
              <a:gd name="connsiteX3" fmla="*/ 208268 w 606862"/>
              <a:gd name="connsiteY3" fmla="*/ 368033 h 565300"/>
              <a:gd name="connsiteX4" fmla="*/ 206282 w 606862"/>
              <a:gd name="connsiteY4" fmla="*/ 369421 h 565300"/>
              <a:gd name="connsiteX5" fmla="*/ 204992 w 606862"/>
              <a:gd name="connsiteY5" fmla="*/ 373584 h 565300"/>
              <a:gd name="connsiteX6" fmla="*/ 207870 w 606862"/>
              <a:gd name="connsiteY6" fmla="*/ 401836 h 565300"/>
              <a:gd name="connsiteX7" fmla="*/ 211742 w 606862"/>
              <a:gd name="connsiteY7" fmla="*/ 406396 h 565300"/>
              <a:gd name="connsiteX8" fmla="*/ 213132 w 606862"/>
              <a:gd name="connsiteY8" fmla="*/ 406594 h 565300"/>
              <a:gd name="connsiteX9" fmla="*/ 217400 w 606862"/>
              <a:gd name="connsiteY9" fmla="*/ 404413 h 565300"/>
              <a:gd name="connsiteX10" fmla="*/ 232390 w 606862"/>
              <a:gd name="connsiteY10" fmla="*/ 384687 h 565300"/>
              <a:gd name="connsiteX11" fmla="*/ 233482 w 606862"/>
              <a:gd name="connsiteY11" fmla="*/ 381415 h 565300"/>
              <a:gd name="connsiteX12" fmla="*/ 233383 w 606862"/>
              <a:gd name="connsiteY12" fmla="*/ 349694 h 565300"/>
              <a:gd name="connsiteX13" fmla="*/ 230901 w 606862"/>
              <a:gd name="connsiteY13" fmla="*/ 345134 h 565300"/>
              <a:gd name="connsiteX14" fmla="*/ 225640 w 606862"/>
              <a:gd name="connsiteY14" fmla="*/ 344936 h 565300"/>
              <a:gd name="connsiteX15" fmla="*/ 158236 w 606862"/>
              <a:gd name="connsiteY15" fmla="*/ 344936 h 565300"/>
              <a:gd name="connsiteX16" fmla="*/ 152974 w 606862"/>
              <a:gd name="connsiteY16" fmla="*/ 345134 h 565300"/>
              <a:gd name="connsiteX17" fmla="*/ 150393 w 606862"/>
              <a:gd name="connsiteY17" fmla="*/ 349694 h 565300"/>
              <a:gd name="connsiteX18" fmla="*/ 150393 w 606862"/>
              <a:gd name="connsiteY18" fmla="*/ 381415 h 565300"/>
              <a:gd name="connsiteX19" fmla="*/ 151485 w 606862"/>
              <a:gd name="connsiteY19" fmla="*/ 384687 h 565300"/>
              <a:gd name="connsiteX20" fmla="*/ 166475 w 606862"/>
              <a:gd name="connsiteY20" fmla="*/ 404512 h 565300"/>
              <a:gd name="connsiteX21" fmla="*/ 170644 w 606862"/>
              <a:gd name="connsiteY21" fmla="*/ 406594 h 565300"/>
              <a:gd name="connsiteX22" fmla="*/ 172133 w 606862"/>
              <a:gd name="connsiteY22" fmla="*/ 406396 h 565300"/>
              <a:gd name="connsiteX23" fmla="*/ 176005 w 606862"/>
              <a:gd name="connsiteY23" fmla="*/ 401836 h 565300"/>
              <a:gd name="connsiteX24" fmla="*/ 178884 w 606862"/>
              <a:gd name="connsiteY24" fmla="*/ 373584 h 565300"/>
              <a:gd name="connsiteX25" fmla="*/ 177593 w 606862"/>
              <a:gd name="connsiteY25" fmla="*/ 369421 h 565300"/>
              <a:gd name="connsiteX26" fmla="*/ 175509 w 606862"/>
              <a:gd name="connsiteY26" fmla="*/ 368033 h 565300"/>
              <a:gd name="connsiteX27" fmla="*/ 175509 w 606862"/>
              <a:gd name="connsiteY27" fmla="*/ 354750 h 565300"/>
              <a:gd name="connsiteX28" fmla="*/ 171141 w 606862"/>
              <a:gd name="connsiteY28" fmla="*/ 349595 h 565300"/>
              <a:gd name="connsiteX29" fmla="*/ 158236 w 606862"/>
              <a:gd name="connsiteY29" fmla="*/ 344936 h 565300"/>
              <a:gd name="connsiteX30" fmla="*/ 166475 w 606862"/>
              <a:gd name="connsiteY30" fmla="*/ 201992 h 565300"/>
              <a:gd name="connsiteX31" fmla="*/ 129547 w 606862"/>
              <a:gd name="connsiteY31" fmla="*/ 211706 h 565300"/>
              <a:gd name="connsiteX32" fmla="*/ 126569 w 606862"/>
              <a:gd name="connsiteY32" fmla="*/ 216464 h 565300"/>
              <a:gd name="connsiteX33" fmla="*/ 126569 w 606862"/>
              <a:gd name="connsiteY33" fmla="*/ 225981 h 565300"/>
              <a:gd name="connsiteX34" fmla="*/ 124385 w 606862"/>
              <a:gd name="connsiteY34" fmla="*/ 225981 h 565300"/>
              <a:gd name="connsiteX35" fmla="*/ 119124 w 606862"/>
              <a:gd name="connsiteY35" fmla="*/ 231334 h 565300"/>
              <a:gd name="connsiteX36" fmla="*/ 119124 w 606862"/>
              <a:gd name="connsiteY36" fmla="*/ 240057 h 565300"/>
              <a:gd name="connsiteX37" fmla="*/ 121506 w 606862"/>
              <a:gd name="connsiteY37" fmla="*/ 244518 h 565300"/>
              <a:gd name="connsiteX38" fmla="*/ 126668 w 606862"/>
              <a:gd name="connsiteY38" fmla="*/ 247888 h 565300"/>
              <a:gd name="connsiteX39" fmla="*/ 126966 w 606862"/>
              <a:gd name="connsiteY39" fmla="*/ 250069 h 565300"/>
              <a:gd name="connsiteX40" fmla="*/ 146026 w 606862"/>
              <a:gd name="connsiteY40" fmla="*/ 294083 h 565300"/>
              <a:gd name="connsiteX41" fmla="*/ 177593 w 606862"/>
              <a:gd name="connsiteY41" fmla="*/ 321442 h 565300"/>
              <a:gd name="connsiteX42" fmla="*/ 206183 w 606862"/>
              <a:gd name="connsiteY42" fmla="*/ 321442 h 565300"/>
              <a:gd name="connsiteX43" fmla="*/ 237751 w 606862"/>
              <a:gd name="connsiteY43" fmla="*/ 294083 h 565300"/>
              <a:gd name="connsiteX44" fmla="*/ 256910 w 606862"/>
              <a:gd name="connsiteY44" fmla="*/ 250069 h 565300"/>
              <a:gd name="connsiteX45" fmla="*/ 257207 w 606862"/>
              <a:gd name="connsiteY45" fmla="*/ 247888 h 565300"/>
              <a:gd name="connsiteX46" fmla="*/ 262369 w 606862"/>
              <a:gd name="connsiteY46" fmla="*/ 244518 h 565300"/>
              <a:gd name="connsiteX47" fmla="*/ 264752 w 606862"/>
              <a:gd name="connsiteY47" fmla="*/ 240057 h 565300"/>
              <a:gd name="connsiteX48" fmla="*/ 264752 w 606862"/>
              <a:gd name="connsiteY48" fmla="*/ 231334 h 565300"/>
              <a:gd name="connsiteX49" fmla="*/ 259391 w 606862"/>
              <a:gd name="connsiteY49" fmla="*/ 225981 h 565300"/>
              <a:gd name="connsiteX50" fmla="*/ 256513 w 606862"/>
              <a:gd name="connsiteY50" fmla="*/ 225981 h 565300"/>
              <a:gd name="connsiteX51" fmla="*/ 254825 w 606862"/>
              <a:gd name="connsiteY51" fmla="*/ 224197 h 565300"/>
              <a:gd name="connsiteX52" fmla="*/ 249762 w 606862"/>
              <a:gd name="connsiteY52" fmla="*/ 223800 h 565300"/>
              <a:gd name="connsiteX53" fmla="*/ 228717 w 606862"/>
              <a:gd name="connsiteY53" fmla="*/ 228657 h 565300"/>
              <a:gd name="connsiteX54" fmla="*/ 196057 w 606862"/>
              <a:gd name="connsiteY54" fmla="*/ 213788 h 565300"/>
              <a:gd name="connsiteX55" fmla="*/ 166475 w 606862"/>
              <a:gd name="connsiteY55" fmla="*/ 201992 h 565300"/>
              <a:gd name="connsiteX56" fmla="*/ 178487 w 606862"/>
              <a:gd name="connsiteY56" fmla="*/ 100979 h 565300"/>
              <a:gd name="connsiteX57" fmla="*/ 205389 w 606862"/>
              <a:gd name="connsiteY57" fmla="*/ 100979 h 565300"/>
              <a:gd name="connsiteX58" fmla="*/ 288477 w 606862"/>
              <a:gd name="connsiteY58" fmla="*/ 183950 h 565300"/>
              <a:gd name="connsiteX59" fmla="*/ 288477 w 606862"/>
              <a:gd name="connsiteY59" fmla="*/ 210021 h 565300"/>
              <a:gd name="connsiteX60" fmla="*/ 293242 w 606862"/>
              <a:gd name="connsiteY60" fmla="*/ 224890 h 565300"/>
              <a:gd name="connsiteX61" fmla="*/ 293242 w 606862"/>
              <a:gd name="connsiteY61" fmla="*/ 243428 h 565300"/>
              <a:gd name="connsiteX62" fmla="*/ 284109 w 606862"/>
              <a:gd name="connsiteY62" fmla="*/ 262956 h 565300"/>
              <a:gd name="connsiteX63" fmla="*/ 278749 w 606862"/>
              <a:gd name="connsiteY63" fmla="*/ 277132 h 565300"/>
              <a:gd name="connsiteX64" fmla="*/ 260781 w 606862"/>
              <a:gd name="connsiteY64" fmla="*/ 310637 h 565300"/>
              <a:gd name="connsiteX65" fmla="*/ 248670 w 606862"/>
              <a:gd name="connsiteY65" fmla="*/ 326101 h 565300"/>
              <a:gd name="connsiteX66" fmla="*/ 257704 w 606862"/>
              <a:gd name="connsiteY66" fmla="*/ 337303 h 565300"/>
              <a:gd name="connsiteX67" fmla="*/ 316968 w 606862"/>
              <a:gd name="connsiteY67" fmla="*/ 355245 h 565300"/>
              <a:gd name="connsiteX68" fmla="*/ 383875 w 606862"/>
              <a:gd name="connsiteY68" fmla="*/ 549638 h 565300"/>
              <a:gd name="connsiteX69" fmla="*/ 368091 w 606862"/>
              <a:gd name="connsiteY69" fmla="*/ 565300 h 565300"/>
              <a:gd name="connsiteX70" fmla="*/ 15685 w 606862"/>
              <a:gd name="connsiteY70" fmla="*/ 565300 h 565300"/>
              <a:gd name="connsiteX71" fmla="*/ 0 w 606862"/>
              <a:gd name="connsiteY71" fmla="*/ 549638 h 565300"/>
              <a:gd name="connsiteX72" fmla="*/ 199 w 606862"/>
              <a:gd name="connsiteY72" fmla="*/ 547159 h 565300"/>
              <a:gd name="connsiteX73" fmla="*/ 66908 w 606862"/>
              <a:gd name="connsiteY73" fmla="*/ 355245 h 565300"/>
              <a:gd name="connsiteX74" fmla="*/ 126172 w 606862"/>
              <a:gd name="connsiteY74" fmla="*/ 337303 h 565300"/>
              <a:gd name="connsiteX75" fmla="*/ 135205 w 606862"/>
              <a:gd name="connsiteY75" fmla="*/ 326101 h 565300"/>
              <a:gd name="connsiteX76" fmla="*/ 123094 w 606862"/>
              <a:gd name="connsiteY76" fmla="*/ 310637 h 565300"/>
              <a:gd name="connsiteX77" fmla="*/ 105127 w 606862"/>
              <a:gd name="connsiteY77" fmla="*/ 277132 h 565300"/>
              <a:gd name="connsiteX78" fmla="*/ 99766 w 606862"/>
              <a:gd name="connsiteY78" fmla="*/ 262956 h 565300"/>
              <a:gd name="connsiteX79" fmla="*/ 90633 w 606862"/>
              <a:gd name="connsiteY79" fmla="*/ 243428 h 565300"/>
              <a:gd name="connsiteX80" fmla="*/ 90633 w 606862"/>
              <a:gd name="connsiteY80" fmla="*/ 224890 h 565300"/>
              <a:gd name="connsiteX81" fmla="*/ 95398 w 606862"/>
              <a:gd name="connsiteY81" fmla="*/ 210021 h 565300"/>
              <a:gd name="connsiteX82" fmla="*/ 95398 w 606862"/>
              <a:gd name="connsiteY82" fmla="*/ 183950 h 565300"/>
              <a:gd name="connsiteX83" fmla="*/ 178487 w 606862"/>
              <a:gd name="connsiteY83" fmla="*/ 100979 h 565300"/>
              <a:gd name="connsiteX84" fmla="*/ 479606 w 606862"/>
              <a:gd name="connsiteY84" fmla="*/ 93305 h 565300"/>
              <a:gd name="connsiteX85" fmla="*/ 497278 w 606862"/>
              <a:gd name="connsiteY85" fmla="*/ 106483 h 565300"/>
              <a:gd name="connsiteX86" fmla="*/ 506710 w 606862"/>
              <a:gd name="connsiteY86" fmla="*/ 172472 h 565300"/>
              <a:gd name="connsiteX87" fmla="*/ 493505 w 606862"/>
              <a:gd name="connsiteY87" fmla="*/ 190109 h 565300"/>
              <a:gd name="connsiteX88" fmla="*/ 491222 w 606862"/>
              <a:gd name="connsiteY88" fmla="*/ 190208 h 565300"/>
              <a:gd name="connsiteX89" fmla="*/ 475833 w 606862"/>
              <a:gd name="connsiteY89" fmla="*/ 176832 h 565300"/>
              <a:gd name="connsiteX90" fmla="*/ 471862 w 606862"/>
              <a:gd name="connsiteY90" fmla="*/ 148989 h 565300"/>
              <a:gd name="connsiteX91" fmla="*/ 424107 w 606862"/>
              <a:gd name="connsiteY91" fmla="*/ 213789 h 565300"/>
              <a:gd name="connsiteX92" fmla="*/ 405244 w 606862"/>
              <a:gd name="connsiteY92" fmla="*/ 218843 h 565300"/>
              <a:gd name="connsiteX93" fmla="*/ 327506 w 606862"/>
              <a:gd name="connsiteY93" fmla="*/ 184758 h 565300"/>
              <a:gd name="connsiteX94" fmla="*/ 323237 w 606862"/>
              <a:gd name="connsiteY94" fmla="*/ 189415 h 565300"/>
              <a:gd name="connsiteX95" fmla="*/ 316486 w 606862"/>
              <a:gd name="connsiteY95" fmla="*/ 152061 h 565300"/>
              <a:gd name="connsiteX96" fmla="*/ 329790 w 606862"/>
              <a:gd name="connsiteY96" fmla="*/ 151665 h 565300"/>
              <a:gd name="connsiteX97" fmla="*/ 406336 w 606862"/>
              <a:gd name="connsiteY97" fmla="*/ 185254 h 565300"/>
              <a:gd name="connsiteX98" fmla="*/ 447538 w 606862"/>
              <a:gd name="connsiteY98" fmla="*/ 129371 h 565300"/>
              <a:gd name="connsiteX99" fmla="*/ 417952 w 606862"/>
              <a:gd name="connsiteY99" fmla="*/ 133632 h 565300"/>
              <a:gd name="connsiteX100" fmla="*/ 400280 w 606862"/>
              <a:gd name="connsiteY100" fmla="*/ 120355 h 565300"/>
              <a:gd name="connsiteX101" fmla="*/ 413484 w 606862"/>
              <a:gd name="connsiteY101" fmla="*/ 102718 h 565300"/>
              <a:gd name="connsiteX102" fmla="*/ 183273 w 606862"/>
              <a:gd name="connsiteY102" fmla="*/ 0 h 565300"/>
              <a:gd name="connsiteX103" fmla="*/ 580456 w 606862"/>
              <a:gd name="connsiteY103" fmla="*/ 0 h 565300"/>
              <a:gd name="connsiteX104" fmla="*/ 606862 w 606862"/>
              <a:gd name="connsiteY104" fmla="*/ 26468 h 565300"/>
              <a:gd name="connsiteX105" fmla="*/ 594850 w 606862"/>
              <a:gd name="connsiteY105" fmla="*/ 48575 h 565300"/>
              <a:gd name="connsiteX106" fmla="*/ 594850 w 606862"/>
              <a:gd name="connsiteY106" fmla="*/ 299675 h 565300"/>
              <a:gd name="connsiteX107" fmla="*/ 577776 w 606862"/>
              <a:gd name="connsiteY107" fmla="*/ 316627 h 565300"/>
              <a:gd name="connsiteX108" fmla="*/ 304086 w 606862"/>
              <a:gd name="connsiteY108" fmla="*/ 316627 h 565300"/>
              <a:gd name="connsiteX109" fmla="*/ 310439 w 606862"/>
              <a:gd name="connsiteY109" fmla="*/ 302154 h 565300"/>
              <a:gd name="connsiteX110" fmla="*/ 314410 w 606862"/>
              <a:gd name="connsiteY110" fmla="*/ 292340 h 565300"/>
              <a:gd name="connsiteX111" fmla="*/ 320962 w 606862"/>
              <a:gd name="connsiteY111" fmla="*/ 282625 h 565300"/>
              <a:gd name="connsiteX112" fmla="*/ 560801 w 606862"/>
              <a:gd name="connsiteY112" fmla="*/ 282625 h 565300"/>
              <a:gd name="connsiteX113" fmla="*/ 560801 w 606862"/>
              <a:gd name="connsiteY113" fmla="*/ 52837 h 565300"/>
              <a:gd name="connsiteX114" fmla="*/ 203028 w 606862"/>
              <a:gd name="connsiteY114" fmla="*/ 52837 h 565300"/>
              <a:gd name="connsiteX115" fmla="*/ 203028 w 606862"/>
              <a:gd name="connsiteY115" fmla="*/ 71871 h 565300"/>
              <a:gd name="connsiteX116" fmla="*/ 174835 w 606862"/>
              <a:gd name="connsiteY116" fmla="*/ 71871 h 565300"/>
              <a:gd name="connsiteX117" fmla="*/ 168879 w 606862"/>
              <a:gd name="connsiteY117" fmla="*/ 72069 h 565300"/>
              <a:gd name="connsiteX118" fmla="*/ 168879 w 606862"/>
              <a:gd name="connsiteY118" fmla="*/ 48575 h 565300"/>
              <a:gd name="connsiteX119" fmla="*/ 156867 w 606862"/>
              <a:gd name="connsiteY119" fmla="*/ 26468 h 565300"/>
              <a:gd name="connsiteX120" fmla="*/ 183273 w 606862"/>
              <a:gd name="connsiteY120" fmla="*/ 0 h 5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06862" h="565300">
                <a:moveTo>
                  <a:pt x="225640" y="344936"/>
                </a:moveTo>
                <a:cubicBezTo>
                  <a:pt x="221272" y="347315"/>
                  <a:pt x="216904" y="348802"/>
                  <a:pt x="212735" y="349595"/>
                </a:cubicBezTo>
                <a:cubicBezTo>
                  <a:pt x="210154" y="349991"/>
                  <a:pt x="208268" y="352172"/>
                  <a:pt x="208268" y="354750"/>
                </a:cubicBezTo>
                <a:lnTo>
                  <a:pt x="208268" y="368033"/>
                </a:lnTo>
                <a:cubicBezTo>
                  <a:pt x="207573" y="368330"/>
                  <a:pt x="206878" y="368826"/>
                  <a:pt x="206282" y="369421"/>
                </a:cubicBezTo>
                <a:cubicBezTo>
                  <a:pt x="205289" y="370511"/>
                  <a:pt x="204793" y="371998"/>
                  <a:pt x="204992" y="373584"/>
                </a:cubicBezTo>
                <a:lnTo>
                  <a:pt x="207870" y="401836"/>
                </a:lnTo>
                <a:cubicBezTo>
                  <a:pt x="208069" y="404017"/>
                  <a:pt x="209657" y="405801"/>
                  <a:pt x="211742" y="406396"/>
                </a:cubicBezTo>
                <a:cubicBezTo>
                  <a:pt x="212238" y="406495"/>
                  <a:pt x="212735" y="406594"/>
                  <a:pt x="213132" y="406594"/>
                </a:cubicBezTo>
                <a:cubicBezTo>
                  <a:pt x="214819" y="406594"/>
                  <a:pt x="216408" y="405801"/>
                  <a:pt x="217400" y="404413"/>
                </a:cubicBezTo>
                <a:lnTo>
                  <a:pt x="232390" y="384687"/>
                </a:lnTo>
                <a:cubicBezTo>
                  <a:pt x="233085" y="383695"/>
                  <a:pt x="233383" y="382605"/>
                  <a:pt x="233482" y="381415"/>
                </a:cubicBezTo>
                <a:lnTo>
                  <a:pt x="233383" y="349694"/>
                </a:lnTo>
                <a:cubicBezTo>
                  <a:pt x="233383" y="347811"/>
                  <a:pt x="232489" y="346026"/>
                  <a:pt x="230901" y="345134"/>
                </a:cubicBezTo>
                <a:cubicBezTo>
                  <a:pt x="229213" y="344143"/>
                  <a:pt x="227228" y="344143"/>
                  <a:pt x="225640" y="344936"/>
                </a:cubicBezTo>
                <a:close/>
                <a:moveTo>
                  <a:pt x="158236" y="344936"/>
                </a:moveTo>
                <a:cubicBezTo>
                  <a:pt x="156548" y="344044"/>
                  <a:pt x="154563" y="344143"/>
                  <a:pt x="152974" y="345134"/>
                </a:cubicBezTo>
                <a:cubicBezTo>
                  <a:pt x="151386" y="346026"/>
                  <a:pt x="150393" y="347811"/>
                  <a:pt x="150393" y="349694"/>
                </a:cubicBezTo>
                <a:lnTo>
                  <a:pt x="150393" y="381415"/>
                </a:lnTo>
                <a:cubicBezTo>
                  <a:pt x="150393" y="382605"/>
                  <a:pt x="150791" y="383695"/>
                  <a:pt x="151485" y="384687"/>
                </a:cubicBezTo>
                <a:lnTo>
                  <a:pt x="166475" y="404512"/>
                </a:lnTo>
                <a:cubicBezTo>
                  <a:pt x="167468" y="405801"/>
                  <a:pt x="169056" y="406594"/>
                  <a:pt x="170644" y="406594"/>
                </a:cubicBezTo>
                <a:cubicBezTo>
                  <a:pt x="171141" y="406594"/>
                  <a:pt x="171637" y="406495"/>
                  <a:pt x="172133" y="406396"/>
                </a:cubicBezTo>
                <a:cubicBezTo>
                  <a:pt x="174218" y="405801"/>
                  <a:pt x="175707" y="404017"/>
                  <a:pt x="176005" y="401836"/>
                </a:cubicBezTo>
                <a:lnTo>
                  <a:pt x="178884" y="373584"/>
                </a:lnTo>
                <a:cubicBezTo>
                  <a:pt x="179082" y="372097"/>
                  <a:pt x="178586" y="370511"/>
                  <a:pt x="177593" y="369421"/>
                </a:cubicBezTo>
                <a:cubicBezTo>
                  <a:pt x="176998" y="368826"/>
                  <a:pt x="176303" y="368330"/>
                  <a:pt x="175509" y="368033"/>
                </a:cubicBezTo>
                <a:lnTo>
                  <a:pt x="175509" y="354750"/>
                </a:lnTo>
                <a:cubicBezTo>
                  <a:pt x="175509" y="352172"/>
                  <a:pt x="173722" y="349991"/>
                  <a:pt x="171141" y="349595"/>
                </a:cubicBezTo>
                <a:cubicBezTo>
                  <a:pt x="166971" y="348802"/>
                  <a:pt x="162604" y="347216"/>
                  <a:pt x="158236" y="344936"/>
                </a:cubicBezTo>
                <a:close/>
                <a:moveTo>
                  <a:pt x="166475" y="201992"/>
                </a:moveTo>
                <a:cubicBezTo>
                  <a:pt x="151386" y="201992"/>
                  <a:pt x="136893" y="208038"/>
                  <a:pt x="129547" y="211706"/>
                </a:cubicBezTo>
                <a:cubicBezTo>
                  <a:pt x="127760" y="212598"/>
                  <a:pt x="126569" y="214482"/>
                  <a:pt x="126569" y="216464"/>
                </a:cubicBezTo>
                <a:lnTo>
                  <a:pt x="126569" y="225981"/>
                </a:lnTo>
                <a:lnTo>
                  <a:pt x="124385" y="225981"/>
                </a:lnTo>
                <a:cubicBezTo>
                  <a:pt x="121506" y="225981"/>
                  <a:pt x="119124" y="228360"/>
                  <a:pt x="119124" y="231334"/>
                </a:cubicBezTo>
                <a:lnTo>
                  <a:pt x="119124" y="240057"/>
                </a:lnTo>
                <a:cubicBezTo>
                  <a:pt x="119124" y="241842"/>
                  <a:pt x="120017" y="243527"/>
                  <a:pt x="121506" y="244518"/>
                </a:cubicBezTo>
                <a:lnTo>
                  <a:pt x="126668" y="247888"/>
                </a:lnTo>
                <a:lnTo>
                  <a:pt x="126966" y="250069"/>
                </a:lnTo>
                <a:cubicBezTo>
                  <a:pt x="128653" y="262758"/>
                  <a:pt x="135801" y="279213"/>
                  <a:pt x="146026" y="294083"/>
                </a:cubicBezTo>
                <a:cubicBezTo>
                  <a:pt x="159129" y="313016"/>
                  <a:pt x="171339" y="321442"/>
                  <a:pt x="177593" y="321442"/>
                </a:cubicBezTo>
                <a:lnTo>
                  <a:pt x="206183" y="321442"/>
                </a:lnTo>
                <a:cubicBezTo>
                  <a:pt x="212536" y="321442"/>
                  <a:pt x="224746" y="313016"/>
                  <a:pt x="237751" y="294083"/>
                </a:cubicBezTo>
                <a:cubicBezTo>
                  <a:pt x="248075" y="279213"/>
                  <a:pt x="255222" y="262758"/>
                  <a:pt x="256910" y="250069"/>
                </a:cubicBezTo>
                <a:lnTo>
                  <a:pt x="257207" y="247888"/>
                </a:lnTo>
                <a:lnTo>
                  <a:pt x="262369" y="244518"/>
                </a:lnTo>
                <a:cubicBezTo>
                  <a:pt x="263858" y="243527"/>
                  <a:pt x="264752" y="241842"/>
                  <a:pt x="264752" y="240057"/>
                </a:cubicBezTo>
                <a:lnTo>
                  <a:pt x="264752" y="231334"/>
                </a:lnTo>
                <a:cubicBezTo>
                  <a:pt x="264752" y="228360"/>
                  <a:pt x="262369" y="225981"/>
                  <a:pt x="259391" y="225981"/>
                </a:cubicBezTo>
                <a:lnTo>
                  <a:pt x="256513" y="225981"/>
                </a:lnTo>
                <a:cubicBezTo>
                  <a:pt x="256115" y="225287"/>
                  <a:pt x="255520" y="224692"/>
                  <a:pt x="254825" y="224197"/>
                </a:cubicBezTo>
                <a:cubicBezTo>
                  <a:pt x="253336" y="223205"/>
                  <a:pt x="251450" y="223106"/>
                  <a:pt x="249762" y="223800"/>
                </a:cubicBezTo>
                <a:cubicBezTo>
                  <a:pt x="242615" y="226972"/>
                  <a:pt x="235567" y="228657"/>
                  <a:pt x="228717" y="228657"/>
                </a:cubicBezTo>
                <a:cubicBezTo>
                  <a:pt x="216606" y="228657"/>
                  <a:pt x="205587" y="223602"/>
                  <a:pt x="196057" y="213788"/>
                </a:cubicBezTo>
                <a:cubicBezTo>
                  <a:pt x="188414" y="205957"/>
                  <a:pt x="178487" y="201992"/>
                  <a:pt x="166475" y="201992"/>
                </a:cubicBezTo>
                <a:close/>
                <a:moveTo>
                  <a:pt x="178487" y="100979"/>
                </a:moveTo>
                <a:lnTo>
                  <a:pt x="205389" y="100979"/>
                </a:lnTo>
                <a:cubicBezTo>
                  <a:pt x="251152" y="100979"/>
                  <a:pt x="288477" y="138152"/>
                  <a:pt x="288477" y="183950"/>
                </a:cubicBezTo>
                <a:lnTo>
                  <a:pt x="288477" y="210021"/>
                </a:lnTo>
                <a:cubicBezTo>
                  <a:pt x="291555" y="214383"/>
                  <a:pt x="293242" y="219537"/>
                  <a:pt x="293242" y="224890"/>
                </a:cubicBezTo>
                <a:lnTo>
                  <a:pt x="293242" y="243428"/>
                </a:lnTo>
                <a:cubicBezTo>
                  <a:pt x="293242" y="250961"/>
                  <a:pt x="289867" y="258198"/>
                  <a:pt x="284109" y="262956"/>
                </a:cubicBezTo>
                <a:cubicBezTo>
                  <a:pt x="282620" y="267615"/>
                  <a:pt x="280834" y="272373"/>
                  <a:pt x="278749" y="277132"/>
                </a:cubicBezTo>
                <a:cubicBezTo>
                  <a:pt x="274381" y="288234"/>
                  <a:pt x="268226" y="299832"/>
                  <a:pt x="260781" y="310637"/>
                </a:cubicBezTo>
                <a:cubicBezTo>
                  <a:pt x="257704" y="315197"/>
                  <a:pt x="253534" y="320649"/>
                  <a:pt x="248670" y="326101"/>
                </a:cubicBezTo>
                <a:cubicBezTo>
                  <a:pt x="253137" y="329273"/>
                  <a:pt x="256314" y="332941"/>
                  <a:pt x="257704" y="337303"/>
                </a:cubicBezTo>
                <a:lnTo>
                  <a:pt x="316968" y="355245"/>
                </a:lnTo>
                <a:cubicBezTo>
                  <a:pt x="358661" y="367240"/>
                  <a:pt x="383875" y="542104"/>
                  <a:pt x="383875" y="549638"/>
                </a:cubicBezTo>
                <a:cubicBezTo>
                  <a:pt x="383875" y="558262"/>
                  <a:pt x="376827" y="565300"/>
                  <a:pt x="368091" y="565300"/>
                </a:cubicBezTo>
                <a:lnTo>
                  <a:pt x="15685" y="565300"/>
                </a:lnTo>
                <a:cubicBezTo>
                  <a:pt x="7048" y="565300"/>
                  <a:pt x="0" y="558262"/>
                  <a:pt x="0" y="549638"/>
                </a:cubicBezTo>
                <a:cubicBezTo>
                  <a:pt x="0" y="548745"/>
                  <a:pt x="100" y="547952"/>
                  <a:pt x="199" y="547159"/>
                </a:cubicBezTo>
                <a:cubicBezTo>
                  <a:pt x="199" y="547159"/>
                  <a:pt x="25215" y="367240"/>
                  <a:pt x="66908" y="355245"/>
                </a:cubicBezTo>
                <a:lnTo>
                  <a:pt x="126172" y="337303"/>
                </a:lnTo>
                <a:cubicBezTo>
                  <a:pt x="127562" y="332941"/>
                  <a:pt x="130738" y="329273"/>
                  <a:pt x="135205" y="326101"/>
                </a:cubicBezTo>
                <a:cubicBezTo>
                  <a:pt x="130341" y="320649"/>
                  <a:pt x="126172" y="315197"/>
                  <a:pt x="123094" y="310637"/>
                </a:cubicBezTo>
                <a:cubicBezTo>
                  <a:pt x="115649" y="299832"/>
                  <a:pt x="109395" y="288234"/>
                  <a:pt x="105127" y="277132"/>
                </a:cubicBezTo>
                <a:cubicBezTo>
                  <a:pt x="103042" y="272373"/>
                  <a:pt x="101255" y="267615"/>
                  <a:pt x="99766" y="262956"/>
                </a:cubicBezTo>
                <a:cubicBezTo>
                  <a:pt x="94008" y="258099"/>
                  <a:pt x="90633" y="250961"/>
                  <a:pt x="90633" y="243428"/>
                </a:cubicBezTo>
                <a:lnTo>
                  <a:pt x="90633" y="224890"/>
                </a:lnTo>
                <a:cubicBezTo>
                  <a:pt x="90633" y="219537"/>
                  <a:pt x="92321" y="214383"/>
                  <a:pt x="95398" y="210021"/>
                </a:cubicBezTo>
                <a:lnTo>
                  <a:pt x="95398" y="183950"/>
                </a:lnTo>
                <a:cubicBezTo>
                  <a:pt x="95398" y="138152"/>
                  <a:pt x="132624" y="100979"/>
                  <a:pt x="178487" y="100979"/>
                </a:cubicBezTo>
                <a:close/>
                <a:moveTo>
                  <a:pt x="479606" y="93305"/>
                </a:moveTo>
                <a:cubicBezTo>
                  <a:pt x="488144" y="92017"/>
                  <a:pt x="496086" y="97962"/>
                  <a:pt x="497278" y="106483"/>
                </a:cubicBezTo>
                <a:lnTo>
                  <a:pt x="506710" y="172472"/>
                </a:lnTo>
                <a:cubicBezTo>
                  <a:pt x="508000" y="180993"/>
                  <a:pt x="502043" y="188821"/>
                  <a:pt x="493505" y="190109"/>
                </a:cubicBezTo>
                <a:cubicBezTo>
                  <a:pt x="492711" y="190208"/>
                  <a:pt x="492016" y="190208"/>
                  <a:pt x="491222" y="190208"/>
                </a:cubicBezTo>
                <a:cubicBezTo>
                  <a:pt x="483676" y="190208"/>
                  <a:pt x="476925" y="184659"/>
                  <a:pt x="475833" y="176832"/>
                </a:cubicBezTo>
                <a:lnTo>
                  <a:pt x="471862" y="148989"/>
                </a:lnTo>
                <a:lnTo>
                  <a:pt x="424107" y="213789"/>
                </a:lnTo>
                <a:cubicBezTo>
                  <a:pt x="419739" y="219635"/>
                  <a:pt x="411896" y="221716"/>
                  <a:pt x="405244" y="218843"/>
                </a:cubicBezTo>
                <a:lnTo>
                  <a:pt x="327506" y="184758"/>
                </a:lnTo>
                <a:lnTo>
                  <a:pt x="323237" y="189415"/>
                </a:lnTo>
                <a:cubicBezTo>
                  <a:pt x="322940" y="176336"/>
                  <a:pt x="320557" y="163753"/>
                  <a:pt x="316486" y="152061"/>
                </a:cubicBezTo>
                <a:cubicBezTo>
                  <a:pt x="320557" y="149980"/>
                  <a:pt x="325422" y="149782"/>
                  <a:pt x="329790" y="151665"/>
                </a:cubicBezTo>
                <a:lnTo>
                  <a:pt x="406336" y="185254"/>
                </a:lnTo>
                <a:lnTo>
                  <a:pt x="447538" y="129371"/>
                </a:lnTo>
                <a:lnTo>
                  <a:pt x="417952" y="133632"/>
                </a:lnTo>
                <a:cubicBezTo>
                  <a:pt x="409414" y="134821"/>
                  <a:pt x="401471" y="128876"/>
                  <a:pt x="400280" y="120355"/>
                </a:cubicBezTo>
                <a:cubicBezTo>
                  <a:pt x="398989" y="111834"/>
                  <a:pt x="404946" y="104006"/>
                  <a:pt x="413484" y="102718"/>
                </a:cubicBezTo>
                <a:close/>
                <a:moveTo>
                  <a:pt x="183273" y="0"/>
                </a:moveTo>
                <a:lnTo>
                  <a:pt x="580456" y="0"/>
                </a:lnTo>
                <a:cubicBezTo>
                  <a:pt x="595049" y="0"/>
                  <a:pt x="606862" y="11896"/>
                  <a:pt x="606862" y="26468"/>
                </a:cubicBezTo>
                <a:cubicBezTo>
                  <a:pt x="606862" y="35687"/>
                  <a:pt x="602097" y="43816"/>
                  <a:pt x="594850" y="48575"/>
                </a:cubicBezTo>
                <a:lnTo>
                  <a:pt x="594850" y="299675"/>
                </a:lnTo>
                <a:cubicBezTo>
                  <a:pt x="594850" y="308994"/>
                  <a:pt x="587207" y="316627"/>
                  <a:pt x="577776" y="316627"/>
                </a:cubicBezTo>
                <a:lnTo>
                  <a:pt x="304086" y="316627"/>
                </a:lnTo>
                <a:cubicBezTo>
                  <a:pt x="306468" y="311770"/>
                  <a:pt x="308652" y="306912"/>
                  <a:pt x="310439" y="302154"/>
                </a:cubicBezTo>
                <a:cubicBezTo>
                  <a:pt x="311928" y="298882"/>
                  <a:pt x="313219" y="295611"/>
                  <a:pt x="314410" y="292340"/>
                </a:cubicBezTo>
                <a:cubicBezTo>
                  <a:pt x="316991" y="289267"/>
                  <a:pt x="319175" y="285995"/>
                  <a:pt x="320962" y="282625"/>
                </a:cubicBezTo>
                <a:lnTo>
                  <a:pt x="560801" y="282625"/>
                </a:lnTo>
                <a:lnTo>
                  <a:pt x="560801" y="52837"/>
                </a:lnTo>
                <a:lnTo>
                  <a:pt x="203028" y="52837"/>
                </a:lnTo>
                <a:lnTo>
                  <a:pt x="203028" y="71871"/>
                </a:lnTo>
                <a:lnTo>
                  <a:pt x="174835" y="71871"/>
                </a:lnTo>
                <a:cubicBezTo>
                  <a:pt x="172850" y="71871"/>
                  <a:pt x="170864" y="71970"/>
                  <a:pt x="168879" y="72069"/>
                </a:cubicBezTo>
                <a:lnTo>
                  <a:pt x="168879" y="48575"/>
                </a:lnTo>
                <a:cubicBezTo>
                  <a:pt x="161632" y="43816"/>
                  <a:pt x="156867" y="35687"/>
                  <a:pt x="156867" y="26468"/>
                </a:cubicBezTo>
                <a:cubicBezTo>
                  <a:pt x="156867" y="11896"/>
                  <a:pt x="168680" y="0"/>
                  <a:pt x="183273" y="0"/>
                </a:cubicBezTo>
                <a:close/>
              </a:path>
            </a:pathLst>
          </a:custGeom>
          <a:solidFill>
            <a:srgbClr val="808080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64" name="iṥ1îdé"/>
          <p:cNvSpPr/>
          <p:nvPr/>
        </p:nvSpPr>
        <p:spPr>
          <a:xfrm>
            <a:off x="6078855" y="3465195"/>
            <a:ext cx="369570" cy="344170"/>
          </a:xfrm>
          <a:custGeom>
            <a:avLst/>
            <a:gdLst>
              <a:gd name="connsiteX0" fmla="*/ 225640 w 606862"/>
              <a:gd name="connsiteY0" fmla="*/ 344936 h 565300"/>
              <a:gd name="connsiteX1" fmla="*/ 212735 w 606862"/>
              <a:gd name="connsiteY1" fmla="*/ 349595 h 565300"/>
              <a:gd name="connsiteX2" fmla="*/ 208268 w 606862"/>
              <a:gd name="connsiteY2" fmla="*/ 354750 h 565300"/>
              <a:gd name="connsiteX3" fmla="*/ 208268 w 606862"/>
              <a:gd name="connsiteY3" fmla="*/ 368033 h 565300"/>
              <a:gd name="connsiteX4" fmla="*/ 206282 w 606862"/>
              <a:gd name="connsiteY4" fmla="*/ 369421 h 565300"/>
              <a:gd name="connsiteX5" fmla="*/ 204992 w 606862"/>
              <a:gd name="connsiteY5" fmla="*/ 373584 h 565300"/>
              <a:gd name="connsiteX6" fmla="*/ 207870 w 606862"/>
              <a:gd name="connsiteY6" fmla="*/ 401836 h 565300"/>
              <a:gd name="connsiteX7" fmla="*/ 211742 w 606862"/>
              <a:gd name="connsiteY7" fmla="*/ 406396 h 565300"/>
              <a:gd name="connsiteX8" fmla="*/ 213132 w 606862"/>
              <a:gd name="connsiteY8" fmla="*/ 406594 h 565300"/>
              <a:gd name="connsiteX9" fmla="*/ 217400 w 606862"/>
              <a:gd name="connsiteY9" fmla="*/ 404413 h 565300"/>
              <a:gd name="connsiteX10" fmla="*/ 232390 w 606862"/>
              <a:gd name="connsiteY10" fmla="*/ 384687 h 565300"/>
              <a:gd name="connsiteX11" fmla="*/ 233482 w 606862"/>
              <a:gd name="connsiteY11" fmla="*/ 381415 h 565300"/>
              <a:gd name="connsiteX12" fmla="*/ 233383 w 606862"/>
              <a:gd name="connsiteY12" fmla="*/ 349694 h 565300"/>
              <a:gd name="connsiteX13" fmla="*/ 230901 w 606862"/>
              <a:gd name="connsiteY13" fmla="*/ 345134 h 565300"/>
              <a:gd name="connsiteX14" fmla="*/ 225640 w 606862"/>
              <a:gd name="connsiteY14" fmla="*/ 344936 h 565300"/>
              <a:gd name="connsiteX15" fmla="*/ 158236 w 606862"/>
              <a:gd name="connsiteY15" fmla="*/ 344936 h 565300"/>
              <a:gd name="connsiteX16" fmla="*/ 152974 w 606862"/>
              <a:gd name="connsiteY16" fmla="*/ 345134 h 565300"/>
              <a:gd name="connsiteX17" fmla="*/ 150393 w 606862"/>
              <a:gd name="connsiteY17" fmla="*/ 349694 h 565300"/>
              <a:gd name="connsiteX18" fmla="*/ 150393 w 606862"/>
              <a:gd name="connsiteY18" fmla="*/ 381415 h 565300"/>
              <a:gd name="connsiteX19" fmla="*/ 151485 w 606862"/>
              <a:gd name="connsiteY19" fmla="*/ 384687 h 565300"/>
              <a:gd name="connsiteX20" fmla="*/ 166475 w 606862"/>
              <a:gd name="connsiteY20" fmla="*/ 404512 h 565300"/>
              <a:gd name="connsiteX21" fmla="*/ 170644 w 606862"/>
              <a:gd name="connsiteY21" fmla="*/ 406594 h 565300"/>
              <a:gd name="connsiteX22" fmla="*/ 172133 w 606862"/>
              <a:gd name="connsiteY22" fmla="*/ 406396 h 565300"/>
              <a:gd name="connsiteX23" fmla="*/ 176005 w 606862"/>
              <a:gd name="connsiteY23" fmla="*/ 401836 h 565300"/>
              <a:gd name="connsiteX24" fmla="*/ 178884 w 606862"/>
              <a:gd name="connsiteY24" fmla="*/ 373584 h 565300"/>
              <a:gd name="connsiteX25" fmla="*/ 177593 w 606862"/>
              <a:gd name="connsiteY25" fmla="*/ 369421 h 565300"/>
              <a:gd name="connsiteX26" fmla="*/ 175509 w 606862"/>
              <a:gd name="connsiteY26" fmla="*/ 368033 h 565300"/>
              <a:gd name="connsiteX27" fmla="*/ 175509 w 606862"/>
              <a:gd name="connsiteY27" fmla="*/ 354750 h 565300"/>
              <a:gd name="connsiteX28" fmla="*/ 171141 w 606862"/>
              <a:gd name="connsiteY28" fmla="*/ 349595 h 565300"/>
              <a:gd name="connsiteX29" fmla="*/ 158236 w 606862"/>
              <a:gd name="connsiteY29" fmla="*/ 344936 h 565300"/>
              <a:gd name="connsiteX30" fmla="*/ 166475 w 606862"/>
              <a:gd name="connsiteY30" fmla="*/ 201992 h 565300"/>
              <a:gd name="connsiteX31" fmla="*/ 129547 w 606862"/>
              <a:gd name="connsiteY31" fmla="*/ 211706 h 565300"/>
              <a:gd name="connsiteX32" fmla="*/ 126569 w 606862"/>
              <a:gd name="connsiteY32" fmla="*/ 216464 h 565300"/>
              <a:gd name="connsiteX33" fmla="*/ 126569 w 606862"/>
              <a:gd name="connsiteY33" fmla="*/ 225981 h 565300"/>
              <a:gd name="connsiteX34" fmla="*/ 124385 w 606862"/>
              <a:gd name="connsiteY34" fmla="*/ 225981 h 565300"/>
              <a:gd name="connsiteX35" fmla="*/ 119124 w 606862"/>
              <a:gd name="connsiteY35" fmla="*/ 231334 h 565300"/>
              <a:gd name="connsiteX36" fmla="*/ 119124 w 606862"/>
              <a:gd name="connsiteY36" fmla="*/ 240057 h 565300"/>
              <a:gd name="connsiteX37" fmla="*/ 121506 w 606862"/>
              <a:gd name="connsiteY37" fmla="*/ 244518 h 565300"/>
              <a:gd name="connsiteX38" fmla="*/ 126668 w 606862"/>
              <a:gd name="connsiteY38" fmla="*/ 247888 h 565300"/>
              <a:gd name="connsiteX39" fmla="*/ 126966 w 606862"/>
              <a:gd name="connsiteY39" fmla="*/ 250069 h 565300"/>
              <a:gd name="connsiteX40" fmla="*/ 146026 w 606862"/>
              <a:gd name="connsiteY40" fmla="*/ 294083 h 565300"/>
              <a:gd name="connsiteX41" fmla="*/ 177593 w 606862"/>
              <a:gd name="connsiteY41" fmla="*/ 321442 h 565300"/>
              <a:gd name="connsiteX42" fmla="*/ 206183 w 606862"/>
              <a:gd name="connsiteY42" fmla="*/ 321442 h 565300"/>
              <a:gd name="connsiteX43" fmla="*/ 237751 w 606862"/>
              <a:gd name="connsiteY43" fmla="*/ 294083 h 565300"/>
              <a:gd name="connsiteX44" fmla="*/ 256910 w 606862"/>
              <a:gd name="connsiteY44" fmla="*/ 250069 h 565300"/>
              <a:gd name="connsiteX45" fmla="*/ 257207 w 606862"/>
              <a:gd name="connsiteY45" fmla="*/ 247888 h 565300"/>
              <a:gd name="connsiteX46" fmla="*/ 262369 w 606862"/>
              <a:gd name="connsiteY46" fmla="*/ 244518 h 565300"/>
              <a:gd name="connsiteX47" fmla="*/ 264752 w 606862"/>
              <a:gd name="connsiteY47" fmla="*/ 240057 h 565300"/>
              <a:gd name="connsiteX48" fmla="*/ 264752 w 606862"/>
              <a:gd name="connsiteY48" fmla="*/ 231334 h 565300"/>
              <a:gd name="connsiteX49" fmla="*/ 259391 w 606862"/>
              <a:gd name="connsiteY49" fmla="*/ 225981 h 565300"/>
              <a:gd name="connsiteX50" fmla="*/ 256513 w 606862"/>
              <a:gd name="connsiteY50" fmla="*/ 225981 h 565300"/>
              <a:gd name="connsiteX51" fmla="*/ 254825 w 606862"/>
              <a:gd name="connsiteY51" fmla="*/ 224197 h 565300"/>
              <a:gd name="connsiteX52" fmla="*/ 249762 w 606862"/>
              <a:gd name="connsiteY52" fmla="*/ 223800 h 565300"/>
              <a:gd name="connsiteX53" fmla="*/ 228717 w 606862"/>
              <a:gd name="connsiteY53" fmla="*/ 228657 h 565300"/>
              <a:gd name="connsiteX54" fmla="*/ 196057 w 606862"/>
              <a:gd name="connsiteY54" fmla="*/ 213788 h 565300"/>
              <a:gd name="connsiteX55" fmla="*/ 166475 w 606862"/>
              <a:gd name="connsiteY55" fmla="*/ 201992 h 565300"/>
              <a:gd name="connsiteX56" fmla="*/ 178487 w 606862"/>
              <a:gd name="connsiteY56" fmla="*/ 100979 h 565300"/>
              <a:gd name="connsiteX57" fmla="*/ 205389 w 606862"/>
              <a:gd name="connsiteY57" fmla="*/ 100979 h 565300"/>
              <a:gd name="connsiteX58" fmla="*/ 288477 w 606862"/>
              <a:gd name="connsiteY58" fmla="*/ 183950 h 565300"/>
              <a:gd name="connsiteX59" fmla="*/ 288477 w 606862"/>
              <a:gd name="connsiteY59" fmla="*/ 210021 h 565300"/>
              <a:gd name="connsiteX60" fmla="*/ 293242 w 606862"/>
              <a:gd name="connsiteY60" fmla="*/ 224890 h 565300"/>
              <a:gd name="connsiteX61" fmla="*/ 293242 w 606862"/>
              <a:gd name="connsiteY61" fmla="*/ 243428 h 565300"/>
              <a:gd name="connsiteX62" fmla="*/ 284109 w 606862"/>
              <a:gd name="connsiteY62" fmla="*/ 262956 h 565300"/>
              <a:gd name="connsiteX63" fmla="*/ 278749 w 606862"/>
              <a:gd name="connsiteY63" fmla="*/ 277132 h 565300"/>
              <a:gd name="connsiteX64" fmla="*/ 260781 w 606862"/>
              <a:gd name="connsiteY64" fmla="*/ 310637 h 565300"/>
              <a:gd name="connsiteX65" fmla="*/ 248670 w 606862"/>
              <a:gd name="connsiteY65" fmla="*/ 326101 h 565300"/>
              <a:gd name="connsiteX66" fmla="*/ 257704 w 606862"/>
              <a:gd name="connsiteY66" fmla="*/ 337303 h 565300"/>
              <a:gd name="connsiteX67" fmla="*/ 316968 w 606862"/>
              <a:gd name="connsiteY67" fmla="*/ 355245 h 565300"/>
              <a:gd name="connsiteX68" fmla="*/ 383875 w 606862"/>
              <a:gd name="connsiteY68" fmla="*/ 549638 h 565300"/>
              <a:gd name="connsiteX69" fmla="*/ 368091 w 606862"/>
              <a:gd name="connsiteY69" fmla="*/ 565300 h 565300"/>
              <a:gd name="connsiteX70" fmla="*/ 15685 w 606862"/>
              <a:gd name="connsiteY70" fmla="*/ 565300 h 565300"/>
              <a:gd name="connsiteX71" fmla="*/ 0 w 606862"/>
              <a:gd name="connsiteY71" fmla="*/ 549638 h 565300"/>
              <a:gd name="connsiteX72" fmla="*/ 199 w 606862"/>
              <a:gd name="connsiteY72" fmla="*/ 547159 h 565300"/>
              <a:gd name="connsiteX73" fmla="*/ 66908 w 606862"/>
              <a:gd name="connsiteY73" fmla="*/ 355245 h 565300"/>
              <a:gd name="connsiteX74" fmla="*/ 126172 w 606862"/>
              <a:gd name="connsiteY74" fmla="*/ 337303 h 565300"/>
              <a:gd name="connsiteX75" fmla="*/ 135205 w 606862"/>
              <a:gd name="connsiteY75" fmla="*/ 326101 h 565300"/>
              <a:gd name="connsiteX76" fmla="*/ 123094 w 606862"/>
              <a:gd name="connsiteY76" fmla="*/ 310637 h 565300"/>
              <a:gd name="connsiteX77" fmla="*/ 105127 w 606862"/>
              <a:gd name="connsiteY77" fmla="*/ 277132 h 565300"/>
              <a:gd name="connsiteX78" fmla="*/ 99766 w 606862"/>
              <a:gd name="connsiteY78" fmla="*/ 262956 h 565300"/>
              <a:gd name="connsiteX79" fmla="*/ 90633 w 606862"/>
              <a:gd name="connsiteY79" fmla="*/ 243428 h 565300"/>
              <a:gd name="connsiteX80" fmla="*/ 90633 w 606862"/>
              <a:gd name="connsiteY80" fmla="*/ 224890 h 565300"/>
              <a:gd name="connsiteX81" fmla="*/ 95398 w 606862"/>
              <a:gd name="connsiteY81" fmla="*/ 210021 h 565300"/>
              <a:gd name="connsiteX82" fmla="*/ 95398 w 606862"/>
              <a:gd name="connsiteY82" fmla="*/ 183950 h 565300"/>
              <a:gd name="connsiteX83" fmla="*/ 178487 w 606862"/>
              <a:gd name="connsiteY83" fmla="*/ 100979 h 565300"/>
              <a:gd name="connsiteX84" fmla="*/ 479606 w 606862"/>
              <a:gd name="connsiteY84" fmla="*/ 93305 h 565300"/>
              <a:gd name="connsiteX85" fmla="*/ 497278 w 606862"/>
              <a:gd name="connsiteY85" fmla="*/ 106483 h 565300"/>
              <a:gd name="connsiteX86" fmla="*/ 506710 w 606862"/>
              <a:gd name="connsiteY86" fmla="*/ 172472 h 565300"/>
              <a:gd name="connsiteX87" fmla="*/ 493505 w 606862"/>
              <a:gd name="connsiteY87" fmla="*/ 190109 h 565300"/>
              <a:gd name="connsiteX88" fmla="*/ 491222 w 606862"/>
              <a:gd name="connsiteY88" fmla="*/ 190208 h 565300"/>
              <a:gd name="connsiteX89" fmla="*/ 475833 w 606862"/>
              <a:gd name="connsiteY89" fmla="*/ 176832 h 565300"/>
              <a:gd name="connsiteX90" fmla="*/ 471862 w 606862"/>
              <a:gd name="connsiteY90" fmla="*/ 148989 h 565300"/>
              <a:gd name="connsiteX91" fmla="*/ 424107 w 606862"/>
              <a:gd name="connsiteY91" fmla="*/ 213789 h 565300"/>
              <a:gd name="connsiteX92" fmla="*/ 405244 w 606862"/>
              <a:gd name="connsiteY92" fmla="*/ 218843 h 565300"/>
              <a:gd name="connsiteX93" fmla="*/ 327506 w 606862"/>
              <a:gd name="connsiteY93" fmla="*/ 184758 h 565300"/>
              <a:gd name="connsiteX94" fmla="*/ 323237 w 606862"/>
              <a:gd name="connsiteY94" fmla="*/ 189415 h 565300"/>
              <a:gd name="connsiteX95" fmla="*/ 316486 w 606862"/>
              <a:gd name="connsiteY95" fmla="*/ 152061 h 565300"/>
              <a:gd name="connsiteX96" fmla="*/ 329790 w 606862"/>
              <a:gd name="connsiteY96" fmla="*/ 151665 h 565300"/>
              <a:gd name="connsiteX97" fmla="*/ 406336 w 606862"/>
              <a:gd name="connsiteY97" fmla="*/ 185254 h 565300"/>
              <a:gd name="connsiteX98" fmla="*/ 447538 w 606862"/>
              <a:gd name="connsiteY98" fmla="*/ 129371 h 565300"/>
              <a:gd name="connsiteX99" fmla="*/ 417952 w 606862"/>
              <a:gd name="connsiteY99" fmla="*/ 133632 h 565300"/>
              <a:gd name="connsiteX100" fmla="*/ 400280 w 606862"/>
              <a:gd name="connsiteY100" fmla="*/ 120355 h 565300"/>
              <a:gd name="connsiteX101" fmla="*/ 413484 w 606862"/>
              <a:gd name="connsiteY101" fmla="*/ 102718 h 565300"/>
              <a:gd name="connsiteX102" fmla="*/ 183273 w 606862"/>
              <a:gd name="connsiteY102" fmla="*/ 0 h 565300"/>
              <a:gd name="connsiteX103" fmla="*/ 580456 w 606862"/>
              <a:gd name="connsiteY103" fmla="*/ 0 h 565300"/>
              <a:gd name="connsiteX104" fmla="*/ 606862 w 606862"/>
              <a:gd name="connsiteY104" fmla="*/ 26468 h 565300"/>
              <a:gd name="connsiteX105" fmla="*/ 594850 w 606862"/>
              <a:gd name="connsiteY105" fmla="*/ 48575 h 565300"/>
              <a:gd name="connsiteX106" fmla="*/ 594850 w 606862"/>
              <a:gd name="connsiteY106" fmla="*/ 299675 h 565300"/>
              <a:gd name="connsiteX107" fmla="*/ 577776 w 606862"/>
              <a:gd name="connsiteY107" fmla="*/ 316627 h 565300"/>
              <a:gd name="connsiteX108" fmla="*/ 304086 w 606862"/>
              <a:gd name="connsiteY108" fmla="*/ 316627 h 565300"/>
              <a:gd name="connsiteX109" fmla="*/ 310439 w 606862"/>
              <a:gd name="connsiteY109" fmla="*/ 302154 h 565300"/>
              <a:gd name="connsiteX110" fmla="*/ 314410 w 606862"/>
              <a:gd name="connsiteY110" fmla="*/ 292340 h 565300"/>
              <a:gd name="connsiteX111" fmla="*/ 320962 w 606862"/>
              <a:gd name="connsiteY111" fmla="*/ 282625 h 565300"/>
              <a:gd name="connsiteX112" fmla="*/ 560801 w 606862"/>
              <a:gd name="connsiteY112" fmla="*/ 282625 h 565300"/>
              <a:gd name="connsiteX113" fmla="*/ 560801 w 606862"/>
              <a:gd name="connsiteY113" fmla="*/ 52837 h 565300"/>
              <a:gd name="connsiteX114" fmla="*/ 203028 w 606862"/>
              <a:gd name="connsiteY114" fmla="*/ 52837 h 565300"/>
              <a:gd name="connsiteX115" fmla="*/ 203028 w 606862"/>
              <a:gd name="connsiteY115" fmla="*/ 71871 h 565300"/>
              <a:gd name="connsiteX116" fmla="*/ 174835 w 606862"/>
              <a:gd name="connsiteY116" fmla="*/ 71871 h 565300"/>
              <a:gd name="connsiteX117" fmla="*/ 168879 w 606862"/>
              <a:gd name="connsiteY117" fmla="*/ 72069 h 565300"/>
              <a:gd name="connsiteX118" fmla="*/ 168879 w 606862"/>
              <a:gd name="connsiteY118" fmla="*/ 48575 h 565300"/>
              <a:gd name="connsiteX119" fmla="*/ 156867 w 606862"/>
              <a:gd name="connsiteY119" fmla="*/ 26468 h 565300"/>
              <a:gd name="connsiteX120" fmla="*/ 183273 w 606862"/>
              <a:gd name="connsiteY120" fmla="*/ 0 h 5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06862" h="565300">
                <a:moveTo>
                  <a:pt x="225640" y="344936"/>
                </a:moveTo>
                <a:cubicBezTo>
                  <a:pt x="221272" y="347315"/>
                  <a:pt x="216904" y="348802"/>
                  <a:pt x="212735" y="349595"/>
                </a:cubicBezTo>
                <a:cubicBezTo>
                  <a:pt x="210154" y="349991"/>
                  <a:pt x="208268" y="352172"/>
                  <a:pt x="208268" y="354750"/>
                </a:cubicBezTo>
                <a:lnTo>
                  <a:pt x="208268" y="368033"/>
                </a:lnTo>
                <a:cubicBezTo>
                  <a:pt x="207573" y="368330"/>
                  <a:pt x="206878" y="368826"/>
                  <a:pt x="206282" y="369421"/>
                </a:cubicBezTo>
                <a:cubicBezTo>
                  <a:pt x="205289" y="370511"/>
                  <a:pt x="204793" y="371998"/>
                  <a:pt x="204992" y="373584"/>
                </a:cubicBezTo>
                <a:lnTo>
                  <a:pt x="207870" y="401836"/>
                </a:lnTo>
                <a:cubicBezTo>
                  <a:pt x="208069" y="404017"/>
                  <a:pt x="209657" y="405801"/>
                  <a:pt x="211742" y="406396"/>
                </a:cubicBezTo>
                <a:cubicBezTo>
                  <a:pt x="212238" y="406495"/>
                  <a:pt x="212735" y="406594"/>
                  <a:pt x="213132" y="406594"/>
                </a:cubicBezTo>
                <a:cubicBezTo>
                  <a:pt x="214819" y="406594"/>
                  <a:pt x="216408" y="405801"/>
                  <a:pt x="217400" y="404413"/>
                </a:cubicBezTo>
                <a:lnTo>
                  <a:pt x="232390" y="384687"/>
                </a:lnTo>
                <a:cubicBezTo>
                  <a:pt x="233085" y="383695"/>
                  <a:pt x="233383" y="382605"/>
                  <a:pt x="233482" y="381415"/>
                </a:cubicBezTo>
                <a:lnTo>
                  <a:pt x="233383" y="349694"/>
                </a:lnTo>
                <a:cubicBezTo>
                  <a:pt x="233383" y="347811"/>
                  <a:pt x="232489" y="346026"/>
                  <a:pt x="230901" y="345134"/>
                </a:cubicBezTo>
                <a:cubicBezTo>
                  <a:pt x="229213" y="344143"/>
                  <a:pt x="227228" y="344143"/>
                  <a:pt x="225640" y="344936"/>
                </a:cubicBezTo>
                <a:close/>
                <a:moveTo>
                  <a:pt x="158236" y="344936"/>
                </a:moveTo>
                <a:cubicBezTo>
                  <a:pt x="156548" y="344044"/>
                  <a:pt x="154563" y="344143"/>
                  <a:pt x="152974" y="345134"/>
                </a:cubicBezTo>
                <a:cubicBezTo>
                  <a:pt x="151386" y="346026"/>
                  <a:pt x="150393" y="347811"/>
                  <a:pt x="150393" y="349694"/>
                </a:cubicBezTo>
                <a:lnTo>
                  <a:pt x="150393" y="381415"/>
                </a:lnTo>
                <a:cubicBezTo>
                  <a:pt x="150393" y="382605"/>
                  <a:pt x="150791" y="383695"/>
                  <a:pt x="151485" y="384687"/>
                </a:cubicBezTo>
                <a:lnTo>
                  <a:pt x="166475" y="404512"/>
                </a:lnTo>
                <a:cubicBezTo>
                  <a:pt x="167468" y="405801"/>
                  <a:pt x="169056" y="406594"/>
                  <a:pt x="170644" y="406594"/>
                </a:cubicBezTo>
                <a:cubicBezTo>
                  <a:pt x="171141" y="406594"/>
                  <a:pt x="171637" y="406495"/>
                  <a:pt x="172133" y="406396"/>
                </a:cubicBezTo>
                <a:cubicBezTo>
                  <a:pt x="174218" y="405801"/>
                  <a:pt x="175707" y="404017"/>
                  <a:pt x="176005" y="401836"/>
                </a:cubicBezTo>
                <a:lnTo>
                  <a:pt x="178884" y="373584"/>
                </a:lnTo>
                <a:cubicBezTo>
                  <a:pt x="179082" y="372097"/>
                  <a:pt x="178586" y="370511"/>
                  <a:pt x="177593" y="369421"/>
                </a:cubicBezTo>
                <a:cubicBezTo>
                  <a:pt x="176998" y="368826"/>
                  <a:pt x="176303" y="368330"/>
                  <a:pt x="175509" y="368033"/>
                </a:cubicBezTo>
                <a:lnTo>
                  <a:pt x="175509" y="354750"/>
                </a:lnTo>
                <a:cubicBezTo>
                  <a:pt x="175509" y="352172"/>
                  <a:pt x="173722" y="349991"/>
                  <a:pt x="171141" y="349595"/>
                </a:cubicBezTo>
                <a:cubicBezTo>
                  <a:pt x="166971" y="348802"/>
                  <a:pt x="162604" y="347216"/>
                  <a:pt x="158236" y="344936"/>
                </a:cubicBezTo>
                <a:close/>
                <a:moveTo>
                  <a:pt x="166475" y="201992"/>
                </a:moveTo>
                <a:cubicBezTo>
                  <a:pt x="151386" y="201992"/>
                  <a:pt x="136893" y="208038"/>
                  <a:pt x="129547" y="211706"/>
                </a:cubicBezTo>
                <a:cubicBezTo>
                  <a:pt x="127760" y="212598"/>
                  <a:pt x="126569" y="214482"/>
                  <a:pt x="126569" y="216464"/>
                </a:cubicBezTo>
                <a:lnTo>
                  <a:pt x="126569" y="225981"/>
                </a:lnTo>
                <a:lnTo>
                  <a:pt x="124385" y="225981"/>
                </a:lnTo>
                <a:cubicBezTo>
                  <a:pt x="121506" y="225981"/>
                  <a:pt x="119124" y="228360"/>
                  <a:pt x="119124" y="231334"/>
                </a:cubicBezTo>
                <a:lnTo>
                  <a:pt x="119124" y="240057"/>
                </a:lnTo>
                <a:cubicBezTo>
                  <a:pt x="119124" y="241842"/>
                  <a:pt x="120017" y="243527"/>
                  <a:pt x="121506" y="244518"/>
                </a:cubicBezTo>
                <a:lnTo>
                  <a:pt x="126668" y="247888"/>
                </a:lnTo>
                <a:lnTo>
                  <a:pt x="126966" y="250069"/>
                </a:lnTo>
                <a:cubicBezTo>
                  <a:pt x="128653" y="262758"/>
                  <a:pt x="135801" y="279213"/>
                  <a:pt x="146026" y="294083"/>
                </a:cubicBezTo>
                <a:cubicBezTo>
                  <a:pt x="159129" y="313016"/>
                  <a:pt x="171339" y="321442"/>
                  <a:pt x="177593" y="321442"/>
                </a:cubicBezTo>
                <a:lnTo>
                  <a:pt x="206183" y="321442"/>
                </a:lnTo>
                <a:cubicBezTo>
                  <a:pt x="212536" y="321442"/>
                  <a:pt x="224746" y="313016"/>
                  <a:pt x="237751" y="294083"/>
                </a:cubicBezTo>
                <a:cubicBezTo>
                  <a:pt x="248075" y="279213"/>
                  <a:pt x="255222" y="262758"/>
                  <a:pt x="256910" y="250069"/>
                </a:cubicBezTo>
                <a:lnTo>
                  <a:pt x="257207" y="247888"/>
                </a:lnTo>
                <a:lnTo>
                  <a:pt x="262369" y="244518"/>
                </a:lnTo>
                <a:cubicBezTo>
                  <a:pt x="263858" y="243527"/>
                  <a:pt x="264752" y="241842"/>
                  <a:pt x="264752" y="240057"/>
                </a:cubicBezTo>
                <a:lnTo>
                  <a:pt x="264752" y="231334"/>
                </a:lnTo>
                <a:cubicBezTo>
                  <a:pt x="264752" y="228360"/>
                  <a:pt x="262369" y="225981"/>
                  <a:pt x="259391" y="225981"/>
                </a:cubicBezTo>
                <a:lnTo>
                  <a:pt x="256513" y="225981"/>
                </a:lnTo>
                <a:cubicBezTo>
                  <a:pt x="256115" y="225287"/>
                  <a:pt x="255520" y="224692"/>
                  <a:pt x="254825" y="224197"/>
                </a:cubicBezTo>
                <a:cubicBezTo>
                  <a:pt x="253336" y="223205"/>
                  <a:pt x="251450" y="223106"/>
                  <a:pt x="249762" y="223800"/>
                </a:cubicBezTo>
                <a:cubicBezTo>
                  <a:pt x="242615" y="226972"/>
                  <a:pt x="235567" y="228657"/>
                  <a:pt x="228717" y="228657"/>
                </a:cubicBezTo>
                <a:cubicBezTo>
                  <a:pt x="216606" y="228657"/>
                  <a:pt x="205587" y="223602"/>
                  <a:pt x="196057" y="213788"/>
                </a:cubicBezTo>
                <a:cubicBezTo>
                  <a:pt x="188414" y="205957"/>
                  <a:pt x="178487" y="201992"/>
                  <a:pt x="166475" y="201992"/>
                </a:cubicBezTo>
                <a:close/>
                <a:moveTo>
                  <a:pt x="178487" y="100979"/>
                </a:moveTo>
                <a:lnTo>
                  <a:pt x="205389" y="100979"/>
                </a:lnTo>
                <a:cubicBezTo>
                  <a:pt x="251152" y="100979"/>
                  <a:pt x="288477" y="138152"/>
                  <a:pt x="288477" y="183950"/>
                </a:cubicBezTo>
                <a:lnTo>
                  <a:pt x="288477" y="210021"/>
                </a:lnTo>
                <a:cubicBezTo>
                  <a:pt x="291555" y="214383"/>
                  <a:pt x="293242" y="219537"/>
                  <a:pt x="293242" y="224890"/>
                </a:cubicBezTo>
                <a:lnTo>
                  <a:pt x="293242" y="243428"/>
                </a:lnTo>
                <a:cubicBezTo>
                  <a:pt x="293242" y="250961"/>
                  <a:pt x="289867" y="258198"/>
                  <a:pt x="284109" y="262956"/>
                </a:cubicBezTo>
                <a:cubicBezTo>
                  <a:pt x="282620" y="267615"/>
                  <a:pt x="280834" y="272373"/>
                  <a:pt x="278749" y="277132"/>
                </a:cubicBezTo>
                <a:cubicBezTo>
                  <a:pt x="274381" y="288234"/>
                  <a:pt x="268226" y="299832"/>
                  <a:pt x="260781" y="310637"/>
                </a:cubicBezTo>
                <a:cubicBezTo>
                  <a:pt x="257704" y="315197"/>
                  <a:pt x="253534" y="320649"/>
                  <a:pt x="248670" y="326101"/>
                </a:cubicBezTo>
                <a:cubicBezTo>
                  <a:pt x="253137" y="329273"/>
                  <a:pt x="256314" y="332941"/>
                  <a:pt x="257704" y="337303"/>
                </a:cubicBezTo>
                <a:lnTo>
                  <a:pt x="316968" y="355245"/>
                </a:lnTo>
                <a:cubicBezTo>
                  <a:pt x="358661" y="367240"/>
                  <a:pt x="383875" y="542104"/>
                  <a:pt x="383875" y="549638"/>
                </a:cubicBezTo>
                <a:cubicBezTo>
                  <a:pt x="383875" y="558262"/>
                  <a:pt x="376827" y="565300"/>
                  <a:pt x="368091" y="565300"/>
                </a:cubicBezTo>
                <a:lnTo>
                  <a:pt x="15685" y="565300"/>
                </a:lnTo>
                <a:cubicBezTo>
                  <a:pt x="7048" y="565300"/>
                  <a:pt x="0" y="558262"/>
                  <a:pt x="0" y="549638"/>
                </a:cubicBezTo>
                <a:cubicBezTo>
                  <a:pt x="0" y="548745"/>
                  <a:pt x="100" y="547952"/>
                  <a:pt x="199" y="547159"/>
                </a:cubicBezTo>
                <a:cubicBezTo>
                  <a:pt x="199" y="547159"/>
                  <a:pt x="25215" y="367240"/>
                  <a:pt x="66908" y="355245"/>
                </a:cubicBezTo>
                <a:lnTo>
                  <a:pt x="126172" y="337303"/>
                </a:lnTo>
                <a:cubicBezTo>
                  <a:pt x="127562" y="332941"/>
                  <a:pt x="130738" y="329273"/>
                  <a:pt x="135205" y="326101"/>
                </a:cubicBezTo>
                <a:cubicBezTo>
                  <a:pt x="130341" y="320649"/>
                  <a:pt x="126172" y="315197"/>
                  <a:pt x="123094" y="310637"/>
                </a:cubicBezTo>
                <a:cubicBezTo>
                  <a:pt x="115649" y="299832"/>
                  <a:pt x="109395" y="288234"/>
                  <a:pt x="105127" y="277132"/>
                </a:cubicBezTo>
                <a:cubicBezTo>
                  <a:pt x="103042" y="272373"/>
                  <a:pt x="101255" y="267615"/>
                  <a:pt x="99766" y="262956"/>
                </a:cubicBezTo>
                <a:cubicBezTo>
                  <a:pt x="94008" y="258099"/>
                  <a:pt x="90633" y="250961"/>
                  <a:pt x="90633" y="243428"/>
                </a:cubicBezTo>
                <a:lnTo>
                  <a:pt x="90633" y="224890"/>
                </a:lnTo>
                <a:cubicBezTo>
                  <a:pt x="90633" y="219537"/>
                  <a:pt x="92321" y="214383"/>
                  <a:pt x="95398" y="210021"/>
                </a:cubicBezTo>
                <a:lnTo>
                  <a:pt x="95398" y="183950"/>
                </a:lnTo>
                <a:cubicBezTo>
                  <a:pt x="95398" y="138152"/>
                  <a:pt x="132624" y="100979"/>
                  <a:pt x="178487" y="100979"/>
                </a:cubicBezTo>
                <a:close/>
                <a:moveTo>
                  <a:pt x="479606" y="93305"/>
                </a:moveTo>
                <a:cubicBezTo>
                  <a:pt x="488144" y="92017"/>
                  <a:pt x="496086" y="97962"/>
                  <a:pt x="497278" y="106483"/>
                </a:cubicBezTo>
                <a:lnTo>
                  <a:pt x="506710" y="172472"/>
                </a:lnTo>
                <a:cubicBezTo>
                  <a:pt x="508000" y="180993"/>
                  <a:pt x="502043" y="188821"/>
                  <a:pt x="493505" y="190109"/>
                </a:cubicBezTo>
                <a:cubicBezTo>
                  <a:pt x="492711" y="190208"/>
                  <a:pt x="492016" y="190208"/>
                  <a:pt x="491222" y="190208"/>
                </a:cubicBezTo>
                <a:cubicBezTo>
                  <a:pt x="483676" y="190208"/>
                  <a:pt x="476925" y="184659"/>
                  <a:pt x="475833" y="176832"/>
                </a:cubicBezTo>
                <a:lnTo>
                  <a:pt x="471862" y="148989"/>
                </a:lnTo>
                <a:lnTo>
                  <a:pt x="424107" y="213789"/>
                </a:lnTo>
                <a:cubicBezTo>
                  <a:pt x="419739" y="219635"/>
                  <a:pt x="411896" y="221716"/>
                  <a:pt x="405244" y="218843"/>
                </a:cubicBezTo>
                <a:lnTo>
                  <a:pt x="327506" y="184758"/>
                </a:lnTo>
                <a:lnTo>
                  <a:pt x="323237" y="189415"/>
                </a:lnTo>
                <a:cubicBezTo>
                  <a:pt x="322940" y="176336"/>
                  <a:pt x="320557" y="163753"/>
                  <a:pt x="316486" y="152061"/>
                </a:cubicBezTo>
                <a:cubicBezTo>
                  <a:pt x="320557" y="149980"/>
                  <a:pt x="325422" y="149782"/>
                  <a:pt x="329790" y="151665"/>
                </a:cubicBezTo>
                <a:lnTo>
                  <a:pt x="406336" y="185254"/>
                </a:lnTo>
                <a:lnTo>
                  <a:pt x="447538" y="129371"/>
                </a:lnTo>
                <a:lnTo>
                  <a:pt x="417952" y="133632"/>
                </a:lnTo>
                <a:cubicBezTo>
                  <a:pt x="409414" y="134821"/>
                  <a:pt x="401471" y="128876"/>
                  <a:pt x="400280" y="120355"/>
                </a:cubicBezTo>
                <a:cubicBezTo>
                  <a:pt x="398989" y="111834"/>
                  <a:pt x="404946" y="104006"/>
                  <a:pt x="413484" y="102718"/>
                </a:cubicBezTo>
                <a:close/>
                <a:moveTo>
                  <a:pt x="183273" y="0"/>
                </a:moveTo>
                <a:lnTo>
                  <a:pt x="580456" y="0"/>
                </a:lnTo>
                <a:cubicBezTo>
                  <a:pt x="595049" y="0"/>
                  <a:pt x="606862" y="11896"/>
                  <a:pt x="606862" y="26468"/>
                </a:cubicBezTo>
                <a:cubicBezTo>
                  <a:pt x="606862" y="35687"/>
                  <a:pt x="602097" y="43816"/>
                  <a:pt x="594850" y="48575"/>
                </a:cubicBezTo>
                <a:lnTo>
                  <a:pt x="594850" y="299675"/>
                </a:lnTo>
                <a:cubicBezTo>
                  <a:pt x="594850" y="308994"/>
                  <a:pt x="587207" y="316627"/>
                  <a:pt x="577776" y="316627"/>
                </a:cubicBezTo>
                <a:lnTo>
                  <a:pt x="304086" y="316627"/>
                </a:lnTo>
                <a:cubicBezTo>
                  <a:pt x="306468" y="311770"/>
                  <a:pt x="308652" y="306912"/>
                  <a:pt x="310439" y="302154"/>
                </a:cubicBezTo>
                <a:cubicBezTo>
                  <a:pt x="311928" y="298882"/>
                  <a:pt x="313219" y="295611"/>
                  <a:pt x="314410" y="292340"/>
                </a:cubicBezTo>
                <a:cubicBezTo>
                  <a:pt x="316991" y="289267"/>
                  <a:pt x="319175" y="285995"/>
                  <a:pt x="320962" y="282625"/>
                </a:cubicBezTo>
                <a:lnTo>
                  <a:pt x="560801" y="282625"/>
                </a:lnTo>
                <a:lnTo>
                  <a:pt x="560801" y="52837"/>
                </a:lnTo>
                <a:lnTo>
                  <a:pt x="203028" y="52837"/>
                </a:lnTo>
                <a:lnTo>
                  <a:pt x="203028" y="71871"/>
                </a:lnTo>
                <a:lnTo>
                  <a:pt x="174835" y="71871"/>
                </a:lnTo>
                <a:cubicBezTo>
                  <a:pt x="172850" y="71871"/>
                  <a:pt x="170864" y="71970"/>
                  <a:pt x="168879" y="72069"/>
                </a:cubicBezTo>
                <a:lnTo>
                  <a:pt x="168879" y="48575"/>
                </a:lnTo>
                <a:cubicBezTo>
                  <a:pt x="161632" y="43816"/>
                  <a:pt x="156867" y="35687"/>
                  <a:pt x="156867" y="26468"/>
                </a:cubicBezTo>
                <a:cubicBezTo>
                  <a:pt x="156867" y="11896"/>
                  <a:pt x="168680" y="0"/>
                  <a:pt x="18327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65" name="ísḷíḑe"/>
          <p:cNvSpPr/>
          <p:nvPr/>
        </p:nvSpPr>
        <p:spPr>
          <a:xfrm>
            <a:off x="7770495" y="3465195"/>
            <a:ext cx="369570" cy="344170"/>
          </a:xfrm>
          <a:custGeom>
            <a:avLst/>
            <a:gdLst>
              <a:gd name="connsiteX0" fmla="*/ 225640 w 606862"/>
              <a:gd name="connsiteY0" fmla="*/ 344936 h 565300"/>
              <a:gd name="connsiteX1" fmla="*/ 212735 w 606862"/>
              <a:gd name="connsiteY1" fmla="*/ 349595 h 565300"/>
              <a:gd name="connsiteX2" fmla="*/ 208268 w 606862"/>
              <a:gd name="connsiteY2" fmla="*/ 354750 h 565300"/>
              <a:gd name="connsiteX3" fmla="*/ 208268 w 606862"/>
              <a:gd name="connsiteY3" fmla="*/ 368033 h 565300"/>
              <a:gd name="connsiteX4" fmla="*/ 206282 w 606862"/>
              <a:gd name="connsiteY4" fmla="*/ 369421 h 565300"/>
              <a:gd name="connsiteX5" fmla="*/ 204992 w 606862"/>
              <a:gd name="connsiteY5" fmla="*/ 373584 h 565300"/>
              <a:gd name="connsiteX6" fmla="*/ 207870 w 606862"/>
              <a:gd name="connsiteY6" fmla="*/ 401836 h 565300"/>
              <a:gd name="connsiteX7" fmla="*/ 211742 w 606862"/>
              <a:gd name="connsiteY7" fmla="*/ 406396 h 565300"/>
              <a:gd name="connsiteX8" fmla="*/ 213132 w 606862"/>
              <a:gd name="connsiteY8" fmla="*/ 406594 h 565300"/>
              <a:gd name="connsiteX9" fmla="*/ 217400 w 606862"/>
              <a:gd name="connsiteY9" fmla="*/ 404413 h 565300"/>
              <a:gd name="connsiteX10" fmla="*/ 232390 w 606862"/>
              <a:gd name="connsiteY10" fmla="*/ 384687 h 565300"/>
              <a:gd name="connsiteX11" fmla="*/ 233482 w 606862"/>
              <a:gd name="connsiteY11" fmla="*/ 381415 h 565300"/>
              <a:gd name="connsiteX12" fmla="*/ 233383 w 606862"/>
              <a:gd name="connsiteY12" fmla="*/ 349694 h 565300"/>
              <a:gd name="connsiteX13" fmla="*/ 230901 w 606862"/>
              <a:gd name="connsiteY13" fmla="*/ 345134 h 565300"/>
              <a:gd name="connsiteX14" fmla="*/ 225640 w 606862"/>
              <a:gd name="connsiteY14" fmla="*/ 344936 h 565300"/>
              <a:gd name="connsiteX15" fmla="*/ 158236 w 606862"/>
              <a:gd name="connsiteY15" fmla="*/ 344936 h 565300"/>
              <a:gd name="connsiteX16" fmla="*/ 152974 w 606862"/>
              <a:gd name="connsiteY16" fmla="*/ 345134 h 565300"/>
              <a:gd name="connsiteX17" fmla="*/ 150393 w 606862"/>
              <a:gd name="connsiteY17" fmla="*/ 349694 h 565300"/>
              <a:gd name="connsiteX18" fmla="*/ 150393 w 606862"/>
              <a:gd name="connsiteY18" fmla="*/ 381415 h 565300"/>
              <a:gd name="connsiteX19" fmla="*/ 151485 w 606862"/>
              <a:gd name="connsiteY19" fmla="*/ 384687 h 565300"/>
              <a:gd name="connsiteX20" fmla="*/ 166475 w 606862"/>
              <a:gd name="connsiteY20" fmla="*/ 404512 h 565300"/>
              <a:gd name="connsiteX21" fmla="*/ 170644 w 606862"/>
              <a:gd name="connsiteY21" fmla="*/ 406594 h 565300"/>
              <a:gd name="connsiteX22" fmla="*/ 172133 w 606862"/>
              <a:gd name="connsiteY22" fmla="*/ 406396 h 565300"/>
              <a:gd name="connsiteX23" fmla="*/ 176005 w 606862"/>
              <a:gd name="connsiteY23" fmla="*/ 401836 h 565300"/>
              <a:gd name="connsiteX24" fmla="*/ 178884 w 606862"/>
              <a:gd name="connsiteY24" fmla="*/ 373584 h 565300"/>
              <a:gd name="connsiteX25" fmla="*/ 177593 w 606862"/>
              <a:gd name="connsiteY25" fmla="*/ 369421 h 565300"/>
              <a:gd name="connsiteX26" fmla="*/ 175509 w 606862"/>
              <a:gd name="connsiteY26" fmla="*/ 368033 h 565300"/>
              <a:gd name="connsiteX27" fmla="*/ 175509 w 606862"/>
              <a:gd name="connsiteY27" fmla="*/ 354750 h 565300"/>
              <a:gd name="connsiteX28" fmla="*/ 171141 w 606862"/>
              <a:gd name="connsiteY28" fmla="*/ 349595 h 565300"/>
              <a:gd name="connsiteX29" fmla="*/ 158236 w 606862"/>
              <a:gd name="connsiteY29" fmla="*/ 344936 h 565300"/>
              <a:gd name="connsiteX30" fmla="*/ 166475 w 606862"/>
              <a:gd name="connsiteY30" fmla="*/ 201992 h 565300"/>
              <a:gd name="connsiteX31" fmla="*/ 129547 w 606862"/>
              <a:gd name="connsiteY31" fmla="*/ 211706 h 565300"/>
              <a:gd name="connsiteX32" fmla="*/ 126569 w 606862"/>
              <a:gd name="connsiteY32" fmla="*/ 216464 h 565300"/>
              <a:gd name="connsiteX33" fmla="*/ 126569 w 606862"/>
              <a:gd name="connsiteY33" fmla="*/ 225981 h 565300"/>
              <a:gd name="connsiteX34" fmla="*/ 124385 w 606862"/>
              <a:gd name="connsiteY34" fmla="*/ 225981 h 565300"/>
              <a:gd name="connsiteX35" fmla="*/ 119124 w 606862"/>
              <a:gd name="connsiteY35" fmla="*/ 231334 h 565300"/>
              <a:gd name="connsiteX36" fmla="*/ 119124 w 606862"/>
              <a:gd name="connsiteY36" fmla="*/ 240057 h 565300"/>
              <a:gd name="connsiteX37" fmla="*/ 121506 w 606862"/>
              <a:gd name="connsiteY37" fmla="*/ 244518 h 565300"/>
              <a:gd name="connsiteX38" fmla="*/ 126668 w 606862"/>
              <a:gd name="connsiteY38" fmla="*/ 247888 h 565300"/>
              <a:gd name="connsiteX39" fmla="*/ 126966 w 606862"/>
              <a:gd name="connsiteY39" fmla="*/ 250069 h 565300"/>
              <a:gd name="connsiteX40" fmla="*/ 146026 w 606862"/>
              <a:gd name="connsiteY40" fmla="*/ 294083 h 565300"/>
              <a:gd name="connsiteX41" fmla="*/ 177593 w 606862"/>
              <a:gd name="connsiteY41" fmla="*/ 321442 h 565300"/>
              <a:gd name="connsiteX42" fmla="*/ 206183 w 606862"/>
              <a:gd name="connsiteY42" fmla="*/ 321442 h 565300"/>
              <a:gd name="connsiteX43" fmla="*/ 237751 w 606862"/>
              <a:gd name="connsiteY43" fmla="*/ 294083 h 565300"/>
              <a:gd name="connsiteX44" fmla="*/ 256910 w 606862"/>
              <a:gd name="connsiteY44" fmla="*/ 250069 h 565300"/>
              <a:gd name="connsiteX45" fmla="*/ 257207 w 606862"/>
              <a:gd name="connsiteY45" fmla="*/ 247888 h 565300"/>
              <a:gd name="connsiteX46" fmla="*/ 262369 w 606862"/>
              <a:gd name="connsiteY46" fmla="*/ 244518 h 565300"/>
              <a:gd name="connsiteX47" fmla="*/ 264752 w 606862"/>
              <a:gd name="connsiteY47" fmla="*/ 240057 h 565300"/>
              <a:gd name="connsiteX48" fmla="*/ 264752 w 606862"/>
              <a:gd name="connsiteY48" fmla="*/ 231334 h 565300"/>
              <a:gd name="connsiteX49" fmla="*/ 259391 w 606862"/>
              <a:gd name="connsiteY49" fmla="*/ 225981 h 565300"/>
              <a:gd name="connsiteX50" fmla="*/ 256513 w 606862"/>
              <a:gd name="connsiteY50" fmla="*/ 225981 h 565300"/>
              <a:gd name="connsiteX51" fmla="*/ 254825 w 606862"/>
              <a:gd name="connsiteY51" fmla="*/ 224197 h 565300"/>
              <a:gd name="connsiteX52" fmla="*/ 249762 w 606862"/>
              <a:gd name="connsiteY52" fmla="*/ 223800 h 565300"/>
              <a:gd name="connsiteX53" fmla="*/ 228717 w 606862"/>
              <a:gd name="connsiteY53" fmla="*/ 228657 h 565300"/>
              <a:gd name="connsiteX54" fmla="*/ 196057 w 606862"/>
              <a:gd name="connsiteY54" fmla="*/ 213788 h 565300"/>
              <a:gd name="connsiteX55" fmla="*/ 166475 w 606862"/>
              <a:gd name="connsiteY55" fmla="*/ 201992 h 565300"/>
              <a:gd name="connsiteX56" fmla="*/ 178487 w 606862"/>
              <a:gd name="connsiteY56" fmla="*/ 100979 h 565300"/>
              <a:gd name="connsiteX57" fmla="*/ 205389 w 606862"/>
              <a:gd name="connsiteY57" fmla="*/ 100979 h 565300"/>
              <a:gd name="connsiteX58" fmla="*/ 288477 w 606862"/>
              <a:gd name="connsiteY58" fmla="*/ 183950 h 565300"/>
              <a:gd name="connsiteX59" fmla="*/ 288477 w 606862"/>
              <a:gd name="connsiteY59" fmla="*/ 210021 h 565300"/>
              <a:gd name="connsiteX60" fmla="*/ 293242 w 606862"/>
              <a:gd name="connsiteY60" fmla="*/ 224890 h 565300"/>
              <a:gd name="connsiteX61" fmla="*/ 293242 w 606862"/>
              <a:gd name="connsiteY61" fmla="*/ 243428 h 565300"/>
              <a:gd name="connsiteX62" fmla="*/ 284109 w 606862"/>
              <a:gd name="connsiteY62" fmla="*/ 262956 h 565300"/>
              <a:gd name="connsiteX63" fmla="*/ 278749 w 606862"/>
              <a:gd name="connsiteY63" fmla="*/ 277132 h 565300"/>
              <a:gd name="connsiteX64" fmla="*/ 260781 w 606862"/>
              <a:gd name="connsiteY64" fmla="*/ 310637 h 565300"/>
              <a:gd name="connsiteX65" fmla="*/ 248670 w 606862"/>
              <a:gd name="connsiteY65" fmla="*/ 326101 h 565300"/>
              <a:gd name="connsiteX66" fmla="*/ 257704 w 606862"/>
              <a:gd name="connsiteY66" fmla="*/ 337303 h 565300"/>
              <a:gd name="connsiteX67" fmla="*/ 316968 w 606862"/>
              <a:gd name="connsiteY67" fmla="*/ 355245 h 565300"/>
              <a:gd name="connsiteX68" fmla="*/ 383875 w 606862"/>
              <a:gd name="connsiteY68" fmla="*/ 549638 h 565300"/>
              <a:gd name="connsiteX69" fmla="*/ 368091 w 606862"/>
              <a:gd name="connsiteY69" fmla="*/ 565300 h 565300"/>
              <a:gd name="connsiteX70" fmla="*/ 15685 w 606862"/>
              <a:gd name="connsiteY70" fmla="*/ 565300 h 565300"/>
              <a:gd name="connsiteX71" fmla="*/ 0 w 606862"/>
              <a:gd name="connsiteY71" fmla="*/ 549638 h 565300"/>
              <a:gd name="connsiteX72" fmla="*/ 199 w 606862"/>
              <a:gd name="connsiteY72" fmla="*/ 547159 h 565300"/>
              <a:gd name="connsiteX73" fmla="*/ 66908 w 606862"/>
              <a:gd name="connsiteY73" fmla="*/ 355245 h 565300"/>
              <a:gd name="connsiteX74" fmla="*/ 126172 w 606862"/>
              <a:gd name="connsiteY74" fmla="*/ 337303 h 565300"/>
              <a:gd name="connsiteX75" fmla="*/ 135205 w 606862"/>
              <a:gd name="connsiteY75" fmla="*/ 326101 h 565300"/>
              <a:gd name="connsiteX76" fmla="*/ 123094 w 606862"/>
              <a:gd name="connsiteY76" fmla="*/ 310637 h 565300"/>
              <a:gd name="connsiteX77" fmla="*/ 105127 w 606862"/>
              <a:gd name="connsiteY77" fmla="*/ 277132 h 565300"/>
              <a:gd name="connsiteX78" fmla="*/ 99766 w 606862"/>
              <a:gd name="connsiteY78" fmla="*/ 262956 h 565300"/>
              <a:gd name="connsiteX79" fmla="*/ 90633 w 606862"/>
              <a:gd name="connsiteY79" fmla="*/ 243428 h 565300"/>
              <a:gd name="connsiteX80" fmla="*/ 90633 w 606862"/>
              <a:gd name="connsiteY80" fmla="*/ 224890 h 565300"/>
              <a:gd name="connsiteX81" fmla="*/ 95398 w 606862"/>
              <a:gd name="connsiteY81" fmla="*/ 210021 h 565300"/>
              <a:gd name="connsiteX82" fmla="*/ 95398 w 606862"/>
              <a:gd name="connsiteY82" fmla="*/ 183950 h 565300"/>
              <a:gd name="connsiteX83" fmla="*/ 178487 w 606862"/>
              <a:gd name="connsiteY83" fmla="*/ 100979 h 565300"/>
              <a:gd name="connsiteX84" fmla="*/ 479606 w 606862"/>
              <a:gd name="connsiteY84" fmla="*/ 93305 h 565300"/>
              <a:gd name="connsiteX85" fmla="*/ 497278 w 606862"/>
              <a:gd name="connsiteY85" fmla="*/ 106483 h 565300"/>
              <a:gd name="connsiteX86" fmla="*/ 506710 w 606862"/>
              <a:gd name="connsiteY86" fmla="*/ 172472 h 565300"/>
              <a:gd name="connsiteX87" fmla="*/ 493505 w 606862"/>
              <a:gd name="connsiteY87" fmla="*/ 190109 h 565300"/>
              <a:gd name="connsiteX88" fmla="*/ 491222 w 606862"/>
              <a:gd name="connsiteY88" fmla="*/ 190208 h 565300"/>
              <a:gd name="connsiteX89" fmla="*/ 475833 w 606862"/>
              <a:gd name="connsiteY89" fmla="*/ 176832 h 565300"/>
              <a:gd name="connsiteX90" fmla="*/ 471862 w 606862"/>
              <a:gd name="connsiteY90" fmla="*/ 148989 h 565300"/>
              <a:gd name="connsiteX91" fmla="*/ 424107 w 606862"/>
              <a:gd name="connsiteY91" fmla="*/ 213789 h 565300"/>
              <a:gd name="connsiteX92" fmla="*/ 405244 w 606862"/>
              <a:gd name="connsiteY92" fmla="*/ 218843 h 565300"/>
              <a:gd name="connsiteX93" fmla="*/ 327506 w 606862"/>
              <a:gd name="connsiteY93" fmla="*/ 184758 h 565300"/>
              <a:gd name="connsiteX94" fmla="*/ 323237 w 606862"/>
              <a:gd name="connsiteY94" fmla="*/ 189415 h 565300"/>
              <a:gd name="connsiteX95" fmla="*/ 316486 w 606862"/>
              <a:gd name="connsiteY95" fmla="*/ 152061 h 565300"/>
              <a:gd name="connsiteX96" fmla="*/ 329790 w 606862"/>
              <a:gd name="connsiteY96" fmla="*/ 151665 h 565300"/>
              <a:gd name="connsiteX97" fmla="*/ 406336 w 606862"/>
              <a:gd name="connsiteY97" fmla="*/ 185254 h 565300"/>
              <a:gd name="connsiteX98" fmla="*/ 447538 w 606862"/>
              <a:gd name="connsiteY98" fmla="*/ 129371 h 565300"/>
              <a:gd name="connsiteX99" fmla="*/ 417952 w 606862"/>
              <a:gd name="connsiteY99" fmla="*/ 133632 h 565300"/>
              <a:gd name="connsiteX100" fmla="*/ 400280 w 606862"/>
              <a:gd name="connsiteY100" fmla="*/ 120355 h 565300"/>
              <a:gd name="connsiteX101" fmla="*/ 413484 w 606862"/>
              <a:gd name="connsiteY101" fmla="*/ 102718 h 565300"/>
              <a:gd name="connsiteX102" fmla="*/ 183273 w 606862"/>
              <a:gd name="connsiteY102" fmla="*/ 0 h 565300"/>
              <a:gd name="connsiteX103" fmla="*/ 580456 w 606862"/>
              <a:gd name="connsiteY103" fmla="*/ 0 h 565300"/>
              <a:gd name="connsiteX104" fmla="*/ 606862 w 606862"/>
              <a:gd name="connsiteY104" fmla="*/ 26468 h 565300"/>
              <a:gd name="connsiteX105" fmla="*/ 594850 w 606862"/>
              <a:gd name="connsiteY105" fmla="*/ 48575 h 565300"/>
              <a:gd name="connsiteX106" fmla="*/ 594850 w 606862"/>
              <a:gd name="connsiteY106" fmla="*/ 299675 h 565300"/>
              <a:gd name="connsiteX107" fmla="*/ 577776 w 606862"/>
              <a:gd name="connsiteY107" fmla="*/ 316627 h 565300"/>
              <a:gd name="connsiteX108" fmla="*/ 304086 w 606862"/>
              <a:gd name="connsiteY108" fmla="*/ 316627 h 565300"/>
              <a:gd name="connsiteX109" fmla="*/ 310439 w 606862"/>
              <a:gd name="connsiteY109" fmla="*/ 302154 h 565300"/>
              <a:gd name="connsiteX110" fmla="*/ 314410 w 606862"/>
              <a:gd name="connsiteY110" fmla="*/ 292340 h 565300"/>
              <a:gd name="connsiteX111" fmla="*/ 320962 w 606862"/>
              <a:gd name="connsiteY111" fmla="*/ 282625 h 565300"/>
              <a:gd name="connsiteX112" fmla="*/ 560801 w 606862"/>
              <a:gd name="connsiteY112" fmla="*/ 282625 h 565300"/>
              <a:gd name="connsiteX113" fmla="*/ 560801 w 606862"/>
              <a:gd name="connsiteY113" fmla="*/ 52837 h 565300"/>
              <a:gd name="connsiteX114" fmla="*/ 203028 w 606862"/>
              <a:gd name="connsiteY114" fmla="*/ 52837 h 565300"/>
              <a:gd name="connsiteX115" fmla="*/ 203028 w 606862"/>
              <a:gd name="connsiteY115" fmla="*/ 71871 h 565300"/>
              <a:gd name="connsiteX116" fmla="*/ 174835 w 606862"/>
              <a:gd name="connsiteY116" fmla="*/ 71871 h 565300"/>
              <a:gd name="connsiteX117" fmla="*/ 168879 w 606862"/>
              <a:gd name="connsiteY117" fmla="*/ 72069 h 565300"/>
              <a:gd name="connsiteX118" fmla="*/ 168879 w 606862"/>
              <a:gd name="connsiteY118" fmla="*/ 48575 h 565300"/>
              <a:gd name="connsiteX119" fmla="*/ 156867 w 606862"/>
              <a:gd name="connsiteY119" fmla="*/ 26468 h 565300"/>
              <a:gd name="connsiteX120" fmla="*/ 183273 w 606862"/>
              <a:gd name="connsiteY120" fmla="*/ 0 h 5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06862" h="565300">
                <a:moveTo>
                  <a:pt x="225640" y="344936"/>
                </a:moveTo>
                <a:cubicBezTo>
                  <a:pt x="221272" y="347315"/>
                  <a:pt x="216904" y="348802"/>
                  <a:pt x="212735" y="349595"/>
                </a:cubicBezTo>
                <a:cubicBezTo>
                  <a:pt x="210154" y="349991"/>
                  <a:pt x="208268" y="352172"/>
                  <a:pt x="208268" y="354750"/>
                </a:cubicBezTo>
                <a:lnTo>
                  <a:pt x="208268" y="368033"/>
                </a:lnTo>
                <a:cubicBezTo>
                  <a:pt x="207573" y="368330"/>
                  <a:pt x="206878" y="368826"/>
                  <a:pt x="206282" y="369421"/>
                </a:cubicBezTo>
                <a:cubicBezTo>
                  <a:pt x="205289" y="370511"/>
                  <a:pt x="204793" y="371998"/>
                  <a:pt x="204992" y="373584"/>
                </a:cubicBezTo>
                <a:lnTo>
                  <a:pt x="207870" y="401836"/>
                </a:lnTo>
                <a:cubicBezTo>
                  <a:pt x="208069" y="404017"/>
                  <a:pt x="209657" y="405801"/>
                  <a:pt x="211742" y="406396"/>
                </a:cubicBezTo>
                <a:cubicBezTo>
                  <a:pt x="212238" y="406495"/>
                  <a:pt x="212735" y="406594"/>
                  <a:pt x="213132" y="406594"/>
                </a:cubicBezTo>
                <a:cubicBezTo>
                  <a:pt x="214819" y="406594"/>
                  <a:pt x="216408" y="405801"/>
                  <a:pt x="217400" y="404413"/>
                </a:cubicBezTo>
                <a:lnTo>
                  <a:pt x="232390" y="384687"/>
                </a:lnTo>
                <a:cubicBezTo>
                  <a:pt x="233085" y="383695"/>
                  <a:pt x="233383" y="382605"/>
                  <a:pt x="233482" y="381415"/>
                </a:cubicBezTo>
                <a:lnTo>
                  <a:pt x="233383" y="349694"/>
                </a:lnTo>
                <a:cubicBezTo>
                  <a:pt x="233383" y="347811"/>
                  <a:pt x="232489" y="346026"/>
                  <a:pt x="230901" y="345134"/>
                </a:cubicBezTo>
                <a:cubicBezTo>
                  <a:pt x="229213" y="344143"/>
                  <a:pt x="227228" y="344143"/>
                  <a:pt x="225640" y="344936"/>
                </a:cubicBezTo>
                <a:close/>
                <a:moveTo>
                  <a:pt x="158236" y="344936"/>
                </a:moveTo>
                <a:cubicBezTo>
                  <a:pt x="156548" y="344044"/>
                  <a:pt x="154563" y="344143"/>
                  <a:pt x="152974" y="345134"/>
                </a:cubicBezTo>
                <a:cubicBezTo>
                  <a:pt x="151386" y="346026"/>
                  <a:pt x="150393" y="347811"/>
                  <a:pt x="150393" y="349694"/>
                </a:cubicBezTo>
                <a:lnTo>
                  <a:pt x="150393" y="381415"/>
                </a:lnTo>
                <a:cubicBezTo>
                  <a:pt x="150393" y="382605"/>
                  <a:pt x="150791" y="383695"/>
                  <a:pt x="151485" y="384687"/>
                </a:cubicBezTo>
                <a:lnTo>
                  <a:pt x="166475" y="404512"/>
                </a:lnTo>
                <a:cubicBezTo>
                  <a:pt x="167468" y="405801"/>
                  <a:pt x="169056" y="406594"/>
                  <a:pt x="170644" y="406594"/>
                </a:cubicBezTo>
                <a:cubicBezTo>
                  <a:pt x="171141" y="406594"/>
                  <a:pt x="171637" y="406495"/>
                  <a:pt x="172133" y="406396"/>
                </a:cubicBezTo>
                <a:cubicBezTo>
                  <a:pt x="174218" y="405801"/>
                  <a:pt x="175707" y="404017"/>
                  <a:pt x="176005" y="401836"/>
                </a:cubicBezTo>
                <a:lnTo>
                  <a:pt x="178884" y="373584"/>
                </a:lnTo>
                <a:cubicBezTo>
                  <a:pt x="179082" y="372097"/>
                  <a:pt x="178586" y="370511"/>
                  <a:pt x="177593" y="369421"/>
                </a:cubicBezTo>
                <a:cubicBezTo>
                  <a:pt x="176998" y="368826"/>
                  <a:pt x="176303" y="368330"/>
                  <a:pt x="175509" y="368033"/>
                </a:cubicBezTo>
                <a:lnTo>
                  <a:pt x="175509" y="354750"/>
                </a:lnTo>
                <a:cubicBezTo>
                  <a:pt x="175509" y="352172"/>
                  <a:pt x="173722" y="349991"/>
                  <a:pt x="171141" y="349595"/>
                </a:cubicBezTo>
                <a:cubicBezTo>
                  <a:pt x="166971" y="348802"/>
                  <a:pt x="162604" y="347216"/>
                  <a:pt x="158236" y="344936"/>
                </a:cubicBezTo>
                <a:close/>
                <a:moveTo>
                  <a:pt x="166475" y="201992"/>
                </a:moveTo>
                <a:cubicBezTo>
                  <a:pt x="151386" y="201992"/>
                  <a:pt x="136893" y="208038"/>
                  <a:pt x="129547" y="211706"/>
                </a:cubicBezTo>
                <a:cubicBezTo>
                  <a:pt x="127760" y="212598"/>
                  <a:pt x="126569" y="214482"/>
                  <a:pt x="126569" y="216464"/>
                </a:cubicBezTo>
                <a:lnTo>
                  <a:pt x="126569" y="225981"/>
                </a:lnTo>
                <a:lnTo>
                  <a:pt x="124385" y="225981"/>
                </a:lnTo>
                <a:cubicBezTo>
                  <a:pt x="121506" y="225981"/>
                  <a:pt x="119124" y="228360"/>
                  <a:pt x="119124" y="231334"/>
                </a:cubicBezTo>
                <a:lnTo>
                  <a:pt x="119124" y="240057"/>
                </a:lnTo>
                <a:cubicBezTo>
                  <a:pt x="119124" y="241842"/>
                  <a:pt x="120017" y="243527"/>
                  <a:pt x="121506" y="244518"/>
                </a:cubicBezTo>
                <a:lnTo>
                  <a:pt x="126668" y="247888"/>
                </a:lnTo>
                <a:lnTo>
                  <a:pt x="126966" y="250069"/>
                </a:lnTo>
                <a:cubicBezTo>
                  <a:pt x="128653" y="262758"/>
                  <a:pt x="135801" y="279213"/>
                  <a:pt x="146026" y="294083"/>
                </a:cubicBezTo>
                <a:cubicBezTo>
                  <a:pt x="159129" y="313016"/>
                  <a:pt x="171339" y="321442"/>
                  <a:pt x="177593" y="321442"/>
                </a:cubicBezTo>
                <a:lnTo>
                  <a:pt x="206183" y="321442"/>
                </a:lnTo>
                <a:cubicBezTo>
                  <a:pt x="212536" y="321442"/>
                  <a:pt x="224746" y="313016"/>
                  <a:pt x="237751" y="294083"/>
                </a:cubicBezTo>
                <a:cubicBezTo>
                  <a:pt x="248075" y="279213"/>
                  <a:pt x="255222" y="262758"/>
                  <a:pt x="256910" y="250069"/>
                </a:cubicBezTo>
                <a:lnTo>
                  <a:pt x="257207" y="247888"/>
                </a:lnTo>
                <a:lnTo>
                  <a:pt x="262369" y="244518"/>
                </a:lnTo>
                <a:cubicBezTo>
                  <a:pt x="263858" y="243527"/>
                  <a:pt x="264752" y="241842"/>
                  <a:pt x="264752" y="240057"/>
                </a:cubicBezTo>
                <a:lnTo>
                  <a:pt x="264752" y="231334"/>
                </a:lnTo>
                <a:cubicBezTo>
                  <a:pt x="264752" y="228360"/>
                  <a:pt x="262369" y="225981"/>
                  <a:pt x="259391" y="225981"/>
                </a:cubicBezTo>
                <a:lnTo>
                  <a:pt x="256513" y="225981"/>
                </a:lnTo>
                <a:cubicBezTo>
                  <a:pt x="256115" y="225287"/>
                  <a:pt x="255520" y="224692"/>
                  <a:pt x="254825" y="224197"/>
                </a:cubicBezTo>
                <a:cubicBezTo>
                  <a:pt x="253336" y="223205"/>
                  <a:pt x="251450" y="223106"/>
                  <a:pt x="249762" y="223800"/>
                </a:cubicBezTo>
                <a:cubicBezTo>
                  <a:pt x="242615" y="226972"/>
                  <a:pt x="235567" y="228657"/>
                  <a:pt x="228717" y="228657"/>
                </a:cubicBezTo>
                <a:cubicBezTo>
                  <a:pt x="216606" y="228657"/>
                  <a:pt x="205587" y="223602"/>
                  <a:pt x="196057" y="213788"/>
                </a:cubicBezTo>
                <a:cubicBezTo>
                  <a:pt x="188414" y="205957"/>
                  <a:pt x="178487" y="201992"/>
                  <a:pt x="166475" y="201992"/>
                </a:cubicBezTo>
                <a:close/>
                <a:moveTo>
                  <a:pt x="178487" y="100979"/>
                </a:moveTo>
                <a:lnTo>
                  <a:pt x="205389" y="100979"/>
                </a:lnTo>
                <a:cubicBezTo>
                  <a:pt x="251152" y="100979"/>
                  <a:pt x="288477" y="138152"/>
                  <a:pt x="288477" y="183950"/>
                </a:cubicBezTo>
                <a:lnTo>
                  <a:pt x="288477" y="210021"/>
                </a:lnTo>
                <a:cubicBezTo>
                  <a:pt x="291555" y="214383"/>
                  <a:pt x="293242" y="219537"/>
                  <a:pt x="293242" y="224890"/>
                </a:cubicBezTo>
                <a:lnTo>
                  <a:pt x="293242" y="243428"/>
                </a:lnTo>
                <a:cubicBezTo>
                  <a:pt x="293242" y="250961"/>
                  <a:pt x="289867" y="258198"/>
                  <a:pt x="284109" y="262956"/>
                </a:cubicBezTo>
                <a:cubicBezTo>
                  <a:pt x="282620" y="267615"/>
                  <a:pt x="280834" y="272373"/>
                  <a:pt x="278749" y="277132"/>
                </a:cubicBezTo>
                <a:cubicBezTo>
                  <a:pt x="274381" y="288234"/>
                  <a:pt x="268226" y="299832"/>
                  <a:pt x="260781" y="310637"/>
                </a:cubicBezTo>
                <a:cubicBezTo>
                  <a:pt x="257704" y="315197"/>
                  <a:pt x="253534" y="320649"/>
                  <a:pt x="248670" y="326101"/>
                </a:cubicBezTo>
                <a:cubicBezTo>
                  <a:pt x="253137" y="329273"/>
                  <a:pt x="256314" y="332941"/>
                  <a:pt x="257704" y="337303"/>
                </a:cubicBezTo>
                <a:lnTo>
                  <a:pt x="316968" y="355245"/>
                </a:lnTo>
                <a:cubicBezTo>
                  <a:pt x="358661" y="367240"/>
                  <a:pt x="383875" y="542104"/>
                  <a:pt x="383875" y="549638"/>
                </a:cubicBezTo>
                <a:cubicBezTo>
                  <a:pt x="383875" y="558262"/>
                  <a:pt x="376827" y="565300"/>
                  <a:pt x="368091" y="565300"/>
                </a:cubicBezTo>
                <a:lnTo>
                  <a:pt x="15685" y="565300"/>
                </a:lnTo>
                <a:cubicBezTo>
                  <a:pt x="7048" y="565300"/>
                  <a:pt x="0" y="558262"/>
                  <a:pt x="0" y="549638"/>
                </a:cubicBezTo>
                <a:cubicBezTo>
                  <a:pt x="0" y="548745"/>
                  <a:pt x="100" y="547952"/>
                  <a:pt x="199" y="547159"/>
                </a:cubicBezTo>
                <a:cubicBezTo>
                  <a:pt x="199" y="547159"/>
                  <a:pt x="25215" y="367240"/>
                  <a:pt x="66908" y="355245"/>
                </a:cubicBezTo>
                <a:lnTo>
                  <a:pt x="126172" y="337303"/>
                </a:lnTo>
                <a:cubicBezTo>
                  <a:pt x="127562" y="332941"/>
                  <a:pt x="130738" y="329273"/>
                  <a:pt x="135205" y="326101"/>
                </a:cubicBezTo>
                <a:cubicBezTo>
                  <a:pt x="130341" y="320649"/>
                  <a:pt x="126172" y="315197"/>
                  <a:pt x="123094" y="310637"/>
                </a:cubicBezTo>
                <a:cubicBezTo>
                  <a:pt x="115649" y="299832"/>
                  <a:pt x="109395" y="288234"/>
                  <a:pt x="105127" y="277132"/>
                </a:cubicBezTo>
                <a:cubicBezTo>
                  <a:pt x="103042" y="272373"/>
                  <a:pt x="101255" y="267615"/>
                  <a:pt x="99766" y="262956"/>
                </a:cubicBezTo>
                <a:cubicBezTo>
                  <a:pt x="94008" y="258099"/>
                  <a:pt x="90633" y="250961"/>
                  <a:pt x="90633" y="243428"/>
                </a:cubicBezTo>
                <a:lnTo>
                  <a:pt x="90633" y="224890"/>
                </a:lnTo>
                <a:cubicBezTo>
                  <a:pt x="90633" y="219537"/>
                  <a:pt x="92321" y="214383"/>
                  <a:pt x="95398" y="210021"/>
                </a:cubicBezTo>
                <a:lnTo>
                  <a:pt x="95398" y="183950"/>
                </a:lnTo>
                <a:cubicBezTo>
                  <a:pt x="95398" y="138152"/>
                  <a:pt x="132624" y="100979"/>
                  <a:pt x="178487" y="100979"/>
                </a:cubicBezTo>
                <a:close/>
                <a:moveTo>
                  <a:pt x="479606" y="93305"/>
                </a:moveTo>
                <a:cubicBezTo>
                  <a:pt x="488144" y="92017"/>
                  <a:pt x="496086" y="97962"/>
                  <a:pt x="497278" y="106483"/>
                </a:cubicBezTo>
                <a:lnTo>
                  <a:pt x="506710" y="172472"/>
                </a:lnTo>
                <a:cubicBezTo>
                  <a:pt x="508000" y="180993"/>
                  <a:pt x="502043" y="188821"/>
                  <a:pt x="493505" y="190109"/>
                </a:cubicBezTo>
                <a:cubicBezTo>
                  <a:pt x="492711" y="190208"/>
                  <a:pt x="492016" y="190208"/>
                  <a:pt x="491222" y="190208"/>
                </a:cubicBezTo>
                <a:cubicBezTo>
                  <a:pt x="483676" y="190208"/>
                  <a:pt x="476925" y="184659"/>
                  <a:pt x="475833" y="176832"/>
                </a:cubicBezTo>
                <a:lnTo>
                  <a:pt x="471862" y="148989"/>
                </a:lnTo>
                <a:lnTo>
                  <a:pt x="424107" y="213789"/>
                </a:lnTo>
                <a:cubicBezTo>
                  <a:pt x="419739" y="219635"/>
                  <a:pt x="411896" y="221716"/>
                  <a:pt x="405244" y="218843"/>
                </a:cubicBezTo>
                <a:lnTo>
                  <a:pt x="327506" y="184758"/>
                </a:lnTo>
                <a:lnTo>
                  <a:pt x="323237" y="189415"/>
                </a:lnTo>
                <a:cubicBezTo>
                  <a:pt x="322940" y="176336"/>
                  <a:pt x="320557" y="163753"/>
                  <a:pt x="316486" y="152061"/>
                </a:cubicBezTo>
                <a:cubicBezTo>
                  <a:pt x="320557" y="149980"/>
                  <a:pt x="325422" y="149782"/>
                  <a:pt x="329790" y="151665"/>
                </a:cubicBezTo>
                <a:lnTo>
                  <a:pt x="406336" y="185254"/>
                </a:lnTo>
                <a:lnTo>
                  <a:pt x="447538" y="129371"/>
                </a:lnTo>
                <a:lnTo>
                  <a:pt x="417952" y="133632"/>
                </a:lnTo>
                <a:cubicBezTo>
                  <a:pt x="409414" y="134821"/>
                  <a:pt x="401471" y="128876"/>
                  <a:pt x="400280" y="120355"/>
                </a:cubicBezTo>
                <a:cubicBezTo>
                  <a:pt x="398989" y="111834"/>
                  <a:pt x="404946" y="104006"/>
                  <a:pt x="413484" y="102718"/>
                </a:cubicBezTo>
                <a:close/>
                <a:moveTo>
                  <a:pt x="183273" y="0"/>
                </a:moveTo>
                <a:lnTo>
                  <a:pt x="580456" y="0"/>
                </a:lnTo>
                <a:cubicBezTo>
                  <a:pt x="595049" y="0"/>
                  <a:pt x="606862" y="11896"/>
                  <a:pt x="606862" y="26468"/>
                </a:cubicBezTo>
                <a:cubicBezTo>
                  <a:pt x="606862" y="35687"/>
                  <a:pt x="602097" y="43816"/>
                  <a:pt x="594850" y="48575"/>
                </a:cubicBezTo>
                <a:lnTo>
                  <a:pt x="594850" y="299675"/>
                </a:lnTo>
                <a:cubicBezTo>
                  <a:pt x="594850" y="308994"/>
                  <a:pt x="587207" y="316627"/>
                  <a:pt x="577776" y="316627"/>
                </a:cubicBezTo>
                <a:lnTo>
                  <a:pt x="304086" y="316627"/>
                </a:lnTo>
                <a:cubicBezTo>
                  <a:pt x="306468" y="311770"/>
                  <a:pt x="308652" y="306912"/>
                  <a:pt x="310439" y="302154"/>
                </a:cubicBezTo>
                <a:cubicBezTo>
                  <a:pt x="311928" y="298882"/>
                  <a:pt x="313219" y="295611"/>
                  <a:pt x="314410" y="292340"/>
                </a:cubicBezTo>
                <a:cubicBezTo>
                  <a:pt x="316991" y="289267"/>
                  <a:pt x="319175" y="285995"/>
                  <a:pt x="320962" y="282625"/>
                </a:cubicBezTo>
                <a:lnTo>
                  <a:pt x="560801" y="282625"/>
                </a:lnTo>
                <a:lnTo>
                  <a:pt x="560801" y="52837"/>
                </a:lnTo>
                <a:lnTo>
                  <a:pt x="203028" y="52837"/>
                </a:lnTo>
                <a:lnTo>
                  <a:pt x="203028" y="71871"/>
                </a:lnTo>
                <a:lnTo>
                  <a:pt x="174835" y="71871"/>
                </a:lnTo>
                <a:cubicBezTo>
                  <a:pt x="172850" y="71871"/>
                  <a:pt x="170864" y="71970"/>
                  <a:pt x="168879" y="72069"/>
                </a:cubicBezTo>
                <a:lnTo>
                  <a:pt x="168879" y="48575"/>
                </a:lnTo>
                <a:cubicBezTo>
                  <a:pt x="161632" y="43816"/>
                  <a:pt x="156867" y="35687"/>
                  <a:pt x="156867" y="26468"/>
                </a:cubicBezTo>
                <a:cubicBezTo>
                  <a:pt x="156867" y="11896"/>
                  <a:pt x="168680" y="0"/>
                  <a:pt x="18327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66" name="ïṣḻiḑe"/>
          <p:cNvSpPr/>
          <p:nvPr/>
        </p:nvSpPr>
        <p:spPr>
          <a:xfrm>
            <a:off x="2695575" y="3465195"/>
            <a:ext cx="369570" cy="344170"/>
          </a:xfrm>
          <a:custGeom>
            <a:avLst/>
            <a:gdLst>
              <a:gd name="connsiteX0" fmla="*/ 225640 w 606862"/>
              <a:gd name="connsiteY0" fmla="*/ 344936 h 565300"/>
              <a:gd name="connsiteX1" fmla="*/ 212735 w 606862"/>
              <a:gd name="connsiteY1" fmla="*/ 349595 h 565300"/>
              <a:gd name="connsiteX2" fmla="*/ 208268 w 606862"/>
              <a:gd name="connsiteY2" fmla="*/ 354750 h 565300"/>
              <a:gd name="connsiteX3" fmla="*/ 208268 w 606862"/>
              <a:gd name="connsiteY3" fmla="*/ 368033 h 565300"/>
              <a:gd name="connsiteX4" fmla="*/ 206282 w 606862"/>
              <a:gd name="connsiteY4" fmla="*/ 369421 h 565300"/>
              <a:gd name="connsiteX5" fmla="*/ 204992 w 606862"/>
              <a:gd name="connsiteY5" fmla="*/ 373584 h 565300"/>
              <a:gd name="connsiteX6" fmla="*/ 207870 w 606862"/>
              <a:gd name="connsiteY6" fmla="*/ 401836 h 565300"/>
              <a:gd name="connsiteX7" fmla="*/ 211742 w 606862"/>
              <a:gd name="connsiteY7" fmla="*/ 406396 h 565300"/>
              <a:gd name="connsiteX8" fmla="*/ 213132 w 606862"/>
              <a:gd name="connsiteY8" fmla="*/ 406594 h 565300"/>
              <a:gd name="connsiteX9" fmla="*/ 217400 w 606862"/>
              <a:gd name="connsiteY9" fmla="*/ 404413 h 565300"/>
              <a:gd name="connsiteX10" fmla="*/ 232390 w 606862"/>
              <a:gd name="connsiteY10" fmla="*/ 384687 h 565300"/>
              <a:gd name="connsiteX11" fmla="*/ 233482 w 606862"/>
              <a:gd name="connsiteY11" fmla="*/ 381415 h 565300"/>
              <a:gd name="connsiteX12" fmla="*/ 233383 w 606862"/>
              <a:gd name="connsiteY12" fmla="*/ 349694 h 565300"/>
              <a:gd name="connsiteX13" fmla="*/ 230901 w 606862"/>
              <a:gd name="connsiteY13" fmla="*/ 345134 h 565300"/>
              <a:gd name="connsiteX14" fmla="*/ 225640 w 606862"/>
              <a:gd name="connsiteY14" fmla="*/ 344936 h 565300"/>
              <a:gd name="connsiteX15" fmla="*/ 158236 w 606862"/>
              <a:gd name="connsiteY15" fmla="*/ 344936 h 565300"/>
              <a:gd name="connsiteX16" fmla="*/ 152974 w 606862"/>
              <a:gd name="connsiteY16" fmla="*/ 345134 h 565300"/>
              <a:gd name="connsiteX17" fmla="*/ 150393 w 606862"/>
              <a:gd name="connsiteY17" fmla="*/ 349694 h 565300"/>
              <a:gd name="connsiteX18" fmla="*/ 150393 w 606862"/>
              <a:gd name="connsiteY18" fmla="*/ 381415 h 565300"/>
              <a:gd name="connsiteX19" fmla="*/ 151485 w 606862"/>
              <a:gd name="connsiteY19" fmla="*/ 384687 h 565300"/>
              <a:gd name="connsiteX20" fmla="*/ 166475 w 606862"/>
              <a:gd name="connsiteY20" fmla="*/ 404512 h 565300"/>
              <a:gd name="connsiteX21" fmla="*/ 170644 w 606862"/>
              <a:gd name="connsiteY21" fmla="*/ 406594 h 565300"/>
              <a:gd name="connsiteX22" fmla="*/ 172133 w 606862"/>
              <a:gd name="connsiteY22" fmla="*/ 406396 h 565300"/>
              <a:gd name="connsiteX23" fmla="*/ 176005 w 606862"/>
              <a:gd name="connsiteY23" fmla="*/ 401836 h 565300"/>
              <a:gd name="connsiteX24" fmla="*/ 178884 w 606862"/>
              <a:gd name="connsiteY24" fmla="*/ 373584 h 565300"/>
              <a:gd name="connsiteX25" fmla="*/ 177593 w 606862"/>
              <a:gd name="connsiteY25" fmla="*/ 369421 h 565300"/>
              <a:gd name="connsiteX26" fmla="*/ 175509 w 606862"/>
              <a:gd name="connsiteY26" fmla="*/ 368033 h 565300"/>
              <a:gd name="connsiteX27" fmla="*/ 175509 w 606862"/>
              <a:gd name="connsiteY27" fmla="*/ 354750 h 565300"/>
              <a:gd name="connsiteX28" fmla="*/ 171141 w 606862"/>
              <a:gd name="connsiteY28" fmla="*/ 349595 h 565300"/>
              <a:gd name="connsiteX29" fmla="*/ 158236 w 606862"/>
              <a:gd name="connsiteY29" fmla="*/ 344936 h 565300"/>
              <a:gd name="connsiteX30" fmla="*/ 166475 w 606862"/>
              <a:gd name="connsiteY30" fmla="*/ 201992 h 565300"/>
              <a:gd name="connsiteX31" fmla="*/ 129547 w 606862"/>
              <a:gd name="connsiteY31" fmla="*/ 211706 h 565300"/>
              <a:gd name="connsiteX32" fmla="*/ 126569 w 606862"/>
              <a:gd name="connsiteY32" fmla="*/ 216464 h 565300"/>
              <a:gd name="connsiteX33" fmla="*/ 126569 w 606862"/>
              <a:gd name="connsiteY33" fmla="*/ 225981 h 565300"/>
              <a:gd name="connsiteX34" fmla="*/ 124385 w 606862"/>
              <a:gd name="connsiteY34" fmla="*/ 225981 h 565300"/>
              <a:gd name="connsiteX35" fmla="*/ 119124 w 606862"/>
              <a:gd name="connsiteY35" fmla="*/ 231334 h 565300"/>
              <a:gd name="connsiteX36" fmla="*/ 119124 w 606862"/>
              <a:gd name="connsiteY36" fmla="*/ 240057 h 565300"/>
              <a:gd name="connsiteX37" fmla="*/ 121506 w 606862"/>
              <a:gd name="connsiteY37" fmla="*/ 244518 h 565300"/>
              <a:gd name="connsiteX38" fmla="*/ 126668 w 606862"/>
              <a:gd name="connsiteY38" fmla="*/ 247888 h 565300"/>
              <a:gd name="connsiteX39" fmla="*/ 126966 w 606862"/>
              <a:gd name="connsiteY39" fmla="*/ 250069 h 565300"/>
              <a:gd name="connsiteX40" fmla="*/ 146026 w 606862"/>
              <a:gd name="connsiteY40" fmla="*/ 294083 h 565300"/>
              <a:gd name="connsiteX41" fmla="*/ 177593 w 606862"/>
              <a:gd name="connsiteY41" fmla="*/ 321442 h 565300"/>
              <a:gd name="connsiteX42" fmla="*/ 206183 w 606862"/>
              <a:gd name="connsiteY42" fmla="*/ 321442 h 565300"/>
              <a:gd name="connsiteX43" fmla="*/ 237751 w 606862"/>
              <a:gd name="connsiteY43" fmla="*/ 294083 h 565300"/>
              <a:gd name="connsiteX44" fmla="*/ 256910 w 606862"/>
              <a:gd name="connsiteY44" fmla="*/ 250069 h 565300"/>
              <a:gd name="connsiteX45" fmla="*/ 257207 w 606862"/>
              <a:gd name="connsiteY45" fmla="*/ 247888 h 565300"/>
              <a:gd name="connsiteX46" fmla="*/ 262369 w 606862"/>
              <a:gd name="connsiteY46" fmla="*/ 244518 h 565300"/>
              <a:gd name="connsiteX47" fmla="*/ 264752 w 606862"/>
              <a:gd name="connsiteY47" fmla="*/ 240057 h 565300"/>
              <a:gd name="connsiteX48" fmla="*/ 264752 w 606862"/>
              <a:gd name="connsiteY48" fmla="*/ 231334 h 565300"/>
              <a:gd name="connsiteX49" fmla="*/ 259391 w 606862"/>
              <a:gd name="connsiteY49" fmla="*/ 225981 h 565300"/>
              <a:gd name="connsiteX50" fmla="*/ 256513 w 606862"/>
              <a:gd name="connsiteY50" fmla="*/ 225981 h 565300"/>
              <a:gd name="connsiteX51" fmla="*/ 254825 w 606862"/>
              <a:gd name="connsiteY51" fmla="*/ 224197 h 565300"/>
              <a:gd name="connsiteX52" fmla="*/ 249762 w 606862"/>
              <a:gd name="connsiteY52" fmla="*/ 223800 h 565300"/>
              <a:gd name="connsiteX53" fmla="*/ 228717 w 606862"/>
              <a:gd name="connsiteY53" fmla="*/ 228657 h 565300"/>
              <a:gd name="connsiteX54" fmla="*/ 196057 w 606862"/>
              <a:gd name="connsiteY54" fmla="*/ 213788 h 565300"/>
              <a:gd name="connsiteX55" fmla="*/ 166475 w 606862"/>
              <a:gd name="connsiteY55" fmla="*/ 201992 h 565300"/>
              <a:gd name="connsiteX56" fmla="*/ 178487 w 606862"/>
              <a:gd name="connsiteY56" fmla="*/ 100979 h 565300"/>
              <a:gd name="connsiteX57" fmla="*/ 205389 w 606862"/>
              <a:gd name="connsiteY57" fmla="*/ 100979 h 565300"/>
              <a:gd name="connsiteX58" fmla="*/ 288477 w 606862"/>
              <a:gd name="connsiteY58" fmla="*/ 183950 h 565300"/>
              <a:gd name="connsiteX59" fmla="*/ 288477 w 606862"/>
              <a:gd name="connsiteY59" fmla="*/ 210021 h 565300"/>
              <a:gd name="connsiteX60" fmla="*/ 293242 w 606862"/>
              <a:gd name="connsiteY60" fmla="*/ 224890 h 565300"/>
              <a:gd name="connsiteX61" fmla="*/ 293242 w 606862"/>
              <a:gd name="connsiteY61" fmla="*/ 243428 h 565300"/>
              <a:gd name="connsiteX62" fmla="*/ 284109 w 606862"/>
              <a:gd name="connsiteY62" fmla="*/ 262956 h 565300"/>
              <a:gd name="connsiteX63" fmla="*/ 278749 w 606862"/>
              <a:gd name="connsiteY63" fmla="*/ 277132 h 565300"/>
              <a:gd name="connsiteX64" fmla="*/ 260781 w 606862"/>
              <a:gd name="connsiteY64" fmla="*/ 310637 h 565300"/>
              <a:gd name="connsiteX65" fmla="*/ 248670 w 606862"/>
              <a:gd name="connsiteY65" fmla="*/ 326101 h 565300"/>
              <a:gd name="connsiteX66" fmla="*/ 257704 w 606862"/>
              <a:gd name="connsiteY66" fmla="*/ 337303 h 565300"/>
              <a:gd name="connsiteX67" fmla="*/ 316968 w 606862"/>
              <a:gd name="connsiteY67" fmla="*/ 355245 h 565300"/>
              <a:gd name="connsiteX68" fmla="*/ 383875 w 606862"/>
              <a:gd name="connsiteY68" fmla="*/ 549638 h 565300"/>
              <a:gd name="connsiteX69" fmla="*/ 368091 w 606862"/>
              <a:gd name="connsiteY69" fmla="*/ 565300 h 565300"/>
              <a:gd name="connsiteX70" fmla="*/ 15685 w 606862"/>
              <a:gd name="connsiteY70" fmla="*/ 565300 h 565300"/>
              <a:gd name="connsiteX71" fmla="*/ 0 w 606862"/>
              <a:gd name="connsiteY71" fmla="*/ 549638 h 565300"/>
              <a:gd name="connsiteX72" fmla="*/ 199 w 606862"/>
              <a:gd name="connsiteY72" fmla="*/ 547159 h 565300"/>
              <a:gd name="connsiteX73" fmla="*/ 66908 w 606862"/>
              <a:gd name="connsiteY73" fmla="*/ 355245 h 565300"/>
              <a:gd name="connsiteX74" fmla="*/ 126172 w 606862"/>
              <a:gd name="connsiteY74" fmla="*/ 337303 h 565300"/>
              <a:gd name="connsiteX75" fmla="*/ 135205 w 606862"/>
              <a:gd name="connsiteY75" fmla="*/ 326101 h 565300"/>
              <a:gd name="connsiteX76" fmla="*/ 123094 w 606862"/>
              <a:gd name="connsiteY76" fmla="*/ 310637 h 565300"/>
              <a:gd name="connsiteX77" fmla="*/ 105127 w 606862"/>
              <a:gd name="connsiteY77" fmla="*/ 277132 h 565300"/>
              <a:gd name="connsiteX78" fmla="*/ 99766 w 606862"/>
              <a:gd name="connsiteY78" fmla="*/ 262956 h 565300"/>
              <a:gd name="connsiteX79" fmla="*/ 90633 w 606862"/>
              <a:gd name="connsiteY79" fmla="*/ 243428 h 565300"/>
              <a:gd name="connsiteX80" fmla="*/ 90633 w 606862"/>
              <a:gd name="connsiteY80" fmla="*/ 224890 h 565300"/>
              <a:gd name="connsiteX81" fmla="*/ 95398 w 606862"/>
              <a:gd name="connsiteY81" fmla="*/ 210021 h 565300"/>
              <a:gd name="connsiteX82" fmla="*/ 95398 w 606862"/>
              <a:gd name="connsiteY82" fmla="*/ 183950 h 565300"/>
              <a:gd name="connsiteX83" fmla="*/ 178487 w 606862"/>
              <a:gd name="connsiteY83" fmla="*/ 100979 h 565300"/>
              <a:gd name="connsiteX84" fmla="*/ 479606 w 606862"/>
              <a:gd name="connsiteY84" fmla="*/ 93305 h 565300"/>
              <a:gd name="connsiteX85" fmla="*/ 497278 w 606862"/>
              <a:gd name="connsiteY85" fmla="*/ 106483 h 565300"/>
              <a:gd name="connsiteX86" fmla="*/ 506710 w 606862"/>
              <a:gd name="connsiteY86" fmla="*/ 172472 h 565300"/>
              <a:gd name="connsiteX87" fmla="*/ 493505 w 606862"/>
              <a:gd name="connsiteY87" fmla="*/ 190109 h 565300"/>
              <a:gd name="connsiteX88" fmla="*/ 491222 w 606862"/>
              <a:gd name="connsiteY88" fmla="*/ 190208 h 565300"/>
              <a:gd name="connsiteX89" fmla="*/ 475833 w 606862"/>
              <a:gd name="connsiteY89" fmla="*/ 176832 h 565300"/>
              <a:gd name="connsiteX90" fmla="*/ 471862 w 606862"/>
              <a:gd name="connsiteY90" fmla="*/ 148989 h 565300"/>
              <a:gd name="connsiteX91" fmla="*/ 424107 w 606862"/>
              <a:gd name="connsiteY91" fmla="*/ 213789 h 565300"/>
              <a:gd name="connsiteX92" fmla="*/ 405244 w 606862"/>
              <a:gd name="connsiteY92" fmla="*/ 218843 h 565300"/>
              <a:gd name="connsiteX93" fmla="*/ 327506 w 606862"/>
              <a:gd name="connsiteY93" fmla="*/ 184758 h 565300"/>
              <a:gd name="connsiteX94" fmla="*/ 323237 w 606862"/>
              <a:gd name="connsiteY94" fmla="*/ 189415 h 565300"/>
              <a:gd name="connsiteX95" fmla="*/ 316486 w 606862"/>
              <a:gd name="connsiteY95" fmla="*/ 152061 h 565300"/>
              <a:gd name="connsiteX96" fmla="*/ 329790 w 606862"/>
              <a:gd name="connsiteY96" fmla="*/ 151665 h 565300"/>
              <a:gd name="connsiteX97" fmla="*/ 406336 w 606862"/>
              <a:gd name="connsiteY97" fmla="*/ 185254 h 565300"/>
              <a:gd name="connsiteX98" fmla="*/ 447538 w 606862"/>
              <a:gd name="connsiteY98" fmla="*/ 129371 h 565300"/>
              <a:gd name="connsiteX99" fmla="*/ 417952 w 606862"/>
              <a:gd name="connsiteY99" fmla="*/ 133632 h 565300"/>
              <a:gd name="connsiteX100" fmla="*/ 400280 w 606862"/>
              <a:gd name="connsiteY100" fmla="*/ 120355 h 565300"/>
              <a:gd name="connsiteX101" fmla="*/ 413484 w 606862"/>
              <a:gd name="connsiteY101" fmla="*/ 102718 h 565300"/>
              <a:gd name="connsiteX102" fmla="*/ 183273 w 606862"/>
              <a:gd name="connsiteY102" fmla="*/ 0 h 565300"/>
              <a:gd name="connsiteX103" fmla="*/ 580456 w 606862"/>
              <a:gd name="connsiteY103" fmla="*/ 0 h 565300"/>
              <a:gd name="connsiteX104" fmla="*/ 606862 w 606862"/>
              <a:gd name="connsiteY104" fmla="*/ 26468 h 565300"/>
              <a:gd name="connsiteX105" fmla="*/ 594850 w 606862"/>
              <a:gd name="connsiteY105" fmla="*/ 48575 h 565300"/>
              <a:gd name="connsiteX106" fmla="*/ 594850 w 606862"/>
              <a:gd name="connsiteY106" fmla="*/ 299675 h 565300"/>
              <a:gd name="connsiteX107" fmla="*/ 577776 w 606862"/>
              <a:gd name="connsiteY107" fmla="*/ 316627 h 565300"/>
              <a:gd name="connsiteX108" fmla="*/ 304086 w 606862"/>
              <a:gd name="connsiteY108" fmla="*/ 316627 h 565300"/>
              <a:gd name="connsiteX109" fmla="*/ 310439 w 606862"/>
              <a:gd name="connsiteY109" fmla="*/ 302154 h 565300"/>
              <a:gd name="connsiteX110" fmla="*/ 314410 w 606862"/>
              <a:gd name="connsiteY110" fmla="*/ 292340 h 565300"/>
              <a:gd name="connsiteX111" fmla="*/ 320962 w 606862"/>
              <a:gd name="connsiteY111" fmla="*/ 282625 h 565300"/>
              <a:gd name="connsiteX112" fmla="*/ 560801 w 606862"/>
              <a:gd name="connsiteY112" fmla="*/ 282625 h 565300"/>
              <a:gd name="connsiteX113" fmla="*/ 560801 w 606862"/>
              <a:gd name="connsiteY113" fmla="*/ 52837 h 565300"/>
              <a:gd name="connsiteX114" fmla="*/ 203028 w 606862"/>
              <a:gd name="connsiteY114" fmla="*/ 52837 h 565300"/>
              <a:gd name="connsiteX115" fmla="*/ 203028 w 606862"/>
              <a:gd name="connsiteY115" fmla="*/ 71871 h 565300"/>
              <a:gd name="connsiteX116" fmla="*/ 174835 w 606862"/>
              <a:gd name="connsiteY116" fmla="*/ 71871 h 565300"/>
              <a:gd name="connsiteX117" fmla="*/ 168879 w 606862"/>
              <a:gd name="connsiteY117" fmla="*/ 72069 h 565300"/>
              <a:gd name="connsiteX118" fmla="*/ 168879 w 606862"/>
              <a:gd name="connsiteY118" fmla="*/ 48575 h 565300"/>
              <a:gd name="connsiteX119" fmla="*/ 156867 w 606862"/>
              <a:gd name="connsiteY119" fmla="*/ 26468 h 565300"/>
              <a:gd name="connsiteX120" fmla="*/ 183273 w 606862"/>
              <a:gd name="connsiteY120" fmla="*/ 0 h 5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06862" h="565300">
                <a:moveTo>
                  <a:pt x="225640" y="344936"/>
                </a:moveTo>
                <a:cubicBezTo>
                  <a:pt x="221272" y="347315"/>
                  <a:pt x="216904" y="348802"/>
                  <a:pt x="212735" y="349595"/>
                </a:cubicBezTo>
                <a:cubicBezTo>
                  <a:pt x="210154" y="349991"/>
                  <a:pt x="208268" y="352172"/>
                  <a:pt x="208268" y="354750"/>
                </a:cubicBezTo>
                <a:lnTo>
                  <a:pt x="208268" y="368033"/>
                </a:lnTo>
                <a:cubicBezTo>
                  <a:pt x="207573" y="368330"/>
                  <a:pt x="206878" y="368826"/>
                  <a:pt x="206282" y="369421"/>
                </a:cubicBezTo>
                <a:cubicBezTo>
                  <a:pt x="205289" y="370511"/>
                  <a:pt x="204793" y="371998"/>
                  <a:pt x="204992" y="373584"/>
                </a:cubicBezTo>
                <a:lnTo>
                  <a:pt x="207870" y="401836"/>
                </a:lnTo>
                <a:cubicBezTo>
                  <a:pt x="208069" y="404017"/>
                  <a:pt x="209657" y="405801"/>
                  <a:pt x="211742" y="406396"/>
                </a:cubicBezTo>
                <a:cubicBezTo>
                  <a:pt x="212238" y="406495"/>
                  <a:pt x="212735" y="406594"/>
                  <a:pt x="213132" y="406594"/>
                </a:cubicBezTo>
                <a:cubicBezTo>
                  <a:pt x="214819" y="406594"/>
                  <a:pt x="216408" y="405801"/>
                  <a:pt x="217400" y="404413"/>
                </a:cubicBezTo>
                <a:lnTo>
                  <a:pt x="232390" y="384687"/>
                </a:lnTo>
                <a:cubicBezTo>
                  <a:pt x="233085" y="383695"/>
                  <a:pt x="233383" y="382605"/>
                  <a:pt x="233482" y="381415"/>
                </a:cubicBezTo>
                <a:lnTo>
                  <a:pt x="233383" y="349694"/>
                </a:lnTo>
                <a:cubicBezTo>
                  <a:pt x="233383" y="347811"/>
                  <a:pt x="232489" y="346026"/>
                  <a:pt x="230901" y="345134"/>
                </a:cubicBezTo>
                <a:cubicBezTo>
                  <a:pt x="229213" y="344143"/>
                  <a:pt x="227228" y="344143"/>
                  <a:pt x="225640" y="344936"/>
                </a:cubicBezTo>
                <a:close/>
                <a:moveTo>
                  <a:pt x="158236" y="344936"/>
                </a:moveTo>
                <a:cubicBezTo>
                  <a:pt x="156548" y="344044"/>
                  <a:pt x="154563" y="344143"/>
                  <a:pt x="152974" y="345134"/>
                </a:cubicBezTo>
                <a:cubicBezTo>
                  <a:pt x="151386" y="346026"/>
                  <a:pt x="150393" y="347811"/>
                  <a:pt x="150393" y="349694"/>
                </a:cubicBezTo>
                <a:lnTo>
                  <a:pt x="150393" y="381415"/>
                </a:lnTo>
                <a:cubicBezTo>
                  <a:pt x="150393" y="382605"/>
                  <a:pt x="150791" y="383695"/>
                  <a:pt x="151485" y="384687"/>
                </a:cubicBezTo>
                <a:lnTo>
                  <a:pt x="166475" y="404512"/>
                </a:lnTo>
                <a:cubicBezTo>
                  <a:pt x="167468" y="405801"/>
                  <a:pt x="169056" y="406594"/>
                  <a:pt x="170644" y="406594"/>
                </a:cubicBezTo>
                <a:cubicBezTo>
                  <a:pt x="171141" y="406594"/>
                  <a:pt x="171637" y="406495"/>
                  <a:pt x="172133" y="406396"/>
                </a:cubicBezTo>
                <a:cubicBezTo>
                  <a:pt x="174218" y="405801"/>
                  <a:pt x="175707" y="404017"/>
                  <a:pt x="176005" y="401836"/>
                </a:cubicBezTo>
                <a:lnTo>
                  <a:pt x="178884" y="373584"/>
                </a:lnTo>
                <a:cubicBezTo>
                  <a:pt x="179082" y="372097"/>
                  <a:pt x="178586" y="370511"/>
                  <a:pt x="177593" y="369421"/>
                </a:cubicBezTo>
                <a:cubicBezTo>
                  <a:pt x="176998" y="368826"/>
                  <a:pt x="176303" y="368330"/>
                  <a:pt x="175509" y="368033"/>
                </a:cubicBezTo>
                <a:lnTo>
                  <a:pt x="175509" y="354750"/>
                </a:lnTo>
                <a:cubicBezTo>
                  <a:pt x="175509" y="352172"/>
                  <a:pt x="173722" y="349991"/>
                  <a:pt x="171141" y="349595"/>
                </a:cubicBezTo>
                <a:cubicBezTo>
                  <a:pt x="166971" y="348802"/>
                  <a:pt x="162604" y="347216"/>
                  <a:pt x="158236" y="344936"/>
                </a:cubicBezTo>
                <a:close/>
                <a:moveTo>
                  <a:pt x="166475" y="201992"/>
                </a:moveTo>
                <a:cubicBezTo>
                  <a:pt x="151386" y="201992"/>
                  <a:pt x="136893" y="208038"/>
                  <a:pt x="129547" y="211706"/>
                </a:cubicBezTo>
                <a:cubicBezTo>
                  <a:pt x="127760" y="212598"/>
                  <a:pt x="126569" y="214482"/>
                  <a:pt x="126569" y="216464"/>
                </a:cubicBezTo>
                <a:lnTo>
                  <a:pt x="126569" y="225981"/>
                </a:lnTo>
                <a:lnTo>
                  <a:pt x="124385" y="225981"/>
                </a:lnTo>
                <a:cubicBezTo>
                  <a:pt x="121506" y="225981"/>
                  <a:pt x="119124" y="228360"/>
                  <a:pt x="119124" y="231334"/>
                </a:cubicBezTo>
                <a:lnTo>
                  <a:pt x="119124" y="240057"/>
                </a:lnTo>
                <a:cubicBezTo>
                  <a:pt x="119124" y="241842"/>
                  <a:pt x="120017" y="243527"/>
                  <a:pt x="121506" y="244518"/>
                </a:cubicBezTo>
                <a:lnTo>
                  <a:pt x="126668" y="247888"/>
                </a:lnTo>
                <a:lnTo>
                  <a:pt x="126966" y="250069"/>
                </a:lnTo>
                <a:cubicBezTo>
                  <a:pt x="128653" y="262758"/>
                  <a:pt x="135801" y="279213"/>
                  <a:pt x="146026" y="294083"/>
                </a:cubicBezTo>
                <a:cubicBezTo>
                  <a:pt x="159129" y="313016"/>
                  <a:pt x="171339" y="321442"/>
                  <a:pt x="177593" y="321442"/>
                </a:cubicBezTo>
                <a:lnTo>
                  <a:pt x="206183" y="321442"/>
                </a:lnTo>
                <a:cubicBezTo>
                  <a:pt x="212536" y="321442"/>
                  <a:pt x="224746" y="313016"/>
                  <a:pt x="237751" y="294083"/>
                </a:cubicBezTo>
                <a:cubicBezTo>
                  <a:pt x="248075" y="279213"/>
                  <a:pt x="255222" y="262758"/>
                  <a:pt x="256910" y="250069"/>
                </a:cubicBezTo>
                <a:lnTo>
                  <a:pt x="257207" y="247888"/>
                </a:lnTo>
                <a:lnTo>
                  <a:pt x="262369" y="244518"/>
                </a:lnTo>
                <a:cubicBezTo>
                  <a:pt x="263858" y="243527"/>
                  <a:pt x="264752" y="241842"/>
                  <a:pt x="264752" y="240057"/>
                </a:cubicBezTo>
                <a:lnTo>
                  <a:pt x="264752" y="231334"/>
                </a:lnTo>
                <a:cubicBezTo>
                  <a:pt x="264752" y="228360"/>
                  <a:pt x="262369" y="225981"/>
                  <a:pt x="259391" y="225981"/>
                </a:cubicBezTo>
                <a:lnTo>
                  <a:pt x="256513" y="225981"/>
                </a:lnTo>
                <a:cubicBezTo>
                  <a:pt x="256115" y="225287"/>
                  <a:pt x="255520" y="224692"/>
                  <a:pt x="254825" y="224197"/>
                </a:cubicBezTo>
                <a:cubicBezTo>
                  <a:pt x="253336" y="223205"/>
                  <a:pt x="251450" y="223106"/>
                  <a:pt x="249762" y="223800"/>
                </a:cubicBezTo>
                <a:cubicBezTo>
                  <a:pt x="242615" y="226972"/>
                  <a:pt x="235567" y="228657"/>
                  <a:pt x="228717" y="228657"/>
                </a:cubicBezTo>
                <a:cubicBezTo>
                  <a:pt x="216606" y="228657"/>
                  <a:pt x="205587" y="223602"/>
                  <a:pt x="196057" y="213788"/>
                </a:cubicBezTo>
                <a:cubicBezTo>
                  <a:pt x="188414" y="205957"/>
                  <a:pt x="178487" y="201992"/>
                  <a:pt x="166475" y="201992"/>
                </a:cubicBezTo>
                <a:close/>
                <a:moveTo>
                  <a:pt x="178487" y="100979"/>
                </a:moveTo>
                <a:lnTo>
                  <a:pt x="205389" y="100979"/>
                </a:lnTo>
                <a:cubicBezTo>
                  <a:pt x="251152" y="100979"/>
                  <a:pt x="288477" y="138152"/>
                  <a:pt x="288477" y="183950"/>
                </a:cubicBezTo>
                <a:lnTo>
                  <a:pt x="288477" y="210021"/>
                </a:lnTo>
                <a:cubicBezTo>
                  <a:pt x="291555" y="214383"/>
                  <a:pt x="293242" y="219537"/>
                  <a:pt x="293242" y="224890"/>
                </a:cubicBezTo>
                <a:lnTo>
                  <a:pt x="293242" y="243428"/>
                </a:lnTo>
                <a:cubicBezTo>
                  <a:pt x="293242" y="250961"/>
                  <a:pt x="289867" y="258198"/>
                  <a:pt x="284109" y="262956"/>
                </a:cubicBezTo>
                <a:cubicBezTo>
                  <a:pt x="282620" y="267615"/>
                  <a:pt x="280834" y="272373"/>
                  <a:pt x="278749" y="277132"/>
                </a:cubicBezTo>
                <a:cubicBezTo>
                  <a:pt x="274381" y="288234"/>
                  <a:pt x="268226" y="299832"/>
                  <a:pt x="260781" y="310637"/>
                </a:cubicBezTo>
                <a:cubicBezTo>
                  <a:pt x="257704" y="315197"/>
                  <a:pt x="253534" y="320649"/>
                  <a:pt x="248670" y="326101"/>
                </a:cubicBezTo>
                <a:cubicBezTo>
                  <a:pt x="253137" y="329273"/>
                  <a:pt x="256314" y="332941"/>
                  <a:pt x="257704" y="337303"/>
                </a:cubicBezTo>
                <a:lnTo>
                  <a:pt x="316968" y="355245"/>
                </a:lnTo>
                <a:cubicBezTo>
                  <a:pt x="358661" y="367240"/>
                  <a:pt x="383875" y="542104"/>
                  <a:pt x="383875" y="549638"/>
                </a:cubicBezTo>
                <a:cubicBezTo>
                  <a:pt x="383875" y="558262"/>
                  <a:pt x="376827" y="565300"/>
                  <a:pt x="368091" y="565300"/>
                </a:cubicBezTo>
                <a:lnTo>
                  <a:pt x="15685" y="565300"/>
                </a:lnTo>
                <a:cubicBezTo>
                  <a:pt x="7048" y="565300"/>
                  <a:pt x="0" y="558262"/>
                  <a:pt x="0" y="549638"/>
                </a:cubicBezTo>
                <a:cubicBezTo>
                  <a:pt x="0" y="548745"/>
                  <a:pt x="100" y="547952"/>
                  <a:pt x="199" y="547159"/>
                </a:cubicBezTo>
                <a:cubicBezTo>
                  <a:pt x="199" y="547159"/>
                  <a:pt x="25215" y="367240"/>
                  <a:pt x="66908" y="355245"/>
                </a:cubicBezTo>
                <a:lnTo>
                  <a:pt x="126172" y="337303"/>
                </a:lnTo>
                <a:cubicBezTo>
                  <a:pt x="127562" y="332941"/>
                  <a:pt x="130738" y="329273"/>
                  <a:pt x="135205" y="326101"/>
                </a:cubicBezTo>
                <a:cubicBezTo>
                  <a:pt x="130341" y="320649"/>
                  <a:pt x="126172" y="315197"/>
                  <a:pt x="123094" y="310637"/>
                </a:cubicBezTo>
                <a:cubicBezTo>
                  <a:pt x="115649" y="299832"/>
                  <a:pt x="109395" y="288234"/>
                  <a:pt x="105127" y="277132"/>
                </a:cubicBezTo>
                <a:cubicBezTo>
                  <a:pt x="103042" y="272373"/>
                  <a:pt x="101255" y="267615"/>
                  <a:pt x="99766" y="262956"/>
                </a:cubicBezTo>
                <a:cubicBezTo>
                  <a:pt x="94008" y="258099"/>
                  <a:pt x="90633" y="250961"/>
                  <a:pt x="90633" y="243428"/>
                </a:cubicBezTo>
                <a:lnTo>
                  <a:pt x="90633" y="224890"/>
                </a:lnTo>
                <a:cubicBezTo>
                  <a:pt x="90633" y="219537"/>
                  <a:pt x="92321" y="214383"/>
                  <a:pt x="95398" y="210021"/>
                </a:cubicBezTo>
                <a:lnTo>
                  <a:pt x="95398" y="183950"/>
                </a:lnTo>
                <a:cubicBezTo>
                  <a:pt x="95398" y="138152"/>
                  <a:pt x="132624" y="100979"/>
                  <a:pt x="178487" y="100979"/>
                </a:cubicBezTo>
                <a:close/>
                <a:moveTo>
                  <a:pt x="479606" y="93305"/>
                </a:moveTo>
                <a:cubicBezTo>
                  <a:pt x="488144" y="92017"/>
                  <a:pt x="496086" y="97962"/>
                  <a:pt x="497278" y="106483"/>
                </a:cubicBezTo>
                <a:lnTo>
                  <a:pt x="506710" y="172472"/>
                </a:lnTo>
                <a:cubicBezTo>
                  <a:pt x="508000" y="180993"/>
                  <a:pt x="502043" y="188821"/>
                  <a:pt x="493505" y="190109"/>
                </a:cubicBezTo>
                <a:cubicBezTo>
                  <a:pt x="492711" y="190208"/>
                  <a:pt x="492016" y="190208"/>
                  <a:pt x="491222" y="190208"/>
                </a:cubicBezTo>
                <a:cubicBezTo>
                  <a:pt x="483676" y="190208"/>
                  <a:pt x="476925" y="184659"/>
                  <a:pt x="475833" y="176832"/>
                </a:cubicBezTo>
                <a:lnTo>
                  <a:pt x="471862" y="148989"/>
                </a:lnTo>
                <a:lnTo>
                  <a:pt x="424107" y="213789"/>
                </a:lnTo>
                <a:cubicBezTo>
                  <a:pt x="419739" y="219635"/>
                  <a:pt x="411896" y="221716"/>
                  <a:pt x="405244" y="218843"/>
                </a:cubicBezTo>
                <a:lnTo>
                  <a:pt x="327506" y="184758"/>
                </a:lnTo>
                <a:lnTo>
                  <a:pt x="323237" y="189415"/>
                </a:lnTo>
                <a:cubicBezTo>
                  <a:pt x="322940" y="176336"/>
                  <a:pt x="320557" y="163753"/>
                  <a:pt x="316486" y="152061"/>
                </a:cubicBezTo>
                <a:cubicBezTo>
                  <a:pt x="320557" y="149980"/>
                  <a:pt x="325422" y="149782"/>
                  <a:pt x="329790" y="151665"/>
                </a:cubicBezTo>
                <a:lnTo>
                  <a:pt x="406336" y="185254"/>
                </a:lnTo>
                <a:lnTo>
                  <a:pt x="447538" y="129371"/>
                </a:lnTo>
                <a:lnTo>
                  <a:pt x="417952" y="133632"/>
                </a:lnTo>
                <a:cubicBezTo>
                  <a:pt x="409414" y="134821"/>
                  <a:pt x="401471" y="128876"/>
                  <a:pt x="400280" y="120355"/>
                </a:cubicBezTo>
                <a:cubicBezTo>
                  <a:pt x="398989" y="111834"/>
                  <a:pt x="404946" y="104006"/>
                  <a:pt x="413484" y="102718"/>
                </a:cubicBezTo>
                <a:close/>
                <a:moveTo>
                  <a:pt x="183273" y="0"/>
                </a:moveTo>
                <a:lnTo>
                  <a:pt x="580456" y="0"/>
                </a:lnTo>
                <a:cubicBezTo>
                  <a:pt x="595049" y="0"/>
                  <a:pt x="606862" y="11896"/>
                  <a:pt x="606862" y="26468"/>
                </a:cubicBezTo>
                <a:cubicBezTo>
                  <a:pt x="606862" y="35687"/>
                  <a:pt x="602097" y="43816"/>
                  <a:pt x="594850" y="48575"/>
                </a:cubicBezTo>
                <a:lnTo>
                  <a:pt x="594850" y="299675"/>
                </a:lnTo>
                <a:cubicBezTo>
                  <a:pt x="594850" y="308994"/>
                  <a:pt x="587207" y="316627"/>
                  <a:pt x="577776" y="316627"/>
                </a:cubicBezTo>
                <a:lnTo>
                  <a:pt x="304086" y="316627"/>
                </a:lnTo>
                <a:cubicBezTo>
                  <a:pt x="306468" y="311770"/>
                  <a:pt x="308652" y="306912"/>
                  <a:pt x="310439" y="302154"/>
                </a:cubicBezTo>
                <a:cubicBezTo>
                  <a:pt x="311928" y="298882"/>
                  <a:pt x="313219" y="295611"/>
                  <a:pt x="314410" y="292340"/>
                </a:cubicBezTo>
                <a:cubicBezTo>
                  <a:pt x="316991" y="289267"/>
                  <a:pt x="319175" y="285995"/>
                  <a:pt x="320962" y="282625"/>
                </a:cubicBezTo>
                <a:lnTo>
                  <a:pt x="560801" y="282625"/>
                </a:lnTo>
                <a:lnTo>
                  <a:pt x="560801" y="52837"/>
                </a:lnTo>
                <a:lnTo>
                  <a:pt x="203028" y="52837"/>
                </a:lnTo>
                <a:lnTo>
                  <a:pt x="203028" y="71871"/>
                </a:lnTo>
                <a:lnTo>
                  <a:pt x="174835" y="71871"/>
                </a:lnTo>
                <a:cubicBezTo>
                  <a:pt x="172850" y="71871"/>
                  <a:pt x="170864" y="71970"/>
                  <a:pt x="168879" y="72069"/>
                </a:cubicBezTo>
                <a:lnTo>
                  <a:pt x="168879" y="48575"/>
                </a:lnTo>
                <a:cubicBezTo>
                  <a:pt x="161632" y="43816"/>
                  <a:pt x="156867" y="35687"/>
                  <a:pt x="156867" y="26468"/>
                </a:cubicBezTo>
                <a:cubicBezTo>
                  <a:pt x="156867" y="11896"/>
                  <a:pt x="168680" y="0"/>
                  <a:pt x="18327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67" name="ïŝḻïḑe"/>
          <p:cNvSpPr/>
          <p:nvPr/>
        </p:nvSpPr>
        <p:spPr>
          <a:xfrm>
            <a:off x="1003935" y="3465195"/>
            <a:ext cx="369570" cy="344170"/>
          </a:xfrm>
          <a:custGeom>
            <a:avLst/>
            <a:gdLst>
              <a:gd name="connsiteX0" fmla="*/ 225640 w 606862"/>
              <a:gd name="connsiteY0" fmla="*/ 344936 h 565300"/>
              <a:gd name="connsiteX1" fmla="*/ 212735 w 606862"/>
              <a:gd name="connsiteY1" fmla="*/ 349595 h 565300"/>
              <a:gd name="connsiteX2" fmla="*/ 208268 w 606862"/>
              <a:gd name="connsiteY2" fmla="*/ 354750 h 565300"/>
              <a:gd name="connsiteX3" fmla="*/ 208268 w 606862"/>
              <a:gd name="connsiteY3" fmla="*/ 368033 h 565300"/>
              <a:gd name="connsiteX4" fmla="*/ 206282 w 606862"/>
              <a:gd name="connsiteY4" fmla="*/ 369421 h 565300"/>
              <a:gd name="connsiteX5" fmla="*/ 204992 w 606862"/>
              <a:gd name="connsiteY5" fmla="*/ 373584 h 565300"/>
              <a:gd name="connsiteX6" fmla="*/ 207870 w 606862"/>
              <a:gd name="connsiteY6" fmla="*/ 401836 h 565300"/>
              <a:gd name="connsiteX7" fmla="*/ 211742 w 606862"/>
              <a:gd name="connsiteY7" fmla="*/ 406396 h 565300"/>
              <a:gd name="connsiteX8" fmla="*/ 213132 w 606862"/>
              <a:gd name="connsiteY8" fmla="*/ 406594 h 565300"/>
              <a:gd name="connsiteX9" fmla="*/ 217400 w 606862"/>
              <a:gd name="connsiteY9" fmla="*/ 404413 h 565300"/>
              <a:gd name="connsiteX10" fmla="*/ 232390 w 606862"/>
              <a:gd name="connsiteY10" fmla="*/ 384687 h 565300"/>
              <a:gd name="connsiteX11" fmla="*/ 233482 w 606862"/>
              <a:gd name="connsiteY11" fmla="*/ 381415 h 565300"/>
              <a:gd name="connsiteX12" fmla="*/ 233383 w 606862"/>
              <a:gd name="connsiteY12" fmla="*/ 349694 h 565300"/>
              <a:gd name="connsiteX13" fmla="*/ 230901 w 606862"/>
              <a:gd name="connsiteY13" fmla="*/ 345134 h 565300"/>
              <a:gd name="connsiteX14" fmla="*/ 225640 w 606862"/>
              <a:gd name="connsiteY14" fmla="*/ 344936 h 565300"/>
              <a:gd name="connsiteX15" fmla="*/ 158236 w 606862"/>
              <a:gd name="connsiteY15" fmla="*/ 344936 h 565300"/>
              <a:gd name="connsiteX16" fmla="*/ 152974 w 606862"/>
              <a:gd name="connsiteY16" fmla="*/ 345134 h 565300"/>
              <a:gd name="connsiteX17" fmla="*/ 150393 w 606862"/>
              <a:gd name="connsiteY17" fmla="*/ 349694 h 565300"/>
              <a:gd name="connsiteX18" fmla="*/ 150393 w 606862"/>
              <a:gd name="connsiteY18" fmla="*/ 381415 h 565300"/>
              <a:gd name="connsiteX19" fmla="*/ 151485 w 606862"/>
              <a:gd name="connsiteY19" fmla="*/ 384687 h 565300"/>
              <a:gd name="connsiteX20" fmla="*/ 166475 w 606862"/>
              <a:gd name="connsiteY20" fmla="*/ 404512 h 565300"/>
              <a:gd name="connsiteX21" fmla="*/ 170644 w 606862"/>
              <a:gd name="connsiteY21" fmla="*/ 406594 h 565300"/>
              <a:gd name="connsiteX22" fmla="*/ 172133 w 606862"/>
              <a:gd name="connsiteY22" fmla="*/ 406396 h 565300"/>
              <a:gd name="connsiteX23" fmla="*/ 176005 w 606862"/>
              <a:gd name="connsiteY23" fmla="*/ 401836 h 565300"/>
              <a:gd name="connsiteX24" fmla="*/ 178884 w 606862"/>
              <a:gd name="connsiteY24" fmla="*/ 373584 h 565300"/>
              <a:gd name="connsiteX25" fmla="*/ 177593 w 606862"/>
              <a:gd name="connsiteY25" fmla="*/ 369421 h 565300"/>
              <a:gd name="connsiteX26" fmla="*/ 175509 w 606862"/>
              <a:gd name="connsiteY26" fmla="*/ 368033 h 565300"/>
              <a:gd name="connsiteX27" fmla="*/ 175509 w 606862"/>
              <a:gd name="connsiteY27" fmla="*/ 354750 h 565300"/>
              <a:gd name="connsiteX28" fmla="*/ 171141 w 606862"/>
              <a:gd name="connsiteY28" fmla="*/ 349595 h 565300"/>
              <a:gd name="connsiteX29" fmla="*/ 158236 w 606862"/>
              <a:gd name="connsiteY29" fmla="*/ 344936 h 565300"/>
              <a:gd name="connsiteX30" fmla="*/ 166475 w 606862"/>
              <a:gd name="connsiteY30" fmla="*/ 201992 h 565300"/>
              <a:gd name="connsiteX31" fmla="*/ 129547 w 606862"/>
              <a:gd name="connsiteY31" fmla="*/ 211706 h 565300"/>
              <a:gd name="connsiteX32" fmla="*/ 126569 w 606862"/>
              <a:gd name="connsiteY32" fmla="*/ 216464 h 565300"/>
              <a:gd name="connsiteX33" fmla="*/ 126569 w 606862"/>
              <a:gd name="connsiteY33" fmla="*/ 225981 h 565300"/>
              <a:gd name="connsiteX34" fmla="*/ 124385 w 606862"/>
              <a:gd name="connsiteY34" fmla="*/ 225981 h 565300"/>
              <a:gd name="connsiteX35" fmla="*/ 119124 w 606862"/>
              <a:gd name="connsiteY35" fmla="*/ 231334 h 565300"/>
              <a:gd name="connsiteX36" fmla="*/ 119124 w 606862"/>
              <a:gd name="connsiteY36" fmla="*/ 240057 h 565300"/>
              <a:gd name="connsiteX37" fmla="*/ 121506 w 606862"/>
              <a:gd name="connsiteY37" fmla="*/ 244518 h 565300"/>
              <a:gd name="connsiteX38" fmla="*/ 126668 w 606862"/>
              <a:gd name="connsiteY38" fmla="*/ 247888 h 565300"/>
              <a:gd name="connsiteX39" fmla="*/ 126966 w 606862"/>
              <a:gd name="connsiteY39" fmla="*/ 250069 h 565300"/>
              <a:gd name="connsiteX40" fmla="*/ 146026 w 606862"/>
              <a:gd name="connsiteY40" fmla="*/ 294083 h 565300"/>
              <a:gd name="connsiteX41" fmla="*/ 177593 w 606862"/>
              <a:gd name="connsiteY41" fmla="*/ 321442 h 565300"/>
              <a:gd name="connsiteX42" fmla="*/ 206183 w 606862"/>
              <a:gd name="connsiteY42" fmla="*/ 321442 h 565300"/>
              <a:gd name="connsiteX43" fmla="*/ 237751 w 606862"/>
              <a:gd name="connsiteY43" fmla="*/ 294083 h 565300"/>
              <a:gd name="connsiteX44" fmla="*/ 256910 w 606862"/>
              <a:gd name="connsiteY44" fmla="*/ 250069 h 565300"/>
              <a:gd name="connsiteX45" fmla="*/ 257207 w 606862"/>
              <a:gd name="connsiteY45" fmla="*/ 247888 h 565300"/>
              <a:gd name="connsiteX46" fmla="*/ 262369 w 606862"/>
              <a:gd name="connsiteY46" fmla="*/ 244518 h 565300"/>
              <a:gd name="connsiteX47" fmla="*/ 264752 w 606862"/>
              <a:gd name="connsiteY47" fmla="*/ 240057 h 565300"/>
              <a:gd name="connsiteX48" fmla="*/ 264752 w 606862"/>
              <a:gd name="connsiteY48" fmla="*/ 231334 h 565300"/>
              <a:gd name="connsiteX49" fmla="*/ 259391 w 606862"/>
              <a:gd name="connsiteY49" fmla="*/ 225981 h 565300"/>
              <a:gd name="connsiteX50" fmla="*/ 256513 w 606862"/>
              <a:gd name="connsiteY50" fmla="*/ 225981 h 565300"/>
              <a:gd name="connsiteX51" fmla="*/ 254825 w 606862"/>
              <a:gd name="connsiteY51" fmla="*/ 224197 h 565300"/>
              <a:gd name="connsiteX52" fmla="*/ 249762 w 606862"/>
              <a:gd name="connsiteY52" fmla="*/ 223800 h 565300"/>
              <a:gd name="connsiteX53" fmla="*/ 228717 w 606862"/>
              <a:gd name="connsiteY53" fmla="*/ 228657 h 565300"/>
              <a:gd name="connsiteX54" fmla="*/ 196057 w 606862"/>
              <a:gd name="connsiteY54" fmla="*/ 213788 h 565300"/>
              <a:gd name="connsiteX55" fmla="*/ 166475 w 606862"/>
              <a:gd name="connsiteY55" fmla="*/ 201992 h 565300"/>
              <a:gd name="connsiteX56" fmla="*/ 178487 w 606862"/>
              <a:gd name="connsiteY56" fmla="*/ 100979 h 565300"/>
              <a:gd name="connsiteX57" fmla="*/ 205389 w 606862"/>
              <a:gd name="connsiteY57" fmla="*/ 100979 h 565300"/>
              <a:gd name="connsiteX58" fmla="*/ 288477 w 606862"/>
              <a:gd name="connsiteY58" fmla="*/ 183950 h 565300"/>
              <a:gd name="connsiteX59" fmla="*/ 288477 w 606862"/>
              <a:gd name="connsiteY59" fmla="*/ 210021 h 565300"/>
              <a:gd name="connsiteX60" fmla="*/ 293242 w 606862"/>
              <a:gd name="connsiteY60" fmla="*/ 224890 h 565300"/>
              <a:gd name="connsiteX61" fmla="*/ 293242 w 606862"/>
              <a:gd name="connsiteY61" fmla="*/ 243428 h 565300"/>
              <a:gd name="connsiteX62" fmla="*/ 284109 w 606862"/>
              <a:gd name="connsiteY62" fmla="*/ 262956 h 565300"/>
              <a:gd name="connsiteX63" fmla="*/ 278749 w 606862"/>
              <a:gd name="connsiteY63" fmla="*/ 277132 h 565300"/>
              <a:gd name="connsiteX64" fmla="*/ 260781 w 606862"/>
              <a:gd name="connsiteY64" fmla="*/ 310637 h 565300"/>
              <a:gd name="connsiteX65" fmla="*/ 248670 w 606862"/>
              <a:gd name="connsiteY65" fmla="*/ 326101 h 565300"/>
              <a:gd name="connsiteX66" fmla="*/ 257704 w 606862"/>
              <a:gd name="connsiteY66" fmla="*/ 337303 h 565300"/>
              <a:gd name="connsiteX67" fmla="*/ 316968 w 606862"/>
              <a:gd name="connsiteY67" fmla="*/ 355245 h 565300"/>
              <a:gd name="connsiteX68" fmla="*/ 383875 w 606862"/>
              <a:gd name="connsiteY68" fmla="*/ 549638 h 565300"/>
              <a:gd name="connsiteX69" fmla="*/ 368091 w 606862"/>
              <a:gd name="connsiteY69" fmla="*/ 565300 h 565300"/>
              <a:gd name="connsiteX70" fmla="*/ 15685 w 606862"/>
              <a:gd name="connsiteY70" fmla="*/ 565300 h 565300"/>
              <a:gd name="connsiteX71" fmla="*/ 0 w 606862"/>
              <a:gd name="connsiteY71" fmla="*/ 549638 h 565300"/>
              <a:gd name="connsiteX72" fmla="*/ 199 w 606862"/>
              <a:gd name="connsiteY72" fmla="*/ 547159 h 565300"/>
              <a:gd name="connsiteX73" fmla="*/ 66908 w 606862"/>
              <a:gd name="connsiteY73" fmla="*/ 355245 h 565300"/>
              <a:gd name="connsiteX74" fmla="*/ 126172 w 606862"/>
              <a:gd name="connsiteY74" fmla="*/ 337303 h 565300"/>
              <a:gd name="connsiteX75" fmla="*/ 135205 w 606862"/>
              <a:gd name="connsiteY75" fmla="*/ 326101 h 565300"/>
              <a:gd name="connsiteX76" fmla="*/ 123094 w 606862"/>
              <a:gd name="connsiteY76" fmla="*/ 310637 h 565300"/>
              <a:gd name="connsiteX77" fmla="*/ 105127 w 606862"/>
              <a:gd name="connsiteY77" fmla="*/ 277132 h 565300"/>
              <a:gd name="connsiteX78" fmla="*/ 99766 w 606862"/>
              <a:gd name="connsiteY78" fmla="*/ 262956 h 565300"/>
              <a:gd name="connsiteX79" fmla="*/ 90633 w 606862"/>
              <a:gd name="connsiteY79" fmla="*/ 243428 h 565300"/>
              <a:gd name="connsiteX80" fmla="*/ 90633 w 606862"/>
              <a:gd name="connsiteY80" fmla="*/ 224890 h 565300"/>
              <a:gd name="connsiteX81" fmla="*/ 95398 w 606862"/>
              <a:gd name="connsiteY81" fmla="*/ 210021 h 565300"/>
              <a:gd name="connsiteX82" fmla="*/ 95398 w 606862"/>
              <a:gd name="connsiteY82" fmla="*/ 183950 h 565300"/>
              <a:gd name="connsiteX83" fmla="*/ 178487 w 606862"/>
              <a:gd name="connsiteY83" fmla="*/ 100979 h 565300"/>
              <a:gd name="connsiteX84" fmla="*/ 479606 w 606862"/>
              <a:gd name="connsiteY84" fmla="*/ 93305 h 565300"/>
              <a:gd name="connsiteX85" fmla="*/ 497278 w 606862"/>
              <a:gd name="connsiteY85" fmla="*/ 106483 h 565300"/>
              <a:gd name="connsiteX86" fmla="*/ 506710 w 606862"/>
              <a:gd name="connsiteY86" fmla="*/ 172472 h 565300"/>
              <a:gd name="connsiteX87" fmla="*/ 493505 w 606862"/>
              <a:gd name="connsiteY87" fmla="*/ 190109 h 565300"/>
              <a:gd name="connsiteX88" fmla="*/ 491222 w 606862"/>
              <a:gd name="connsiteY88" fmla="*/ 190208 h 565300"/>
              <a:gd name="connsiteX89" fmla="*/ 475833 w 606862"/>
              <a:gd name="connsiteY89" fmla="*/ 176832 h 565300"/>
              <a:gd name="connsiteX90" fmla="*/ 471862 w 606862"/>
              <a:gd name="connsiteY90" fmla="*/ 148989 h 565300"/>
              <a:gd name="connsiteX91" fmla="*/ 424107 w 606862"/>
              <a:gd name="connsiteY91" fmla="*/ 213789 h 565300"/>
              <a:gd name="connsiteX92" fmla="*/ 405244 w 606862"/>
              <a:gd name="connsiteY92" fmla="*/ 218843 h 565300"/>
              <a:gd name="connsiteX93" fmla="*/ 327506 w 606862"/>
              <a:gd name="connsiteY93" fmla="*/ 184758 h 565300"/>
              <a:gd name="connsiteX94" fmla="*/ 323237 w 606862"/>
              <a:gd name="connsiteY94" fmla="*/ 189415 h 565300"/>
              <a:gd name="connsiteX95" fmla="*/ 316486 w 606862"/>
              <a:gd name="connsiteY95" fmla="*/ 152061 h 565300"/>
              <a:gd name="connsiteX96" fmla="*/ 329790 w 606862"/>
              <a:gd name="connsiteY96" fmla="*/ 151665 h 565300"/>
              <a:gd name="connsiteX97" fmla="*/ 406336 w 606862"/>
              <a:gd name="connsiteY97" fmla="*/ 185254 h 565300"/>
              <a:gd name="connsiteX98" fmla="*/ 447538 w 606862"/>
              <a:gd name="connsiteY98" fmla="*/ 129371 h 565300"/>
              <a:gd name="connsiteX99" fmla="*/ 417952 w 606862"/>
              <a:gd name="connsiteY99" fmla="*/ 133632 h 565300"/>
              <a:gd name="connsiteX100" fmla="*/ 400280 w 606862"/>
              <a:gd name="connsiteY100" fmla="*/ 120355 h 565300"/>
              <a:gd name="connsiteX101" fmla="*/ 413484 w 606862"/>
              <a:gd name="connsiteY101" fmla="*/ 102718 h 565300"/>
              <a:gd name="connsiteX102" fmla="*/ 183273 w 606862"/>
              <a:gd name="connsiteY102" fmla="*/ 0 h 565300"/>
              <a:gd name="connsiteX103" fmla="*/ 580456 w 606862"/>
              <a:gd name="connsiteY103" fmla="*/ 0 h 565300"/>
              <a:gd name="connsiteX104" fmla="*/ 606862 w 606862"/>
              <a:gd name="connsiteY104" fmla="*/ 26468 h 565300"/>
              <a:gd name="connsiteX105" fmla="*/ 594850 w 606862"/>
              <a:gd name="connsiteY105" fmla="*/ 48575 h 565300"/>
              <a:gd name="connsiteX106" fmla="*/ 594850 w 606862"/>
              <a:gd name="connsiteY106" fmla="*/ 299675 h 565300"/>
              <a:gd name="connsiteX107" fmla="*/ 577776 w 606862"/>
              <a:gd name="connsiteY107" fmla="*/ 316627 h 565300"/>
              <a:gd name="connsiteX108" fmla="*/ 304086 w 606862"/>
              <a:gd name="connsiteY108" fmla="*/ 316627 h 565300"/>
              <a:gd name="connsiteX109" fmla="*/ 310439 w 606862"/>
              <a:gd name="connsiteY109" fmla="*/ 302154 h 565300"/>
              <a:gd name="connsiteX110" fmla="*/ 314410 w 606862"/>
              <a:gd name="connsiteY110" fmla="*/ 292340 h 565300"/>
              <a:gd name="connsiteX111" fmla="*/ 320962 w 606862"/>
              <a:gd name="connsiteY111" fmla="*/ 282625 h 565300"/>
              <a:gd name="connsiteX112" fmla="*/ 560801 w 606862"/>
              <a:gd name="connsiteY112" fmla="*/ 282625 h 565300"/>
              <a:gd name="connsiteX113" fmla="*/ 560801 w 606862"/>
              <a:gd name="connsiteY113" fmla="*/ 52837 h 565300"/>
              <a:gd name="connsiteX114" fmla="*/ 203028 w 606862"/>
              <a:gd name="connsiteY114" fmla="*/ 52837 h 565300"/>
              <a:gd name="connsiteX115" fmla="*/ 203028 w 606862"/>
              <a:gd name="connsiteY115" fmla="*/ 71871 h 565300"/>
              <a:gd name="connsiteX116" fmla="*/ 174835 w 606862"/>
              <a:gd name="connsiteY116" fmla="*/ 71871 h 565300"/>
              <a:gd name="connsiteX117" fmla="*/ 168879 w 606862"/>
              <a:gd name="connsiteY117" fmla="*/ 72069 h 565300"/>
              <a:gd name="connsiteX118" fmla="*/ 168879 w 606862"/>
              <a:gd name="connsiteY118" fmla="*/ 48575 h 565300"/>
              <a:gd name="connsiteX119" fmla="*/ 156867 w 606862"/>
              <a:gd name="connsiteY119" fmla="*/ 26468 h 565300"/>
              <a:gd name="connsiteX120" fmla="*/ 183273 w 606862"/>
              <a:gd name="connsiteY120" fmla="*/ 0 h 5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06862" h="565300">
                <a:moveTo>
                  <a:pt x="225640" y="344936"/>
                </a:moveTo>
                <a:cubicBezTo>
                  <a:pt x="221272" y="347315"/>
                  <a:pt x="216904" y="348802"/>
                  <a:pt x="212735" y="349595"/>
                </a:cubicBezTo>
                <a:cubicBezTo>
                  <a:pt x="210154" y="349991"/>
                  <a:pt x="208268" y="352172"/>
                  <a:pt x="208268" y="354750"/>
                </a:cubicBezTo>
                <a:lnTo>
                  <a:pt x="208268" y="368033"/>
                </a:lnTo>
                <a:cubicBezTo>
                  <a:pt x="207573" y="368330"/>
                  <a:pt x="206878" y="368826"/>
                  <a:pt x="206282" y="369421"/>
                </a:cubicBezTo>
                <a:cubicBezTo>
                  <a:pt x="205289" y="370511"/>
                  <a:pt x="204793" y="371998"/>
                  <a:pt x="204992" y="373584"/>
                </a:cubicBezTo>
                <a:lnTo>
                  <a:pt x="207870" y="401836"/>
                </a:lnTo>
                <a:cubicBezTo>
                  <a:pt x="208069" y="404017"/>
                  <a:pt x="209657" y="405801"/>
                  <a:pt x="211742" y="406396"/>
                </a:cubicBezTo>
                <a:cubicBezTo>
                  <a:pt x="212238" y="406495"/>
                  <a:pt x="212735" y="406594"/>
                  <a:pt x="213132" y="406594"/>
                </a:cubicBezTo>
                <a:cubicBezTo>
                  <a:pt x="214819" y="406594"/>
                  <a:pt x="216408" y="405801"/>
                  <a:pt x="217400" y="404413"/>
                </a:cubicBezTo>
                <a:lnTo>
                  <a:pt x="232390" y="384687"/>
                </a:lnTo>
                <a:cubicBezTo>
                  <a:pt x="233085" y="383695"/>
                  <a:pt x="233383" y="382605"/>
                  <a:pt x="233482" y="381415"/>
                </a:cubicBezTo>
                <a:lnTo>
                  <a:pt x="233383" y="349694"/>
                </a:lnTo>
                <a:cubicBezTo>
                  <a:pt x="233383" y="347811"/>
                  <a:pt x="232489" y="346026"/>
                  <a:pt x="230901" y="345134"/>
                </a:cubicBezTo>
                <a:cubicBezTo>
                  <a:pt x="229213" y="344143"/>
                  <a:pt x="227228" y="344143"/>
                  <a:pt x="225640" y="344936"/>
                </a:cubicBezTo>
                <a:close/>
                <a:moveTo>
                  <a:pt x="158236" y="344936"/>
                </a:moveTo>
                <a:cubicBezTo>
                  <a:pt x="156548" y="344044"/>
                  <a:pt x="154563" y="344143"/>
                  <a:pt x="152974" y="345134"/>
                </a:cubicBezTo>
                <a:cubicBezTo>
                  <a:pt x="151386" y="346026"/>
                  <a:pt x="150393" y="347811"/>
                  <a:pt x="150393" y="349694"/>
                </a:cubicBezTo>
                <a:lnTo>
                  <a:pt x="150393" y="381415"/>
                </a:lnTo>
                <a:cubicBezTo>
                  <a:pt x="150393" y="382605"/>
                  <a:pt x="150791" y="383695"/>
                  <a:pt x="151485" y="384687"/>
                </a:cubicBezTo>
                <a:lnTo>
                  <a:pt x="166475" y="404512"/>
                </a:lnTo>
                <a:cubicBezTo>
                  <a:pt x="167468" y="405801"/>
                  <a:pt x="169056" y="406594"/>
                  <a:pt x="170644" y="406594"/>
                </a:cubicBezTo>
                <a:cubicBezTo>
                  <a:pt x="171141" y="406594"/>
                  <a:pt x="171637" y="406495"/>
                  <a:pt x="172133" y="406396"/>
                </a:cubicBezTo>
                <a:cubicBezTo>
                  <a:pt x="174218" y="405801"/>
                  <a:pt x="175707" y="404017"/>
                  <a:pt x="176005" y="401836"/>
                </a:cubicBezTo>
                <a:lnTo>
                  <a:pt x="178884" y="373584"/>
                </a:lnTo>
                <a:cubicBezTo>
                  <a:pt x="179082" y="372097"/>
                  <a:pt x="178586" y="370511"/>
                  <a:pt x="177593" y="369421"/>
                </a:cubicBezTo>
                <a:cubicBezTo>
                  <a:pt x="176998" y="368826"/>
                  <a:pt x="176303" y="368330"/>
                  <a:pt x="175509" y="368033"/>
                </a:cubicBezTo>
                <a:lnTo>
                  <a:pt x="175509" y="354750"/>
                </a:lnTo>
                <a:cubicBezTo>
                  <a:pt x="175509" y="352172"/>
                  <a:pt x="173722" y="349991"/>
                  <a:pt x="171141" y="349595"/>
                </a:cubicBezTo>
                <a:cubicBezTo>
                  <a:pt x="166971" y="348802"/>
                  <a:pt x="162604" y="347216"/>
                  <a:pt x="158236" y="344936"/>
                </a:cubicBezTo>
                <a:close/>
                <a:moveTo>
                  <a:pt x="166475" y="201992"/>
                </a:moveTo>
                <a:cubicBezTo>
                  <a:pt x="151386" y="201992"/>
                  <a:pt x="136893" y="208038"/>
                  <a:pt x="129547" y="211706"/>
                </a:cubicBezTo>
                <a:cubicBezTo>
                  <a:pt x="127760" y="212598"/>
                  <a:pt x="126569" y="214482"/>
                  <a:pt x="126569" y="216464"/>
                </a:cubicBezTo>
                <a:lnTo>
                  <a:pt x="126569" y="225981"/>
                </a:lnTo>
                <a:lnTo>
                  <a:pt x="124385" y="225981"/>
                </a:lnTo>
                <a:cubicBezTo>
                  <a:pt x="121506" y="225981"/>
                  <a:pt x="119124" y="228360"/>
                  <a:pt x="119124" y="231334"/>
                </a:cubicBezTo>
                <a:lnTo>
                  <a:pt x="119124" y="240057"/>
                </a:lnTo>
                <a:cubicBezTo>
                  <a:pt x="119124" y="241842"/>
                  <a:pt x="120017" y="243527"/>
                  <a:pt x="121506" y="244518"/>
                </a:cubicBezTo>
                <a:lnTo>
                  <a:pt x="126668" y="247888"/>
                </a:lnTo>
                <a:lnTo>
                  <a:pt x="126966" y="250069"/>
                </a:lnTo>
                <a:cubicBezTo>
                  <a:pt x="128653" y="262758"/>
                  <a:pt x="135801" y="279213"/>
                  <a:pt x="146026" y="294083"/>
                </a:cubicBezTo>
                <a:cubicBezTo>
                  <a:pt x="159129" y="313016"/>
                  <a:pt x="171339" y="321442"/>
                  <a:pt x="177593" y="321442"/>
                </a:cubicBezTo>
                <a:lnTo>
                  <a:pt x="206183" y="321442"/>
                </a:lnTo>
                <a:cubicBezTo>
                  <a:pt x="212536" y="321442"/>
                  <a:pt x="224746" y="313016"/>
                  <a:pt x="237751" y="294083"/>
                </a:cubicBezTo>
                <a:cubicBezTo>
                  <a:pt x="248075" y="279213"/>
                  <a:pt x="255222" y="262758"/>
                  <a:pt x="256910" y="250069"/>
                </a:cubicBezTo>
                <a:lnTo>
                  <a:pt x="257207" y="247888"/>
                </a:lnTo>
                <a:lnTo>
                  <a:pt x="262369" y="244518"/>
                </a:lnTo>
                <a:cubicBezTo>
                  <a:pt x="263858" y="243527"/>
                  <a:pt x="264752" y="241842"/>
                  <a:pt x="264752" y="240057"/>
                </a:cubicBezTo>
                <a:lnTo>
                  <a:pt x="264752" y="231334"/>
                </a:lnTo>
                <a:cubicBezTo>
                  <a:pt x="264752" y="228360"/>
                  <a:pt x="262369" y="225981"/>
                  <a:pt x="259391" y="225981"/>
                </a:cubicBezTo>
                <a:lnTo>
                  <a:pt x="256513" y="225981"/>
                </a:lnTo>
                <a:cubicBezTo>
                  <a:pt x="256115" y="225287"/>
                  <a:pt x="255520" y="224692"/>
                  <a:pt x="254825" y="224197"/>
                </a:cubicBezTo>
                <a:cubicBezTo>
                  <a:pt x="253336" y="223205"/>
                  <a:pt x="251450" y="223106"/>
                  <a:pt x="249762" y="223800"/>
                </a:cubicBezTo>
                <a:cubicBezTo>
                  <a:pt x="242615" y="226972"/>
                  <a:pt x="235567" y="228657"/>
                  <a:pt x="228717" y="228657"/>
                </a:cubicBezTo>
                <a:cubicBezTo>
                  <a:pt x="216606" y="228657"/>
                  <a:pt x="205587" y="223602"/>
                  <a:pt x="196057" y="213788"/>
                </a:cubicBezTo>
                <a:cubicBezTo>
                  <a:pt x="188414" y="205957"/>
                  <a:pt x="178487" y="201992"/>
                  <a:pt x="166475" y="201992"/>
                </a:cubicBezTo>
                <a:close/>
                <a:moveTo>
                  <a:pt x="178487" y="100979"/>
                </a:moveTo>
                <a:lnTo>
                  <a:pt x="205389" y="100979"/>
                </a:lnTo>
                <a:cubicBezTo>
                  <a:pt x="251152" y="100979"/>
                  <a:pt x="288477" y="138152"/>
                  <a:pt x="288477" y="183950"/>
                </a:cubicBezTo>
                <a:lnTo>
                  <a:pt x="288477" y="210021"/>
                </a:lnTo>
                <a:cubicBezTo>
                  <a:pt x="291555" y="214383"/>
                  <a:pt x="293242" y="219537"/>
                  <a:pt x="293242" y="224890"/>
                </a:cubicBezTo>
                <a:lnTo>
                  <a:pt x="293242" y="243428"/>
                </a:lnTo>
                <a:cubicBezTo>
                  <a:pt x="293242" y="250961"/>
                  <a:pt x="289867" y="258198"/>
                  <a:pt x="284109" y="262956"/>
                </a:cubicBezTo>
                <a:cubicBezTo>
                  <a:pt x="282620" y="267615"/>
                  <a:pt x="280834" y="272373"/>
                  <a:pt x="278749" y="277132"/>
                </a:cubicBezTo>
                <a:cubicBezTo>
                  <a:pt x="274381" y="288234"/>
                  <a:pt x="268226" y="299832"/>
                  <a:pt x="260781" y="310637"/>
                </a:cubicBezTo>
                <a:cubicBezTo>
                  <a:pt x="257704" y="315197"/>
                  <a:pt x="253534" y="320649"/>
                  <a:pt x="248670" y="326101"/>
                </a:cubicBezTo>
                <a:cubicBezTo>
                  <a:pt x="253137" y="329273"/>
                  <a:pt x="256314" y="332941"/>
                  <a:pt x="257704" y="337303"/>
                </a:cubicBezTo>
                <a:lnTo>
                  <a:pt x="316968" y="355245"/>
                </a:lnTo>
                <a:cubicBezTo>
                  <a:pt x="358661" y="367240"/>
                  <a:pt x="383875" y="542104"/>
                  <a:pt x="383875" y="549638"/>
                </a:cubicBezTo>
                <a:cubicBezTo>
                  <a:pt x="383875" y="558262"/>
                  <a:pt x="376827" y="565300"/>
                  <a:pt x="368091" y="565300"/>
                </a:cubicBezTo>
                <a:lnTo>
                  <a:pt x="15685" y="565300"/>
                </a:lnTo>
                <a:cubicBezTo>
                  <a:pt x="7048" y="565300"/>
                  <a:pt x="0" y="558262"/>
                  <a:pt x="0" y="549638"/>
                </a:cubicBezTo>
                <a:cubicBezTo>
                  <a:pt x="0" y="548745"/>
                  <a:pt x="100" y="547952"/>
                  <a:pt x="199" y="547159"/>
                </a:cubicBezTo>
                <a:cubicBezTo>
                  <a:pt x="199" y="547159"/>
                  <a:pt x="25215" y="367240"/>
                  <a:pt x="66908" y="355245"/>
                </a:cubicBezTo>
                <a:lnTo>
                  <a:pt x="126172" y="337303"/>
                </a:lnTo>
                <a:cubicBezTo>
                  <a:pt x="127562" y="332941"/>
                  <a:pt x="130738" y="329273"/>
                  <a:pt x="135205" y="326101"/>
                </a:cubicBezTo>
                <a:cubicBezTo>
                  <a:pt x="130341" y="320649"/>
                  <a:pt x="126172" y="315197"/>
                  <a:pt x="123094" y="310637"/>
                </a:cubicBezTo>
                <a:cubicBezTo>
                  <a:pt x="115649" y="299832"/>
                  <a:pt x="109395" y="288234"/>
                  <a:pt x="105127" y="277132"/>
                </a:cubicBezTo>
                <a:cubicBezTo>
                  <a:pt x="103042" y="272373"/>
                  <a:pt x="101255" y="267615"/>
                  <a:pt x="99766" y="262956"/>
                </a:cubicBezTo>
                <a:cubicBezTo>
                  <a:pt x="94008" y="258099"/>
                  <a:pt x="90633" y="250961"/>
                  <a:pt x="90633" y="243428"/>
                </a:cubicBezTo>
                <a:lnTo>
                  <a:pt x="90633" y="224890"/>
                </a:lnTo>
                <a:cubicBezTo>
                  <a:pt x="90633" y="219537"/>
                  <a:pt x="92321" y="214383"/>
                  <a:pt x="95398" y="210021"/>
                </a:cubicBezTo>
                <a:lnTo>
                  <a:pt x="95398" y="183950"/>
                </a:lnTo>
                <a:cubicBezTo>
                  <a:pt x="95398" y="138152"/>
                  <a:pt x="132624" y="100979"/>
                  <a:pt x="178487" y="100979"/>
                </a:cubicBezTo>
                <a:close/>
                <a:moveTo>
                  <a:pt x="479606" y="93305"/>
                </a:moveTo>
                <a:cubicBezTo>
                  <a:pt x="488144" y="92017"/>
                  <a:pt x="496086" y="97962"/>
                  <a:pt x="497278" y="106483"/>
                </a:cubicBezTo>
                <a:lnTo>
                  <a:pt x="506710" y="172472"/>
                </a:lnTo>
                <a:cubicBezTo>
                  <a:pt x="508000" y="180993"/>
                  <a:pt x="502043" y="188821"/>
                  <a:pt x="493505" y="190109"/>
                </a:cubicBezTo>
                <a:cubicBezTo>
                  <a:pt x="492711" y="190208"/>
                  <a:pt x="492016" y="190208"/>
                  <a:pt x="491222" y="190208"/>
                </a:cubicBezTo>
                <a:cubicBezTo>
                  <a:pt x="483676" y="190208"/>
                  <a:pt x="476925" y="184659"/>
                  <a:pt x="475833" y="176832"/>
                </a:cubicBezTo>
                <a:lnTo>
                  <a:pt x="471862" y="148989"/>
                </a:lnTo>
                <a:lnTo>
                  <a:pt x="424107" y="213789"/>
                </a:lnTo>
                <a:cubicBezTo>
                  <a:pt x="419739" y="219635"/>
                  <a:pt x="411896" y="221716"/>
                  <a:pt x="405244" y="218843"/>
                </a:cubicBezTo>
                <a:lnTo>
                  <a:pt x="327506" y="184758"/>
                </a:lnTo>
                <a:lnTo>
                  <a:pt x="323237" y="189415"/>
                </a:lnTo>
                <a:cubicBezTo>
                  <a:pt x="322940" y="176336"/>
                  <a:pt x="320557" y="163753"/>
                  <a:pt x="316486" y="152061"/>
                </a:cubicBezTo>
                <a:cubicBezTo>
                  <a:pt x="320557" y="149980"/>
                  <a:pt x="325422" y="149782"/>
                  <a:pt x="329790" y="151665"/>
                </a:cubicBezTo>
                <a:lnTo>
                  <a:pt x="406336" y="185254"/>
                </a:lnTo>
                <a:lnTo>
                  <a:pt x="447538" y="129371"/>
                </a:lnTo>
                <a:lnTo>
                  <a:pt x="417952" y="133632"/>
                </a:lnTo>
                <a:cubicBezTo>
                  <a:pt x="409414" y="134821"/>
                  <a:pt x="401471" y="128876"/>
                  <a:pt x="400280" y="120355"/>
                </a:cubicBezTo>
                <a:cubicBezTo>
                  <a:pt x="398989" y="111834"/>
                  <a:pt x="404946" y="104006"/>
                  <a:pt x="413484" y="102718"/>
                </a:cubicBezTo>
                <a:close/>
                <a:moveTo>
                  <a:pt x="183273" y="0"/>
                </a:moveTo>
                <a:lnTo>
                  <a:pt x="580456" y="0"/>
                </a:lnTo>
                <a:cubicBezTo>
                  <a:pt x="595049" y="0"/>
                  <a:pt x="606862" y="11896"/>
                  <a:pt x="606862" y="26468"/>
                </a:cubicBezTo>
                <a:cubicBezTo>
                  <a:pt x="606862" y="35687"/>
                  <a:pt x="602097" y="43816"/>
                  <a:pt x="594850" y="48575"/>
                </a:cubicBezTo>
                <a:lnTo>
                  <a:pt x="594850" y="299675"/>
                </a:lnTo>
                <a:cubicBezTo>
                  <a:pt x="594850" y="308994"/>
                  <a:pt x="587207" y="316627"/>
                  <a:pt x="577776" y="316627"/>
                </a:cubicBezTo>
                <a:lnTo>
                  <a:pt x="304086" y="316627"/>
                </a:lnTo>
                <a:cubicBezTo>
                  <a:pt x="306468" y="311770"/>
                  <a:pt x="308652" y="306912"/>
                  <a:pt x="310439" y="302154"/>
                </a:cubicBezTo>
                <a:cubicBezTo>
                  <a:pt x="311928" y="298882"/>
                  <a:pt x="313219" y="295611"/>
                  <a:pt x="314410" y="292340"/>
                </a:cubicBezTo>
                <a:cubicBezTo>
                  <a:pt x="316991" y="289267"/>
                  <a:pt x="319175" y="285995"/>
                  <a:pt x="320962" y="282625"/>
                </a:cubicBezTo>
                <a:lnTo>
                  <a:pt x="560801" y="282625"/>
                </a:lnTo>
                <a:lnTo>
                  <a:pt x="560801" y="52837"/>
                </a:lnTo>
                <a:lnTo>
                  <a:pt x="203028" y="52837"/>
                </a:lnTo>
                <a:lnTo>
                  <a:pt x="203028" y="71871"/>
                </a:lnTo>
                <a:lnTo>
                  <a:pt x="174835" y="71871"/>
                </a:lnTo>
                <a:cubicBezTo>
                  <a:pt x="172850" y="71871"/>
                  <a:pt x="170864" y="71970"/>
                  <a:pt x="168879" y="72069"/>
                </a:cubicBezTo>
                <a:lnTo>
                  <a:pt x="168879" y="48575"/>
                </a:lnTo>
                <a:cubicBezTo>
                  <a:pt x="161632" y="43816"/>
                  <a:pt x="156867" y="35687"/>
                  <a:pt x="156867" y="26468"/>
                </a:cubicBezTo>
                <a:cubicBezTo>
                  <a:pt x="156867" y="11896"/>
                  <a:pt x="168680" y="0"/>
                  <a:pt x="18327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cxnSp>
        <p:nvCxnSpPr>
          <p:cNvPr id="18" name="肘形连接符 17"/>
          <p:cNvCxnSpPr/>
          <p:nvPr/>
        </p:nvCxnSpPr>
        <p:spPr>
          <a:xfrm rot="5400000">
            <a:off x="3436620" y="1040765"/>
            <a:ext cx="579120" cy="1692275"/>
          </a:xfrm>
          <a:prstGeom prst="bentConnector3">
            <a:avLst>
              <a:gd name="adj1" fmla="val 49997"/>
            </a:avLst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/>
          <p:cNvCxnSpPr/>
          <p:nvPr/>
        </p:nvCxnSpPr>
        <p:spPr>
          <a:xfrm rot="5400000" flipV="1">
            <a:off x="5128260" y="1041400"/>
            <a:ext cx="579120" cy="1691005"/>
          </a:xfrm>
          <a:prstGeom prst="bentConnector3">
            <a:avLst>
              <a:gd name="adj1" fmla="val 49997"/>
            </a:avLst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连接符 46"/>
          <p:cNvCxnSpPr/>
          <p:nvPr/>
        </p:nvCxnSpPr>
        <p:spPr>
          <a:xfrm rot="10800000" flipV="1">
            <a:off x="1173950" y="2978785"/>
            <a:ext cx="1728000" cy="360000"/>
          </a:xfrm>
          <a:prstGeom prst="bentConnector2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Sḷídè"/>
          <p:cNvSpPr/>
          <p:nvPr/>
        </p:nvSpPr>
        <p:spPr>
          <a:xfrm>
            <a:off x="1819275" y="2172970"/>
            <a:ext cx="2160000" cy="418465"/>
          </a:xfrm>
          <a:prstGeom prst="round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i="1" dirty="0"/>
          </a:p>
        </p:txBody>
      </p:sp>
      <p:sp>
        <p:nvSpPr>
          <p:cNvPr id="20" name="íSḷídè"/>
          <p:cNvSpPr/>
          <p:nvPr/>
        </p:nvSpPr>
        <p:spPr>
          <a:xfrm>
            <a:off x="5191760" y="2172970"/>
            <a:ext cx="2160000" cy="418465"/>
          </a:xfrm>
          <a:prstGeom prst="round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 sz="2000" b="1" i="1" dirty="0"/>
          </a:p>
        </p:txBody>
      </p:sp>
      <p:cxnSp>
        <p:nvCxnSpPr>
          <p:cNvPr id="21" name="肘形连接符 20"/>
          <p:cNvCxnSpPr/>
          <p:nvPr/>
        </p:nvCxnSpPr>
        <p:spPr>
          <a:xfrm rot="10800000" flipH="1" flipV="1">
            <a:off x="2907305" y="2980055"/>
            <a:ext cx="1692000" cy="360000"/>
          </a:xfrm>
          <a:prstGeom prst="bentConnector2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/>
          <p:nvPr/>
        </p:nvCxnSpPr>
        <p:spPr>
          <a:xfrm rot="5400000">
            <a:off x="2528078" y="2969117"/>
            <a:ext cx="756000" cy="3175"/>
          </a:xfrm>
          <a:prstGeom prst="bentConnector2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rot="5400000">
            <a:off x="6035600" y="2814880"/>
            <a:ext cx="743585" cy="324000"/>
          </a:xfrm>
          <a:prstGeom prst="bentConnector3">
            <a:avLst>
              <a:gd name="adj1" fmla="val 50000"/>
            </a:avLst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 rot="10800000" flipH="1" flipV="1">
            <a:off x="6573945" y="2975610"/>
            <a:ext cx="1368000" cy="360000"/>
          </a:xfrm>
          <a:prstGeom prst="bentConnector2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2"/>
          <p:cNvSpPr/>
          <p:nvPr/>
        </p:nvSpPr>
        <p:spPr>
          <a:xfrm>
            <a:off x="3481689" y="1264284"/>
            <a:ext cx="225290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  <p:sp>
        <p:nvSpPr>
          <p:cNvPr id="4" name="Rectangle 37"/>
          <p:cNvSpPr/>
          <p:nvPr/>
        </p:nvSpPr>
        <p:spPr>
          <a:xfrm>
            <a:off x="2061108" y="2259964"/>
            <a:ext cx="163832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班组基础安全管理</a:t>
            </a:r>
          </a:p>
        </p:txBody>
      </p:sp>
      <p:sp>
        <p:nvSpPr>
          <p:cNvPr id="5" name="Rectangle 91"/>
          <p:cNvSpPr/>
          <p:nvPr/>
        </p:nvSpPr>
        <p:spPr>
          <a:xfrm>
            <a:off x="5444226" y="2259964"/>
            <a:ext cx="163832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班组现场安全管理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" name="i$ḷide"/>
          <p:cNvSpPr/>
          <p:nvPr/>
        </p:nvSpPr>
        <p:spPr bwMode="auto">
          <a:xfrm rot="16200000">
            <a:off x="4019550" y="1200785"/>
            <a:ext cx="1670685" cy="3279140"/>
          </a:xfrm>
          <a:custGeom>
            <a:avLst/>
            <a:gdLst>
              <a:gd name="T0" fmla="*/ 0 w 21600"/>
              <a:gd name="T1" fmla="*/ 681 h 21600"/>
              <a:gd name="T2" fmla="*/ 177 w 21600"/>
              <a:gd name="T3" fmla="*/ 34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cubicBezTo>
                  <a:pt x="11925" y="21600"/>
                  <a:pt x="21600" y="16767"/>
                  <a:pt x="21600" y="10804"/>
                </a:cubicBezTo>
                <a:cubicBezTo>
                  <a:pt x="21600" y="4840"/>
                  <a:pt x="11925" y="0"/>
                  <a:pt x="0" y="0"/>
                </a:cubicBezTo>
              </a:path>
            </a:pathLst>
          </a:custGeom>
          <a:noFill/>
          <a:ln w="19050" cap="flat">
            <a:solidFill>
              <a:srgbClr val="546E7A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1" name="iSḻïḍe"/>
          <p:cNvSpPr/>
          <p:nvPr/>
        </p:nvSpPr>
        <p:spPr>
          <a:xfrm>
            <a:off x="2875280" y="3103880"/>
            <a:ext cx="680720" cy="68072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2" name="îṩļíḑe"/>
          <p:cNvSpPr/>
          <p:nvPr/>
        </p:nvSpPr>
        <p:spPr>
          <a:xfrm>
            <a:off x="3428365" y="2131695"/>
            <a:ext cx="680720" cy="68072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ís1ïḓé"/>
          <p:cNvSpPr/>
          <p:nvPr/>
        </p:nvSpPr>
        <p:spPr>
          <a:xfrm>
            <a:off x="6067425" y="3103880"/>
            <a:ext cx="680720" cy="68072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5" name="ïṩ1ïḍe"/>
          <p:cNvSpPr/>
          <p:nvPr/>
        </p:nvSpPr>
        <p:spPr>
          <a:xfrm>
            <a:off x="5574030" y="2131695"/>
            <a:ext cx="680720" cy="68072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22" name="ïṣḷiḑê"/>
          <p:cNvGrpSpPr/>
          <p:nvPr/>
        </p:nvGrpSpPr>
        <p:grpSpPr>
          <a:xfrm rot="19385170">
            <a:off x="4535805" y="2826385"/>
            <a:ext cx="165100" cy="236855"/>
            <a:chOff x="18561758" y="2385889"/>
            <a:chExt cx="2160750" cy="3102509"/>
          </a:xfrm>
        </p:grpSpPr>
        <p:sp>
          <p:nvSpPr>
            <p:cNvPr id="121" name="íṧļïďê"/>
            <p:cNvSpPr/>
            <p:nvPr/>
          </p:nvSpPr>
          <p:spPr bwMode="auto">
            <a:xfrm>
              <a:off x="18561758" y="2385889"/>
              <a:ext cx="2160750" cy="3102509"/>
            </a:xfrm>
            <a:custGeom>
              <a:avLst/>
              <a:gdLst>
                <a:gd name="T0" fmla="*/ 0 w 366"/>
                <a:gd name="T1" fmla="*/ 494 h 527"/>
                <a:gd name="T2" fmla="*/ 34 w 366"/>
                <a:gd name="T3" fmla="*/ 527 h 527"/>
                <a:gd name="T4" fmla="*/ 333 w 366"/>
                <a:gd name="T5" fmla="*/ 527 h 527"/>
                <a:gd name="T6" fmla="*/ 366 w 366"/>
                <a:gd name="T7" fmla="*/ 494 h 527"/>
                <a:gd name="T8" fmla="*/ 366 w 366"/>
                <a:gd name="T9" fmla="*/ 34 h 527"/>
                <a:gd name="T10" fmla="*/ 333 w 366"/>
                <a:gd name="T11" fmla="*/ 0 h 527"/>
                <a:gd name="T12" fmla="*/ 34 w 366"/>
                <a:gd name="T13" fmla="*/ 0 h 527"/>
                <a:gd name="T14" fmla="*/ 0 w 366"/>
                <a:gd name="T15" fmla="*/ 34 h 527"/>
                <a:gd name="T16" fmla="*/ 0 w 366"/>
                <a:gd name="T17" fmla="*/ 49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" h="527">
                  <a:moveTo>
                    <a:pt x="0" y="494"/>
                  </a:moveTo>
                  <a:cubicBezTo>
                    <a:pt x="0" y="512"/>
                    <a:pt x="15" y="527"/>
                    <a:pt x="34" y="52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51" y="527"/>
                    <a:pt x="366" y="512"/>
                    <a:pt x="366" y="49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6" y="15"/>
                    <a:pt x="351" y="0"/>
                    <a:pt x="33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lnTo>
                    <a:pt x="0" y="494"/>
                  </a:lnTo>
                  <a:close/>
                </a:path>
              </a:pathLst>
            </a:custGeom>
            <a:solidFill>
              <a:srgbClr val="2D3539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iŝļíḑe"/>
            <p:cNvSpPr/>
            <p:nvPr/>
          </p:nvSpPr>
          <p:spPr bwMode="auto">
            <a:xfrm>
              <a:off x="18721666" y="2532620"/>
              <a:ext cx="1842254" cy="2720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îṡlîḋê"/>
            <p:cNvSpPr/>
            <p:nvPr/>
          </p:nvSpPr>
          <p:spPr bwMode="auto">
            <a:xfrm>
              <a:off x="18815497" y="3457953"/>
              <a:ext cx="1671773" cy="1718475"/>
            </a:xfrm>
            <a:custGeom>
              <a:avLst/>
              <a:gdLst>
                <a:gd name="T0" fmla="*/ 278 w 283"/>
                <a:gd name="T1" fmla="*/ 292 h 292"/>
                <a:gd name="T2" fmla="*/ 5 w 283"/>
                <a:gd name="T3" fmla="*/ 292 h 292"/>
                <a:gd name="T4" fmla="*/ 0 w 283"/>
                <a:gd name="T5" fmla="*/ 287 h 292"/>
                <a:gd name="T6" fmla="*/ 5 w 283"/>
                <a:gd name="T7" fmla="*/ 283 h 292"/>
                <a:gd name="T8" fmla="*/ 274 w 283"/>
                <a:gd name="T9" fmla="*/ 283 h 292"/>
                <a:gd name="T10" fmla="*/ 274 w 283"/>
                <a:gd name="T11" fmla="*/ 5 h 292"/>
                <a:gd name="T12" fmla="*/ 278 w 283"/>
                <a:gd name="T13" fmla="*/ 0 h 292"/>
                <a:gd name="T14" fmla="*/ 283 w 283"/>
                <a:gd name="T15" fmla="*/ 5 h 292"/>
                <a:gd name="T16" fmla="*/ 283 w 283"/>
                <a:gd name="T17" fmla="*/ 287 h 292"/>
                <a:gd name="T18" fmla="*/ 278 w 283"/>
                <a:gd name="T1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92">
                  <a:moveTo>
                    <a:pt x="278" y="292"/>
                  </a:moveTo>
                  <a:cubicBezTo>
                    <a:pt x="5" y="292"/>
                    <a:pt x="5" y="292"/>
                    <a:pt x="5" y="292"/>
                  </a:cubicBezTo>
                  <a:cubicBezTo>
                    <a:pt x="2" y="292"/>
                    <a:pt x="0" y="290"/>
                    <a:pt x="0" y="287"/>
                  </a:cubicBezTo>
                  <a:cubicBezTo>
                    <a:pt x="0" y="285"/>
                    <a:pt x="2" y="283"/>
                    <a:pt x="5" y="283"/>
                  </a:cubicBezTo>
                  <a:cubicBezTo>
                    <a:pt x="274" y="283"/>
                    <a:pt x="274" y="283"/>
                    <a:pt x="274" y="283"/>
                  </a:cubicBezTo>
                  <a:cubicBezTo>
                    <a:pt x="274" y="5"/>
                    <a:pt x="274" y="5"/>
                    <a:pt x="274" y="5"/>
                  </a:cubicBezTo>
                  <a:cubicBezTo>
                    <a:pt x="274" y="2"/>
                    <a:pt x="276" y="0"/>
                    <a:pt x="278" y="0"/>
                  </a:cubicBezTo>
                  <a:cubicBezTo>
                    <a:pt x="281" y="0"/>
                    <a:pt x="283" y="2"/>
                    <a:pt x="283" y="5"/>
                  </a:cubicBezTo>
                  <a:cubicBezTo>
                    <a:pt x="283" y="287"/>
                    <a:pt x="283" y="287"/>
                    <a:pt x="283" y="287"/>
                  </a:cubicBezTo>
                  <a:cubicBezTo>
                    <a:pt x="283" y="290"/>
                    <a:pt x="281" y="292"/>
                    <a:pt x="278" y="292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íśļíḑè"/>
            <p:cNvSpPr/>
            <p:nvPr/>
          </p:nvSpPr>
          <p:spPr bwMode="auto">
            <a:xfrm>
              <a:off x="18857787" y="2822118"/>
              <a:ext cx="1433892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10"/>
                    <a:pt x="240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íṡľíďé"/>
            <p:cNvSpPr/>
            <p:nvPr/>
          </p:nvSpPr>
          <p:spPr bwMode="auto">
            <a:xfrm>
              <a:off x="18851179" y="2939767"/>
              <a:ext cx="796900" cy="70061"/>
            </a:xfrm>
            <a:custGeom>
              <a:avLst/>
              <a:gdLst>
                <a:gd name="T0" fmla="*/ 129 w 135"/>
                <a:gd name="T1" fmla="*/ 0 h 12"/>
                <a:gd name="T2" fmla="*/ 6 w 135"/>
                <a:gd name="T3" fmla="*/ 0 h 12"/>
                <a:gd name="T4" fmla="*/ 0 w 135"/>
                <a:gd name="T5" fmla="*/ 6 h 12"/>
                <a:gd name="T6" fmla="*/ 6 w 135"/>
                <a:gd name="T7" fmla="*/ 12 h 12"/>
                <a:gd name="T8" fmla="*/ 129 w 135"/>
                <a:gd name="T9" fmla="*/ 12 h 12"/>
                <a:gd name="T10" fmla="*/ 135 w 135"/>
                <a:gd name="T11" fmla="*/ 6 h 12"/>
                <a:gd name="T12" fmla="*/ 129 w 13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2">
                  <a:moveTo>
                    <a:pt x="1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32" y="12"/>
                    <a:pt x="135" y="9"/>
                    <a:pt x="135" y="6"/>
                  </a:cubicBezTo>
                  <a:cubicBezTo>
                    <a:pt x="135" y="3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ïśļîḑé"/>
            <p:cNvSpPr/>
            <p:nvPr/>
          </p:nvSpPr>
          <p:spPr bwMode="auto">
            <a:xfrm>
              <a:off x="19712836" y="2945054"/>
              <a:ext cx="377966" cy="64773"/>
            </a:xfrm>
            <a:custGeom>
              <a:avLst/>
              <a:gdLst>
                <a:gd name="T0" fmla="*/ 59 w 64"/>
                <a:gd name="T1" fmla="*/ 0 h 11"/>
                <a:gd name="T2" fmla="*/ 6 w 64"/>
                <a:gd name="T3" fmla="*/ 0 h 11"/>
                <a:gd name="T4" fmla="*/ 0 w 64"/>
                <a:gd name="T5" fmla="*/ 5 h 11"/>
                <a:gd name="T6" fmla="*/ 6 w 64"/>
                <a:gd name="T7" fmla="*/ 11 h 11"/>
                <a:gd name="T8" fmla="*/ 59 w 64"/>
                <a:gd name="T9" fmla="*/ 11 h 11"/>
                <a:gd name="T10" fmla="*/ 64 w 64"/>
                <a:gd name="T11" fmla="*/ 5 h 11"/>
                <a:gd name="T12" fmla="*/ 59 w 6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1">
                  <a:moveTo>
                    <a:pt x="5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2" y="11"/>
                    <a:pt x="64" y="8"/>
                    <a:pt x="64" y="5"/>
                  </a:cubicBezTo>
                  <a:cubicBezTo>
                    <a:pt x="64" y="2"/>
                    <a:pt x="62" y="0"/>
                    <a:pt x="5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îṣļîḋê"/>
            <p:cNvSpPr/>
            <p:nvPr/>
          </p:nvSpPr>
          <p:spPr bwMode="auto">
            <a:xfrm>
              <a:off x="18857787" y="3057417"/>
              <a:ext cx="1433892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10"/>
                    <a:pt x="241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1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îşļiḍè"/>
            <p:cNvSpPr/>
            <p:nvPr/>
          </p:nvSpPr>
          <p:spPr bwMode="auto">
            <a:xfrm>
              <a:off x="19282008" y="3192251"/>
              <a:ext cx="377966" cy="59485"/>
            </a:xfrm>
            <a:custGeom>
              <a:avLst/>
              <a:gdLst>
                <a:gd name="T0" fmla="*/ 64 w 64"/>
                <a:gd name="T1" fmla="*/ 5 h 10"/>
                <a:gd name="T2" fmla="*/ 58 w 64"/>
                <a:gd name="T3" fmla="*/ 10 h 10"/>
                <a:gd name="T4" fmla="*/ 6 w 64"/>
                <a:gd name="T5" fmla="*/ 10 h 10"/>
                <a:gd name="T6" fmla="*/ 0 w 64"/>
                <a:gd name="T7" fmla="*/ 5 h 10"/>
                <a:gd name="T8" fmla="*/ 0 w 64"/>
                <a:gd name="T9" fmla="*/ 5 h 10"/>
                <a:gd name="T10" fmla="*/ 6 w 64"/>
                <a:gd name="T11" fmla="*/ 0 h 10"/>
                <a:gd name="T12" fmla="*/ 58 w 64"/>
                <a:gd name="T13" fmla="*/ 0 h 10"/>
                <a:gd name="T14" fmla="*/ 64 w 64"/>
                <a:gd name="T1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">
                  <a:moveTo>
                    <a:pt x="64" y="5"/>
                  </a:moveTo>
                  <a:cubicBezTo>
                    <a:pt x="64" y="8"/>
                    <a:pt x="61" y="10"/>
                    <a:pt x="58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4" y="2"/>
                    <a:pt x="64" y="5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íṡlíḑe"/>
            <p:cNvSpPr/>
            <p:nvPr/>
          </p:nvSpPr>
          <p:spPr bwMode="auto">
            <a:xfrm>
              <a:off x="18857787" y="3192251"/>
              <a:ext cx="371358" cy="59485"/>
            </a:xfrm>
            <a:custGeom>
              <a:avLst/>
              <a:gdLst>
                <a:gd name="T0" fmla="*/ 58 w 63"/>
                <a:gd name="T1" fmla="*/ 0 h 10"/>
                <a:gd name="T2" fmla="*/ 5 w 63"/>
                <a:gd name="T3" fmla="*/ 0 h 10"/>
                <a:gd name="T4" fmla="*/ 0 w 63"/>
                <a:gd name="T5" fmla="*/ 5 h 10"/>
                <a:gd name="T6" fmla="*/ 5 w 63"/>
                <a:gd name="T7" fmla="*/ 10 h 10"/>
                <a:gd name="T8" fmla="*/ 58 w 63"/>
                <a:gd name="T9" fmla="*/ 10 h 10"/>
                <a:gd name="T10" fmla="*/ 63 w 63"/>
                <a:gd name="T11" fmla="*/ 5 h 10"/>
                <a:gd name="T12" fmla="*/ 58 w 63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1" y="10"/>
                    <a:pt x="63" y="8"/>
                    <a:pt x="63" y="5"/>
                  </a:cubicBezTo>
                  <a:cubicBezTo>
                    <a:pt x="63" y="2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îşlíḓé"/>
            <p:cNvSpPr/>
            <p:nvPr/>
          </p:nvSpPr>
          <p:spPr bwMode="auto">
            <a:xfrm>
              <a:off x="18845893" y="3357488"/>
              <a:ext cx="1433892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1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1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îṣḷiḓè"/>
            <p:cNvSpPr/>
            <p:nvPr/>
          </p:nvSpPr>
          <p:spPr bwMode="auto">
            <a:xfrm>
              <a:off x="18839286" y="3475138"/>
              <a:ext cx="796900" cy="64773"/>
            </a:xfrm>
            <a:custGeom>
              <a:avLst/>
              <a:gdLst>
                <a:gd name="T0" fmla="*/ 130 w 135"/>
                <a:gd name="T1" fmla="*/ 0 h 11"/>
                <a:gd name="T2" fmla="*/ 6 w 135"/>
                <a:gd name="T3" fmla="*/ 0 h 11"/>
                <a:gd name="T4" fmla="*/ 0 w 135"/>
                <a:gd name="T5" fmla="*/ 6 h 11"/>
                <a:gd name="T6" fmla="*/ 6 w 135"/>
                <a:gd name="T7" fmla="*/ 11 h 11"/>
                <a:gd name="T8" fmla="*/ 130 w 135"/>
                <a:gd name="T9" fmla="*/ 11 h 11"/>
                <a:gd name="T10" fmla="*/ 135 w 135"/>
                <a:gd name="T11" fmla="*/ 6 h 11"/>
                <a:gd name="T12" fmla="*/ 130 w 13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1">
                  <a:moveTo>
                    <a:pt x="13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33" y="11"/>
                    <a:pt x="135" y="9"/>
                    <a:pt x="135" y="6"/>
                  </a:cubicBezTo>
                  <a:cubicBezTo>
                    <a:pt x="135" y="2"/>
                    <a:pt x="133" y="0"/>
                    <a:pt x="130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íṧḷîdé"/>
            <p:cNvSpPr/>
            <p:nvPr/>
          </p:nvSpPr>
          <p:spPr bwMode="auto">
            <a:xfrm>
              <a:off x="19707550" y="3475138"/>
              <a:ext cx="371358" cy="64773"/>
            </a:xfrm>
            <a:custGeom>
              <a:avLst/>
              <a:gdLst>
                <a:gd name="T0" fmla="*/ 58 w 63"/>
                <a:gd name="T1" fmla="*/ 0 h 11"/>
                <a:gd name="T2" fmla="*/ 5 w 63"/>
                <a:gd name="T3" fmla="*/ 0 h 11"/>
                <a:gd name="T4" fmla="*/ 0 w 63"/>
                <a:gd name="T5" fmla="*/ 6 h 11"/>
                <a:gd name="T6" fmla="*/ 5 w 63"/>
                <a:gd name="T7" fmla="*/ 11 h 11"/>
                <a:gd name="T8" fmla="*/ 58 w 63"/>
                <a:gd name="T9" fmla="*/ 11 h 11"/>
                <a:gd name="T10" fmla="*/ 63 w 63"/>
                <a:gd name="T11" fmla="*/ 6 h 11"/>
                <a:gd name="T12" fmla="*/ 58 w 6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1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1" y="11"/>
                    <a:pt x="63" y="9"/>
                    <a:pt x="63" y="6"/>
                  </a:cubicBezTo>
                  <a:cubicBezTo>
                    <a:pt x="63" y="3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iš1ïḓé"/>
            <p:cNvSpPr/>
            <p:nvPr/>
          </p:nvSpPr>
          <p:spPr bwMode="auto">
            <a:xfrm>
              <a:off x="18851179" y="3592787"/>
              <a:ext cx="1435214" cy="71383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0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3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îś1iḋé"/>
            <p:cNvSpPr/>
            <p:nvPr/>
          </p:nvSpPr>
          <p:spPr bwMode="auto">
            <a:xfrm>
              <a:off x="19276721" y="3722334"/>
              <a:ext cx="371358" cy="64773"/>
            </a:xfrm>
            <a:custGeom>
              <a:avLst/>
              <a:gdLst>
                <a:gd name="T0" fmla="*/ 63 w 63"/>
                <a:gd name="T1" fmla="*/ 6 h 11"/>
                <a:gd name="T2" fmla="*/ 58 w 63"/>
                <a:gd name="T3" fmla="*/ 11 h 11"/>
                <a:gd name="T4" fmla="*/ 5 w 63"/>
                <a:gd name="T5" fmla="*/ 11 h 11"/>
                <a:gd name="T6" fmla="*/ 0 w 63"/>
                <a:gd name="T7" fmla="*/ 6 h 11"/>
                <a:gd name="T8" fmla="*/ 0 w 63"/>
                <a:gd name="T9" fmla="*/ 6 h 11"/>
                <a:gd name="T10" fmla="*/ 5 w 63"/>
                <a:gd name="T11" fmla="*/ 0 h 11"/>
                <a:gd name="T12" fmla="*/ 58 w 63"/>
                <a:gd name="T13" fmla="*/ 0 h 11"/>
                <a:gd name="T14" fmla="*/ 63 w 63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1">
                  <a:moveTo>
                    <a:pt x="63" y="6"/>
                  </a:moveTo>
                  <a:cubicBezTo>
                    <a:pt x="63" y="9"/>
                    <a:pt x="61" y="11"/>
                    <a:pt x="58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3" y="3"/>
                    <a:pt x="6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íṡḷîḋé"/>
            <p:cNvSpPr/>
            <p:nvPr/>
          </p:nvSpPr>
          <p:spPr bwMode="auto">
            <a:xfrm>
              <a:off x="18845893" y="3722334"/>
              <a:ext cx="377966" cy="64773"/>
            </a:xfrm>
            <a:custGeom>
              <a:avLst/>
              <a:gdLst>
                <a:gd name="T0" fmla="*/ 58 w 64"/>
                <a:gd name="T1" fmla="*/ 0 h 11"/>
                <a:gd name="T2" fmla="*/ 5 w 64"/>
                <a:gd name="T3" fmla="*/ 0 h 11"/>
                <a:gd name="T4" fmla="*/ 0 w 64"/>
                <a:gd name="T5" fmla="*/ 6 h 11"/>
                <a:gd name="T6" fmla="*/ 5 w 64"/>
                <a:gd name="T7" fmla="*/ 11 h 11"/>
                <a:gd name="T8" fmla="*/ 58 w 64"/>
                <a:gd name="T9" fmla="*/ 11 h 11"/>
                <a:gd name="T10" fmla="*/ 64 w 64"/>
                <a:gd name="T11" fmla="*/ 6 h 11"/>
                <a:gd name="T12" fmla="*/ 58 w 6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1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1" y="11"/>
                    <a:pt x="64" y="9"/>
                    <a:pt x="64" y="6"/>
                  </a:cubicBezTo>
                  <a:cubicBezTo>
                    <a:pt x="64" y="3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íśḻïdé"/>
            <p:cNvSpPr/>
            <p:nvPr/>
          </p:nvSpPr>
          <p:spPr bwMode="auto">
            <a:xfrm>
              <a:off x="18839286" y="4576284"/>
              <a:ext cx="1435214" cy="70061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0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2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iṣliḑé"/>
            <p:cNvSpPr/>
            <p:nvPr/>
          </p:nvSpPr>
          <p:spPr bwMode="auto">
            <a:xfrm>
              <a:off x="18833999" y="4693934"/>
              <a:ext cx="796900" cy="64773"/>
            </a:xfrm>
            <a:custGeom>
              <a:avLst/>
              <a:gdLst>
                <a:gd name="T0" fmla="*/ 129 w 135"/>
                <a:gd name="T1" fmla="*/ 0 h 11"/>
                <a:gd name="T2" fmla="*/ 6 w 135"/>
                <a:gd name="T3" fmla="*/ 0 h 11"/>
                <a:gd name="T4" fmla="*/ 0 w 135"/>
                <a:gd name="T5" fmla="*/ 5 h 11"/>
                <a:gd name="T6" fmla="*/ 6 w 135"/>
                <a:gd name="T7" fmla="*/ 11 h 11"/>
                <a:gd name="T8" fmla="*/ 129 w 135"/>
                <a:gd name="T9" fmla="*/ 11 h 11"/>
                <a:gd name="T10" fmla="*/ 135 w 135"/>
                <a:gd name="T11" fmla="*/ 5 h 11"/>
                <a:gd name="T12" fmla="*/ 129 w 13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1">
                  <a:moveTo>
                    <a:pt x="1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9"/>
                    <a:pt x="2" y="11"/>
                    <a:pt x="6" y="11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32" y="11"/>
                    <a:pt x="135" y="9"/>
                    <a:pt x="135" y="5"/>
                  </a:cubicBezTo>
                  <a:cubicBezTo>
                    <a:pt x="135" y="2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îṥľîdé"/>
            <p:cNvSpPr/>
            <p:nvPr/>
          </p:nvSpPr>
          <p:spPr bwMode="auto">
            <a:xfrm>
              <a:off x="19695656" y="4693934"/>
              <a:ext cx="377966" cy="64773"/>
            </a:xfrm>
            <a:custGeom>
              <a:avLst/>
              <a:gdLst>
                <a:gd name="T0" fmla="*/ 59 w 64"/>
                <a:gd name="T1" fmla="*/ 0 h 11"/>
                <a:gd name="T2" fmla="*/ 6 w 64"/>
                <a:gd name="T3" fmla="*/ 0 h 11"/>
                <a:gd name="T4" fmla="*/ 0 w 64"/>
                <a:gd name="T5" fmla="*/ 6 h 11"/>
                <a:gd name="T6" fmla="*/ 6 w 64"/>
                <a:gd name="T7" fmla="*/ 11 h 11"/>
                <a:gd name="T8" fmla="*/ 59 w 64"/>
                <a:gd name="T9" fmla="*/ 11 h 11"/>
                <a:gd name="T10" fmla="*/ 64 w 64"/>
                <a:gd name="T11" fmla="*/ 6 h 11"/>
                <a:gd name="T12" fmla="*/ 59 w 6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1">
                  <a:moveTo>
                    <a:pt x="5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2" y="11"/>
                    <a:pt x="64" y="9"/>
                    <a:pt x="64" y="6"/>
                  </a:cubicBezTo>
                  <a:cubicBezTo>
                    <a:pt x="64" y="3"/>
                    <a:pt x="62" y="0"/>
                    <a:pt x="59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ṧlîḑè"/>
            <p:cNvSpPr/>
            <p:nvPr/>
          </p:nvSpPr>
          <p:spPr bwMode="auto">
            <a:xfrm>
              <a:off x="18839286" y="4811583"/>
              <a:ext cx="1435214" cy="71383"/>
            </a:xfrm>
            <a:custGeom>
              <a:avLst/>
              <a:gdLst>
                <a:gd name="T0" fmla="*/ 243 w 243"/>
                <a:gd name="T1" fmla="*/ 6 h 12"/>
                <a:gd name="T2" fmla="*/ 237 w 243"/>
                <a:gd name="T3" fmla="*/ 12 h 12"/>
                <a:gd name="T4" fmla="*/ 6 w 243"/>
                <a:gd name="T5" fmla="*/ 12 h 12"/>
                <a:gd name="T6" fmla="*/ 0 w 243"/>
                <a:gd name="T7" fmla="*/ 6 h 12"/>
                <a:gd name="T8" fmla="*/ 0 w 243"/>
                <a:gd name="T9" fmla="*/ 6 h 12"/>
                <a:gd name="T10" fmla="*/ 6 w 243"/>
                <a:gd name="T11" fmla="*/ 0 h 12"/>
                <a:gd name="T12" fmla="*/ 237 w 243"/>
                <a:gd name="T13" fmla="*/ 0 h 12"/>
                <a:gd name="T14" fmla="*/ 243 w 243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2">
                  <a:moveTo>
                    <a:pt x="243" y="6"/>
                  </a:moveTo>
                  <a:cubicBezTo>
                    <a:pt x="243" y="9"/>
                    <a:pt x="241" y="12"/>
                    <a:pt x="23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1" y="0"/>
                    <a:pt x="243" y="2"/>
                    <a:pt x="243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îṡľiḑè"/>
            <p:cNvSpPr/>
            <p:nvPr/>
          </p:nvSpPr>
          <p:spPr bwMode="auto">
            <a:xfrm>
              <a:off x="19264828" y="4941130"/>
              <a:ext cx="377966" cy="64773"/>
            </a:xfrm>
            <a:custGeom>
              <a:avLst/>
              <a:gdLst>
                <a:gd name="T0" fmla="*/ 64 w 64"/>
                <a:gd name="T1" fmla="*/ 6 h 11"/>
                <a:gd name="T2" fmla="*/ 58 w 64"/>
                <a:gd name="T3" fmla="*/ 11 h 11"/>
                <a:gd name="T4" fmla="*/ 6 w 64"/>
                <a:gd name="T5" fmla="*/ 11 h 11"/>
                <a:gd name="T6" fmla="*/ 0 w 64"/>
                <a:gd name="T7" fmla="*/ 6 h 11"/>
                <a:gd name="T8" fmla="*/ 0 w 64"/>
                <a:gd name="T9" fmla="*/ 6 h 11"/>
                <a:gd name="T10" fmla="*/ 6 w 64"/>
                <a:gd name="T11" fmla="*/ 0 h 11"/>
                <a:gd name="T12" fmla="*/ 58 w 64"/>
                <a:gd name="T13" fmla="*/ 0 h 11"/>
                <a:gd name="T14" fmla="*/ 64 w 64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1">
                  <a:moveTo>
                    <a:pt x="64" y="6"/>
                  </a:moveTo>
                  <a:cubicBezTo>
                    <a:pt x="64" y="9"/>
                    <a:pt x="61" y="11"/>
                    <a:pt x="5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1" y="0"/>
                    <a:pt x="64" y="3"/>
                    <a:pt x="64" y="6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şļiḍê"/>
            <p:cNvSpPr/>
            <p:nvPr/>
          </p:nvSpPr>
          <p:spPr bwMode="auto">
            <a:xfrm>
              <a:off x="18839286" y="4941130"/>
              <a:ext cx="372680" cy="64773"/>
            </a:xfrm>
            <a:custGeom>
              <a:avLst/>
              <a:gdLst>
                <a:gd name="T0" fmla="*/ 58 w 63"/>
                <a:gd name="T1" fmla="*/ 0 h 11"/>
                <a:gd name="T2" fmla="*/ 5 w 63"/>
                <a:gd name="T3" fmla="*/ 0 h 11"/>
                <a:gd name="T4" fmla="*/ 0 w 63"/>
                <a:gd name="T5" fmla="*/ 6 h 11"/>
                <a:gd name="T6" fmla="*/ 5 w 63"/>
                <a:gd name="T7" fmla="*/ 11 h 11"/>
                <a:gd name="T8" fmla="*/ 58 w 63"/>
                <a:gd name="T9" fmla="*/ 11 h 11"/>
                <a:gd name="T10" fmla="*/ 63 w 63"/>
                <a:gd name="T11" fmla="*/ 6 h 11"/>
                <a:gd name="T12" fmla="*/ 58 w 6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1">
                  <a:moveTo>
                    <a:pt x="5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61" y="11"/>
                    <a:pt x="63" y="9"/>
                    <a:pt x="63" y="6"/>
                  </a:cubicBezTo>
                  <a:cubicBezTo>
                    <a:pt x="63" y="3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śḻíḓe"/>
            <p:cNvSpPr/>
            <p:nvPr/>
          </p:nvSpPr>
          <p:spPr bwMode="auto">
            <a:xfrm>
              <a:off x="18869681" y="3875675"/>
              <a:ext cx="1392924" cy="606754"/>
            </a:xfrm>
            <a:custGeom>
              <a:avLst/>
              <a:gdLst>
                <a:gd name="T0" fmla="*/ 5 w 236"/>
                <a:gd name="T1" fmla="*/ 103 h 103"/>
                <a:gd name="T2" fmla="*/ 2 w 236"/>
                <a:gd name="T3" fmla="*/ 102 h 103"/>
                <a:gd name="T4" fmla="*/ 2 w 236"/>
                <a:gd name="T5" fmla="*/ 95 h 103"/>
                <a:gd name="T6" fmla="*/ 63 w 236"/>
                <a:gd name="T7" fmla="*/ 29 h 103"/>
                <a:gd name="T8" fmla="*/ 69 w 236"/>
                <a:gd name="T9" fmla="*/ 28 h 103"/>
                <a:gd name="T10" fmla="*/ 145 w 236"/>
                <a:gd name="T11" fmla="*/ 80 h 103"/>
                <a:gd name="T12" fmla="*/ 228 w 236"/>
                <a:gd name="T13" fmla="*/ 1 h 103"/>
                <a:gd name="T14" fmla="*/ 235 w 236"/>
                <a:gd name="T15" fmla="*/ 2 h 103"/>
                <a:gd name="T16" fmla="*/ 235 w 236"/>
                <a:gd name="T17" fmla="*/ 8 h 103"/>
                <a:gd name="T18" fmla="*/ 148 w 236"/>
                <a:gd name="T19" fmla="*/ 90 h 103"/>
                <a:gd name="T20" fmla="*/ 143 w 236"/>
                <a:gd name="T21" fmla="*/ 90 h 103"/>
                <a:gd name="T22" fmla="*/ 67 w 236"/>
                <a:gd name="T23" fmla="*/ 38 h 103"/>
                <a:gd name="T24" fmla="*/ 8 w 236"/>
                <a:gd name="T25" fmla="*/ 101 h 103"/>
                <a:gd name="T26" fmla="*/ 5 w 236"/>
                <a:gd name="T2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6" h="103">
                  <a:moveTo>
                    <a:pt x="5" y="103"/>
                  </a:moveTo>
                  <a:cubicBezTo>
                    <a:pt x="4" y="103"/>
                    <a:pt x="3" y="102"/>
                    <a:pt x="2" y="102"/>
                  </a:cubicBezTo>
                  <a:cubicBezTo>
                    <a:pt x="0" y="100"/>
                    <a:pt x="0" y="97"/>
                    <a:pt x="2" y="95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5" y="27"/>
                    <a:pt x="68" y="27"/>
                    <a:pt x="69" y="28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30" y="0"/>
                    <a:pt x="233" y="0"/>
                    <a:pt x="235" y="2"/>
                  </a:cubicBezTo>
                  <a:cubicBezTo>
                    <a:pt x="236" y="3"/>
                    <a:pt x="236" y="6"/>
                    <a:pt x="235" y="8"/>
                  </a:cubicBezTo>
                  <a:cubicBezTo>
                    <a:pt x="148" y="90"/>
                    <a:pt x="148" y="90"/>
                    <a:pt x="148" y="90"/>
                  </a:cubicBezTo>
                  <a:cubicBezTo>
                    <a:pt x="147" y="91"/>
                    <a:pt x="145" y="91"/>
                    <a:pt x="143" y="90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7" y="102"/>
                    <a:pt x="6" y="103"/>
                    <a:pt x="5" y="103"/>
                  </a:cubicBezTo>
                  <a:close/>
                </a:path>
              </a:pathLst>
            </a:custGeom>
            <a:solidFill>
              <a:srgbClr val="FF735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íṩḷíḑé"/>
            <p:cNvSpPr/>
            <p:nvPr/>
          </p:nvSpPr>
          <p:spPr bwMode="auto">
            <a:xfrm>
              <a:off x="19181569" y="3993325"/>
              <a:ext cx="171803" cy="165238"/>
            </a:xfrm>
            <a:prstGeom prst="ellipse">
              <a:avLst/>
            </a:prstGeom>
            <a:solidFill>
              <a:srgbClr val="FF735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íṧliḍè"/>
            <p:cNvSpPr/>
            <p:nvPr/>
          </p:nvSpPr>
          <p:spPr bwMode="auto">
            <a:xfrm>
              <a:off x="19659974" y="4276212"/>
              <a:ext cx="171803" cy="163916"/>
            </a:xfrm>
            <a:prstGeom prst="ellipse">
              <a:avLst/>
            </a:prstGeom>
            <a:solidFill>
              <a:srgbClr val="FF735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3" name="îślíḓê"/>
          <p:cNvGrpSpPr/>
          <p:nvPr/>
        </p:nvGrpSpPr>
        <p:grpSpPr>
          <a:xfrm rot="291304">
            <a:off x="3626485" y="3496310"/>
            <a:ext cx="497205" cy="495300"/>
            <a:chOff x="131763" y="111125"/>
            <a:chExt cx="3802063" cy="3789363"/>
          </a:xfrm>
        </p:grpSpPr>
        <p:sp>
          <p:nvSpPr>
            <p:cNvPr id="113" name="íṣḷíḍé"/>
            <p:cNvSpPr/>
            <p:nvPr/>
          </p:nvSpPr>
          <p:spPr bwMode="auto">
            <a:xfrm>
              <a:off x="1874838" y="1930400"/>
              <a:ext cx="447675" cy="460375"/>
            </a:xfrm>
            <a:custGeom>
              <a:avLst/>
              <a:gdLst>
                <a:gd name="T0" fmla="*/ 11 w 65"/>
                <a:gd name="T1" fmla="*/ 0 h 67"/>
                <a:gd name="T2" fmla="*/ 2 w 65"/>
                <a:gd name="T3" fmla="*/ 8 h 67"/>
                <a:gd name="T4" fmla="*/ 2 w 65"/>
                <a:gd name="T5" fmla="*/ 18 h 67"/>
                <a:gd name="T6" fmla="*/ 52 w 65"/>
                <a:gd name="T7" fmla="*/ 67 h 67"/>
                <a:gd name="T8" fmla="*/ 65 w 65"/>
                <a:gd name="T9" fmla="*/ 54 h 67"/>
                <a:gd name="T10" fmla="*/ 11 w 65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7">
                  <a:moveTo>
                    <a:pt x="11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5"/>
                    <a:pt x="2" y="18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65" y="54"/>
                    <a:pt x="65" y="54"/>
                    <a:pt x="65" y="5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735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iS1ïḑé"/>
            <p:cNvSpPr/>
            <p:nvPr/>
          </p:nvSpPr>
          <p:spPr bwMode="auto">
            <a:xfrm>
              <a:off x="2116138" y="2301875"/>
              <a:ext cx="1597025" cy="1598613"/>
            </a:xfrm>
            <a:custGeom>
              <a:avLst/>
              <a:gdLst>
                <a:gd name="T0" fmla="*/ 17 w 232"/>
                <a:gd name="T1" fmla="*/ 13 h 232"/>
                <a:gd name="T2" fmla="*/ 2 w 232"/>
                <a:gd name="T3" fmla="*/ 28 h 232"/>
                <a:gd name="T4" fmla="*/ 2 w 232"/>
                <a:gd name="T5" fmla="*/ 37 h 232"/>
                <a:gd name="T6" fmla="*/ 194 w 232"/>
                <a:gd name="T7" fmla="*/ 229 h 232"/>
                <a:gd name="T8" fmla="*/ 204 w 232"/>
                <a:gd name="T9" fmla="*/ 229 h 232"/>
                <a:gd name="T10" fmla="*/ 232 w 232"/>
                <a:gd name="T11" fmla="*/ 201 h 232"/>
                <a:gd name="T12" fmla="*/ 38 w 232"/>
                <a:gd name="T13" fmla="*/ 8 h 232"/>
                <a:gd name="T14" fmla="*/ 30 w 232"/>
                <a:gd name="T15" fmla="*/ 0 h 232"/>
                <a:gd name="T16" fmla="*/ 17 w 232"/>
                <a:gd name="T17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2">
                  <a:moveTo>
                    <a:pt x="17" y="13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0" y="31"/>
                    <a:pt x="0" y="35"/>
                    <a:pt x="2" y="37"/>
                  </a:cubicBezTo>
                  <a:cubicBezTo>
                    <a:pt x="194" y="229"/>
                    <a:pt x="194" y="229"/>
                    <a:pt x="194" y="229"/>
                  </a:cubicBezTo>
                  <a:cubicBezTo>
                    <a:pt x="197" y="232"/>
                    <a:pt x="201" y="232"/>
                    <a:pt x="204" y="229"/>
                  </a:cubicBezTo>
                  <a:cubicBezTo>
                    <a:pt x="232" y="201"/>
                    <a:pt x="232" y="201"/>
                    <a:pt x="232" y="20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ïṥ1îďê"/>
            <p:cNvSpPr/>
            <p:nvPr/>
          </p:nvSpPr>
          <p:spPr bwMode="auto">
            <a:xfrm>
              <a:off x="1951038" y="1839913"/>
              <a:ext cx="474663" cy="461963"/>
            </a:xfrm>
            <a:custGeom>
              <a:avLst/>
              <a:gdLst>
                <a:gd name="T0" fmla="*/ 69 w 69"/>
                <a:gd name="T1" fmla="*/ 52 h 67"/>
                <a:gd name="T2" fmla="*/ 20 w 69"/>
                <a:gd name="T3" fmla="*/ 2 h 67"/>
                <a:gd name="T4" fmla="*/ 10 w 69"/>
                <a:gd name="T5" fmla="*/ 2 h 67"/>
                <a:gd name="T6" fmla="*/ 0 w 69"/>
                <a:gd name="T7" fmla="*/ 13 h 67"/>
                <a:gd name="T8" fmla="*/ 54 w 69"/>
                <a:gd name="T9" fmla="*/ 67 h 67"/>
                <a:gd name="T10" fmla="*/ 69 w 69"/>
                <a:gd name="T11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7">
                  <a:moveTo>
                    <a:pt x="69" y="5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3" y="0"/>
                    <a:pt x="10" y="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4" y="67"/>
                    <a:pt x="54" y="67"/>
                    <a:pt x="54" y="67"/>
                  </a:cubicBezTo>
                  <a:lnTo>
                    <a:pt x="69" y="52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ṣ1iḋe"/>
            <p:cNvSpPr/>
            <p:nvPr/>
          </p:nvSpPr>
          <p:spPr bwMode="auto">
            <a:xfrm>
              <a:off x="2322513" y="2074863"/>
              <a:ext cx="1611313" cy="1611313"/>
            </a:xfrm>
            <a:custGeom>
              <a:avLst/>
              <a:gdLst>
                <a:gd name="T0" fmla="*/ 30 w 234"/>
                <a:gd name="T1" fmla="*/ 3 h 234"/>
                <a:gd name="T2" fmla="*/ 15 w 234"/>
                <a:gd name="T3" fmla="*/ 18 h 234"/>
                <a:gd name="T4" fmla="*/ 0 w 234"/>
                <a:gd name="T5" fmla="*/ 33 h 234"/>
                <a:gd name="T6" fmla="*/ 8 w 234"/>
                <a:gd name="T7" fmla="*/ 41 h 234"/>
                <a:gd name="T8" fmla="*/ 202 w 234"/>
                <a:gd name="T9" fmla="*/ 234 h 234"/>
                <a:gd name="T10" fmla="*/ 232 w 234"/>
                <a:gd name="T11" fmla="*/ 204 h 234"/>
                <a:gd name="T12" fmla="*/ 232 w 234"/>
                <a:gd name="T13" fmla="*/ 195 h 234"/>
                <a:gd name="T14" fmla="*/ 40 w 234"/>
                <a:gd name="T15" fmla="*/ 3 h 234"/>
                <a:gd name="T16" fmla="*/ 30 w 234"/>
                <a:gd name="T17" fmla="*/ 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34">
                  <a:moveTo>
                    <a:pt x="30" y="3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02" y="234"/>
                    <a:pt x="202" y="234"/>
                    <a:pt x="202" y="234"/>
                  </a:cubicBezTo>
                  <a:cubicBezTo>
                    <a:pt x="232" y="204"/>
                    <a:pt x="232" y="204"/>
                    <a:pt x="232" y="204"/>
                  </a:cubicBezTo>
                  <a:cubicBezTo>
                    <a:pt x="234" y="202"/>
                    <a:pt x="234" y="197"/>
                    <a:pt x="232" y="19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0"/>
                    <a:pt x="33" y="0"/>
                    <a:pt x="30" y="3"/>
                  </a:cubicBezTo>
                  <a:close/>
                </a:path>
              </a:pathLst>
            </a:custGeom>
            <a:solidFill>
              <a:srgbClr val="33375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îsḻïďê"/>
            <p:cNvSpPr/>
            <p:nvPr/>
          </p:nvSpPr>
          <p:spPr bwMode="auto">
            <a:xfrm>
              <a:off x="131763" y="111125"/>
              <a:ext cx="2355850" cy="2355850"/>
            </a:xfrm>
            <a:custGeom>
              <a:avLst/>
              <a:gdLst>
                <a:gd name="T0" fmla="*/ 281 w 342"/>
                <a:gd name="T1" fmla="*/ 61 h 342"/>
                <a:gd name="T2" fmla="*/ 281 w 342"/>
                <a:gd name="T3" fmla="*/ 282 h 342"/>
                <a:gd name="T4" fmla="*/ 61 w 342"/>
                <a:gd name="T5" fmla="*/ 282 h 342"/>
                <a:gd name="T6" fmla="*/ 61 w 342"/>
                <a:gd name="T7" fmla="*/ 61 h 342"/>
                <a:gd name="T8" fmla="*/ 281 w 342"/>
                <a:gd name="T9" fmla="*/ 6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342">
                  <a:moveTo>
                    <a:pt x="281" y="61"/>
                  </a:moveTo>
                  <a:cubicBezTo>
                    <a:pt x="342" y="122"/>
                    <a:pt x="342" y="221"/>
                    <a:pt x="281" y="282"/>
                  </a:cubicBezTo>
                  <a:cubicBezTo>
                    <a:pt x="220" y="342"/>
                    <a:pt x="122" y="342"/>
                    <a:pt x="61" y="282"/>
                  </a:cubicBezTo>
                  <a:cubicBezTo>
                    <a:pt x="0" y="221"/>
                    <a:pt x="0" y="122"/>
                    <a:pt x="61" y="61"/>
                  </a:cubicBezTo>
                  <a:cubicBezTo>
                    <a:pt x="122" y="0"/>
                    <a:pt x="220" y="0"/>
                    <a:pt x="281" y="61"/>
                  </a:cubicBez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ṩļiḑê"/>
            <p:cNvSpPr/>
            <p:nvPr/>
          </p:nvSpPr>
          <p:spPr bwMode="auto">
            <a:xfrm>
              <a:off x="393700" y="379413"/>
              <a:ext cx="1831975" cy="1825625"/>
            </a:xfrm>
            <a:custGeom>
              <a:avLst/>
              <a:gdLst>
                <a:gd name="T0" fmla="*/ 218 w 266"/>
                <a:gd name="T1" fmla="*/ 47 h 265"/>
                <a:gd name="T2" fmla="*/ 218 w 266"/>
                <a:gd name="T3" fmla="*/ 218 h 265"/>
                <a:gd name="T4" fmla="*/ 48 w 266"/>
                <a:gd name="T5" fmla="*/ 218 h 265"/>
                <a:gd name="T6" fmla="*/ 48 w 266"/>
                <a:gd name="T7" fmla="*/ 47 h 265"/>
                <a:gd name="T8" fmla="*/ 218 w 266"/>
                <a:gd name="T9" fmla="*/ 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65">
                  <a:moveTo>
                    <a:pt x="218" y="47"/>
                  </a:moveTo>
                  <a:cubicBezTo>
                    <a:pt x="266" y="94"/>
                    <a:pt x="266" y="171"/>
                    <a:pt x="218" y="218"/>
                  </a:cubicBezTo>
                  <a:cubicBezTo>
                    <a:pt x="171" y="265"/>
                    <a:pt x="95" y="265"/>
                    <a:pt x="48" y="218"/>
                  </a:cubicBezTo>
                  <a:cubicBezTo>
                    <a:pt x="0" y="171"/>
                    <a:pt x="0" y="94"/>
                    <a:pt x="48" y="47"/>
                  </a:cubicBezTo>
                  <a:cubicBezTo>
                    <a:pt x="95" y="0"/>
                    <a:pt x="171" y="0"/>
                    <a:pt x="218" y="47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isḻiḋé"/>
            <p:cNvSpPr/>
            <p:nvPr/>
          </p:nvSpPr>
          <p:spPr bwMode="auto">
            <a:xfrm>
              <a:off x="558800" y="758825"/>
              <a:ext cx="371475" cy="1033463"/>
            </a:xfrm>
            <a:custGeom>
              <a:avLst/>
              <a:gdLst>
                <a:gd name="T0" fmla="*/ 51 w 54"/>
                <a:gd name="T1" fmla="*/ 147 h 150"/>
                <a:gd name="T2" fmla="*/ 40 w 54"/>
                <a:gd name="T3" fmla="*/ 147 h 150"/>
                <a:gd name="T4" fmla="*/ 40 w 54"/>
                <a:gd name="T5" fmla="*/ 3 h 150"/>
                <a:gd name="T6" fmla="*/ 51 w 54"/>
                <a:gd name="T7" fmla="*/ 3 h 150"/>
                <a:gd name="T8" fmla="*/ 51 w 54"/>
                <a:gd name="T9" fmla="*/ 14 h 150"/>
                <a:gd name="T10" fmla="*/ 51 w 54"/>
                <a:gd name="T11" fmla="*/ 136 h 150"/>
                <a:gd name="T12" fmla="*/ 51 w 54"/>
                <a:gd name="T13" fmla="*/ 14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50">
                  <a:moveTo>
                    <a:pt x="51" y="147"/>
                  </a:moveTo>
                  <a:cubicBezTo>
                    <a:pt x="48" y="150"/>
                    <a:pt x="43" y="150"/>
                    <a:pt x="40" y="147"/>
                  </a:cubicBezTo>
                  <a:cubicBezTo>
                    <a:pt x="0" y="107"/>
                    <a:pt x="0" y="43"/>
                    <a:pt x="40" y="3"/>
                  </a:cubicBezTo>
                  <a:cubicBezTo>
                    <a:pt x="43" y="0"/>
                    <a:pt x="48" y="0"/>
                    <a:pt x="51" y="3"/>
                  </a:cubicBezTo>
                  <a:cubicBezTo>
                    <a:pt x="54" y="6"/>
                    <a:pt x="54" y="11"/>
                    <a:pt x="51" y="14"/>
                  </a:cubicBezTo>
                  <a:cubicBezTo>
                    <a:pt x="17" y="47"/>
                    <a:pt x="17" y="102"/>
                    <a:pt x="51" y="136"/>
                  </a:cubicBezTo>
                  <a:cubicBezTo>
                    <a:pt x="54" y="139"/>
                    <a:pt x="54" y="144"/>
                    <a:pt x="51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ṩḻiḑê"/>
            <p:cNvSpPr/>
            <p:nvPr/>
          </p:nvSpPr>
          <p:spPr bwMode="auto">
            <a:xfrm>
              <a:off x="1041400" y="1819275"/>
              <a:ext cx="412750" cy="165100"/>
            </a:xfrm>
            <a:custGeom>
              <a:avLst/>
              <a:gdLst>
                <a:gd name="T0" fmla="*/ 58 w 60"/>
                <a:gd name="T1" fmla="*/ 20 h 24"/>
                <a:gd name="T2" fmla="*/ 53 w 60"/>
                <a:gd name="T3" fmla="*/ 22 h 24"/>
                <a:gd name="T4" fmla="*/ 6 w 60"/>
                <a:gd name="T5" fmla="*/ 16 h 24"/>
                <a:gd name="T6" fmla="*/ 2 w 60"/>
                <a:gd name="T7" fmla="*/ 6 h 24"/>
                <a:gd name="T8" fmla="*/ 12 w 60"/>
                <a:gd name="T9" fmla="*/ 1 h 24"/>
                <a:gd name="T10" fmla="*/ 51 w 60"/>
                <a:gd name="T11" fmla="*/ 6 h 24"/>
                <a:gd name="T12" fmla="*/ 60 w 60"/>
                <a:gd name="T13" fmla="*/ 13 h 24"/>
                <a:gd name="T14" fmla="*/ 58 w 60"/>
                <a:gd name="T15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4">
                  <a:moveTo>
                    <a:pt x="58" y="20"/>
                  </a:moveTo>
                  <a:cubicBezTo>
                    <a:pt x="57" y="21"/>
                    <a:pt x="55" y="22"/>
                    <a:pt x="53" y="22"/>
                  </a:cubicBezTo>
                  <a:cubicBezTo>
                    <a:pt x="37" y="24"/>
                    <a:pt x="21" y="22"/>
                    <a:pt x="6" y="16"/>
                  </a:cubicBezTo>
                  <a:cubicBezTo>
                    <a:pt x="2" y="15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24" y="6"/>
                    <a:pt x="38" y="8"/>
                    <a:pt x="51" y="6"/>
                  </a:cubicBezTo>
                  <a:cubicBezTo>
                    <a:pt x="56" y="6"/>
                    <a:pt x="60" y="9"/>
                    <a:pt x="60" y="13"/>
                  </a:cubicBezTo>
                  <a:cubicBezTo>
                    <a:pt x="60" y="16"/>
                    <a:pt x="59" y="18"/>
                    <a:pt x="58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íṣ1ïḑe"/>
          <p:cNvGrpSpPr/>
          <p:nvPr/>
        </p:nvGrpSpPr>
        <p:grpSpPr>
          <a:xfrm rot="5400000">
            <a:off x="5588635" y="3505200"/>
            <a:ext cx="497205" cy="495935"/>
            <a:chOff x="131763" y="111125"/>
            <a:chExt cx="3802063" cy="3789363"/>
          </a:xfrm>
        </p:grpSpPr>
        <p:sp>
          <p:nvSpPr>
            <p:cNvPr id="105" name="íŝḷíḍê"/>
            <p:cNvSpPr/>
            <p:nvPr/>
          </p:nvSpPr>
          <p:spPr bwMode="auto">
            <a:xfrm>
              <a:off x="1874838" y="1930400"/>
              <a:ext cx="447675" cy="460375"/>
            </a:xfrm>
            <a:custGeom>
              <a:avLst/>
              <a:gdLst>
                <a:gd name="T0" fmla="*/ 11 w 65"/>
                <a:gd name="T1" fmla="*/ 0 h 67"/>
                <a:gd name="T2" fmla="*/ 2 w 65"/>
                <a:gd name="T3" fmla="*/ 8 h 67"/>
                <a:gd name="T4" fmla="*/ 2 w 65"/>
                <a:gd name="T5" fmla="*/ 18 h 67"/>
                <a:gd name="T6" fmla="*/ 52 w 65"/>
                <a:gd name="T7" fmla="*/ 67 h 67"/>
                <a:gd name="T8" fmla="*/ 65 w 65"/>
                <a:gd name="T9" fmla="*/ 54 h 67"/>
                <a:gd name="T10" fmla="*/ 11 w 65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7">
                  <a:moveTo>
                    <a:pt x="11" y="0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5"/>
                    <a:pt x="2" y="18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65" y="54"/>
                    <a:pt x="65" y="54"/>
                    <a:pt x="65" y="5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735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í$lîḓè"/>
            <p:cNvSpPr/>
            <p:nvPr/>
          </p:nvSpPr>
          <p:spPr bwMode="auto">
            <a:xfrm>
              <a:off x="2116138" y="2301875"/>
              <a:ext cx="1597025" cy="1598613"/>
            </a:xfrm>
            <a:custGeom>
              <a:avLst/>
              <a:gdLst>
                <a:gd name="T0" fmla="*/ 17 w 232"/>
                <a:gd name="T1" fmla="*/ 13 h 232"/>
                <a:gd name="T2" fmla="*/ 2 w 232"/>
                <a:gd name="T3" fmla="*/ 28 h 232"/>
                <a:gd name="T4" fmla="*/ 2 w 232"/>
                <a:gd name="T5" fmla="*/ 37 h 232"/>
                <a:gd name="T6" fmla="*/ 194 w 232"/>
                <a:gd name="T7" fmla="*/ 229 h 232"/>
                <a:gd name="T8" fmla="*/ 204 w 232"/>
                <a:gd name="T9" fmla="*/ 229 h 232"/>
                <a:gd name="T10" fmla="*/ 232 w 232"/>
                <a:gd name="T11" fmla="*/ 201 h 232"/>
                <a:gd name="T12" fmla="*/ 38 w 232"/>
                <a:gd name="T13" fmla="*/ 8 h 232"/>
                <a:gd name="T14" fmla="*/ 30 w 232"/>
                <a:gd name="T15" fmla="*/ 0 h 232"/>
                <a:gd name="T16" fmla="*/ 17 w 232"/>
                <a:gd name="T17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2">
                  <a:moveTo>
                    <a:pt x="17" y="13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0" y="31"/>
                    <a:pt x="0" y="35"/>
                    <a:pt x="2" y="37"/>
                  </a:cubicBezTo>
                  <a:cubicBezTo>
                    <a:pt x="194" y="229"/>
                    <a:pt x="194" y="229"/>
                    <a:pt x="194" y="229"/>
                  </a:cubicBezTo>
                  <a:cubicBezTo>
                    <a:pt x="197" y="232"/>
                    <a:pt x="201" y="232"/>
                    <a:pt x="204" y="229"/>
                  </a:cubicBezTo>
                  <a:cubicBezTo>
                    <a:pt x="232" y="201"/>
                    <a:pt x="232" y="201"/>
                    <a:pt x="232" y="20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śliďe"/>
            <p:cNvSpPr/>
            <p:nvPr/>
          </p:nvSpPr>
          <p:spPr bwMode="auto">
            <a:xfrm>
              <a:off x="1951038" y="1839913"/>
              <a:ext cx="474663" cy="461963"/>
            </a:xfrm>
            <a:custGeom>
              <a:avLst/>
              <a:gdLst>
                <a:gd name="T0" fmla="*/ 69 w 69"/>
                <a:gd name="T1" fmla="*/ 52 h 67"/>
                <a:gd name="T2" fmla="*/ 20 w 69"/>
                <a:gd name="T3" fmla="*/ 2 h 67"/>
                <a:gd name="T4" fmla="*/ 10 w 69"/>
                <a:gd name="T5" fmla="*/ 2 h 67"/>
                <a:gd name="T6" fmla="*/ 0 w 69"/>
                <a:gd name="T7" fmla="*/ 13 h 67"/>
                <a:gd name="T8" fmla="*/ 54 w 69"/>
                <a:gd name="T9" fmla="*/ 67 h 67"/>
                <a:gd name="T10" fmla="*/ 69 w 69"/>
                <a:gd name="T11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7">
                  <a:moveTo>
                    <a:pt x="69" y="5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3" y="0"/>
                    <a:pt x="10" y="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4" y="67"/>
                    <a:pt x="54" y="67"/>
                    <a:pt x="54" y="67"/>
                  </a:cubicBezTo>
                  <a:lnTo>
                    <a:pt x="69" y="52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iṣḻíḑê"/>
            <p:cNvSpPr/>
            <p:nvPr/>
          </p:nvSpPr>
          <p:spPr bwMode="auto">
            <a:xfrm>
              <a:off x="2322513" y="2074863"/>
              <a:ext cx="1611313" cy="1611313"/>
            </a:xfrm>
            <a:custGeom>
              <a:avLst/>
              <a:gdLst>
                <a:gd name="T0" fmla="*/ 30 w 234"/>
                <a:gd name="T1" fmla="*/ 3 h 234"/>
                <a:gd name="T2" fmla="*/ 15 w 234"/>
                <a:gd name="T3" fmla="*/ 18 h 234"/>
                <a:gd name="T4" fmla="*/ 0 w 234"/>
                <a:gd name="T5" fmla="*/ 33 h 234"/>
                <a:gd name="T6" fmla="*/ 8 w 234"/>
                <a:gd name="T7" fmla="*/ 41 h 234"/>
                <a:gd name="T8" fmla="*/ 202 w 234"/>
                <a:gd name="T9" fmla="*/ 234 h 234"/>
                <a:gd name="T10" fmla="*/ 232 w 234"/>
                <a:gd name="T11" fmla="*/ 204 h 234"/>
                <a:gd name="T12" fmla="*/ 232 w 234"/>
                <a:gd name="T13" fmla="*/ 195 h 234"/>
                <a:gd name="T14" fmla="*/ 40 w 234"/>
                <a:gd name="T15" fmla="*/ 3 h 234"/>
                <a:gd name="T16" fmla="*/ 30 w 234"/>
                <a:gd name="T17" fmla="*/ 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34">
                  <a:moveTo>
                    <a:pt x="30" y="3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202" y="234"/>
                    <a:pt x="202" y="234"/>
                    <a:pt x="202" y="234"/>
                  </a:cubicBezTo>
                  <a:cubicBezTo>
                    <a:pt x="232" y="204"/>
                    <a:pt x="232" y="204"/>
                    <a:pt x="232" y="204"/>
                  </a:cubicBezTo>
                  <a:cubicBezTo>
                    <a:pt x="234" y="202"/>
                    <a:pt x="234" y="197"/>
                    <a:pt x="232" y="19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0"/>
                    <a:pt x="33" y="0"/>
                    <a:pt x="30" y="3"/>
                  </a:cubicBezTo>
                  <a:close/>
                </a:path>
              </a:pathLst>
            </a:custGeom>
            <a:solidFill>
              <a:srgbClr val="33375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ïṥlídê"/>
            <p:cNvSpPr/>
            <p:nvPr/>
          </p:nvSpPr>
          <p:spPr bwMode="auto">
            <a:xfrm>
              <a:off x="131763" y="111125"/>
              <a:ext cx="2355850" cy="2355850"/>
            </a:xfrm>
            <a:custGeom>
              <a:avLst/>
              <a:gdLst>
                <a:gd name="T0" fmla="*/ 281 w 342"/>
                <a:gd name="T1" fmla="*/ 61 h 342"/>
                <a:gd name="T2" fmla="*/ 281 w 342"/>
                <a:gd name="T3" fmla="*/ 282 h 342"/>
                <a:gd name="T4" fmla="*/ 61 w 342"/>
                <a:gd name="T5" fmla="*/ 282 h 342"/>
                <a:gd name="T6" fmla="*/ 61 w 342"/>
                <a:gd name="T7" fmla="*/ 61 h 342"/>
                <a:gd name="T8" fmla="*/ 281 w 342"/>
                <a:gd name="T9" fmla="*/ 6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342">
                  <a:moveTo>
                    <a:pt x="281" y="61"/>
                  </a:moveTo>
                  <a:cubicBezTo>
                    <a:pt x="342" y="122"/>
                    <a:pt x="342" y="221"/>
                    <a:pt x="281" y="282"/>
                  </a:cubicBezTo>
                  <a:cubicBezTo>
                    <a:pt x="220" y="342"/>
                    <a:pt x="122" y="342"/>
                    <a:pt x="61" y="282"/>
                  </a:cubicBezTo>
                  <a:cubicBezTo>
                    <a:pt x="0" y="221"/>
                    <a:pt x="0" y="122"/>
                    <a:pt x="61" y="61"/>
                  </a:cubicBezTo>
                  <a:cubicBezTo>
                    <a:pt x="122" y="0"/>
                    <a:pt x="220" y="0"/>
                    <a:pt x="281" y="61"/>
                  </a:cubicBezTo>
                  <a:close/>
                </a:path>
              </a:pathLst>
            </a:custGeom>
            <a:solidFill>
              <a:srgbClr val="000529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ṣľïḍe"/>
            <p:cNvSpPr/>
            <p:nvPr/>
          </p:nvSpPr>
          <p:spPr bwMode="auto">
            <a:xfrm>
              <a:off x="393700" y="379413"/>
              <a:ext cx="1831975" cy="1825625"/>
            </a:xfrm>
            <a:custGeom>
              <a:avLst/>
              <a:gdLst>
                <a:gd name="T0" fmla="*/ 218 w 266"/>
                <a:gd name="T1" fmla="*/ 47 h 265"/>
                <a:gd name="T2" fmla="*/ 218 w 266"/>
                <a:gd name="T3" fmla="*/ 218 h 265"/>
                <a:gd name="T4" fmla="*/ 48 w 266"/>
                <a:gd name="T5" fmla="*/ 218 h 265"/>
                <a:gd name="T6" fmla="*/ 48 w 266"/>
                <a:gd name="T7" fmla="*/ 47 h 265"/>
                <a:gd name="T8" fmla="*/ 218 w 266"/>
                <a:gd name="T9" fmla="*/ 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65">
                  <a:moveTo>
                    <a:pt x="218" y="47"/>
                  </a:moveTo>
                  <a:cubicBezTo>
                    <a:pt x="266" y="94"/>
                    <a:pt x="266" y="171"/>
                    <a:pt x="218" y="218"/>
                  </a:cubicBezTo>
                  <a:cubicBezTo>
                    <a:pt x="171" y="265"/>
                    <a:pt x="95" y="265"/>
                    <a:pt x="48" y="218"/>
                  </a:cubicBezTo>
                  <a:cubicBezTo>
                    <a:pt x="0" y="171"/>
                    <a:pt x="0" y="94"/>
                    <a:pt x="48" y="47"/>
                  </a:cubicBezTo>
                  <a:cubicBezTo>
                    <a:pt x="95" y="0"/>
                    <a:pt x="171" y="0"/>
                    <a:pt x="218" y="47"/>
                  </a:cubicBezTo>
                  <a:close/>
                </a:path>
              </a:pathLst>
            </a:custGeom>
            <a:solidFill>
              <a:srgbClr val="8FD4B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ṣ1îďè"/>
            <p:cNvSpPr/>
            <p:nvPr/>
          </p:nvSpPr>
          <p:spPr bwMode="auto">
            <a:xfrm>
              <a:off x="558800" y="758825"/>
              <a:ext cx="371475" cy="1033463"/>
            </a:xfrm>
            <a:custGeom>
              <a:avLst/>
              <a:gdLst>
                <a:gd name="T0" fmla="*/ 51 w 54"/>
                <a:gd name="T1" fmla="*/ 147 h 150"/>
                <a:gd name="T2" fmla="*/ 40 w 54"/>
                <a:gd name="T3" fmla="*/ 147 h 150"/>
                <a:gd name="T4" fmla="*/ 40 w 54"/>
                <a:gd name="T5" fmla="*/ 3 h 150"/>
                <a:gd name="T6" fmla="*/ 51 w 54"/>
                <a:gd name="T7" fmla="*/ 3 h 150"/>
                <a:gd name="T8" fmla="*/ 51 w 54"/>
                <a:gd name="T9" fmla="*/ 14 h 150"/>
                <a:gd name="T10" fmla="*/ 51 w 54"/>
                <a:gd name="T11" fmla="*/ 136 h 150"/>
                <a:gd name="T12" fmla="*/ 51 w 54"/>
                <a:gd name="T13" fmla="*/ 14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50">
                  <a:moveTo>
                    <a:pt x="51" y="147"/>
                  </a:moveTo>
                  <a:cubicBezTo>
                    <a:pt x="48" y="150"/>
                    <a:pt x="43" y="150"/>
                    <a:pt x="40" y="147"/>
                  </a:cubicBezTo>
                  <a:cubicBezTo>
                    <a:pt x="0" y="107"/>
                    <a:pt x="0" y="43"/>
                    <a:pt x="40" y="3"/>
                  </a:cubicBezTo>
                  <a:cubicBezTo>
                    <a:pt x="43" y="0"/>
                    <a:pt x="48" y="0"/>
                    <a:pt x="51" y="3"/>
                  </a:cubicBezTo>
                  <a:cubicBezTo>
                    <a:pt x="54" y="6"/>
                    <a:pt x="54" y="11"/>
                    <a:pt x="51" y="14"/>
                  </a:cubicBezTo>
                  <a:cubicBezTo>
                    <a:pt x="17" y="47"/>
                    <a:pt x="17" y="102"/>
                    <a:pt x="51" y="136"/>
                  </a:cubicBezTo>
                  <a:cubicBezTo>
                    <a:pt x="54" y="139"/>
                    <a:pt x="54" y="144"/>
                    <a:pt x="51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íṩľîḍê"/>
            <p:cNvSpPr/>
            <p:nvPr/>
          </p:nvSpPr>
          <p:spPr bwMode="auto">
            <a:xfrm>
              <a:off x="1041400" y="1819275"/>
              <a:ext cx="412750" cy="165100"/>
            </a:xfrm>
            <a:custGeom>
              <a:avLst/>
              <a:gdLst>
                <a:gd name="T0" fmla="*/ 58 w 60"/>
                <a:gd name="T1" fmla="*/ 20 h 24"/>
                <a:gd name="T2" fmla="*/ 53 w 60"/>
                <a:gd name="T3" fmla="*/ 22 h 24"/>
                <a:gd name="T4" fmla="*/ 6 w 60"/>
                <a:gd name="T5" fmla="*/ 16 h 24"/>
                <a:gd name="T6" fmla="*/ 2 w 60"/>
                <a:gd name="T7" fmla="*/ 6 h 24"/>
                <a:gd name="T8" fmla="*/ 12 w 60"/>
                <a:gd name="T9" fmla="*/ 1 h 24"/>
                <a:gd name="T10" fmla="*/ 51 w 60"/>
                <a:gd name="T11" fmla="*/ 6 h 24"/>
                <a:gd name="T12" fmla="*/ 60 w 60"/>
                <a:gd name="T13" fmla="*/ 13 h 24"/>
                <a:gd name="T14" fmla="*/ 58 w 60"/>
                <a:gd name="T15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4">
                  <a:moveTo>
                    <a:pt x="58" y="20"/>
                  </a:moveTo>
                  <a:cubicBezTo>
                    <a:pt x="57" y="21"/>
                    <a:pt x="55" y="22"/>
                    <a:pt x="53" y="22"/>
                  </a:cubicBezTo>
                  <a:cubicBezTo>
                    <a:pt x="37" y="24"/>
                    <a:pt x="21" y="22"/>
                    <a:pt x="6" y="16"/>
                  </a:cubicBezTo>
                  <a:cubicBezTo>
                    <a:pt x="2" y="15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24" y="6"/>
                    <a:pt x="38" y="8"/>
                    <a:pt x="51" y="6"/>
                  </a:cubicBezTo>
                  <a:cubicBezTo>
                    <a:pt x="56" y="6"/>
                    <a:pt x="60" y="9"/>
                    <a:pt x="60" y="13"/>
                  </a:cubicBezTo>
                  <a:cubicBezTo>
                    <a:pt x="60" y="16"/>
                    <a:pt x="59" y="18"/>
                    <a:pt x="58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6" name="î$ľiḍé"/>
          <p:cNvGrpSpPr/>
          <p:nvPr/>
        </p:nvGrpSpPr>
        <p:grpSpPr>
          <a:xfrm>
            <a:off x="4051935" y="2915920"/>
            <a:ext cx="333375" cy="349885"/>
            <a:chOff x="9809373" y="7518922"/>
            <a:chExt cx="825285" cy="867030"/>
          </a:xfrm>
        </p:grpSpPr>
        <p:sp>
          <p:nvSpPr>
            <p:cNvPr id="47" name="iSlídé"/>
            <p:cNvSpPr/>
            <p:nvPr/>
          </p:nvSpPr>
          <p:spPr bwMode="auto">
            <a:xfrm>
              <a:off x="10480182" y="7776917"/>
              <a:ext cx="154476" cy="152259"/>
            </a:xfrm>
            <a:custGeom>
              <a:avLst/>
              <a:gdLst>
                <a:gd name="T0" fmla="*/ 306 w 327"/>
                <a:gd name="T1" fmla="*/ 131 h 323"/>
                <a:gd name="T2" fmla="*/ 306 w 327"/>
                <a:gd name="T3" fmla="*/ 131 h 323"/>
                <a:gd name="T4" fmla="*/ 191 w 327"/>
                <a:gd name="T5" fmla="*/ 307 h 323"/>
                <a:gd name="T6" fmla="*/ 16 w 327"/>
                <a:gd name="T7" fmla="*/ 187 h 323"/>
                <a:gd name="T8" fmla="*/ 135 w 327"/>
                <a:gd name="T9" fmla="*/ 16 h 323"/>
                <a:gd name="T10" fmla="*/ 306 w 327"/>
                <a:gd name="T11" fmla="*/ 13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23">
                  <a:moveTo>
                    <a:pt x="306" y="131"/>
                  </a:moveTo>
                  <a:lnTo>
                    <a:pt x="306" y="131"/>
                  </a:lnTo>
                  <a:cubicBezTo>
                    <a:pt x="326" y="211"/>
                    <a:pt x="270" y="291"/>
                    <a:pt x="191" y="307"/>
                  </a:cubicBezTo>
                  <a:cubicBezTo>
                    <a:pt x="111" y="322"/>
                    <a:pt x="35" y="270"/>
                    <a:pt x="16" y="187"/>
                  </a:cubicBezTo>
                  <a:cubicBezTo>
                    <a:pt x="0" y="108"/>
                    <a:pt x="52" y="32"/>
                    <a:pt x="135" y="16"/>
                  </a:cubicBezTo>
                  <a:cubicBezTo>
                    <a:pt x="215" y="0"/>
                    <a:pt x="290" y="52"/>
                    <a:pt x="306" y="131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ïŝḷîďè"/>
            <p:cNvSpPr/>
            <p:nvPr/>
          </p:nvSpPr>
          <p:spPr bwMode="auto">
            <a:xfrm>
              <a:off x="10078120" y="8142761"/>
              <a:ext cx="35974" cy="31721"/>
            </a:xfrm>
            <a:custGeom>
              <a:avLst/>
              <a:gdLst>
                <a:gd name="T0" fmla="*/ 49 w 78"/>
                <a:gd name="T1" fmla="*/ 60 h 69"/>
                <a:gd name="T2" fmla="*/ 49 w 78"/>
                <a:gd name="T3" fmla="*/ 60 h 69"/>
                <a:gd name="T4" fmla="*/ 40 w 78"/>
                <a:gd name="T5" fmla="*/ 64 h 69"/>
                <a:gd name="T6" fmla="*/ 5 w 78"/>
                <a:gd name="T7" fmla="*/ 40 h 69"/>
                <a:gd name="T8" fmla="*/ 28 w 78"/>
                <a:gd name="T9" fmla="*/ 4 h 69"/>
                <a:gd name="T10" fmla="*/ 37 w 78"/>
                <a:gd name="T11" fmla="*/ 0 h 69"/>
                <a:gd name="T12" fmla="*/ 72 w 78"/>
                <a:gd name="T13" fmla="*/ 24 h 69"/>
                <a:gd name="T14" fmla="*/ 49 w 78"/>
                <a:gd name="T15" fmla="*/ 6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69">
                  <a:moveTo>
                    <a:pt x="49" y="60"/>
                  </a:moveTo>
                  <a:lnTo>
                    <a:pt x="49" y="60"/>
                  </a:lnTo>
                  <a:cubicBezTo>
                    <a:pt x="40" y="64"/>
                    <a:pt x="40" y="64"/>
                    <a:pt x="40" y="64"/>
                  </a:cubicBezTo>
                  <a:cubicBezTo>
                    <a:pt x="25" y="68"/>
                    <a:pt x="9" y="56"/>
                    <a:pt x="5" y="40"/>
                  </a:cubicBezTo>
                  <a:cubicBezTo>
                    <a:pt x="0" y="24"/>
                    <a:pt x="13" y="8"/>
                    <a:pt x="2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52" y="0"/>
                    <a:pt x="68" y="8"/>
                    <a:pt x="72" y="24"/>
                  </a:cubicBezTo>
                  <a:cubicBezTo>
                    <a:pt x="77" y="44"/>
                    <a:pt x="64" y="60"/>
                    <a:pt x="49" y="60"/>
                  </a:cubicBezTo>
                </a:path>
              </a:pathLst>
            </a:custGeom>
            <a:solidFill>
              <a:srgbClr val="38557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íṧḻíďê"/>
            <p:cNvSpPr/>
            <p:nvPr/>
          </p:nvSpPr>
          <p:spPr bwMode="auto">
            <a:xfrm>
              <a:off x="10099281" y="8178711"/>
              <a:ext cx="33858" cy="29606"/>
            </a:xfrm>
            <a:custGeom>
              <a:avLst/>
              <a:gdLst>
                <a:gd name="T0" fmla="*/ 48 w 77"/>
                <a:gd name="T1" fmla="*/ 60 h 68"/>
                <a:gd name="T2" fmla="*/ 48 w 77"/>
                <a:gd name="T3" fmla="*/ 60 h 68"/>
                <a:gd name="T4" fmla="*/ 40 w 77"/>
                <a:gd name="T5" fmla="*/ 63 h 68"/>
                <a:gd name="T6" fmla="*/ 5 w 77"/>
                <a:gd name="T7" fmla="*/ 40 h 68"/>
                <a:gd name="T8" fmla="*/ 5 w 77"/>
                <a:gd name="T9" fmla="*/ 40 h 68"/>
                <a:gd name="T10" fmla="*/ 28 w 77"/>
                <a:gd name="T11" fmla="*/ 4 h 68"/>
                <a:gd name="T12" fmla="*/ 36 w 77"/>
                <a:gd name="T13" fmla="*/ 0 h 68"/>
                <a:gd name="T14" fmla="*/ 72 w 77"/>
                <a:gd name="T15" fmla="*/ 23 h 68"/>
                <a:gd name="T16" fmla="*/ 48 w 77"/>
                <a:gd name="T17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68">
                  <a:moveTo>
                    <a:pt x="48" y="60"/>
                  </a:moveTo>
                  <a:lnTo>
                    <a:pt x="48" y="60"/>
                  </a:lnTo>
                  <a:cubicBezTo>
                    <a:pt x="40" y="63"/>
                    <a:pt x="40" y="63"/>
                    <a:pt x="40" y="63"/>
                  </a:cubicBezTo>
                  <a:cubicBezTo>
                    <a:pt x="24" y="67"/>
                    <a:pt x="8" y="56"/>
                    <a:pt x="5" y="40"/>
                  </a:cubicBezTo>
                  <a:lnTo>
                    <a:pt x="5" y="40"/>
                  </a:lnTo>
                  <a:cubicBezTo>
                    <a:pt x="0" y="23"/>
                    <a:pt x="12" y="8"/>
                    <a:pt x="28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2" y="0"/>
                    <a:pt x="68" y="8"/>
                    <a:pt x="72" y="23"/>
                  </a:cubicBezTo>
                  <a:cubicBezTo>
                    <a:pt x="76" y="44"/>
                    <a:pt x="64" y="60"/>
                    <a:pt x="48" y="60"/>
                  </a:cubicBezTo>
                </a:path>
              </a:pathLst>
            </a:custGeom>
            <a:solidFill>
              <a:srgbClr val="38557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ṣḻîde"/>
            <p:cNvSpPr/>
            <p:nvPr/>
          </p:nvSpPr>
          <p:spPr bwMode="auto">
            <a:xfrm>
              <a:off x="9938457" y="8053943"/>
              <a:ext cx="275095" cy="332009"/>
            </a:xfrm>
            <a:custGeom>
              <a:avLst/>
              <a:gdLst>
                <a:gd name="T0" fmla="*/ 514 w 578"/>
                <a:gd name="T1" fmla="*/ 661 h 697"/>
                <a:gd name="T2" fmla="*/ 514 w 578"/>
                <a:gd name="T3" fmla="*/ 661 h 697"/>
                <a:gd name="T4" fmla="*/ 514 w 578"/>
                <a:gd name="T5" fmla="*/ 661 h 697"/>
                <a:gd name="T6" fmla="*/ 354 w 578"/>
                <a:gd name="T7" fmla="*/ 637 h 697"/>
                <a:gd name="T8" fmla="*/ 36 w 578"/>
                <a:gd name="T9" fmla="*/ 195 h 697"/>
                <a:gd name="T10" fmla="*/ 63 w 578"/>
                <a:gd name="T11" fmla="*/ 36 h 697"/>
                <a:gd name="T12" fmla="*/ 63 w 578"/>
                <a:gd name="T13" fmla="*/ 36 h 697"/>
                <a:gd name="T14" fmla="*/ 223 w 578"/>
                <a:gd name="T15" fmla="*/ 60 h 697"/>
                <a:gd name="T16" fmla="*/ 542 w 578"/>
                <a:gd name="T17" fmla="*/ 502 h 697"/>
                <a:gd name="T18" fmla="*/ 514 w 578"/>
                <a:gd name="T19" fmla="*/ 661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8" h="697">
                  <a:moveTo>
                    <a:pt x="514" y="661"/>
                  </a:moveTo>
                  <a:lnTo>
                    <a:pt x="514" y="661"/>
                  </a:lnTo>
                  <a:lnTo>
                    <a:pt x="514" y="661"/>
                  </a:lnTo>
                  <a:cubicBezTo>
                    <a:pt x="462" y="696"/>
                    <a:pt x="390" y="685"/>
                    <a:pt x="354" y="637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0" y="144"/>
                    <a:pt x="12" y="72"/>
                    <a:pt x="63" y="36"/>
                  </a:cubicBezTo>
                  <a:lnTo>
                    <a:pt x="63" y="36"/>
                  </a:lnTo>
                  <a:cubicBezTo>
                    <a:pt x="112" y="0"/>
                    <a:pt x="183" y="12"/>
                    <a:pt x="223" y="60"/>
                  </a:cubicBezTo>
                  <a:cubicBezTo>
                    <a:pt x="542" y="502"/>
                    <a:pt x="542" y="502"/>
                    <a:pt x="542" y="502"/>
                  </a:cubicBezTo>
                  <a:cubicBezTo>
                    <a:pt x="577" y="553"/>
                    <a:pt x="565" y="625"/>
                    <a:pt x="514" y="66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ís1ïḋe"/>
            <p:cNvSpPr/>
            <p:nvPr/>
          </p:nvSpPr>
          <p:spPr bwMode="auto">
            <a:xfrm>
              <a:off x="10069656" y="7544299"/>
              <a:ext cx="533261" cy="623839"/>
            </a:xfrm>
            <a:custGeom>
              <a:avLst/>
              <a:gdLst>
                <a:gd name="T0" fmla="*/ 0 w 1115"/>
                <a:gd name="T1" fmla="*/ 490 h 1307"/>
                <a:gd name="T2" fmla="*/ 0 w 1115"/>
                <a:gd name="T3" fmla="*/ 490 h 1307"/>
                <a:gd name="T4" fmla="*/ 71 w 1115"/>
                <a:gd name="T5" fmla="*/ 836 h 1307"/>
                <a:gd name="T6" fmla="*/ 139 w 1115"/>
                <a:gd name="T7" fmla="*/ 1183 h 1307"/>
                <a:gd name="T8" fmla="*/ 1114 w 1115"/>
                <a:gd name="T9" fmla="*/ 1306 h 1307"/>
                <a:gd name="T10" fmla="*/ 983 w 1115"/>
                <a:gd name="T11" fmla="*/ 653 h 1307"/>
                <a:gd name="T12" fmla="*/ 852 w 1115"/>
                <a:gd name="T13" fmla="*/ 0 h 1307"/>
                <a:gd name="T14" fmla="*/ 0 w 1115"/>
                <a:gd name="T15" fmla="*/ 49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5" h="1307">
                  <a:moveTo>
                    <a:pt x="0" y="490"/>
                  </a:moveTo>
                  <a:lnTo>
                    <a:pt x="0" y="490"/>
                  </a:lnTo>
                  <a:cubicBezTo>
                    <a:pt x="71" y="836"/>
                    <a:pt x="71" y="836"/>
                    <a:pt x="71" y="836"/>
                  </a:cubicBezTo>
                  <a:cubicBezTo>
                    <a:pt x="139" y="1183"/>
                    <a:pt x="139" y="1183"/>
                    <a:pt x="139" y="1183"/>
                  </a:cubicBezTo>
                  <a:cubicBezTo>
                    <a:pt x="139" y="1183"/>
                    <a:pt x="880" y="995"/>
                    <a:pt x="1114" y="1306"/>
                  </a:cubicBezTo>
                  <a:cubicBezTo>
                    <a:pt x="983" y="653"/>
                    <a:pt x="983" y="653"/>
                    <a:pt x="983" y="653"/>
                  </a:cubicBezTo>
                  <a:cubicBezTo>
                    <a:pt x="852" y="0"/>
                    <a:pt x="852" y="0"/>
                    <a:pt x="852" y="0"/>
                  </a:cubicBezTo>
                  <a:cubicBezTo>
                    <a:pt x="756" y="379"/>
                    <a:pt x="0" y="490"/>
                    <a:pt x="0" y="49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beve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ïšlídè"/>
            <p:cNvSpPr/>
            <p:nvPr/>
          </p:nvSpPr>
          <p:spPr bwMode="auto">
            <a:xfrm>
              <a:off x="10448440" y="7518922"/>
              <a:ext cx="181986" cy="674592"/>
            </a:xfrm>
            <a:custGeom>
              <a:avLst/>
              <a:gdLst>
                <a:gd name="T0" fmla="*/ 330 w 383"/>
                <a:gd name="T1" fmla="*/ 1405 h 1410"/>
                <a:gd name="T2" fmla="*/ 330 w 383"/>
                <a:gd name="T3" fmla="*/ 1405 h 1410"/>
                <a:gd name="T4" fmla="*/ 330 w 383"/>
                <a:gd name="T5" fmla="*/ 1405 h 1410"/>
                <a:gd name="T6" fmla="*/ 263 w 383"/>
                <a:gd name="T7" fmla="*/ 1361 h 1410"/>
                <a:gd name="T8" fmla="*/ 4 w 383"/>
                <a:gd name="T9" fmla="*/ 71 h 1410"/>
                <a:gd name="T10" fmla="*/ 48 w 383"/>
                <a:gd name="T11" fmla="*/ 4 h 1410"/>
                <a:gd name="T12" fmla="*/ 116 w 383"/>
                <a:gd name="T13" fmla="*/ 47 h 1410"/>
                <a:gd name="T14" fmla="*/ 374 w 383"/>
                <a:gd name="T15" fmla="*/ 1337 h 1410"/>
                <a:gd name="T16" fmla="*/ 330 w 383"/>
                <a:gd name="T17" fmla="*/ 1405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1410">
                  <a:moveTo>
                    <a:pt x="330" y="1405"/>
                  </a:moveTo>
                  <a:lnTo>
                    <a:pt x="330" y="1405"/>
                  </a:lnTo>
                  <a:lnTo>
                    <a:pt x="330" y="1405"/>
                  </a:lnTo>
                  <a:cubicBezTo>
                    <a:pt x="298" y="1409"/>
                    <a:pt x="270" y="1389"/>
                    <a:pt x="263" y="136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39"/>
                    <a:pt x="20" y="11"/>
                    <a:pt x="48" y="4"/>
                  </a:cubicBezTo>
                  <a:cubicBezTo>
                    <a:pt x="80" y="0"/>
                    <a:pt x="107" y="19"/>
                    <a:pt x="116" y="47"/>
                  </a:cubicBezTo>
                  <a:cubicBezTo>
                    <a:pt x="374" y="1337"/>
                    <a:pt x="374" y="1337"/>
                    <a:pt x="374" y="1337"/>
                  </a:cubicBezTo>
                  <a:cubicBezTo>
                    <a:pt x="382" y="1369"/>
                    <a:pt x="362" y="1396"/>
                    <a:pt x="330" y="140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ṥḷiḋê"/>
            <p:cNvSpPr/>
            <p:nvPr/>
          </p:nvSpPr>
          <p:spPr bwMode="auto">
            <a:xfrm>
              <a:off x="9809373" y="7779031"/>
              <a:ext cx="325882" cy="370074"/>
            </a:xfrm>
            <a:custGeom>
              <a:avLst/>
              <a:gdLst>
                <a:gd name="T0" fmla="*/ 542 w 682"/>
                <a:gd name="T1" fmla="*/ 0 h 777"/>
                <a:gd name="T2" fmla="*/ 542 w 682"/>
                <a:gd name="T3" fmla="*/ 0 h 777"/>
                <a:gd name="T4" fmla="*/ 124 w 682"/>
                <a:gd name="T5" fmla="*/ 99 h 777"/>
                <a:gd name="T6" fmla="*/ 24 w 682"/>
                <a:gd name="T7" fmla="*/ 310 h 777"/>
                <a:gd name="T8" fmla="*/ 84 w 682"/>
                <a:gd name="T9" fmla="*/ 609 h 777"/>
                <a:gd name="T10" fmla="*/ 259 w 682"/>
                <a:gd name="T11" fmla="*/ 760 h 777"/>
                <a:gd name="T12" fmla="*/ 681 w 682"/>
                <a:gd name="T13" fmla="*/ 693 h 777"/>
                <a:gd name="T14" fmla="*/ 542 w 682"/>
                <a:gd name="T15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2" h="777">
                  <a:moveTo>
                    <a:pt x="542" y="0"/>
                  </a:moveTo>
                  <a:lnTo>
                    <a:pt x="542" y="0"/>
                  </a:lnTo>
                  <a:cubicBezTo>
                    <a:pt x="124" y="99"/>
                    <a:pt x="124" y="99"/>
                    <a:pt x="124" y="99"/>
                  </a:cubicBezTo>
                  <a:cubicBezTo>
                    <a:pt x="48" y="116"/>
                    <a:pt x="0" y="211"/>
                    <a:pt x="24" y="310"/>
                  </a:cubicBezTo>
                  <a:cubicBezTo>
                    <a:pt x="84" y="609"/>
                    <a:pt x="84" y="609"/>
                    <a:pt x="84" y="609"/>
                  </a:cubicBezTo>
                  <a:cubicBezTo>
                    <a:pt x="104" y="708"/>
                    <a:pt x="184" y="776"/>
                    <a:pt x="259" y="760"/>
                  </a:cubicBezTo>
                  <a:cubicBezTo>
                    <a:pt x="681" y="693"/>
                    <a:pt x="681" y="693"/>
                    <a:pt x="681" y="693"/>
                  </a:cubicBezTo>
                  <a:lnTo>
                    <a:pt x="54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sḷidé"/>
            <p:cNvSpPr/>
            <p:nvPr/>
          </p:nvSpPr>
          <p:spPr bwMode="auto">
            <a:xfrm>
              <a:off x="9815722" y="7897455"/>
              <a:ext cx="99457" cy="38065"/>
            </a:xfrm>
            <a:custGeom>
              <a:avLst/>
              <a:gdLst>
                <a:gd name="T0" fmla="*/ 183 w 212"/>
                <a:gd name="T1" fmla="*/ 4 h 85"/>
                <a:gd name="T2" fmla="*/ 183 w 212"/>
                <a:gd name="T3" fmla="*/ 4 h 85"/>
                <a:gd name="T4" fmla="*/ 0 w 212"/>
                <a:gd name="T5" fmla="*/ 40 h 85"/>
                <a:gd name="T6" fmla="*/ 12 w 212"/>
                <a:gd name="T7" fmla="*/ 84 h 85"/>
                <a:gd name="T8" fmla="*/ 192 w 212"/>
                <a:gd name="T9" fmla="*/ 47 h 85"/>
                <a:gd name="T10" fmla="*/ 208 w 212"/>
                <a:gd name="T11" fmla="*/ 19 h 85"/>
                <a:gd name="T12" fmla="*/ 183 w 212"/>
                <a:gd name="T1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5">
                  <a:moveTo>
                    <a:pt x="183" y="4"/>
                  </a:moveTo>
                  <a:lnTo>
                    <a:pt x="183" y="4"/>
                  </a:lnTo>
                  <a:cubicBezTo>
                    <a:pt x="0" y="40"/>
                    <a:pt x="0" y="40"/>
                    <a:pt x="0" y="40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92" y="47"/>
                    <a:pt x="192" y="47"/>
                    <a:pt x="192" y="47"/>
                  </a:cubicBezTo>
                  <a:cubicBezTo>
                    <a:pt x="203" y="47"/>
                    <a:pt x="211" y="32"/>
                    <a:pt x="208" y="19"/>
                  </a:cubicBezTo>
                  <a:cubicBezTo>
                    <a:pt x="208" y="7"/>
                    <a:pt x="195" y="0"/>
                    <a:pt x="183" y="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íSḻîḓè"/>
            <p:cNvSpPr/>
            <p:nvPr/>
          </p:nvSpPr>
          <p:spPr bwMode="auto">
            <a:xfrm>
              <a:off x="9824186" y="7933405"/>
              <a:ext cx="99457" cy="38065"/>
            </a:xfrm>
            <a:custGeom>
              <a:avLst/>
              <a:gdLst>
                <a:gd name="T0" fmla="*/ 179 w 212"/>
                <a:gd name="T1" fmla="*/ 4 h 85"/>
                <a:gd name="T2" fmla="*/ 179 w 212"/>
                <a:gd name="T3" fmla="*/ 4 h 85"/>
                <a:gd name="T4" fmla="*/ 0 w 212"/>
                <a:gd name="T5" fmla="*/ 40 h 85"/>
                <a:gd name="T6" fmla="*/ 8 w 212"/>
                <a:gd name="T7" fmla="*/ 84 h 85"/>
                <a:gd name="T8" fmla="*/ 192 w 212"/>
                <a:gd name="T9" fmla="*/ 48 h 85"/>
                <a:gd name="T10" fmla="*/ 207 w 212"/>
                <a:gd name="T11" fmla="*/ 20 h 85"/>
                <a:gd name="T12" fmla="*/ 179 w 212"/>
                <a:gd name="T1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5">
                  <a:moveTo>
                    <a:pt x="179" y="4"/>
                  </a:moveTo>
                  <a:lnTo>
                    <a:pt x="179" y="4"/>
                  </a:lnTo>
                  <a:cubicBezTo>
                    <a:pt x="0" y="40"/>
                    <a:pt x="0" y="40"/>
                    <a:pt x="0" y="40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204" y="44"/>
                    <a:pt x="211" y="32"/>
                    <a:pt x="207" y="20"/>
                  </a:cubicBezTo>
                  <a:cubicBezTo>
                    <a:pt x="207" y="9"/>
                    <a:pt x="195" y="0"/>
                    <a:pt x="179" y="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íṥḻidê"/>
            <p:cNvSpPr/>
            <p:nvPr/>
          </p:nvSpPr>
          <p:spPr bwMode="auto">
            <a:xfrm>
              <a:off x="9832651" y="7969355"/>
              <a:ext cx="99457" cy="38065"/>
            </a:xfrm>
            <a:custGeom>
              <a:avLst/>
              <a:gdLst>
                <a:gd name="T0" fmla="*/ 179 w 212"/>
                <a:gd name="T1" fmla="*/ 4 h 84"/>
                <a:gd name="T2" fmla="*/ 179 w 212"/>
                <a:gd name="T3" fmla="*/ 4 h 84"/>
                <a:gd name="T4" fmla="*/ 0 w 212"/>
                <a:gd name="T5" fmla="*/ 40 h 84"/>
                <a:gd name="T6" fmla="*/ 8 w 212"/>
                <a:gd name="T7" fmla="*/ 83 h 84"/>
                <a:gd name="T8" fmla="*/ 191 w 212"/>
                <a:gd name="T9" fmla="*/ 48 h 84"/>
                <a:gd name="T10" fmla="*/ 207 w 212"/>
                <a:gd name="T11" fmla="*/ 20 h 84"/>
                <a:gd name="T12" fmla="*/ 179 w 212"/>
                <a:gd name="T1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4">
                  <a:moveTo>
                    <a:pt x="179" y="4"/>
                  </a:moveTo>
                  <a:lnTo>
                    <a:pt x="179" y="4"/>
                  </a:lnTo>
                  <a:cubicBezTo>
                    <a:pt x="0" y="40"/>
                    <a:pt x="0" y="40"/>
                    <a:pt x="0" y="40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203" y="43"/>
                    <a:pt x="211" y="32"/>
                    <a:pt x="207" y="20"/>
                  </a:cubicBezTo>
                  <a:cubicBezTo>
                    <a:pt x="203" y="8"/>
                    <a:pt x="191" y="0"/>
                    <a:pt x="179" y="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Sľîďe"/>
            <p:cNvSpPr/>
            <p:nvPr/>
          </p:nvSpPr>
          <p:spPr bwMode="auto">
            <a:xfrm>
              <a:off x="9838999" y="8005305"/>
              <a:ext cx="99457" cy="38065"/>
            </a:xfrm>
            <a:custGeom>
              <a:avLst/>
              <a:gdLst>
                <a:gd name="T0" fmla="*/ 179 w 212"/>
                <a:gd name="T1" fmla="*/ 0 h 84"/>
                <a:gd name="T2" fmla="*/ 179 w 212"/>
                <a:gd name="T3" fmla="*/ 0 h 84"/>
                <a:gd name="T4" fmla="*/ 0 w 212"/>
                <a:gd name="T5" fmla="*/ 39 h 84"/>
                <a:gd name="T6" fmla="*/ 8 w 212"/>
                <a:gd name="T7" fmla="*/ 83 h 84"/>
                <a:gd name="T8" fmla="*/ 187 w 212"/>
                <a:gd name="T9" fmla="*/ 47 h 84"/>
                <a:gd name="T10" fmla="*/ 207 w 212"/>
                <a:gd name="T11" fmla="*/ 19 h 84"/>
                <a:gd name="T12" fmla="*/ 179 w 212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4">
                  <a:moveTo>
                    <a:pt x="179" y="0"/>
                  </a:moveTo>
                  <a:lnTo>
                    <a:pt x="179" y="0"/>
                  </a:lnTo>
                  <a:cubicBezTo>
                    <a:pt x="0" y="39"/>
                    <a:pt x="0" y="39"/>
                    <a:pt x="0" y="39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199" y="44"/>
                    <a:pt x="211" y="31"/>
                    <a:pt x="207" y="19"/>
                  </a:cubicBezTo>
                  <a:cubicBezTo>
                    <a:pt x="203" y="7"/>
                    <a:pt x="191" y="0"/>
                    <a:pt x="179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išḷîḑè"/>
            <p:cNvSpPr/>
            <p:nvPr/>
          </p:nvSpPr>
          <p:spPr bwMode="auto">
            <a:xfrm>
              <a:off x="9847464" y="8041255"/>
              <a:ext cx="97341" cy="38065"/>
            </a:xfrm>
            <a:custGeom>
              <a:avLst/>
              <a:gdLst>
                <a:gd name="T0" fmla="*/ 179 w 208"/>
                <a:gd name="T1" fmla="*/ 0 h 85"/>
                <a:gd name="T2" fmla="*/ 179 w 208"/>
                <a:gd name="T3" fmla="*/ 0 h 85"/>
                <a:gd name="T4" fmla="*/ 0 w 208"/>
                <a:gd name="T5" fmla="*/ 36 h 85"/>
                <a:gd name="T6" fmla="*/ 8 w 208"/>
                <a:gd name="T7" fmla="*/ 84 h 85"/>
                <a:gd name="T8" fmla="*/ 187 w 208"/>
                <a:gd name="T9" fmla="*/ 48 h 85"/>
                <a:gd name="T10" fmla="*/ 207 w 208"/>
                <a:gd name="T11" fmla="*/ 20 h 85"/>
                <a:gd name="T12" fmla="*/ 179 w 208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85">
                  <a:moveTo>
                    <a:pt x="179" y="0"/>
                  </a:moveTo>
                  <a:lnTo>
                    <a:pt x="179" y="0"/>
                  </a:lnTo>
                  <a:cubicBezTo>
                    <a:pt x="0" y="36"/>
                    <a:pt x="0" y="36"/>
                    <a:pt x="0" y="3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99" y="44"/>
                    <a:pt x="207" y="32"/>
                    <a:pt x="207" y="20"/>
                  </a:cubicBezTo>
                  <a:cubicBezTo>
                    <a:pt x="203" y="8"/>
                    <a:pt x="191" y="0"/>
                    <a:pt x="179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7" name="íS1íḋe"/>
          <p:cNvGrpSpPr/>
          <p:nvPr/>
        </p:nvGrpSpPr>
        <p:grpSpPr>
          <a:xfrm>
            <a:off x="5436870" y="3012440"/>
            <a:ext cx="323850" cy="277495"/>
            <a:chOff x="13463904" y="7694443"/>
            <a:chExt cx="802008" cy="687280"/>
          </a:xfrm>
        </p:grpSpPr>
        <p:sp>
          <p:nvSpPr>
            <p:cNvPr id="40" name="iṥľiḍe"/>
            <p:cNvSpPr/>
            <p:nvPr/>
          </p:nvSpPr>
          <p:spPr bwMode="auto">
            <a:xfrm>
              <a:off x="13482949" y="7800178"/>
              <a:ext cx="782963" cy="581545"/>
            </a:xfrm>
            <a:custGeom>
              <a:avLst/>
              <a:gdLst>
                <a:gd name="T0" fmla="*/ 1637 w 1638"/>
                <a:gd name="T1" fmla="*/ 728 h 1215"/>
                <a:gd name="T2" fmla="*/ 255 w 1638"/>
                <a:gd name="T3" fmla="*/ 1214 h 1215"/>
                <a:gd name="T4" fmla="*/ 0 w 1638"/>
                <a:gd name="T5" fmla="*/ 481 h 1215"/>
                <a:gd name="T6" fmla="*/ 1382 w 1638"/>
                <a:gd name="T7" fmla="*/ 0 h 1215"/>
                <a:gd name="T8" fmla="*/ 1637 w 1638"/>
                <a:gd name="T9" fmla="*/ 728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8" h="1215">
                  <a:moveTo>
                    <a:pt x="1637" y="728"/>
                  </a:moveTo>
                  <a:lnTo>
                    <a:pt x="255" y="1214"/>
                  </a:lnTo>
                  <a:lnTo>
                    <a:pt x="0" y="481"/>
                  </a:lnTo>
                  <a:lnTo>
                    <a:pt x="1382" y="0"/>
                  </a:lnTo>
                  <a:lnTo>
                    <a:pt x="1637" y="728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ís1íḍe"/>
            <p:cNvSpPr/>
            <p:nvPr/>
          </p:nvSpPr>
          <p:spPr bwMode="auto">
            <a:xfrm>
              <a:off x="13482949" y="8030682"/>
              <a:ext cx="389365" cy="348927"/>
            </a:xfrm>
            <a:custGeom>
              <a:avLst/>
              <a:gdLst>
                <a:gd name="T0" fmla="*/ 0 w 817"/>
                <a:gd name="T1" fmla="*/ 0 h 734"/>
                <a:gd name="T2" fmla="*/ 816 w 817"/>
                <a:gd name="T3" fmla="*/ 124 h 734"/>
                <a:gd name="T4" fmla="*/ 255 w 817"/>
                <a:gd name="T5" fmla="*/ 733 h 734"/>
                <a:gd name="T6" fmla="*/ 0 w 817"/>
                <a:gd name="T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7" h="734">
                  <a:moveTo>
                    <a:pt x="0" y="0"/>
                  </a:moveTo>
                  <a:lnTo>
                    <a:pt x="816" y="124"/>
                  </a:lnTo>
                  <a:lnTo>
                    <a:pt x="255" y="733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S1ïďé"/>
            <p:cNvSpPr/>
            <p:nvPr/>
          </p:nvSpPr>
          <p:spPr bwMode="auto">
            <a:xfrm>
              <a:off x="13874431" y="7800178"/>
              <a:ext cx="391481" cy="346812"/>
            </a:xfrm>
            <a:custGeom>
              <a:avLst/>
              <a:gdLst>
                <a:gd name="T0" fmla="*/ 566 w 822"/>
                <a:gd name="T1" fmla="*/ 0 h 729"/>
                <a:gd name="T2" fmla="*/ 0 w 822"/>
                <a:gd name="T3" fmla="*/ 605 h 729"/>
                <a:gd name="T4" fmla="*/ 821 w 822"/>
                <a:gd name="T5" fmla="*/ 728 h 729"/>
                <a:gd name="T6" fmla="*/ 566 w 822"/>
                <a:gd name="T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2" h="729">
                  <a:moveTo>
                    <a:pt x="566" y="0"/>
                  </a:moveTo>
                  <a:lnTo>
                    <a:pt x="0" y="605"/>
                  </a:lnTo>
                  <a:lnTo>
                    <a:pt x="821" y="728"/>
                  </a:lnTo>
                  <a:lnTo>
                    <a:pt x="56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ṥľïḓe"/>
            <p:cNvSpPr/>
            <p:nvPr/>
          </p:nvSpPr>
          <p:spPr bwMode="auto">
            <a:xfrm>
              <a:off x="13482949" y="7694443"/>
              <a:ext cx="662344" cy="334124"/>
            </a:xfrm>
            <a:custGeom>
              <a:avLst/>
              <a:gdLst>
                <a:gd name="T0" fmla="*/ 0 w 1383"/>
                <a:gd name="T1" fmla="*/ 700 h 701"/>
                <a:gd name="T2" fmla="*/ 530 w 1383"/>
                <a:gd name="T3" fmla="*/ 0 h 701"/>
                <a:gd name="T4" fmla="*/ 1382 w 1383"/>
                <a:gd name="T5" fmla="*/ 219 h 701"/>
                <a:gd name="T6" fmla="*/ 0 w 1383"/>
                <a:gd name="T7" fmla="*/ 70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3" h="701">
                  <a:moveTo>
                    <a:pt x="0" y="700"/>
                  </a:moveTo>
                  <a:lnTo>
                    <a:pt x="530" y="0"/>
                  </a:lnTo>
                  <a:lnTo>
                    <a:pt x="1382" y="219"/>
                  </a:lnTo>
                  <a:lnTo>
                    <a:pt x="0" y="70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ṣlîde"/>
            <p:cNvSpPr/>
            <p:nvPr/>
          </p:nvSpPr>
          <p:spPr bwMode="auto">
            <a:xfrm>
              <a:off x="13463904" y="7745196"/>
              <a:ext cx="681389" cy="342583"/>
            </a:xfrm>
            <a:custGeom>
              <a:avLst/>
              <a:gdLst>
                <a:gd name="T0" fmla="*/ 40 w 1423"/>
                <a:gd name="T1" fmla="*/ 593 h 718"/>
                <a:gd name="T2" fmla="*/ 0 w 1423"/>
                <a:gd name="T3" fmla="*/ 482 h 718"/>
                <a:gd name="T4" fmla="*/ 1382 w 1423"/>
                <a:gd name="T5" fmla="*/ 0 h 718"/>
                <a:gd name="T6" fmla="*/ 1422 w 1423"/>
                <a:gd name="T7" fmla="*/ 112 h 718"/>
                <a:gd name="T8" fmla="*/ 856 w 1423"/>
                <a:gd name="T9" fmla="*/ 717 h 718"/>
                <a:gd name="T10" fmla="*/ 40 w 1423"/>
                <a:gd name="T11" fmla="*/ 593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3" h="718">
                  <a:moveTo>
                    <a:pt x="40" y="593"/>
                  </a:moveTo>
                  <a:lnTo>
                    <a:pt x="0" y="482"/>
                  </a:lnTo>
                  <a:lnTo>
                    <a:pt x="1382" y="0"/>
                  </a:lnTo>
                  <a:lnTo>
                    <a:pt x="1422" y="112"/>
                  </a:lnTo>
                  <a:lnTo>
                    <a:pt x="856" y="717"/>
                  </a:lnTo>
                  <a:lnTo>
                    <a:pt x="40" y="59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ṧľîḓe"/>
            <p:cNvSpPr/>
            <p:nvPr/>
          </p:nvSpPr>
          <p:spPr bwMode="auto">
            <a:xfrm>
              <a:off x="13614148" y="7840358"/>
              <a:ext cx="397830" cy="156488"/>
            </a:xfrm>
            <a:custGeom>
              <a:avLst/>
              <a:gdLst>
                <a:gd name="T0" fmla="*/ 812 w 833"/>
                <a:gd name="T1" fmla="*/ 52 h 332"/>
                <a:gd name="T2" fmla="*/ 812 w 833"/>
                <a:gd name="T3" fmla="*/ 52 h 332"/>
                <a:gd name="T4" fmla="*/ 40 w 833"/>
                <a:gd name="T5" fmla="*/ 323 h 332"/>
                <a:gd name="T6" fmla="*/ 4 w 833"/>
                <a:gd name="T7" fmla="*/ 307 h 332"/>
                <a:gd name="T8" fmla="*/ 20 w 833"/>
                <a:gd name="T9" fmla="*/ 275 h 332"/>
                <a:gd name="T10" fmla="*/ 796 w 833"/>
                <a:gd name="T11" fmla="*/ 4 h 332"/>
                <a:gd name="T12" fmla="*/ 828 w 833"/>
                <a:gd name="T13" fmla="*/ 20 h 332"/>
                <a:gd name="T14" fmla="*/ 812 w 833"/>
                <a:gd name="T15" fmla="*/ 5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3" h="332">
                  <a:moveTo>
                    <a:pt x="812" y="52"/>
                  </a:moveTo>
                  <a:lnTo>
                    <a:pt x="812" y="52"/>
                  </a:lnTo>
                  <a:cubicBezTo>
                    <a:pt x="40" y="323"/>
                    <a:pt x="40" y="323"/>
                    <a:pt x="40" y="323"/>
                  </a:cubicBezTo>
                  <a:cubicBezTo>
                    <a:pt x="24" y="331"/>
                    <a:pt x="8" y="323"/>
                    <a:pt x="4" y="307"/>
                  </a:cubicBezTo>
                  <a:cubicBezTo>
                    <a:pt x="0" y="295"/>
                    <a:pt x="8" y="279"/>
                    <a:pt x="20" y="275"/>
                  </a:cubicBezTo>
                  <a:cubicBezTo>
                    <a:pt x="796" y="4"/>
                    <a:pt x="796" y="4"/>
                    <a:pt x="796" y="4"/>
                  </a:cubicBezTo>
                  <a:cubicBezTo>
                    <a:pt x="808" y="0"/>
                    <a:pt x="824" y="8"/>
                    <a:pt x="828" y="20"/>
                  </a:cubicBezTo>
                  <a:cubicBezTo>
                    <a:pt x="832" y="36"/>
                    <a:pt x="828" y="48"/>
                    <a:pt x="812" y="52"/>
                  </a:cubicBezTo>
                </a:path>
              </a:pathLst>
            </a:custGeom>
            <a:solidFill>
              <a:srgbClr val="E0E1E0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iṡlïḑe"/>
            <p:cNvSpPr/>
            <p:nvPr/>
          </p:nvSpPr>
          <p:spPr bwMode="auto">
            <a:xfrm>
              <a:off x="13631077" y="7888996"/>
              <a:ext cx="397830" cy="154374"/>
            </a:xfrm>
            <a:custGeom>
              <a:avLst/>
              <a:gdLst>
                <a:gd name="T0" fmla="*/ 812 w 833"/>
                <a:gd name="T1" fmla="*/ 51 h 327"/>
                <a:gd name="T2" fmla="*/ 812 w 833"/>
                <a:gd name="T3" fmla="*/ 51 h 327"/>
                <a:gd name="T4" fmla="*/ 40 w 833"/>
                <a:gd name="T5" fmla="*/ 322 h 327"/>
                <a:gd name="T6" fmla="*/ 4 w 833"/>
                <a:gd name="T7" fmla="*/ 306 h 327"/>
                <a:gd name="T8" fmla="*/ 4 w 833"/>
                <a:gd name="T9" fmla="*/ 306 h 327"/>
                <a:gd name="T10" fmla="*/ 20 w 833"/>
                <a:gd name="T11" fmla="*/ 274 h 327"/>
                <a:gd name="T12" fmla="*/ 796 w 833"/>
                <a:gd name="T13" fmla="*/ 4 h 327"/>
                <a:gd name="T14" fmla="*/ 828 w 833"/>
                <a:gd name="T15" fmla="*/ 20 h 327"/>
                <a:gd name="T16" fmla="*/ 812 w 833"/>
                <a:gd name="T17" fmla="*/ 5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327">
                  <a:moveTo>
                    <a:pt x="812" y="51"/>
                  </a:moveTo>
                  <a:lnTo>
                    <a:pt x="812" y="51"/>
                  </a:lnTo>
                  <a:cubicBezTo>
                    <a:pt x="40" y="322"/>
                    <a:pt x="40" y="322"/>
                    <a:pt x="40" y="322"/>
                  </a:cubicBezTo>
                  <a:cubicBezTo>
                    <a:pt x="24" y="326"/>
                    <a:pt x="8" y="322"/>
                    <a:pt x="4" y="306"/>
                  </a:cubicBezTo>
                  <a:lnTo>
                    <a:pt x="4" y="306"/>
                  </a:lnTo>
                  <a:cubicBezTo>
                    <a:pt x="0" y="294"/>
                    <a:pt x="8" y="278"/>
                    <a:pt x="20" y="274"/>
                  </a:cubicBezTo>
                  <a:cubicBezTo>
                    <a:pt x="796" y="4"/>
                    <a:pt x="796" y="4"/>
                    <a:pt x="796" y="4"/>
                  </a:cubicBezTo>
                  <a:cubicBezTo>
                    <a:pt x="808" y="0"/>
                    <a:pt x="824" y="4"/>
                    <a:pt x="828" y="20"/>
                  </a:cubicBezTo>
                  <a:cubicBezTo>
                    <a:pt x="832" y="32"/>
                    <a:pt x="828" y="48"/>
                    <a:pt x="812" y="51"/>
                  </a:cubicBezTo>
                </a:path>
              </a:pathLst>
            </a:custGeom>
            <a:solidFill>
              <a:srgbClr val="E0E1E0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8" name="ïṣḻiḓé"/>
          <p:cNvGrpSpPr/>
          <p:nvPr/>
        </p:nvGrpSpPr>
        <p:grpSpPr>
          <a:xfrm>
            <a:off x="5031105" y="2773680"/>
            <a:ext cx="204470" cy="271780"/>
            <a:chOff x="9916767" y="11659096"/>
            <a:chExt cx="1032769" cy="1372771"/>
          </a:xfrm>
          <a:solidFill>
            <a:schemeClr val="accent1"/>
          </a:solidFill>
        </p:grpSpPr>
        <p:sp>
          <p:nvSpPr>
            <p:cNvPr id="29" name="ï$ļíḑê"/>
            <p:cNvSpPr/>
            <p:nvPr/>
          </p:nvSpPr>
          <p:spPr bwMode="auto">
            <a:xfrm>
              <a:off x="9916767" y="12943702"/>
              <a:ext cx="75568" cy="88165"/>
            </a:xfrm>
            <a:custGeom>
              <a:avLst/>
              <a:gdLst>
                <a:gd name="T0" fmla="*/ 3 w 26"/>
                <a:gd name="T1" fmla="*/ 0 h 29"/>
                <a:gd name="T2" fmla="*/ 3 w 26"/>
                <a:gd name="T3" fmla="*/ 0 h 29"/>
                <a:gd name="T4" fmla="*/ 3 w 26"/>
                <a:gd name="T5" fmla="*/ 25 h 29"/>
                <a:gd name="T6" fmla="*/ 25 w 26"/>
                <a:gd name="T7" fmla="*/ 13 h 29"/>
                <a:gd name="T8" fmla="*/ 3 w 2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3" y="0"/>
                  </a:moveTo>
                  <a:lnTo>
                    <a:pt x="3" y="0"/>
                  </a:lnTo>
                  <a:cubicBezTo>
                    <a:pt x="3" y="4"/>
                    <a:pt x="0" y="22"/>
                    <a:pt x="3" y="25"/>
                  </a:cubicBezTo>
                  <a:cubicBezTo>
                    <a:pt x="3" y="28"/>
                    <a:pt x="22" y="13"/>
                    <a:pt x="25" y="13"/>
                  </a:cubicBezTo>
                  <a:cubicBezTo>
                    <a:pt x="22" y="7"/>
                    <a:pt x="13" y="0"/>
                    <a:pt x="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ïṡḻiḋe"/>
            <p:cNvSpPr/>
            <p:nvPr/>
          </p:nvSpPr>
          <p:spPr bwMode="auto">
            <a:xfrm>
              <a:off x="9967144" y="11759852"/>
              <a:ext cx="692717" cy="944566"/>
            </a:xfrm>
            <a:custGeom>
              <a:avLst/>
              <a:gdLst>
                <a:gd name="T0" fmla="*/ 12 w 243"/>
                <a:gd name="T1" fmla="*/ 327 h 331"/>
                <a:gd name="T2" fmla="*/ 12 w 243"/>
                <a:gd name="T3" fmla="*/ 327 h 331"/>
                <a:gd name="T4" fmla="*/ 18 w 243"/>
                <a:gd name="T5" fmla="*/ 330 h 331"/>
                <a:gd name="T6" fmla="*/ 242 w 243"/>
                <a:gd name="T7" fmla="*/ 15 h 331"/>
                <a:gd name="T8" fmla="*/ 224 w 243"/>
                <a:gd name="T9" fmla="*/ 0 h 331"/>
                <a:gd name="T10" fmla="*/ 0 w 243"/>
                <a:gd name="T11" fmla="*/ 315 h 331"/>
                <a:gd name="T12" fmla="*/ 9 w 243"/>
                <a:gd name="T13" fmla="*/ 321 h 331"/>
                <a:gd name="T14" fmla="*/ 12 w 243"/>
                <a:gd name="T15" fmla="*/ 32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331">
                  <a:moveTo>
                    <a:pt x="12" y="327"/>
                  </a:moveTo>
                  <a:lnTo>
                    <a:pt x="12" y="327"/>
                  </a:lnTo>
                  <a:cubicBezTo>
                    <a:pt x="15" y="327"/>
                    <a:pt x="15" y="330"/>
                    <a:pt x="18" y="330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9" y="321"/>
                    <a:pt x="9" y="321"/>
                    <a:pt x="9" y="321"/>
                  </a:cubicBezTo>
                  <a:lnTo>
                    <a:pt x="12" y="32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ï$ḻiḑé"/>
            <p:cNvSpPr/>
            <p:nvPr/>
          </p:nvSpPr>
          <p:spPr bwMode="auto">
            <a:xfrm>
              <a:off x="10080497" y="11848010"/>
              <a:ext cx="705308" cy="944560"/>
            </a:xfrm>
            <a:custGeom>
              <a:avLst/>
              <a:gdLst>
                <a:gd name="T0" fmla="*/ 6 w 246"/>
                <a:gd name="T1" fmla="*/ 318 h 331"/>
                <a:gd name="T2" fmla="*/ 6 w 246"/>
                <a:gd name="T3" fmla="*/ 318 h 331"/>
                <a:gd name="T4" fmla="*/ 18 w 246"/>
                <a:gd name="T5" fmla="*/ 327 h 331"/>
                <a:gd name="T6" fmla="*/ 21 w 246"/>
                <a:gd name="T7" fmla="*/ 330 h 331"/>
                <a:gd name="T8" fmla="*/ 245 w 246"/>
                <a:gd name="T9" fmla="*/ 12 h 331"/>
                <a:gd name="T10" fmla="*/ 224 w 246"/>
                <a:gd name="T11" fmla="*/ 0 h 331"/>
                <a:gd name="T12" fmla="*/ 0 w 246"/>
                <a:gd name="T13" fmla="*/ 315 h 331"/>
                <a:gd name="T14" fmla="*/ 3 w 246"/>
                <a:gd name="T15" fmla="*/ 315 h 331"/>
                <a:gd name="T16" fmla="*/ 6 w 246"/>
                <a:gd name="T17" fmla="*/ 31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31">
                  <a:moveTo>
                    <a:pt x="6" y="318"/>
                  </a:moveTo>
                  <a:lnTo>
                    <a:pt x="6" y="318"/>
                  </a:ln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8" y="327"/>
                    <a:pt x="21" y="330"/>
                  </a:cubicBezTo>
                  <a:cubicBezTo>
                    <a:pt x="245" y="12"/>
                    <a:pt x="245" y="12"/>
                    <a:pt x="245" y="12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3" y="315"/>
                  </a:lnTo>
                  <a:lnTo>
                    <a:pt x="6" y="318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ṧ1ïḍé"/>
            <p:cNvSpPr/>
            <p:nvPr/>
          </p:nvSpPr>
          <p:spPr bwMode="auto">
            <a:xfrm>
              <a:off x="10672451" y="11659096"/>
              <a:ext cx="277085" cy="239294"/>
            </a:xfrm>
            <a:custGeom>
              <a:avLst/>
              <a:gdLst>
                <a:gd name="T0" fmla="*/ 88 w 95"/>
                <a:gd name="T1" fmla="*/ 36 h 82"/>
                <a:gd name="T2" fmla="*/ 88 w 95"/>
                <a:gd name="T3" fmla="*/ 36 h 82"/>
                <a:gd name="T4" fmla="*/ 39 w 95"/>
                <a:gd name="T5" fmla="*/ 2 h 82"/>
                <a:gd name="T6" fmla="*/ 30 w 95"/>
                <a:gd name="T7" fmla="*/ 0 h 82"/>
                <a:gd name="T8" fmla="*/ 21 w 95"/>
                <a:gd name="T9" fmla="*/ 0 h 82"/>
                <a:gd name="T10" fmla="*/ 0 w 95"/>
                <a:gd name="T11" fmla="*/ 27 h 82"/>
                <a:gd name="T12" fmla="*/ 78 w 95"/>
                <a:gd name="T13" fmla="*/ 81 h 82"/>
                <a:gd name="T14" fmla="*/ 94 w 95"/>
                <a:gd name="T15" fmla="*/ 54 h 82"/>
                <a:gd name="T16" fmla="*/ 88 w 95"/>
                <a:gd name="T17" fmla="*/ 3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82">
                  <a:moveTo>
                    <a:pt x="88" y="36"/>
                  </a:moveTo>
                  <a:lnTo>
                    <a:pt x="88" y="36"/>
                  </a:lnTo>
                  <a:cubicBezTo>
                    <a:pt x="39" y="2"/>
                    <a:pt x="39" y="2"/>
                    <a:pt x="39" y="2"/>
                  </a:cubicBezTo>
                  <a:cubicBezTo>
                    <a:pt x="36" y="0"/>
                    <a:pt x="33" y="0"/>
                    <a:pt x="30" y="0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48"/>
                    <a:pt x="94" y="39"/>
                    <a:pt x="88" y="3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ïṩľïḓé"/>
            <p:cNvSpPr/>
            <p:nvPr/>
          </p:nvSpPr>
          <p:spPr bwMode="auto">
            <a:xfrm>
              <a:off x="10181258" y="11923578"/>
              <a:ext cx="692708" cy="931969"/>
            </a:xfrm>
            <a:custGeom>
              <a:avLst/>
              <a:gdLst>
                <a:gd name="T0" fmla="*/ 0 w 243"/>
                <a:gd name="T1" fmla="*/ 315 h 325"/>
                <a:gd name="T2" fmla="*/ 0 w 243"/>
                <a:gd name="T3" fmla="*/ 315 h 325"/>
                <a:gd name="T4" fmla="*/ 6 w 243"/>
                <a:gd name="T5" fmla="*/ 318 h 325"/>
                <a:gd name="T6" fmla="*/ 9 w 243"/>
                <a:gd name="T7" fmla="*/ 318 h 325"/>
                <a:gd name="T8" fmla="*/ 18 w 243"/>
                <a:gd name="T9" fmla="*/ 324 h 325"/>
                <a:gd name="T10" fmla="*/ 242 w 243"/>
                <a:gd name="T11" fmla="*/ 12 h 325"/>
                <a:gd name="T12" fmla="*/ 227 w 243"/>
                <a:gd name="T13" fmla="*/ 0 h 325"/>
                <a:gd name="T14" fmla="*/ 0 w 243"/>
                <a:gd name="T15" fmla="*/ 31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325">
                  <a:moveTo>
                    <a:pt x="0" y="315"/>
                  </a:moveTo>
                  <a:lnTo>
                    <a:pt x="0" y="315"/>
                  </a:lnTo>
                  <a:cubicBezTo>
                    <a:pt x="3" y="315"/>
                    <a:pt x="6" y="315"/>
                    <a:pt x="6" y="318"/>
                  </a:cubicBezTo>
                  <a:cubicBezTo>
                    <a:pt x="9" y="318"/>
                    <a:pt x="9" y="318"/>
                    <a:pt x="9" y="318"/>
                  </a:cubicBezTo>
                  <a:cubicBezTo>
                    <a:pt x="18" y="324"/>
                    <a:pt x="18" y="324"/>
                    <a:pt x="18" y="324"/>
                  </a:cubicBezTo>
                  <a:cubicBezTo>
                    <a:pt x="242" y="12"/>
                    <a:pt x="242" y="12"/>
                    <a:pt x="242" y="12"/>
                  </a:cubicBezTo>
                  <a:cubicBezTo>
                    <a:pt x="227" y="0"/>
                    <a:pt x="227" y="0"/>
                    <a:pt x="227" y="0"/>
                  </a:cubicBezTo>
                  <a:lnTo>
                    <a:pt x="0" y="31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íṩ1íďè"/>
            <p:cNvSpPr/>
            <p:nvPr/>
          </p:nvSpPr>
          <p:spPr bwMode="auto">
            <a:xfrm>
              <a:off x="9941956" y="12729603"/>
              <a:ext cx="239306" cy="239285"/>
            </a:xfrm>
            <a:custGeom>
              <a:avLst/>
              <a:gdLst>
                <a:gd name="T0" fmla="*/ 78 w 85"/>
                <a:gd name="T1" fmla="*/ 48 h 83"/>
                <a:gd name="T2" fmla="*/ 78 w 85"/>
                <a:gd name="T3" fmla="*/ 48 h 83"/>
                <a:gd name="T4" fmla="*/ 51 w 85"/>
                <a:gd name="T5" fmla="*/ 27 h 83"/>
                <a:gd name="T6" fmla="*/ 42 w 85"/>
                <a:gd name="T7" fmla="*/ 21 h 83"/>
                <a:gd name="T8" fmla="*/ 15 w 85"/>
                <a:gd name="T9" fmla="*/ 3 h 83"/>
                <a:gd name="T10" fmla="*/ 15 w 85"/>
                <a:gd name="T11" fmla="*/ 0 h 83"/>
                <a:gd name="T12" fmla="*/ 12 w 85"/>
                <a:gd name="T13" fmla="*/ 0 h 83"/>
                <a:gd name="T14" fmla="*/ 6 w 85"/>
                <a:gd name="T15" fmla="*/ 15 h 83"/>
                <a:gd name="T16" fmla="*/ 3 w 85"/>
                <a:gd name="T17" fmla="*/ 21 h 83"/>
                <a:gd name="T18" fmla="*/ 0 w 85"/>
                <a:gd name="T19" fmla="*/ 57 h 83"/>
                <a:gd name="T20" fmla="*/ 33 w 85"/>
                <a:gd name="T21" fmla="*/ 82 h 83"/>
                <a:gd name="T22" fmla="*/ 63 w 85"/>
                <a:gd name="T23" fmla="*/ 63 h 83"/>
                <a:gd name="T24" fmla="*/ 69 w 85"/>
                <a:gd name="T25" fmla="*/ 60 h 83"/>
                <a:gd name="T26" fmla="*/ 84 w 85"/>
                <a:gd name="T27" fmla="*/ 51 h 83"/>
                <a:gd name="T28" fmla="*/ 81 w 85"/>
                <a:gd name="T29" fmla="*/ 48 h 83"/>
                <a:gd name="T30" fmla="*/ 78 w 85"/>
                <a:gd name="T31" fmla="*/ 4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83">
                  <a:moveTo>
                    <a:pt x="78" y="48"/>
                  </a:moveTo>
                  <a:lnTo>
                    <a:pt x="78" y="48"/>
                  </a:lnTo>
                  <a:cubicBezTo>
                    <a:pt x="69" y="45"/>
                    <a:pt x="57" y="36"/>
                    <a:pt x="51" y="27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8"/>
                    <a:pt x="21" y="9"/>
                    <a:pt x="15" y="3"/>
                  </a:cubicBezTo>
                  <a:lnTo>
                    <a:pt x="15" y="0"/>
                  </a:ln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6"/>
                    <a:pt x="6" y="1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9" y="60"/>
                    <a:pt x="24" y="66"/>
                    <a:pt x="33" y="82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8" y="57"/>
                    <a:pt x="81" y="54"/>
                    <a:pt x="84" y="51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78" y="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1" name="îs1íḓé"/>
          <p:cNvSpPr/>
          <p:nvPr/>
        </p:nvSpPr>
        <p:spPr bwMode="auto">
          <a:xfrm>
            <a:off x="4339590" y="1920240"/>
            <a:ext cx="1023620" cy="428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grpSp>
        <p:nvGrpSpPr>
          <p:cNvPr id="145" name="ïšḻíḍê"/>
          <p:cNvGrpSpPr/>
          <p:nvPr/>
        </p:nvGrpSpPr>
        <p:grpSpPr>
          <a:xfrm>
            <a:off x="4187825" y="938530"/>
            <a:ext cx="1326515" cy="1242060"/>
            <a:chOff x="10561952" y="3914662"/>
            <a:chExt cx="3244004" cy="3039255"/>
          </a:xfrm>
          <a:solidFill>
            <a:srgbClr val="22CCDE"/>
          </a:solidFill>
        </p:grpSpPr>
        <p:sp>
          <p:nvSpPr>
            <p:cNvPr id="146" name="iṧļíḓè"/>
            <p:cNvSpPr/>
            <p:nvPr/>
          </p:nvSpPr>
          <p:spPr bwMode="auto">
            <a:xfrm>
              <a:off x="11448604" y="6439972"/>
              <a:ext cx="1472816" cy="513945"/>
            </a:xfrm>
            <a:custGeom>
              <a:avLst/>
              <a:gdLst>
                <a:gd name="T0" fmla="*/ 3036 w 3072"/>
                <a:gd name="T1" fmla="*/ 143 h 1078"/>
                <a:gd name="T2" fmla="*/ 3036 w 3072"/>
                <a:gd name="T3" fmla="*/ 143 h 1078"/>
                <a:gd name="T4" fmla="*/ 3071 w 3072"/>
                <a:gd name="T5" fmla="*/ 92 h 1078"/>
                <a:gd name="T6" fmla="*/ 3071 w 3072"/>
                <a:gd name="T7" fmla="*/ 51 h 1078"/>
                <a:gd name="T8" fmla="*/ 3036 w 3072"/>
                <a:gd name="T9" fmla="*/ 0 h 1078"/>
                <a:gd name="T10" fmla="*/ 34 w 3072"/>
                <a:gd name="T11" fmla="*/ 0 h 1078"/>
                <a:gd name="T12" fmla="*/ 0 w 3072"/>
                <a:gd name="T13" fmla="*/ 51 h 1078"/>
                <a:gd name="T14" fmla="*/ 0 w 3072"/>
                <a:gd name="T15" fmla="*/ 92 h 1078"/>
                <a:gd name="T16" fmla="*/ 34 w 3072"/>
                <a:gd name="T17" fmla="*/ 143 h 1078"/>
                <a:gd name="T18" fmla="*/ 82 w 3072"/>
                <a:gd name="T19" fmla="*/ 143 h 1078"/>
                <a:gd name="T20" fmla="*/ 82 w 3072"/>
                <a:gd name="T21" fmla="*/ 933 h 1078"/>
                <a:gd name="T22" fmla="*/ 34 w 3072"/>
                <a:gd name="T23" fmla="*/ 933 h 1078"/>
                <a:gd name="T24" fmla="*/ 0 w 3072"/>
                <a:gd name="T25" fmla="*/ 984 h 1078"/>
                <a:gd name="T26" fmla="*/ 0 w 3072"/>
                <a:gd name="T27" fmla="*/ 1025 h 1078"/>
                <a:gd name="T28" fmla="*/ 34 w 3072"/>
                <a:gd name="T29" fmla="*/ 1077 h 1078"/>
                <a:gd name="T30" fmla="*/ 3036 w 3072"/>
                <a:gd name="T31" fmla="*/ 1077 h 1078"/>
                <a:gd name="T32" fmla="*/ 3071 w 3072"/>
                <a:gd name="T33" fmla="*/ 1025 h 1078"/>
                <a:gd name="T34" fmla="*/ 3071 w 3072"/>
                <a:gd name="T35" fmla="*/ 984 h 1078"/>
                <a:gd name="T36" fmla="*/ 3036 w 3072"/>
                <a:gd name="T37" fmla="*/ 933 h 1078"/>
                <a:gd name="T38" fmla="*/ 2989 w 3072"/>
                <a:gd name="T39" fmla="*/ 933 h 1078"/>
                <a:gd name="T40" fmla="*/ 2989 w 3072"/>
                <a:gd name="T41" fmla="*/ 143 h 1078"/>
                <a:gd name="T42" fmla="*/ 3036 w 3072"/>
                <a:gd name="T43" fmla="*/ 143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72" h="1078">
                  <a:moveTo>
                    <a:pt x="3036" y="143"/>
                  </a:moveTo>
                  <a:lnTo>
                    <a:pt x="3036" y="143"/>
                  </a:lnTo>
                  <a:cubicBezTo>
                    <a:pt x="3057" y="143"/>
                    <a:pt x="3071" y="119"/>
                    <a:pt x="3071" y="92"/>
                  </a:cubicBezTo>
                  <a:cubicBezTo>
                    <a:pt x="3071" y="51"/>
                    <a:pt x="3071" y="51"/>
                    <a:pt x="3071" y="51"/>
                  </a:cubicBezTo>
                  <a:cubicBezTo>
                    <a:pt x="3071" y="24"/>
                    <a:pt x="3057" y="0"/>
                    <a:pt x="303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3" y="0"/>
                    <a:pt x="0" y="24"/>
                    <a:pt x="0" y="5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9"/>
                    <a:pt x="13" y="143"/>
                    <a:pt x="34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933"/>
                    <a:pt x="82" y="933"/>
                    <a:pt x="82" y="933"/>
                  </a:cubicBezTo>
                  <a:cubicBezTo>
                    <a:pt x="34" y="933"/>
                    <a:pt x="34" y="933"/>
                    <a:pt x="34" y="933"/>
                  </a:cubicBezTo>
                  <a:cubicBezTo>
                    <a:pt x="13" y="933"/>
                    <a:pt x="0" y="957"/>
                    <a:pt x="0" y="984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0" y="1053"/>
                    <a:pt x="13" y="1077"/>
                    <a:pt x="34" y="1077"/>
                  </a:cubicBezTo>
                  <a:cubicBezTo>
                    <a:pt x="3036" y="1077"/>
                    <a:pt x="3036" y="1077"/>
                    <a:pt x="3036" y="1077"/>
                  </a:cubicBezTo>
                  <a:cubicBezTo>
                    <a:pt x="3057" y="1077"/>
                    <a:pt x="3071" y="1053"/>
                    <a:pt x="3071" y="1025"/>
                  </a:cubicBezTo>
                  <a:cubicBezTo>
                    <a:pt x="3071" y="984"/>
                    <a:pt x="3071" y="984"/>
                    <a:pt x="3071" y="984"/>
                  </a:cubicBezTo>
                  <a:cubicBezTo>
                    <a:pt x="3071" y="957"/>
                    <a:pt x="3057" y="933"/>
                    <a:pt x="3036" y="933"/>
                  </a:cubicBezTo>
                  <a:cubicBezTo>
                    <a:pt x="2989" y="933"/>
                    <a:pt x="2989" y="933"/>
                    <a:pt x="2989" y="933"/>
                  </a:cubicBezTo>
                  <a:cubicBezTo>
                    <a:pt x="2989" y="143"/>
                    <a:pt x="2989" y="143"/>
                    <a:pt x="2989" y="143"/>
                  </a:cubicBezTo>
                  <a:lnTo>
                    <a:pt x="3036" y="14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íşḷídé"/>
            <p:cNvSpPr/>
            <p:nvPr/>
          </p:nvSpPr>
          <p:spPr bwMode="auto">
            <a:xfrm>
              <a:off x="10561952" y="3914662"/>
              <a:ext cx="3244004" cy="2531655"/>
            </a:xfrm>
            <a:custGeom>
              <a:avLst/>
              <a:gdLst>
                <a:gd name="T0" fmla="*/ 6747 w 6765"/>
                <a:gd name="T1" fmla="*/ 647 h 5285"/>
                <a:gd name="T2" fmla="*/ 6747 w 6765"/>
                <a:gd name="T3" fmla="*/ 647 h 5285"/>
                <a:gd name="T4" fmla="*/ 6744 w 6765"/>
                <a:gd name="T5" fmla="*/ 561 h 5285"/>
                <a:gd name="T6" fmla="*/ 5557 w 6765"/>
                <a:gd name="T7" fmla="*/ 561 h 5285"/>
                <a:gd name="T8" fmla="*/ 5578 w 6765"/>
                <a:gd name="T9" fmla="*/ 144 h 5285"/>
                <a:gd name="T10" fmla="*/ 5639 w 6765"/>
                <a:gd name="T11" fmla="*/ 144 h 5285"/>
                <a:gd name="T12" fmla="*/ 5711 w 6765"/>
                <a:gd name="T13" fmla="*/ 72 h 5285"/>
                <a:gd name="T14" fmla="*/ 5639 w 6765"/>
                <a:gd name="T15" fmla="*/ 0 h 5285"/>
                <a:gd name="T16" fmla="*/ 5578 w 6765"/>
                <a:gd name="T17" fmla="*/ 0 h 5285"/>
                <a:gd name="T18" fmla="*/ 3382 w 6765"/>
                <a:gd name="T19" fmla="*/ 0 h 5285"/>
                <a:gd name="T20" fmla="*/ 1187 w 6765"/>
                <a:gd name="T21" fmla="*/ 0 h 5285"/>
                <a:gd name="T22" fmla="*/ 1125 w 6765"/>
                <a:gd name="T23" fmla="*/ 0 h 5285"/>
                <a:gd name="T24" fmla="*/ 1053 w 6765"/>
                <a:gd name="T25" fmla="*/ 72 h 5285"/>
                <a:gd name="T26" fmla="*/ 1125 w 6765"/>
                <a:gd name="T27" fmla="*/ 144 h 5285"/>
                <a:gd name="T28" fmla="*/ 1187 w 6765"/>
                <a:gd name="T29" fmla="*/ 144 h 5285"/>
                <a:gd name="T30" fmla="*/ 1207 w 6765"/>
                <a:gd name="T31" fmla="*/ 561 h 5285"/>
                <a:gd name="T32" fmla="*/ 21 w 6765"/>
                <a:gd name="T33" fmla="*/ 561 h 5285"/>
                <a:gd name="T34" fmla="*/ 17 w 6765"/>
                <a:gd name="T35" fmla="*/ 647 h 5285"/>
                <a:gd name="T36" fmla="*/ 537 w 6765"/>
                <a:gd name="T37" fmla="*/ 1580 h 5285"/>
                <a:gd name="T38" fmla="*/ 906 w 6765"/>
                <a:gd name="T39" fmla="*/ 2264 h 5285"/>
                <a:gd name="T40" fmla="*/ 1655 w 6765"/>
                <a:gd name="T41" fmla="*/ 2264 h 5285"/>
                <a:gd name="T42" fmla="*/ 3037 w 6765"/>
                <a:gd name="T43" fmla="*/ 3345 h 5285"/>
                <a:gd name="T44" fmla="*/ 3037 w 6765"/>
                <a:gd name="T45" fmla="*/ 3837 h 5285"/>
                <a:gd name="T46" fmla="*/ 2979 w 6765"/>
                <a:gd name="T47" fmla="*/ 3837 h 5285"/>
                <a:gd name="T48" fmla="*/ 2979 w 6765"/>
                <a:gd name="T49" fmla="*/ 4313 h 5285"/>
                <a:gd name="T50" fmla="*/ 3037 w 6765"/>
                <a:gd name="T51" fmla="*/ 4313 h 5285"/>
                <a:gd name="T52" fmla="*/ 3037 w 6765"/>
                <a:gd name="T53" fmla="*/ 4613 h 5285"/>
                <a:gd name="T54" fmla="*/ 3016 w 6765"/>
                <a:gd name="T55" fmla="*/ 4613 h 5285"/>
                <a:gd name="T56" fmla="*/ 2845 w 6765"/>
                <a:gd name="T57" fmla="*/ 4784 h 5285"/>
                <a:gd name="T58" fmla="*/ 2845 w 6765"/>
                <a:gd name="T59" fmla="*/ 5113 h 5285"/>
                <a:gd name="T60" fmla="*/ 3016 w 6765"/>
                <a:gd name="T61" fmla="*/ 5284 h 5285"/>
                <a:gd name="T62" fmla="*/ 3037 w 6765"/>
                <a:gd name="T63" fmla="*/ 5284 h 5285"/>
                <a:gd name="T64" fmla="*/ 3727 w 6765"/>
                <a:gd name="T65" fmla="*/ 5284 h 5285"/>
                <a:gd name="T66" fmla="*/ 3748 w 6765"/>
                <a:gd name="T67" fmla="*/ 5284 h 5285"/>
                <a:gd name="T68" fmla="*/ 3919 w 6765"/>
                <a:gd name="T69" fmla="*/ 5113 h 5285"/>
                <a:gd name="T70" fmla="*/ 3919 w 6765"/>
                <a:gd name="T71" fmla="*/ 4784 h 5285"/>
                <a:gd name="T72" fmla="*/ 3748 w 6765"/>
                <a:gd name="T73" fmla="*/ 4613 h 5285"/>
                <a:gd name="T74" fmla="*/ 3727 w 6765"/>
                <a:gd name="T75" fmla="*/ 4613 h 5285"/>
                <a:gd name="T76" fmla="*/ 3727 w 6765"/>
                <a:gd name="T77" fmla="*/ 4313 h 5285"/>
                <a:gd name="T78" fmla="*/ 3786 w 6765"/>
                <a:gd name="T79" fmla="*/ 4313 h 5285"/>
                <a:gd name="T80" fmla="*/ 3786 w 6765"/>
                <a:gd name="T81" fmla="*/ 3837 h 5285"/>
                <a:gd name="T82" fmla="*/ 3727 w 6765"/>
                <a:gd name="T83" fmla="*/ 3837 h 5285"/>
                <a:gd name="T84" fmla="*/ 3727 w 6765"/>
                <a:gd name="T85" fmla="*/ 3345 h 5285"/>
                <a:gd name="T86" fmla="*/ 5109 w 6765"/>
                <a:gd name="T87" fmla="*/ 2264 h 5285"/>
                <a:gd name="T88" fmla="*/ 5858 w 6765"/>
                <a:gd name="T89" fmla="*/ 2264 h 5285"/>
                <a:gd name="T90" fmla="*/ 6227 w 6765"/>
                <a:gd name="T91" fmla="*/ 1580 h 5285"/>
                <a:gd name="T92" fmla="*/ 6747 w 6765"/>
                <a:gd name="T93" fmla="*/ 647 h 5285"/>
                <a:gd name="T94" fmla="*/ 1016 w 6765"/>
                <a:gd name="T95" fmla="*/ 2083 h 5285"/>
                <a:gd name="T96" fmla="*/ 1016 w 6765"/>
                <a:gd name="T97" fmla="*/ 2083 h 5285"/>
                <a:gd name="T98" fmla="*/ 663 w 6765"/>
                <a:gd name="T99" fmla="*/ 1433 h 5285"/>
                <a:gd name="T100" fmla="*/ 629 w 6765"/>
                <a:gd name="T101" fmla="*/ 1423 h 5285"/>
                <a:gd name="T102" fmla="*/ 198 w 6765"/>
                <a:gd name="T103" fmla="*/ 742 h 5285"/>
                <a:gd name="T104" fmla="*/ 1228 w 6765"/>
                <a:gd name="T105" fmla="*/ 742 h 5285"/>
                <a:gd name="T106" fmla="*/ 1566 w 6765"/>
                <a:gd name="T107" fmla="*/ 2083 h 5285"/>
                <a:gd name="T108" fmla="*/ 1016 w 6765"/>
                <a:gd name="T109" fmla="*/ 2083 h 5285"/>
                <a:gd name="T110" fmla="*/ 6135 w 6765"/>
                <a:gd name="T111" fmla="*/ 1423 h 5285"/>
                <a:gd name="T112" fmla="*/ 6135 w 6765"/>
                <a:gd name="T113" fmla="*/ 1423 h 5285"/>
                <a:gd name="T114" fmla="*/ 6101 w 6765"/>
                <a:gd name="T115" fmla="*/ 1433 h 5285"/>
                <a:gd name="T116" fmla="*/ 5749 w 6765"/>
                <a:gd name="T117" fmla="*/ 2083 h 5285"/>
                <a:gd name="T118" fmla="*/ 5198 w 6765"/>
                <a:gd name="T119" fmla="*/ 2083 h 5285"/>
                <a:gd name="T120" fmla="*/ 5537 w 6765"/>
                <a:gd name="T121" fmla="*/ 742 h 5285"/>
                <a:gd name="T122" fmla="*/ 6566 w 6765"/>
                <a:gd name="T123" fmla="*/ 742 h 5285"/>
                <a:gd name="T124" fmla="*/ 6135 w 6765"/>
                <a:gd name="T125" fmla="*/ 1423 h 5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65" h="5285">
                  <a:moveTo>
                    <a:pt x="6747" y="647"/>
                  </a:moveTo>
                  <a:lnTo>
                    <a:pt x="6747" y="647"/>
                  </a:lnTo>
                  <a:cubicBezTo>
                    <a:pt x="6744" y="561"/>
                    <a:pt x="6744" y="561"/>
                    <a:pt x="6744" y="561"/>
                  </a:cubicBezTo>
                  <a:cubicBezTo>
                    <a:pt x="5557" y="561"/>
                    <a:pt x="5557" y="561"/>
                    <a:pt x="5557" y="561"/>
                  </a:cubicBezTo>
                  <a:cubicBezTo>
                    <a:pt x="5571" y="387"/>
                    <a:pt x="5578" y="243"/>
                    <a:pt x="5578" y="144"/>
                  </a:cubicBezTo>
                  <a:cubicBezTo>
                    <a:pt x="5639" y="144"/>
                    <a:pt x="5639" y="144"/>
                    <a:pt x="5639" y="144"/>
                  </a:cubicBezTo>
                  <a:cubicBezTo>
                    <a:pt x="5680" y="144"/>
                    <a:pt x="5711" y="113"/>
                    <a:pt x="5711" y="72"/>
                  </a:cubicBezTo>
                  <a:cubicBezTo>
                    <a:pt x="5711" y="31"/>
                    <a:pt x="5680" y="0"/>
                    <a:pt x="5639" y="0"/>
                  </a:cubicBezTo>
                  <a:cubicBezTo>
                    <a:pt x="5578" y="0"/>
                    <a:pt x="5578" y="0"/>
                    <a:pt x="5578" y="0"/>
                  </a:cubicBezTo>
                  <a:cubicBezTo>
                    <a:pt x="3382" y="0"/>
                    <a:pt x="3382" y="0"/>
                    <a:pt x="3382" y="0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1125" y="0"/>
                    <a:pt x="1125" y="0"/>
                    <a:pt x="1125" y="0"/>
                  </a:cubicBezTo>
                  <a:cubicBezTo>
                    <a:pt x="1084" y="0"/>
                    <a:pt x="1053" y="31"/>
                    <a:pt x="1053" y="72"/>
                  </a:cubicBezTo>
                  <a:cubicBezTo>
                    <a:pt x="1053" y="113"/>
                    <a:pt x="1084" y="144"/>
                    <a:pt x="1125" y="144"/>
                  </a:cubicBezTo>
                  <a:cubicBezTo>
                    <a:pt x="1187" y="144"/>
                    <a:pt x="1187" y="144"/>
                    <a:pt x="1187" y="144"/>
                  </a:cubicBezTo>
                  <a:cubicBezTo>
                    <a:pt x="1187" y="243"/>
                    <a:pt x="1194" y="387"/>
                    <a:pt x="1207" y="561"/>
                  </a:cubicBezTo>
                  <a:cubicBezTo>
                    <a:pt x="21" y="561"/>
                    <a:pt x="21" y="561"/>
                    <a:pt x="21" y="561"/>
                  </a:cubicBezTo>
                  <a:cubicBezTo>
                    <a:pt x="17" y="647"/>
                    <a:pt x="17" y="647"/>
                    <a:pt x="17" y="647"/>
                  </a:cubicBezTo>
                  <a:cubicBezTo>
                    <a:pt x="0" y="896"/>
                    <a:pt x="92" y="1402"/>
                    <a:pt x="537" y="1580"/>
                  </a:cubicBezTo>
                  <a:cubicBezTo>
                    <a:pt x="906" y="2264"/>
                    <a:pt x="906" y="2264"/>
                    <a:pt x="906" y="2264"/>
                  </a:cubicBezTo>
                  <a:cubicBezTo>
                    <a:pt x="1655" y="2264"/>
                    <a:pt x="1655" y="2264"/>
                    <a:pt x="1655" y="2264"/>
                  </a:cubicBezTo>
                  <a:cubicBezTo>
                    <a:pt x="1925" y="2791"/>
                    <a:pt x="2356" y="3232"/>
                    <a:pt x="3037" y="3345"/>
                  </a:cubicBezTo>
                  <a:cubicBezTo>
                    <a:pt x="3037" y="3837"/>
                    <a:pt x="3037" y="3837"/>
                    <a:pt x="3037" y="3837"/>
                  </a:cubicBezTo>
                  <a:cubicBezTo>
                    <a:pt x="2979" y="3837"/>
                    <a:pt x="2979" y="3837"/>
                    <a:pt x="2979" y="3837"/>
                  </a:cubicBezTo>
                  <a:cubicBezTo>
                    <a:pt x="2979" y="3837"/>
                    <a:pt x="2814" y="4097"/>
                    <a:pt x="2979" y="4313"/>
                  </a:cubicBezTo>
                  <a:cubicBezTo>
                    <a:pt x="3037" y="4313"/>
                    <a:pt x="3037" y="4313"/>
                    <a:pt x="3037" y="4313"/>
                  </a:cubicBezTo>
                  <a:cubicBezTo>
                    <a:pt x="3037" y="4613"/>
                    <a:pt x="3037" y="4613"/>
                    <a:pt x="3037" y="4613"/>
                  </a:cubicBezTo>
                  <a:cubicBezTo>
                    <a:pt x="3016" y="4613"/>
                    <a:pt x="3016" y="4613"/>
                    <a:pt x="3016" y="4613"/>
                  </a:cubicBezTo>
                  <a:cubicBezTo>
                    <a:pt x="2924" y="4613"/>
                    <a:pt x="2845" y="4689"/>
                    <a:pt x="2845" y="4784"/>
                  </a:cubicBezTo>
                  <a:cubicBezTo>
                    <a:pt x="2845" y="5113"/>
                    <a:pt x="2845" y="5113"/>
                    <a:pt x="2845" y="5113"/>
                  </a:cubicBezTo>
                  <a:cubicBezTo>
                    <a:pt x="2845" y="5208"/>
                    <a:pt x="2924" y="5284"/>
                    <a:pt x="3016" y="5284"/>
                  </a:cubicBezTo>
                  <a:cubicBezTo>
                    <a:pt x="3037" y="5284"/>
                    <a:pt x="3037" y="5284"/>
                    <a:pt x="3037" y="5284"/>
                  </a:cubicBezTo>
                  <a:cubicBezTo>
                    <a:pt x="3727" y="5284"/>
                    <a:pt x="3727" y="5284"/>
                    <a:pt x="3727" y="5284"/>
                  </a:cubicBezTo>
                  <a:cubicBezTo>
                    <a:pt x="3748" y="5284"/>
                    <a:pt x="3748" y="5284"/>
                    <a:pt x="3748" y="5284"/>
                  </a:cubicBezTo>
                  <a:cubicBezTo>
                    <a:pt x="3841" y="5284"/>
                    <a:pt x="3919" y="5208"/>
                    <a:pt x="3919" y="5113"/>
                  </a:cubicBezTo>
                  <a:cubicBezTo>
                    <a:pt x="3919" y="4784"/>
                    <a:pt x="3919" y="4784"/>
                    <a:pt x="3919" y="4784"/>
                  </a:cubicBezTo>
                  <a:cubicBezTo>
                    <a:pt x="3919" y="4689"/>
                    <a:pt x="3841" y="4613"/>
                    <a:pt x="3748" y="4613"/>
                  </a:cubicBezTo>
                  <a:cubicBezTo>
                    <a:pt x="3727" y="4613"/>
                    <a:pt x="3727" y="4613"/>
                    <a:pt x="3727" y="4613"/>
                  </a:cubicBezTo>
                  <a:cubicBezTo>
                    <a:pt x="3727" y="4313"/>
                    <a:pt x="3727" y="4313"/>
                    <a:pt x="3727" y="4313"/>
                  </a:cubicBezTo>
                  <a:cubicBezTo>
                    <a:pt x="3786" y="4313"/>
                    <a:pt x="3786" y="4313"/>
                    <a:pt x="3786" y="4313"/>
                  </a:cubicBezTo>
                  <a:cubicBezTo>
                    <a:pt x="3950" y="4097"/>
                    <a:pt x="3786" y="3837"/>
                    <a:pt x="3786" y="3837"/>
                  </a:cubicBezTo>
                  <a:cubicBezTo>
                    <a:pt x="3727" y="3837"/>
                    <a:pt x="3727" y="3837"/>
                    <a:pt x="3727" y="3837"/>
                  </a:cubicBezTo>
                  <a:cubicBezTo>
                    <a:pt x="3727" y="3345"/>
                    <a:pt x="3727" y="3345"/>
                    <a:pt x="3727" y="3345"/>
                  </a:cubicBezTo>
                  <a:cubicBezTo>
                    <a:pt x="4408" y="3232"/>
                    <a:pt x="4839" y="2791"/>
                    <a:pt x="5109" y="2264"/>
                  </a:cubicBezTo>
                  <a:cubicBezTo>
                    <a:pt x="5858" y="2264"/>
                    <a:pt x="5858" y="2264"/>
                    <a:pt x="5858" y="2264"/>
                  </a:cubicBezTo>
                  <a:cubicBezTo>
                    <a:pt x="6227" y="1580"/>
                    <a:pt x="6227" y="1580"/>
                    <a:pt x="6227" y="1580"/>
                  </a:cubicBezTo>
                  <a:cubicBezTo>
                    <a:pt x="6672" y="1402"/>
                    <a:pt x="6764" y="896"/>
                    <a:pt x="6747" y="647"/>
                  </a:cubicBezTo>
                  <a:close/>
                  <a:moveTo>
                    <a:pt x="1016" y="2083"/>
                  </a:moveTo>
                  <a:lnTo>
                    <a:pt x="1016" y="2083"/>
                  </a:lnTo>
                  <a:cubicBezTo>
                    <a:pt x="663" y="1433"/>
                    <a:pt x="663" y="1433"/>
                    <a:pt x="663" y="1433"/>
                  </a:cubicBezTo>
                  <a:cubicBezTo>
                    <a:pt x="629" y="1423"/>
                    <a:pt x="629" y="1423"/>
                    <a:pt x="629" y="1423"/>
                  </a:cubicBezTo>
                  <a:cubicBezTo>
                    <a:pt x="270" y="1297"/>
                    <a:pt x="205" y="913"/>
                    <a:pt x="198" y="742"/>
                  </a:cubicBezTo>
                  <a:cubicBezTo>
                    <a:pt x="1228" y="742"/>
                    <a:pt x="1228" y="742"/>
                    <a:pt x="1228" y="742"/>
                  </a:cubicBezTo>
                  <a:cubicBezTo>
                    <a:pt x="1272" y="1136"/>
                    <a:pt x="1368" y="1631"/>
                    <a:pt x="1566" y="2083"/>
                  </a:cubicBezTo>
                  <a:lnTo>
                    <a:pt x="1016" y="2083"/>
                  </a:lnTo>
                  <a:close/>
                  <a:moveTo>
                    <a:pt x="6135" y="1423"/>
                  </a:moveTo>
                  <a:lnTo>
                    <a:pt x="6135" y="1423"/>
                  </a:lnTo>
                  <a:cubicBezTo>
                    <a:pt x="6101" y="1433"/>
                    <a:pt x="6101" y="1433"/>
                    <a:pt x="6101" y="1433"/>
                  </a:cubicBezTo>
                  <a:cubicBezTo>
                    <a:pt x="5749" y="2083"/>
                    <a:pt x="5749" y="2083"/>
                    <a:pt x="5749" y="2083"/>
                  </a:cubicBezTo>
                  <a:cubicBezTo>
                    <a:pt x="5198" y="2083"/>
                    <a:pt x="5198" y="2083"/>
                    <a:pt x="5198" y="2083"/>
                  </a:cubicBezTo>
                  <a:cubicBezTo>
                    <a:pt x="5396" y="1631"/>
                    <a:pt x="5492" y="1136"/>
                    <a:pt x="5537" y="742"/>
                  </a:cubicBezTo>
                  <a:cubicBezTo>
                    <a:pt x="6566" y="742"/>
                    <a:pt x="6566" y="742"/>
                    <a:pt x="6566" y="742"/>
                  </a:cubicBezTo>
                  <a:cubicBezTo>
                    <a:pt x="6559" y="913"/>
                    <a:pt x="6498" y="1297"/>
                    <a:pt x="6135" y="142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šḻiḑe"/>
            <p:cNvSpPr/>
            <p:nvPr/>
          </p:nvSpPr>
          <p:spPr bwMode="auto">
            <a:xfrm>
              <a:off x="12019955" y="5983132"/>
              <a:ext cx="330114" cy="16920"/>
            </a:xfrm>
            <a:custGeom>
              <a:avLst/>
              <a:gdLst>
                <a:gd name="T0" fmla="*/ 690 w 691"/>
                <a:gd name="T1" fmla="*/ 37 h 38"/>
                <a:gd name="T2" fmla="*/ 0 w 691"/>
                <a:gd name="T3" fmla="*/ 37 h 38"/>
                <a:gd name="T4" fmla="*/ 0 w 691"/>
                <a:gd name="T5" fmla="*/ 0 h 38"/>
                <a:gd name="T6" fmla="*/ 690 w 691"/>
                <a:gd name="T7" fmla="*/ 0 h 38"/>
                <a:gd name="T8" fmla="*/ 690 w 691"/>
                <a:gd name="T9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38">
                  <a:moveTo>
                    <a:pt x="69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90" y="0"/>
                  </a:lnTo>
                  <a:lnTo>
                    <a:pt x="690" y="3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îšļíḓê"/>
            <p:cNvSpPr/>
            <p:nvPr/>
          </p:nvSpPr>
          <p:spPr bwMode="auto">
            <a:xfrm>
              <a:off x="12019955" y="5737792"/>
              <a:ext cx="330114" cy="16920"/>
            </a:xfrm>
            <a:custGeom>
              <a:avLst/>
              <a:gdLst>
                <a:gd name="T0" fmla="*/ 690 w 691"/>
                <a:gd name="T1" fmla="*/ 37 h 38"/>
                <a:gd name="T2" fmla="*/ 0 w 691"/>
                <a:gd name="T3" fmla="*/ 37 h 38"/>
                <a:gd name="T4" fmla="*/ 0 w 691"/>
                <a:gd name="T5" fmla="*/ 0 h 38"/>
                <a:gd name="T6" fmla="*/ 690 w 691"/>
                <a:gd name="T7" fmla="*/ 0 h 38"/>
                <a:gd name="T8" fmla="*/ 690 w 691"/>
                <a:gd name="T9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38">
                  <a:moveTo>
                    <a:pt x="69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90" y="0"/>
                  </a:lnTo>
                  <a:lnTo>
                    <a:pt x="690" y="3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iṩlíḑé"/>
            <p:cNvSpPr/>
            <p:nvPr/>
          </p:nvSpPr>
          <p:spPr bwMode="auto">
            <a:xfrm>
              <a:off x="12019955" y="5519947"/>
              <a:ext cx="330114" cy="16920"/>
            </a:xfrm>
            <a:custGeom>
              <a:avLst/>
              <a:gdLst>
                <a:gd name="T0" fmla="*/ 690 w 691"/>
                <a:gd name="T1" fmla="*/ 37 h 38"/>
                <a:gd name="T2" fmla="*/ 0 w 691"/>
                <a:gd name="T3" fmla="*/ 37 h 38"/>
                <a:gd name="T4" fmla="*/ 0 w 691"/>
                <a:gd name="T5" fmla="*/ 0 h 38"/>
                <a:gd name="T6" fmla="*/ 690 w 691"/>
                <a:gd name="T7" fmla="*/ 0 h 38"/>
                <a:gd name="T8" fmla="*/ 690 w 691"/>
                <a:gd name="T9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38">
                  <a:moveTo>
                    <a:pt x="690" y="37"/>
                  </a:moveTo>
                  <a:lnTo>
                    <a:pt x="0" y="37"/>
                  </a:lnTo>
                  <a:lnTo>
                    <a:pt x="0" y="0"/>
                  </a:lnTo>
                  <a:lnTo>
                    <a:pt x="690" y="0"/>
                  </a:lnTo>
                  <a:lnTo>
                    <a:pt x="690" y="3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îṥ1íḓé"/>
            <p:cNvSpPr/>
            <p:nvPr/>
          </p:nvSpPr>
          <p:spPr bwMode="auto">
            <a:xfrm>
              <a:off x="11131187" y="3984457"/>
              <a:ext cx="2105534" cy="27495"/>
            </a:xfrm>
            <a:custGeom>
              <a:avLst/>
              <a:gdLst>
                <a:gd name="T0" fmla="*/ 4391 w 4392"/>
                <a:gd name="T1" fmla="*/ 62 h 63"/>
                <a:gd name="T2" fmla="*/ 0 w 4392"/>
                <a:gd name="T3" fmla="*/ 62 h 63"/>
                <a:gd name="T4" fmla="*/ 0 w 4392"/>
                <a:gd name="T5" fmla="*/ 0 h 63"/>
                <a:gd name="T6" fmla="*/ 4391 w 4392"/>
                <a:gd name="T7" fmla="*/ 0 h 63"/>
                <a:gd name="T8" fmla="*/ 4391 w 4392"/>
                <a:gd name="T9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2" h="63">
                  <a:moveTo>
                    <a:pt x="4391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4391" y="0"/>
                  </a:lnTo>
                  <a:lnTo>
                    <a:pt x="4391" y="6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iṩḷïḑê"/>
            <p:cNvSpPr/>
            <p:nvPr/>
          </p:nvSpPr>
          <p:spPr bwMode="auto">
            <a:xfrm>
              <a:off x="12019955" y="6114262"/>
              <a:ext cx="330114" cy="10575"/>
            </a:xfrm>
            <a:custGeom>
              <a:avLst/>
              <a:gdLst>
                <a:gd name="T0" fmla="*/ 690 w 691"/>
                <a:gd name="T1" fmla="*/ 0 h 28"/>
                <a:gd name="T2" fmla="*/ 0 w 691"/>
                <a:gd name="T3" fmla="*/ 0 h 28"/>
                <a:gd name="T4" fmla="*/ 0 w 691"/>
                <a:gd name="T5" fmla="*/ 27 h 28"/>
                <a:gd name="T6" fmla="*/ 690 w 691"/>
                <a:gd name="T7" fmla="*/ 27 h 28"/>
                <a:gd name="T8" fmla="*/ 690 w 69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28">
                  <a:moveTo>
                    <a:pt x="690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690" y="27"/>
                  </a:lnTo>
                  <a:lnTo>
                    <a:pt x="69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ïšľíḍe"/>
            <p:cNvSpPr/>
            <p:nvPr/>
          </p:nvSpPr>
          <p:spPr bwMode="auto">
            <a:xfrm>
              <a:off x="11768137" y="6509767"/>
              <a:ext cx="831633" cy="376470"/>
            </a:xfrm>
            <a:custGeom>
              <a:avLst/>
              <a:gdLst>
                <a:gd name="T0" fmla="*/ 1738 w 1739"/>
                <a:gd name="T1" fmla="*/ 790 h 791"/>
                <a:gd name="T2" fmla="*/ 0 w 1739"/>
                <a:gd name="T3" fmla="*/ 790 h 791"/>
                <a:gd name="T4" fmla="*/ 0 w 1739"/>
                <a:gd name="T5" fmla="*/ 0 h 791"/>
                <a:gd name="T6" fmla="*/ 1738 w 1739"/>
                <a:gd name="T7" fmla="*/ 0 h 791"/>
                <a:gd name="T8" fmla="*/ 1738 w 1739"/>
                <a:gd name="T9" fmla="*/ 79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791">
                  <a:moveTo>
                    <a:pt x="1738" y="790"/>
                  </a:moveTo>
                  <a:lnTo>
                    <a:pt x="0" y="790"/>
                  </a:lnTo>
                  <a:lnTo>
                    <a:pt x="0" y="0"/>
                  </a:lnTo>
                  <a:lnTo>
                    <a:pt x="1738" y="0"/>
                  </a:lnTo>
                  <a:lnTo>
                    <a:pt x="1738" y="79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îṥļiḓê"/>
            <p:cNvSpPr/>
            <p:nvPr/>
          </p:nvSpPr>
          <p:spPr bwMode="auto">
            <a:xfrm>
              <a:off x="11486694" y="6509767"/>
              <a:ext cx="1392404" cy="12690"/>
            </a:xfrm>
            <a:custGeom>
              <a:avLst/>
              <a:gdLst>
                <a:gd name="T0" fmla="*/ 2907 w 2908"/>
                <a:gd name="T1" fmla="*/ 28 h 29"/>
                <a:gd name="T2" fmla="*/ 0 w 2908"/>
                <a:gd name="T3" fmla="*/ 28 h 29"/>
                <a:gd name="T4" fmla="*/ 0 w 2908"/>
                <a:gd name="T5" fmla="*/ 0 h 29"/>
                <a:gd name="T6" fmla="*/ 2907 w 2908"/>
                <a:gd name="T7" fmla="*/ 0 h 29"/>
                <a:gd name="T8" fmla="*/ 2907 w 2908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8" h="29">
                  <a:moveTo>
                    <a:pt x="290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07" y="0"/>
                  </a:lnTo>
                  <a:lnTo>
                    <a:pt x="2907" y="28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9" name="îşļîdê"/>
          <p:cNvSpPr/>
          <p:nvPr/>
        </p:nvSpPr>
        <p:spPr bwMode="auto">
          <a:xfrm>
            <a:off x="4761230" y="3487420"/>
            <a:ext cx="190500" cy="145415"/>
          </a:xfrm>
          <a:custGeom>
            <a:avLst/>
            <a:gdLst>
              <a:gd name="T0" fmla="*/ 0 w 988"/>
              <a:gd name="T1" fmla="*/ 0 h 753"/>
              <a:gd name="T2" fmla="*/ 0 w 988"/>
              <a:gd name="T3" fmla="*/ 437 h 753"/>
              <a:gd name="T4" fmla="*/ 482 w 988"/>
              <a:gd name="T5" fmla="*/ 752 h 753"/>
              <a:gd name="T6" fmla="*/ 987 w 988"/>
              <a:gd name="T7" fmla="*/ 437 h 753"/>
              <a:gd name="T8" fmla="*/ 987 w 988"/>
              <a:gd name="T9" fmla="*/ 0 h 753"/>
              <a:gd name="T10" fmla="*/ 0 w 988"/>
              <a:gd name="T11" fmla="*/ 0 h 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8" h="753">
                <a:moveTo>
                  <a:pt x="0" y="0"/>
                </a:moveTo>
                <a:lnTo>
                  <a:pt x="0" y="437"/>
                </a:lnTo>
                <a:lnTo>
                  <a:pt x="482" y="752"/>
                </a:lnTo>
                <a:lnTo>
                  <a:pt x="987" y="437"/>
                </a:lnTo>
                <a:lnTo>
                  <a:pt x="987" y="0"/>
                </a:lnTo>
                <a:lnTo>
                  <a:pt x="0" y="0"/>
                </a:ln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0" name="islïḍê"/>
          <p:cNvSpPr/>
          <p:nvPr/>
        </p:nvSpPr>
        <p:spPr bwMode="auto">
          <a:xfrm>
            <a:off x="4761230" y="3487420"/>
            <a:ext cx="190500" cy="145415"/>
          </a:xfrm>
          <a:custGeom>
            <a:avLst/>
            <a:gdLst>
              <a:gd name="T0" fmla="*/ 0 w 988"/>
              <a:gd name="T1" fmla="*/ 0 h 753"/>
              <a:gd name="T2" fmla="*/ 0 w 988"/>
              <a:gd name="T3" fmla="*/ 437 h 753"/>
              <a:gd name="T4" fmla="*/ 482 w 988"/>
              <a:gd name="T5" fmla="*/ 752 h 753"/>
              <a:gd name="T6" fmla="*/ 987 w 988"/>
              <a:gd name="T7" fmla="*/ 437 h 753"/>
              <a:gd name="T8" fmla="*/ 987 w 988"/>
              <a:gd name="T9" fmla="*/ 0 h 753"/>
              <a:gd name="T10" fmla="*/ 0 w 988"/>
              <a:gd name="T11" fmla="*/ 0 h 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8" h="753">
                <a:moveTo>
                  <a:pt x="0" y="0"/>
                </a:moveTo>
                <a:lnTo>
                  <a:pt x="0" y="437"/>
                </a:lnTo>
                <a:lnTo>
                  <a:pt x="482" y="752"/>
                </a:lnTo>
                <a:lnTo>
                  <a:pt x="987" y="437"/>
                </a:lnTo>
                <a:lnTo>
                  <a:pt x="987" y="0"/>
                </a:lnTo>
                <a:lnTo>
                  <a:pt x="0" y="0"/>
                </a:ln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1" name="íş1íḍe"/>
          <p:cNvSpPr/>
          <p:nvPr/>
        </p:nvSpPr>
        <p:spPr bwMode="auto">
          <a:xfrm>
            <a:off x="4761230" y="3487420"/>
            <a:ext cx="190500" cy="116840"/>
          </a:xfrm>
          <a:custGeom>
            <a:avLst/>
            <a:gdLst>
              <a:gd name="T0" fmla="*/ 0 w 988"/>
              <a:gd name="T1" fmla="*/ 0 h 610"/>
              <a:gd name="T2" fmla="*/ 0 w 988"/>
              <a:gd name="T3" fmla="*/ 437 h 610"/>
              <a:gd name="T4" fmla="*/ 267 w 988"/>
              <a:gd name="T5" fmla="*/ 609 h 610"/>
              <a:gd name="T6" fmla="*/ 987 w 988"/>
              <a:gd name="T7" fmla="*/ 163 h 610"/>
              <a:gd name="T8" fmla="*/ 987 w 988"/>
              <a:gd name="T9" fmla="*/ 0 h 610"/>
              <a:gd name="T10" fmla="*/ 0 w 988"/>
              <a:gd name="T11" fmla="*/ 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8" h="610">
                <a:moveTo>
                  <a:pt x="0" y="0"/>
                </a:moveTo>
                <a:lnTo>
                  <a:pt x="0" y="437"/>
                </a:lnTo>
                <a:lnTo>
                  <a:pt x="267" y="609"/>
                </a:lnTo>
                <a:lnTo>
                  <a:pt x="987" y="163"/>
                </a:lnTo>
                <a:lnTo>
                  <a:pt x="987" y="0"/>
                </a:lnTo>
                <a:lnTo>
                  <a:pt x="0" y="0"/>
                </a:lnTo>
              </a:path>
            </a:pathLst>
          </a:custGeom>
          <a:solidFill>
            <a:srgbClr val="F6BF8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2" name="ïšḻidè"/>
          <p:cNvSpPr/>
          <p:nvPr/>
        </p:nvSpPr>
        <p:spPr bwMode="auto">
          <a:xfrm>
            <a:off x="4664710" y="3105150"/>
            <a:ext cx="382905" cy="454025"/>
          </a:xfrm>
          <a:custGeom>
            <a:avLst/>
            <a:gdLst>
              <a:gd name="T0" fmla="*/ 1867 w 1979"/>
              <a:gd name="T1" fmla="*/ 1003 h 2349"/>
              <a:gd name="T2" fmla="*/ 1867 w 1979"/>
              <a:gd name="T3" fmla="*/ 1003 h 2349"/>
              <a:gd name="T4" fmla="*/ 1763 w 1979"/>
              <a:gd name="T5" fmla="*/ 1010 h 2349"/>
              <a:gd name="T6" fmla="*/ 991 w 1979"/>
              <a:gd name="T7" fmla="*/ 0 h 2349"/>
              <a:gd name="T8" fmla="*/ 214 w 1979"/>
              <a:gd name="T9" fmla="*/ 1010 h 2349"/>
              <a:gd name="T10" fmla="*/ 115 w 1979"/>
              <a:gd name="T11" fmla="*/ 1003 h 2349"/>
              <a:gd name="T12" fmla="*/ 282 w 1979"/>
              <a:gd name="T13" fmla="*/ 1552 h 2349"/>
              <a:gd name="T14" fmla="*/ 541 w 1979"/>
              <a:gd name="T15" fmla="*/ 2089 h 2349"/>
              <a:gd name="T16" fmla="*/ 991 w 1979"/>
              <a:gd name="T17" fmla="*/ 2348 h 2349"/>
              <a:gd name="T18" fmla="*/ 1449 w 1979"/>
              <a:gd name="T19" fmla="*/ 2058 h 2349"/>
              <a:gd name="T20" fmla="*/ 1700 w 1979"/>
              <a:gd name="T21" fmla="*/ 1552 h 2349"/>
              <a:gd name="T22" fmla="*/ 1867 w 1979"/>
              <a:gd name="T23" fmla="*/ 1003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79" h="2349">
                <a:moveTo>
                  <a:pt x="1867" y="1003"/>
                </a:moveTo>
                <a:lnTo>
                  <a:pt x="1867" y="1003"/>
                </a:lnTo>
                <a:cubicBezTo>
                  <a:pt x="1867" y="1003"/>
                  <a:pt x="1799" y="923"/>
                  <a:pt x="1763" y="1010"/>
                </a:cubicBezTo>
                <a:cubicBezTo>
                  <a:pt x="1763" y="1010"/>
                  <a:pt x="1978" y="0"/>
                  <a:pt x="991" y="0"/>
                </a:cubicBezTo>
                <a:cubicBezTo>
                  <a:pt x="0" y="0"/>
                  <a:pt x="214" y="1010"/>
                  <a:pt x="214" y="1010"/>
                </a:cubicBezTo>
                <a:cubicBezTo>
                  <a:pt x="183" y="923"/>
                  <a:pt x="115" y="1003"/>
                  <a:pt x="115" y="1003"/>
                </a:cubicBezTo>
                <a:cubicBezTo>
                  <a:pt x="60" y="1508"/>
                  <a:pt x="282" y="1552"/>
                  <a:pt x="282" y="1552"/>
                </a:cubicBezTo>
                <a:cubicBezTo>
                  <a:pt x="282" y="1552"/>
                  <a:pt x="282" y="1831"/>
                  <a:pt x="541" y="2089"/>
                </a:cubicBezTo>
                <a:cubicBezTo>
                  <a:pt x="800" y="2348"/>
                  <a:pt x="991" y="2348"/>
                  <a:pt x="991" y="2348"/>
                </a:cubicBezTo>
                <a:cubicBezTo>
                  <a:pt x="991" y="2348"/>
                  <a:pt x="1194" y="2316"/>
                  <a:pt x="1449" y="2058"/>
                </a:cubicBezTo>
                <a:cubicBezTo>
                  <a:pt x="1707" y="1799"/>
                  <a:pt x="1700" y="1552"/>
                  <a:pt x="1700" y="1552"/>
                </a:cubicBezTo>
                <a:cubicBezTo>
                  <a:pt x="1700" y="1552"/>
                  <a:pt x="1922" y="1508"/>
                  <a:pt x="1867" y="1003"/>
                </a:cubicBez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3" name="iśḷîďe"/>
          <p:cNvSpPr/>
          <p:nvPr/>
        </p:nvSpPr>
        <p:spPr bwMode="auto">
          <a:xfrm>
            <a:off x="4674870" y="3049905"/>
            <a:ext cx="358140" cy="282575"/>
          </a:xfrm>
          <a:custGeom>
            <a:avLst/>
            <a:gdLst>
              <a:gd name="T0" fmla="*/ 180 w 1853"/>
              <a:gd name="T1" fmla="*/ 1461 h 1462"/>
              <a:gd name="T2" fmla="*/ 180 w 1853"/>
              <a:gd name="T3" fmla="*/ 1461 h 1462"/>
              <a:gd name="T4" fmla="*/ 247 w 1853"/>
              <a:gd name="T5" fmla="*/ 1158 h 1462"/>
              <a:gd name="T6" fmla="*/ 347 w 1853"/>
              <a:gd name="T7" fmla="*/ 856 h 1462"/>
              <a:gd name="T8" fmla="*/ 446 w 1853"/>
              <a:gd name="T9" fmla="*/ 732 h 1462"/>
              <a:gd name="T10" fmla="*/ 1000 w 1853"/>
              <a:gd name="T11" fmla="*/ 887 h 1462"/>
              <a:gd name="T12" fmla="*/ 1461 w 1853"/>
              <a:gd name="T13" fmla="*/ 955 h 1462"/>
              <a:gd name="T14" fmla="*/ 1358 w 1853"/>
              <a:gd name="T15" fmla="*/ 832 h 1462"/>
              <a:gd name="T16" fmla="*/ 1561 w 1853"/>
              <a:gd name="T17" fmla="*/ 832 h 1462"/>
              <a:gd name="T18" fmla="*/ 1628 w 1853"/>
              <a:gd name="T19" fmla="*/ 1071 h 1462"/>
              <a:gd name="T20" fmla="*/ 1708 w 1853"/>
              <a:gd name="T21" fmla="*/ 1461 h 1462"/>
              <a:gd name="T22" fmla="*/ 1796 w 1853"/>
              <a:gd name="T23" fmla="*/ 1373 h 1462"/>
              <a:gd name="T24" fmla="*/ 1852 w 1853"/>
              <a:gd name="T25" fmla="*/ 1182 h 1462"/>
              <a:gd name="T26" fmla="*/ 1852 w 1853"/>
              <a:gd name="T27" fmla="*/ 565 h 1462"/>
              <a:gd name="T28" fmla="*/ 944 w 1853"/>
              <a:gd name="T29" fmla="*/ 0 h 1462"/>
              <a:gd name="T30" fmla="*/ 44 w 1853"/>
              <a:gd name="T31" fmla="*/ 621 h 1462"/>
              <a:gd name="T32" fmla="*/ 44 w 1853"/>
              <a:gd name="T33" fmla="*/ 1202 h 1462"/>
              <a:gd name="T34" fmla="*/ 180 w 1853"/>
              <a:gd name="T35" fmla="*/ 1461 h 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53" h="1462">
                <a:moveTo>
                  <a:pt x="180" y="1461"/>
                </a:moveTo>
                <a:lnTo>
                  <a:pt x="180" y="1461"/>
                </a:lnTo>
                <a:cubicBezTo>
                  <a:pt x="247" y="1158"/>
                  <a:pt x="247" y="1158"/>
                  <a:pt x="247" y="1158"/>
                </a:cubicBezTo>
                <a:cubicBezTo>
                  <a:pt x="247" y="1158"/>
                  <a:pt x="315" y="912"/>
                  <a:pt x="347" y="856"/>
                </a:cubicBezTo>
                <a:cubicBezTo>
                  <a:pt x="383" y="800"/>
                  <a:pt x="446" y="732"/>
                  <a:pt x="446" y="732"/>
                </a:cubicBezTo>
                <a:cubicBezTo>
                  <a:pt x="446" y="732"/>
                  <a:pt x="629" y="812"/>
                  <a:pt x="1000" y="887"/>
                </a:cubicBezTo>
                <a:cubicBezTo>
                  <a:pt x="1370" y="967"/>
                  <a:pt x="1461" y="955"/>
                  <a:pt x="1461" y="955"/>
                </a:cubicBezTo>
                <a:cubicBezTo>
                  <a:pt x="1358" y="832"/>
                  <a:pt x="1358" y="832"/>
                  <a:pt x="1358" y="832"/>
                </a:cubicBezTo>
                <a:cubicBezTo>
                  <a:pt x="1561" y="832"/>
                  <a:pt x="1561" y="832"/>
                  <a:pt x="1561" y="832"/>
                </a:cubicBezTo>
                <a:cubicBezTo>
                  <a:pt x="1561" y="832"/>
                  <a:pt x="1573" y="1011"/>
                  <a:pt x="1628" y="1071"/>
                </a:cubicBezTo>
                <a:cubicBezTo>
                  <a:pt x="1684" y="1126"/>
                  <a:pt x="1708" y="1461"/>
                  <a:pt x="1708" y="1461"/>
                </a:cubicBezTo>
                <a:cubicBezTo>
                  <a:pt x="1796" y="1373"/>
                  <a:pt x="1796" y="1373"/>
                  <a:pt x="1796" y="1373"/>
                </a:cubicBezTo>
                <a:cubicBezTo>
                  <a:pt x="1852" y="1182"/>
                  <a:pt x="1852" y="1182"/>
                  <a:pt x="1852" y="1182"/>
                </a:cubicBezTo>
                <a:cubicBezTo>
                  <a:pt x="1852" y="565"/>
                  <a:pt x="1852" y="565"/>
                  <a:pt x="1852" y="565"/>
                </a:cubicBezTo>
                <a:cubicBezTo>
                  <a:pt x="1852" y="565"/>
                  <a:pt x="1616" y="0"/>
                  <a:pt x="944" y="0"/>
                </a:cubicBezTo>
                <a:cubicBezTo>
                  <a:pt x="271" y="0"/>
                  <a:pt x="44" y="621"/>
                  <a:pt x="44" y="621"/>
                </a:cubicBezTo>
                <a:cubicBezTo>
                  <a:pt x="44" y="621"/>
                  <a:pt x="0" y="1146"/>
                  <a:pt x="44" y="1202"/>
                </a:cubicBezTo>
                <a:cubicBezTo>
                  <a:pt x="88" y="1258"/>
                  <a:pt x="180" y="1461"/>
                  <a:pt x="180" y="1461"/>
                </a:cubicBezTo>
              </a:path>
            </a:pathLst>
          </a:custGeom>
          <a:solidFill>
            <a:srgbClr val="4A484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4" name="îṡ1íďe"/>
          <p:cNvSpPr/>
          <p:nvPr/>
        </p:nvSpPr>
        <p:spPr bwMode="auto">
          <a:xfrm>
            <a:off x="3930650" y="3889375"/>
            <a:ext cx="316865" cy="162560"/>
          </a:xfrm>
          <a:custGeom>
            <a:avLst/>
            <a:gdLst>
              <a:gd name="T0" fmla="*/ 637 w 1641"/>
              <a:gd name="T1" fmla="*/ 8 h 841"/>
              <a:gd name="T2" fmla="*/ 637 w 1641"/>
              <a:gd name="T3" fmla="*/ 8 h 841"/>
              <a:gd name="T4" fmla="*/ 1039 w 1641"/>
              <a:gd name="T5" fmla="*/ 123 h 841"/>
              <a:gd name="T6" fmla="*/ 1394 w 1641"/>
              <a:gd name="T7" fmla="*/ 267 h 841"/>
              <a:gd name="T8" fmla="*/ 1493 w 1641"/>
              <a:gd name="T9" fmla="*/ 394 h 841"/>
              <a:gd name="T10" fmla="*/ 1640 w 1641"/>
              <a:gd name="T11" fmla="*/ 513 h 841"/>
              <a:gd name="T12" fmla="*/ 1298 w 1641"/>
              <a:gd name="T13" fmla="*/ 840 h 841"/>
              <a:gd name="T14" fmla="*/ 1139 w 1641"/>
              <a:gd name="T15" fmla="*/ 752 h 841"/>
              <a:gd name="T16" fmla="*/ 482 w 1641"/>
              <a:gd name="T17" fmla="*/ 597 h 841"/>
              <a:gd name="T18" fmla="*/ 4 w 1641"/>
              <a:gd name="T19" fmla="*/ 59 h 841"/>
              <a:gd name="T20" fmla="*/ 20 w 1641"/>
              <a:gd name="T21" fmla="*/ 8 h 841"/>
              <a:gd name="T22" fmla="*/ 195 w 1641"/>
              <a:gd name="T23" fmla="*/ 95 h 841"/>
              <a:gd name="T24" fmla="*/ 462 w 1641"/>
              <a:gd name="T25" fmla="*/ 362 h 841"/>
              <a:gd name="T26" fmla="*/ 203 w 1641"/>
              <a:gd name="T27" fmla="*/ 59 h 841"/>
              <a:gd name="T28" fmla="*/ 203 w 1641"/>
              <a:gd name="T29" fmla="*/ 8 h 841"/>
              <a:gd name="T30" fmla="*/ 382 w 1641"/>
              <a:gd name="T31" fmla="*/ 87 h 841"/>
              <a:gd name="T32" fmla="*/ 848 w 1641"/>
              <a:gd name="T33" fmla="*/ 390 h 841"/>
              <a:gd name="T34" fmla="*/ 940 w 1641"/>
              <a:gd name="T35" fmla="*/ 263 h 841"/>
              <a:gd name="T36" fmla="*/ 741 w 1641"/>
              <a:gd name="T37" fmla="*/ 211 h 841"/>
              <a:gd name="T38" fmla="*/ 637 w 1641"/>
              <a:gd name="T39" fmla="*/ 8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1" h="841">
                <a:moveTo>
                  <a:pt x="637" y="8"/>
                </a:moveTo>
                <a:lnTo>
                  <a:pt x="637" y="8"/>
                </a:lnTo>
                <a:cubicBezTo>
                  <a:pt x="637" y="8"/>
                  <a:pt x="959" y="111"/>
                  <a:pt x="1039" y="123"/>
                </a:cubicBezTo>
                <a:cubicBezTo>
                  <a:pt x="1118" y="135"/>
                  <a:pt x="1298" y="159"/>
                  <a:pt x="1394" y="267"/>
                </a:cubicBezTo>
                <a:cubicBezTo>
                  <a:pt x="1489" y="374"/>
                  <a:pt x="1457" y="366"/>
                  <a:pt x="1493" y="394"/>
                </a:cubicBezTo>
                <a:cubicBezTo>
                  <a:pt x="1525" y="422"/>
                  <a:pt x="1640" y="513"/>
                  <a:pt x="1640" y="513"/>
                </a:cubicBezTo>
                <a:cubicBezTo>
                  <a:pt x="1298" y="840"/>
                  <a:pt x="1298" y="840"/>
                  <a:pt x="1298" y="840"/>
                </a:cubicBezTo>
                <a:cubicBezTo>
                  <a:pt x="1298" y="840"/>
                  <a:pt x="1179" y="764"/>
                  <a:pt x="1139" y="752"/>
                </a:cubicBezTo>
                <a:cubicBezTo>
                  <a:pt x="1103" y="740"/>
                  <a:pt x="526" y="625"/>
                  <a:pt x="482" y="597"/>
                </a:cubicBezTo>
                <a:cubicBezTo>
                  <a:pt x="434" y="569"/>
                  <a:pt x="8" y="75"/>
                  <a:pt x="4" y="59"/>
                </a:cubicBezTo>
                <a:cubicBezTo>
                  <a:pt x="0" y="43"/>
                  <a:pt x="0" y="16"/>
                  <a:pt x="20" y="8"/>
                </a:cubicBezTo>
                <a:cubicBezTo>
                  <a:pt x="40" y="3"/>
                  <a:pt x="115" y="0"/>
                  <a:pt x="195" y="95"/>
                </a:cubicBezTo>
                <a:cubicBezTo>
                  <a:pt x="275" y="187"/>
                  <a:pt x="462" y="362"/>
                  <a:pt x="462" y="362"/>
                </a:cubicBezTo>
                <a:cubicBezTo>
                  <a:pt x="203" y="59"/>
                  <a:pt x="203" y="59"/>
                  <a:pt x="203" y="59"/>
                </a:cubicBezTo>
                <a:cubicBezTo>
                  <a:pt x="203" y="59"/>
                  <a:pt x="195" y="8"/>
                  <a:pt x="203" y="8"/>
                </a:cubicBezTo>
                <a:cubicBezTo>
                  <a:pt x="215" y="8"/>
                  <a:pt x="295" y="0"/>
                  <a:pt x="382" y="87"/>
                </a:cubicBezTo>
                <a:cubicBezTo>
                  <a:pt x="474" y="179"/>
                  <a:pt x="657" y="406"/>
                  <a:pt x="848" y="390"/>
                </a:cubicBezTo>
                <a:cubicBezTo>
                  <a:pt x="1043" y="370"/>
                  <a:pt x="940" y="263"/>
                  <a:pt x="940" y="263"/>
                </a:cubicBezTo>
                <a:cubicBezTo>
                  <a:pt x="940" y="263"/>
                  <a:pt x="780" y="211"/>
                  <a:pt x="741" y="211"/>
                </a:cubicBezTo>
                <a:cubicBezTo>
                  <a:pt x="701" y="211"/>
                  <a:pt x="589" y="115"/>
                  <a:pt x="637" y="8"/>
                </a:cubicBez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5" name="íṥľíḓè"/>
          <p:cNvSpPr/>
          <p:nvPr/>
        </p:nvSpPr>
        <p:spPr bwMode="auto">
          <a:xfrm>
            <a:off x="4037965" y="3347720"/>
            <a:ext cx="94615" cy="158115"/>
          </a:xfrm>
          <a:custGeom>
            <a:avLst/>
            <a:gdLst>
              <a:gd name="T0" fmla="*/ 494 w 495"/>
              <a:gd name="T1" fmla="*/ 584 h 820"/>
              <a:gd name="T2" fmla="*/ 494 w 495"/>
              <a:gd name="T3" fmla="*/ 584 h 820"/>
              <a:gd name="T4" fmla="*/ 199 w 495"/>
              <a:gd name="T5" fmla="*/ 477 h 820"/>
              <a:gd name="T6" fmla="*/ 196 w 495"/>
              <a:gd name="T7" fmla="*/ 445 h 820"/>
              <a:gd name="T8" fmla="*/ 327 w 495"/>
              <a:gd name="T9" fmla="*/ 203 h 820"/>
              <a:gd name="T10" fmla="*/ 339 w 495"/>
              <a:gd name="T11" fmla="*/ 119 h 820"/>
              <a:gd name="T12" fmla="*/ 223 w 495"/>
              <a:gd name="T13" fmla="*/ 154 h 820"/>
              <a:gd name="T14" fmla="*/ 223 w 495"/>
              <a:gd name="T15" fmla="*/ 154 h 820"/>
              <a:gd name="T16" fmla="*/ 215 w 495"/>
              <a:gd name="T17" fmla="*/ 166 h 820"/>
              <a:gd name="T18" fmla="*/ 211 w 495"/>
              <a:gd name="T19" fmla="*/ 175 h 820"/>
              <a:gd name="T20" fmla="*/ 152 w 495"/>
              <a:gd name="T21" fmla="*/ 258 h 820"/>
              <a:gd name="T22" fmla="*/ 164 w 495"/>
              <a:gd name="T23" fmla="*/ 75 h 820"/>
              <a:gd name="T24" fmla="*/ 84 w 495"/>
              <a:gd name="T25" fmla="*/ 51 h 820"/>
              <a:gd name="T26" fmla="*/ 0 w 495"/>
              <a:gd name="T27" fmla="*/ 378 h 820"/>
              <a:gd name="T28" fmla="*/ 303 w 495"/>
              <a:gd name="T29" fmla="*/ 776 h 820"/>
              <a:gd name="T30" fmla="*/ 494 w 495"/>
              <a:gd name="T31" fmla="*/ 584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5" h="820">
                <a:moveTo>
                  <a:pt x="494" y="584"/>
                </a:moveTo>
                <a:lnTo>
                  <a:pt x="494" y="584"/>
                </a:lnTo>
                <a:cubicBezTo>
                  <a:pt x="494" y="584"/>
                  <a:pt x="220" y="540"/>
                  <a:pt x="199" y="477"/>
                </a:cubicBezTo>
                <a:cubicBezTo>
                  <a:pt x="196" y="469"/>
                  <a:pt x="196" y="457"/>
                  <a:pt x="196" y="445"/>
                </a:cubicBezTo>
                <a:cubicBezTo>
                  <a:pt x="196" y="445"/>
                  <a:pt x="311" y="226"/>
                  <a:pt x="327" y="203"/>
                </a:cubicBezTo>
                <a:cubicBezTo>
                  <a:pt x="346" y="170"/>
                  <a:pt x="363" y="135"/>
                  <a:pt x="339" y="119"/>
                </a:cubicBezTo>
                <a:cubicBezTo>
                  <a:pt x="339" y="119"/>
                  <a:pt x="287" y="59"/>
                  <a:pt x="223" y="154"/>
                </a:cubicBezTo>
                <a:lnTo>
                  <a:pt x="223" y="154"/>
                </a:lnTo>
                <a:cubicBezTo>
                  <a:pt x="220" y="159"/>
                  <a:pt x="220" y="163"/>
                  <a:pt x="215" y="166"/>
                </a:cubicBezTo>
                <a:cubicBezTo>
                  <a:pt x="215" y="170"/>
                  <a:pt x="211" y="170"/>
                  <a:pt x="211" y="175"/>
                </a:cubicBezTo>
                <a:cubicBezTo>
                  <a:pt x="187" y="210"/>
                  <a:pt x="168" y="238"/>
                  <a:pt x="152" y="258"/>
                </a:cubicBezTo>
                <a:cubicBezTo>
                  <a:pt x="159" y="238"/>
                  <a:pt x="192" y="99"/>
                  <a:pt x="164" y="75"/>
                </a:cubicBezTo>
                <a:cubicBezTo>
                  <a:pt x="164" y="75"/>
                  <a:pt x="112" y="0"/>
                  <a:pt x="84" y="51"/>
                </a:cubicBezTo>
                <a:cubicBezTo>
                  <a:pt x="56" y="107"/>
                  <a:pt x="0" y="378"/>
                  <a:pt x="0" y="378"/>
                </a:cubicBezTo>
                <a:cubicBezTo>
                  <a:pt x="0" y="378"/>
                  <a:pt x="132" y="819"/>
                  <a:pt x="303" y="776"/>
                </a:cubicBezTo>
                <a:cubicBezTo>
                  <a:pt x="474" y="736"/>
                  <a:pt x="494" y="584"/>
                  <a:pt x="494" y="584"/>
                </a:cubicBezTo>
              </a:path>
            </a:pathLst>
          </a:custGeom>
          <a:solidFill>
            <a:srgbClr val="F6BF8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6" name="ï$1íḋê"/>
          <p:cNvSpPr/>
          <p:nvPr/>
        </p:nvSpPr>
        <p:spPr bwMode="auto">
          <a:xfrm>
            <a:off x="3989705" y="3335655"/>
            <a:ext cx="200025" cy="292100"/>
          </a:xfrm>
          <a:custGeom>
            <a:avLst/>
            <a:gdLst>
              <a:gd name="T0" fmla="*/ 67 w 1036"/>
              <a:gd name="T1" fmla="*/ 307 h 1514"/>
              <a:gd name="T2" fmla="*/ 67 w 1036"/>
              <a:gd name="T3" fmla="*/ 307 h 1514"/>
              <a:gd name="T4" fmla="*/ 0 w 1036"/>
              <a:gd name="T5" fmla="*/ 64 h 1514"/>
              <a:gd name="T6" fmla="*/ 123 w 1036"/>
              <a:gd name="T7" fmla="*/ 96 h 1514"/>
              <a:gd name="T8" fmla="*/ 414 w 1036"/>
              <a:gd name="T9" fmla="*/ 650 h 1514"/>
              <a:gd name="T10" fmla="*/ 724 w 1036"/>
              <a:gd name="T11" fmla="*/ 586 h 1514"/>
              <a:gd name="T12" fmla="*/ 991 w 1036"/>
              <a:gd name="T13" fmla="*/ 283 h 1514"/>
              <a:gd name="T14" fmla="*/ 995 w 1036"/>
              <a:gd name="T15" fmla="*/ 399 h 1514"/>
              <a:gd name="T16" fmla="*/ 856 w 1036"/>
              <a:gd name="T17" fmla="*/ 960 h 1514"/>
              <a:gd name="T18" fmla="*/ 939 w 1036"/>
              <a:gd name="T19" fmla="*/ 1055 h 1514"/>
              <a:gd name="T20" fmla="*/ 820 w 1036"/>
              <a:gd name="T21" fmla="*/ 1513 h 1514"/>
              <a:gd name="T22" fmla="*/ 390 w 1036"/>
              <a:gd name="T23" fmla="*/ 1282 h 1514"/>
              <a:gd name="T24" fmla="*/ 67 w 1036"/>
              <a:gd name="T25" fmla="*/ 307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6" h="1514">
                <a:moveTo>
                  <a:pt x="67" y="307"/>
                </a:moveTo>
                <a:lnTo>
                  <a:pt x="67" y="307"/>
                </a:ln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72" y="0"/>
                  <a:pt x="123" y="96"/>
                </a:cubicBezTo>
                <a:cubicBezTo>
                  <a:pt x="171" y="187"/>
                  <a:pt x="358" y="622"/>
                  <a:pt x="414" y="650"/>
                </a:cubicBezTo>
                <a:cubicBezTo>
                  <a:pt x="470" y="673"/>
                  <a:pt x="664" y="693"/>
                  <a:pt x="724" y="586"/>
                </a:cubicBezTo>
                <a:cubicBezTo>
                  <a:pt x="780" y="475"/>
                  <a:pt x="844" y="231"/>
                  <a:pt x="991" y="283"/>
                </a:cubicBezTo>
                <a:cubicBezTo>
                  <a:pt x="991" y="283"/>
                  <a:pt x="1035" y="311"/>
                  <a:pt x="995" y="399"/>
                </a:cubicBezTo>
                <a:cubicBezTo>
                  <a:pt x="951" y="486"/>
                  <a:pt x="820" y="892"/>
                  <a:pt x="856" y="960"/>
                </a:cubicBezTo>
                <a:cubicBezTo>
                  <a:pt x="891" y="1024"/>
                  <a:pt x="939" y="1055"/>
                  <a:pt x="939" y="1055"/>
                </a:cubicBezTo>
                <a:cubicBezTo>
                  <a:pt x="820" y="1513"/>
                  <a:pt x="820" y="1513"/>
                  <a:pt x="820" y="1513"/>
                </a:cubicBezTo>
                <a:cubicBezTo>
                  <a:pt x="820" y="1513"/>
                  <a:pt x="473" y="1457"/>
                  <a:pt x="390" y="1282"/>
                </a:cubicBezTo>
                <a:cubicBezTo>
                  <a:pt x="306" y="1103"/>
                  <a:pt x="67" y="307"/>
                  <a:pt x="67" y="307"/>
                </a:cubicBez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7" name="íS1iḓé"/>
          <p:cNvSpPr/>
          <p:nvPr/>
        </p:nvSpPr>
        <p:spPr bwMode="auto">
          <a:xfrm>
            <a:off x="5579745" y="3347720"/>
            <a:ext cx="94615" cy="158115"/>
          </a:xfrm>
          <a:custGeom>
            <a:avLst/>
            <a:gdLst>
              <a:gd name="T0" fmla="*/ 0 w 494"/>
              <a:gd name="T1" fmla="*/ 584 h 820"/>
              <a:gd name="T2" fmla="*/ 0 w 494"/>
              <a:gd name="T3" fmla="*/ 584 h 820"/>
              <a:gd name="T4" fmla="*/ 299 w 494"/>
              <a:gd name="T5" fmla="*/ 477 h 820"/>
              <a:gd name="T6" fmla="*/ 299 w 494"/>
              <a:gd name="T7" fmla="*/ 445 h 820"/>
              <a:gd name="T8" fmla="*/ 171 w 494"/>
              <a:gd name="T9" fmla="*/ 203 h 820"/>
              <a:gd name="T10" fmla="*/ 159 w 494"/>
              <a:gd name="T11" fmla="*/ 119 h 820"/>
              <a:gd name="T12" fmla="*/ 271 w 494"/>
              <a:gd name="T13" fmla="*/ 154 h 820"/>
              <a:gd name="T14" fmla="*/ 271 w 494"/>
              <a:gd name="T15" fmla="*/ 154 h 820"/>
              <a:gd name="T16" fmla="*/ 278 w 494"/>
              <a:gd name="T17" fmla="*/ 166 h 820"/>
              <a:gd name="T18" fmla="*/ 287 w 494"/>
              <a:gd name="T19" fmla="*/ 175 h 820"/>
              <a:gd name="T20" fmla="*/ 342 w 494"/>
              <a:gd name="T21" fmla="*/ 258 h 820"/>
              <a:gd name="T22" fmla="*/ 330 w 494"/>
              <a:gd name="T23" fmla="*/ 75 h 820"/>
              <a:gd name="T24" fmla="*/ 414 w 494"/>
              <a:gd name="T25" fmla="*/ 51 h 820"/>
              <a:gd name="T26" fmla="*/ 493 w 494"/>
              <a:gd name="T27" fmla="*/ 378 h 820"/>
              <a:gd name="T28" fmla="*/ 195 w 494"/>
              <a:gd name="T29" fmla="*/ 776 h 820"/>
              <a:gd name="T30" fmla="*/ 0 w 494"/>
              <a:gd name="T31" fmla="*/ 584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4" h="820">
                <a:moveTo>
                  <a:pt x="0" y="584"/>
                </a:moveTo>
                <a:lnTo>
                  <a:pt x="0" y="584"/>
                </a:lnTo>
                <a:cubicBezTo>
                  <a:pt x="0" y="584"/>
                  <a:pt x="274" y="540"/>
                  <a:pt x="299" y="477"/>
                </a:cubicBezTo>
                <a:cubicBezTo>
                  <a:pt x="299" y="469"/>
                  <a:pt x="302" y="457"/>
                  <a:pt x="299" y="445"/>
                </a:cubicBezTo>
                <a:cubicBezTo>
                  <a:pt x="299" y="445"/>
                  <a:pt x="183" y="226"/>
                  <a:pt x="171" y="203"/>
                </a:cubicBezTo>
                <a:cubicBezTo>
                  <a:pt x="147" y="170"/>
                  <a:pt x="131" y="135"/>
                  <a:pt x="159" y="119"/>
                </a:cubicBezTo>
                <a:cubicBezTo>
                  <a:pt x="159" y="119"/>
                  <a:pt x="207" y="59"/>
                  <a:pt x="271" y="154"/>
                </a:cubicBezTo>
                <a:lnTo>
                  <a:pt x="271" y="154"/>
                </a:lnTo>
                <a:cubicBezTo>
                  <a:pt x="274" y="159"/>
                  <a:pt x="278" y="163"/>
                  <a:pt x="278" y="166"/>
                </a:cubicBezTo>
                <a:cubicBezTo>
                  <a:pt x="283" y="170"/>
                  <a:pt x="283" y="170"/>
                  <a:pt x="287" y="175"/>
                </a:cubicBezTo>
                <a:cubicBezTo>
                  <a:pt x="306" y="210"/>
                  <a:pt x="326" y="238"/>
                  <a:pt x="342" y="258"/>
                </a:cubicBezTo>
                <a:cubicBezTo>
                  <a:pt x="339" y="238"/>
                  <a:pt x="306" y="99"/>
                  <a:pt x="330" y="75"/>
                </a:cubicBezTo>
                <a:cubicBezTo>
                  <a:pt x="330" y="75"/>
                  <a:pt x="386" y="0"/>
                  <a:pt x="414" y="51"/>
                </a:cubicBezTo>
                <a:cubicBezTo>
                  <a:pt x="438" y="107"/>
                  <a:pt x="493" y="378"/>
                  <a:pt x="493" y="378"/>
                </a:cubicBezTo>
                <a:cubicBezTo>
                  <a:pt x="493" y="378"/>
                  <a:pt x="366" y="819"/>
                  <a:pt x="195" y="776"/>
                </a:cubicBezTo>
                <a:cubicBezTo>
                  <a:pt x="20" y="736"/>
                  <a:pt x="0" y="584"/>
                  <a:pt x="0" y="584"/>
                </a:cubicBezTo>
              </a:path>
            </a:pathLst>
          </a:custGeom>
          <a:solidFill>
            <a:srgbClr val="F6BF8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8" name="iṩḻiḑê"/>
          <p:cNvSpPr/>
          <p:nvPr/>
        </p:nvSpPr>
        <p:spPr bwMode="auto">
          <a:xfrm>
            <a:off x="5523865" y="3335655"/>
            <a:ext cx="200025" cy="292100"/>
          </a:xfrm>
          <a:custGeom>
            <a:avLst/>
            <a:gdLst>
              <a:gd name="T0" fmla="*/ 963 w 1036"/>
              <a:gd name="T1" fmla="*/ 307 h 1514"/>
              <a:gd name="T2" fmla="*/ 963 w 1036"/>
              <a:gd name="T3" fmla="*/ 307 h 1514"/>
              <a:gd name="T4" fmla="*/ 1035 w 1036"/>
              <a:gd name="T5" fmla="*/ 64 h 1514"/>
              <a:gd name="T6" fmla="*/ 912 w 1036"/>
              <a:gd name="T7" fmla="*/ 96 h 1514"/>
              <a:gd name="T8" fmla="*/ 617 w 1036"/>
              <a:gd name="T9" fmla="*/ 650 h 1514"/>
              <a:gd name="T10" fmla="*/ 311 w 1036"/>
              <a:gd name="T11" fmla="*/ 586 h 1514"/>
              <a:gd name="T12" fmla="*/ 40 w 1036"/>
              <a:gd name="T13" fmla="*/ 283 h 1514"/>
              <a:gd name="T14" fmla="*/ 40 w 1036"/>
              <a:gd name="T15" fmla="*/ 399 h 1514"/>
              <a:gd name="T16" fmla="*/ 179 w 1036"/>
              <a:gd name="T17" fmla="*/ 960 h 1514"/>
              <a:gd name="T18" fmla="*/ 95 w 1036"/>
              <a:gd name="T19" fmla="*/ 1055 h 1514"/>
              <a:gd name="T20" fmla="*/ 212 w 1036"/>
              <a:gd name="T21" fmla="*/ 1513 h 1514"/>
              <a:gd name="T22" fmla="*/ 641 w 1036"/>
              <a:gd name="T23" fmla="*/ 1282 h 1514"/>
              <a:gd name="T24" fmla="*/ 963 w 1036"/>
              <a:gd name="T25" fmla="*/ 307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6" h="1514">
                <a:moveTo>
                  <a:pt x="963" y="307"/>
                </a:moveTo>
                <a:lnTo>
                  <a:pt x="963" y="307"/>
                </a:lnTo>
                <a:cubicBezTo>
                  <a:pt x="1035" y="64"/>
                  <a:pt x="1035" y="64"/>
                  <a:pt x="1035" y="64"/>
                </a:cubicBezTo>
                <a:cubicBezTo>
                  <a:pt x="1035" y="64"/>
                  <a:pt x="963" y="0"/>
                  <a:pt x="912" y="96"/>
                </a:cubicBezTo>
                <a:cubicBezTo>
                  <a:pt x="860" y="187"/>
                  <a:pt x="673" y="622"/>
                  <a:pt x="617" y="650"/>
                </a:cubicBezTo>
                <a:cubicBezTo>
                  <a:pt x="561" y="673"/>
                  <a:pt x="371" y="693"/>
                  <a:pt x="311" y="586"/>
                </a:cubicBezTo>
                <a:cubicBezTo>
                  <a:pt x="251" y="475"/>
                  <a:pt x="191" y="231"/>
                  <a:pt x="40" y="283"/>
                </a:cubicBezTo>
                <a:cubicBezTo>
                  <a:pt x="40" y="283"/>
                  <a:pt x="0" y="311"/>
                  <a:pt x="40" y="399"/>
                </a:cubicBezTo>
                <a:cubicBezTo>
                  <a:pt x="80" y="486"/>
                  <a:pt x="215" y="892"/>
                  <a:pt x="179" y="960"/>
                </a:cubicBezTo>
                <a:cubicBezTo>
                  <a:pt x="144" y="1024"/>
                  <a:pt x="95" y="1055"/>
                  <a:pt x="95" y="1055"/>
                </a:cubicBezTo>
                <a:cubicBezTo>
                  <a:pt x="212" y="1513"/>
                  <a:pt x="212" y="1513"/>
                  <a:pt x="212" y="1513"/>
                </a:cubicBezTo>
                <a:cubicBezTo>
                  <a:pt x="212" y="1513"/>
                  <a:pt x="558" y="1457"/>
                  <a:pt x="641" y="1282"/>
                </a:cubicBezTo>
                <a:cubicBezTo>
                  <a:pt x="729" y="1103"/>
                  <a:pt x="963" y="307"/>
                  <a:pt x="963" y="307"/>
                </a:cubicBez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9" name="iṩliḍe"/>
          <p:cNvSpPr/>
          <p:nvPr/>
        </p:nvSpPr>
        <p:spPr bwMode="auto">
          <a:xfrm>
            <a:off x="5522595" y="3539490"/>
            <a:ext cx="113665" cy="80010"/>
          </a:xfrm>
          <a:custGeom>
            <a:avLst/>
            <a:gdLst>
              <a:gd name="T0" fmla="*/ 0 w 591"/>
              <a:gd name="T1" fmla="*/ 91 h 419"/>
              <a:gd name="T2" fmla="*/ 103 w 591"/>
              <a:gd name="T3" fmla="*/ 0 h 419"/>
              <a:gd name="T4" fmla="*/ 590 w 591"/>
              <a:gd name="T5" fmla="*/ 310 h 419"/>
              <a:gd name="T6" fmla="*/ 462 w 591"/>
              <a:gd name="T7" fmla="*/ 418 h 419"/>
              <a:gd name="T8" fmla="*/ 0 w 591"/>
              <a:gd name="T9" fmla="*/ 91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1" h="419">
                <a:moveTo>
                  <a:pt x="0" y="91"/>
                </a:moveTo>
                <a:lnTo>
                  <a:pt x="103" y="0"/>
                </a:lnTo>
                <a:lnTo>
                  <a:pt x="590" y="310"/>
                </a:lnTo>
                <a:lnTo>
                  <a:pt x="462" y="418"/>
                </a:lnTo>
                <a:lnTo>
                  <a:pt x="0" y="91"/>
                </a:lnTo>
              </a:path>
            </a:pathLst>
          </a:custGeom>
          <a:solidFill>
            <a:srgbClr val="FCF6FA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0" name="îs1ïdê"/>
          <p:cNvSpPr/>
          <p:nvPr/>
        </p:nvSpPr>
        <p:spPr bwMode="auto">
          <a:xfrm>
            <a:off x="4077335" y="3539490"/>
            <a:ext cx="113030" cy="80010"/>
          </a:xfrm>
          <a:custGeom>
            <a:avLst/>
            <a:gdLst>
              <a:gd name="T0" fmla="*/ 585 w 586"/>
              <a:gd name="T1" fmla="*/ 91 h 419"/>
              <a:gd name="T2" fmla="*/ 482 w 586"/>
              <a:gd name="T3" fmla="*/ 0 h 419"/>
              <a:gd name="T4" fmla="*/ 0 w 586"/>
              <a:gd name="T5" fmla="*/ 310 h 419"/>
              <a:gd name="T6" fmla="*/ 128 w 586"/>
              <a:gd name="T7" fmla="*/ 418 h 419"/>
              <a:gd name="T8" fmla="*/ 585 w 586"/>
              <a:gd name="T9" fmla="*/ 91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6" h="419">
                <a:moveTo>
                  <a:pt x="585" y="91"/>
                </a:moveTo>
                <a:lnTo>
                  <a:pt x="482" y="0"/>
                </a:lnTo>
                <a:lnTo>
                  <a:pt x="0" y="310"/>
                </a:lnTo>
                <a:lnTo>
                  <a:pt x="128" y="418"/>
                </a:lnTo>
                <a:lnTo>
                  <a:pt x="585" y="91"/>
                </a:lnTo>
              </a:path>
            </a:pathLst>
          </a:custGeom>
          <a:solidFill>
            <a:srgbClr val="FCF6FA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1" name="îś1îdê"/>
          <p:cNvSpPr/>
          <p:nvPr/>
        </p:nvSpPr>
        <p:spPr bwMode="auto">
          <a:xfrm>
            <a:off x="4081145" y="3545840"/>
            <a:ext cx="684530" cy="304165"/>
          </a:xfrm>
          <a:custGeom>
            <a:avLst/>
            <a:gdLst>
              <a:gd name="T0" fmla="*/ 3534 w 3535"/>
              <a:gd name="T1" fmla="*/ 1366 h 1574"/>
              <a:gd name="T2" fmla="*/ 3534 w 3535"/>
              <a:gd name="T3" fmla="*/ 1366 h 1574"/>
              <a:gd name="T4" fmla="*/ 2802 w 3535"/>
              <a:gd name="T5" fmla="*/ 462 h 1574"/>
              <a:gd name="T6" fmla="*/ 1480 w 3535"/>
              <a:gd name="T7" fmla="*/ 721 h 1574"/>
              <a:gd name="T8" fmla="*/ 561 w 3535"/>
              <a:gd name="T9" fmla="*/ 0 h 1574"/>
              <a:gd name="T10" fmla="*/ 0 w 3535"/>
              <a:gd name="T11" fmla="*/ 358 h 1574"/>
              <a:gd name="T12" fmla="*/ 1504 w 3535"/>
              <a:gd name="T13" fmla="*/ 1565 h 1574"/>
              <a:gd name="T14" fmla="*/ 1516 w 3535"/>
              <a:gd name="T15" fmla="*/ 1565 h 1574"/>
              <a:gd name="T16" fmla="*/ 3534 w 3535"/>
              <a:gd name="T17" fmla="*/ 1366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35" h="1574">
                <a:moveTo>
                  <a:pt x="3534" y="1366"/>
                </a:moveTo>
                <a:lnTo>
                  <a:pt x="3534" y="1366"/>
                </a:lnTo>
                <a:cubicBezTo>
                  <a:pt x="2802" y="462"/>
                  <a:pt x="2802" y="462"/>
                  <a:pt x="2802" y="462"/>
                </a:cubicBezTo>
                <a:cubicBezTo>
                  <a:pt x="1480" y="721"/>
                  <a:pt x="1480" y="721"/>
                  <a:pt x="1480" y="721"/>
                </a:cubicBezTo>
                <a:cubicBezTo>
                  <a:pt x="561" y="0"/>
                  <a:pt x="561" y="0"/>
                  <a:pt x="561" y="0"/>
                </a:cubicBezTo>
                <a:cubicBezTo>
                  <a:pt x="0" y="358"/>
                  <a:pt x="0" y="358"/>
                  <a:pt x="0" y="358"/>
                </a:cubicBezTo>
                <a:cubicBezTo>
                  <a:pt x="0" y="358"/>
                  <a:pt x="1277" y="1573"/>
                  <a:pt x="1504" y="1565"/>
                </a:cubicBezTo>
                <a:cubicBezTo>
                  <a:pt x="1508" y="1565"/>
                  <a:pt x="1512" y="1565"/>
                  <a:pt x="1516" y="1565"/>
                </a:cubicBezTo>
                <a:lnTo>
                  <a:pt x="3534" y="1366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2" name="išḻïḋê"/>
          <p:cNvSpPr/>
          <p:nvPr/>
        </p:nvSpPr>
        <p:spPr bwMode="auto">
          <a:xfrm>
            <a:off x="4947920" y="3545840"/>
            <a:ext cx="685800" cy="304165"/>
          </a:xfrm>
          <a:custGeom>
            <a:avLst/>
            <a:gdLst>
              <a:gd name="T0" fmla="*/ 0 w 3539"/>
              <a:gd name="T1" fmla="*/ 1366 h 1574"/>
              <a:gd name="T2" fmla="*/ 0 w 3539"/>
              <a:gd name="T3" fmla="*/ 1366 h 1574"/>
              <a:gd name="T4" fmla="*/ 736 w 3539"/>
              <a:gd name="T5" fmla="*/ 462 h 1574"/>
              <a:gd name="T6" fmla="*/ 2058 w 3539"/>
              <a:gd name="T7" fmla="*/ 721 h 1574"/>
              <a:gd name="T8" fmla="*/ 2977 w 3539"/>
              <a:gd name="T9" fmla="*/ 0 h 1574"/>
              <a:gd name="T10" fmla="*/ 3538 w 3539"/>
              <a:gd name="T11" fmla="*/ 358 h 1574"/>
              <a:gd name="T12" fmla="*/ 2030 w 3539"/>
              <a:gd name="T13" fmla="*/ 1565 h 1574"/>
              <a:gd name="T14" fmla="*/ 2018 w 3539"/>
              <a:gd name="T15" fmla="*/ 1565 h 1574"/>
              <a:gd name="T16" fmla="*/ 0 w 3539"/>
              <a:gd name="T17" fmla="*/ 1366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39" h="1574">
                <a:moveTo>
                  <a:pt x="0" y="1366"/>
                </a:moveTo>
                <a:lnTo>
                  <a:pt x="0" y="1366"/>
                </a:lnTo>
                <a:cubicBezTo>
                  <a:pt x="736" y="462"/>
                  <a:pt x="736" y="462"/>
                  <a:pt x="736" y="462"/>
                </a:cubicBezTo>
                <a:cubicBezTo>
                  <a:pt x="2058" y="721"/>
                  <a:pt x="2058" y="721"/>
                  <a:pt x="2058" y="721"/>
                </a:cubicBezTo>
                <a:cubicBezTo>
                  <a:pt x="2977" y="0"/>
                  <a:pt x="2977" y="0"/>
                  <a:pt x="2977" y="0"/>
                </a:cubicBezTo>
                <a:cubicBezTo>
                  <a:pt x="3538" y="358"/>
                  <a:pt x="3538" y="358"/>
                  <a:pt x="3538" y="358"/>
                </a:cubicBezTo>
                <a:cubicBezTo>
                  <a:pt x="3538" y="358"/>
                  <a:pt x="2261" y="1573"/>
                  <a:pt x="2030" y="1565"/>
                </a:cubicBezTo>
                <a:cubicBezTo>
                  <a:pt x="2026" y="1565"/>
                  <a:pt x="2022" y="1565"/>
                  <a:pt x="2018" y="1565"/>
                </a:cubicBezTo>
                <a:lnTo>
                  <a:pt x="0" y="1366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3" name="iśļîḋè"/>
          <p:cNvSpPr/>
          <p:nvPr/>
        </p:nvSpPr>
        <p:spPr bwMode="auto">
          <a:xfrm>
            <a:off x="3926205" y="3889375"/>
            <a:ext cx="316865" cy="162560"/>
          </a:xfrm>
          <a:custGeom>
            <a:avLst/>
            <a:gdLst>
              <a:gd name="T0" fmla="*/ 637 w 1642"/>
              <a:gd name="T1" fmla="*/ 8 h 841"/>
              <a:gd name="T2" fmla="*/ 637 w 1642"/>
              <a:gd name="T3" fmla="*/ 8 h 841"/>
              <a:gd name="T4" fmla="*/ 1039 w 1642"/>
              <a:gd name="T5" fmla="*/ 123 h 841"/>
              <a:gd name="T6" fmla="*/ 1393 w 1642"/>
              <a:gd name="T7" fmla="*/ 267 h 841"/>
              <a:gd name="T8" fmla="*/ 1493 w 1642"/>
              <a:gd name="T9" fmla="*/ 394 h 841"/>
              <a:gd name="T10" fmla="*/ 1641 w 1642"/>
              <a:gd name="T11" fmla="*/ 513 h 841"/>
              <a:gd name="T12" fmla="*/ 1298 w 1642"/>
              <a:gd name="T13" fmla="*/ 840 h 841"/>
              <a:gd name="T14" fmla="*/ 1138 w 1642"/>
              <a:gd name="T15" fmla="*/ 752 h 841"/>
              <a:gd name="T16" fmla="*/ 482 w 1642"/>
              <a:gd name="T17" fmla="*/ 597 h 841"/>
              <a:gd name="T18" fmla="*/ 4 w 1642"/>
              <a:gd name="T19" fmla="*/ 59 h 841"/>
              <a:gd name="T20" fmla="*/ 20 w 1642"/>
              <a:gd name="T21" fmla="*/ 8 h 841"/>
              <a:gd name="T22" fmla="*/ 195 w 1642"/>
              <a:gd name="T23" fmla="*/ 95 h 841"/>
              <a:gd name="T24" fmla="*/ 462 w 1642"/>
              <a:gd name="T25" fmla="*/ 362 h 841"/>
              <a:gd name="T26" fmla="*/ 207 w 1642"/>
              <a:gd name="T27" fmla="*/ 59 h 841"/>
              <a:gd name="T28" fmla="*/ 207 w 1642"/>
              <a:gd name="T29" fmla="*/ 8 h 841"/>
              <a:gd name="T30" fmla="*/ 386 w 1642"/>
              <a:gd name="T31" fmla="*/ 87 h 841"/>
              <a:gd name="T32" fmla="*/ 852 w 1642"/>
              <a:gd name="T33" fmla="*/ 390 h 841"/>
              <a:gd name="T34" fmla="*/ 940 w 1642"/>
              <a:gd name="T35" fmla="*/ 263 h 841"/>
              <a:gd name="T36" fmla="*/ 741 w 1642"/>
              <a:gd name="T37" fmla="*/ 211 h 841"/>
              <a:gd name="T38" fmla="*/ 637 w 1642"/>
              <a:gd name="T39" fmla="*/ 8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2" h="841">
                <a:moveTo>
                  <a:pt x="637" y="8"/>
                </a:moveTo>
                <a:lnTo>
                  <a:pt x="637" y="8"/>
                </a:lnTo>
                <a:cubicBezTo>
                  <a:pt x="637" y="8"/>
                  <a:pt x="960" y="111"/>
                  <a:pt x="1039" y="123"/>
                </a:cubicBezTo>
                <a:cubicBezTo>
                  <a:pt x="1119" y="135"/>
                  <a:pt x="1298" y="159"/>
                  <a:pt x="1393" y="267"/>
                </a:cubicBezTo>
                <a:cubicBezTo>
                  <a:pt x="1489" y="374"/>
                  <a:pt x="1457" y="366"/>
                  <a:pt x="1493" y="394"/>
                </a:cubicBezTo>
                <a:cubicBezTo>
                  <a:pt x="1529" y="422"/>
                  <a:pt x="1641" y="513"/>
                  <a:pt x="1641" y="513"/>
                </a:cubicBezTo>
                <a:cubicBezTo>
                  <a:pt x="1298" y="840"/>
                  <a:pt x="1298" y="840"/>
                  <a:pt x="1298" y="840"/>
                </a:cubicBezTo>
                <a:cubicBezTo>
                  <a:pt x="1298" y="840"/>
                  <a:pt x="1178" y="764"/>
                  <a:pt x="1138" y="752"/>
                </a:cubicBezTo>
                <a:cubicBezTo>
                  <a:pt x="1103" y="740"/>
                  <a:pt x="526" y="625"/>
                  <a:pt x="482" y="597"/>
                </a:cubicBezTo>
                <a:cubicBezTo>
                  <a:pt x="434" y="569"/>
                  <a:pt x="12" y="75"/>
                  <a:pt x="4" y="59"/>
                </a:cubicBezTo>
                <a:cubicBezTo>
                  <a:pt x="0" y="43"/>
                  <a:pt x="4" y="16"/>
                  <a:pt x="20" y="8"/>
                </a:cubicBezTo>
                <a:cubicBezTo>
                  <a:pt x="40" y="3"/>
                  <a:pt x="116" y="0"/>
                  <a:pt x="195" y="95"/>
                </a:cubicBezTo>
                <a:cubicBezTo>
                  <a:pt x="275" y="187"/>
                  <a:pt x="462" y="362"/>
                  <a:pt x="462" y="362"/>
                </a:cubicBezTo>
                <a:cubicBezTo>
                  <a:pt x="207" y="59"/>
                  <a:pt x="207" y="59"/>
                  <a:pt x="207" y="59"/>
                </a:cubicBezTo>
                <a:cubicBezTo>
                  <a:pt x="207" y="59"/>
                  <a:pt x="195" y="8"/>
                  <a:pt x="207" y="8"/>
                </a:cubicBezTo>
                <a:cubicBezTo>
                  <a:pt x="215" y="8"/>
                  <a:pt x="295" y="0"/>
                  <a:pt x="386" y="87"/>
                </a:cubicBezTo>
                <a:cubicBezTo>
                  <a:pt x="474" y="179"/>
                  <a:pt x="657" y="406"/>
                  <a:pt x="852" y="390"/>
                </a:cubicBezTo>
                <a:cubicBezTo>
                  <a:pt x="1043" y="370"/>
                  <a:pt x="940" y="263"/>
                  <a:pt x="940" y="263"/>
                </a:cubicBezTo>
                <a:cubicBezTo>
                  <a:pt x="940" y="263"/>
                  <a:pt x="780" y="211"/>
                  <a:pt x="741" y="211"/>
                </a:cubicBezTo>
                <a:cubicBezTo>
                  <a:pt x="701" y="211"/>
                  <a:pt x="589" y="115"/>
                  <a:pt x="637" y="8"/>
                </a:cubicBez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4" name="í$ḻîḋè"/>
          <p:cNvSpPr/>
          <p:nvPr/>
        </p:nvSpPr>
        <p:spPr bwMode="auto">
          <a:xfrm>
            <a:off x="5469255" y="3889375"/>
            <a:ext cx="318135" cy="162560"/>
          </a:xfrm>
          <a:custGeom>
            <a:avLst/>
            <a:gdLst>
              <a:gd name="T0" fmla="*/ 1003 w 1645"/>
              <a:gd name="T1" fmla="*/ 8 h 841"/>
              <a:gd name="T2" fmla="*/ 1003 w 1645"/>
              <a:gd name="T3" fmla="*/ 8 h 841"/>
              <a:gd name="T4" fmla="*/ 601 w 1645"/>
              <a:gd name="T5" fmla="*/ 123 h 841"/>
              <a:gd name="T6" fmla="*/ 251 w 1645"/>
              <a:gd name="T7" fmla="*/ 267 h 841"/>
              <a:gd name="T8" fmla="*/ 151 w 1645"/>
              <a:gd name="T9" fmla="*/ 394 h 841"/>
              <a:gd name="T10" fmla="*/ 0 w 1645"/>
              <a:gd name="T11" fmla="*/ 513 h 841"/>
              <a:gd name="T12" fmla="*/ 342 w 1645"/>
              <a:gd name="T13" fmla="*/ 840 h 841"/>
              <a:gd name="T14" fmla="*/ 501 w 1645"/>
              <a:gd name="T15" fmla="*/ 752 h 841"/>
              <a:gd name="T16" fmla="*/ 1162 w 1645"/>
              <a:gd name="T17" fmla="*/ 597 h 841"/>
              <a:gd name="T18" fmla="*/ 1636 w 1645"/>
              <a:gd name="T19" fmla="*/ 59 h 841"/>
              <a:gd name="T20" fmla="*/ 1619 w 1645"/>
              <a:gd name="T21" fmla="*/ 8 h 841"/>
              <a:gd name="T22" fmla="*/ 1449 w 1645"/>
              <a:gd name="T23" fmla="*/ 95 h 841"/>
              <a:gd name="T24" fmla="*/ 1178 w 1645"/>
              <a:gd name="T25" fmla="*/ 362 h 841"/>
              <a:gd name="T26" fmla="*/ 1437 w 1645"/>
              <a:gd name="T27" fmla="*/ 59 h 841"/>
              <a:gd name="T28" fmla="*/ 1437 w 1645"/>
              <a:gd name="T29" fmla="*/ 8 h 841"/>
              <a:gd name="T30" fmla="*/ 1257 w 1645"/>
              <a:gd name="T31" fmla="*/ 87 h 841"/>
              <a:gd name="T32" fmla="*/ 791 w 1645"/>
              <a:gd name="T33" fmla="*/ 390 h 841"/>
              <a:gd name="T34" fmla="*/ 700 w 1645"/>
              <a:gd name="T35" fmla="*/ 263 h 841"/>
              <a:gd name="T36" fmla="*/ 903 w 1645"/>
              <a:gd name="T37" fmla="*/ 211 h 841"/>
              <a:gd name="T38" fmla="*/ 1003 w 1645"/>
              <a:gd name="T39" fmla="*/ 8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5" h="841">
                <a:moveTo>
                  <a:pt x="1003" y="8"/>
                </a:moveTo>
                <a:lnTo>
                  <a:pt x="1003" y="8"/>
                </a:lnTo>
                <a:cubicBezTo>
                  <a:pt x="1003" y="8"/>
                  <a:pt x="681" y="111"/>
                  <a:pt x="601" y="123"/>
                </a:cubicBezTo>
                <a:cubicBezTo>
                  <a:pt x="521" y="135"/>
                  <a:pt x="346" y="159"/>
                  <a:pt x="251" y="267"/>
                </a:cubicBezTo>
                <a:cubicBezTo>
                  <a:pt x="151" y="374"/>
                  <a:pt x="183" y="366"/>
                  <a:pt x="151" y="394"/>
                </a:cubicBezTo>
                <a:cubicBezTo>
                  <a:pt x="115" y="422"/>
                  <a:pt x="0" y="513"/>
                  <a:pt x="0" y="513"/>
                </a:cubicBezTo>
                <a:cubicBezTo>
                  <a:pt x="342" y="840"/>
                  <a:pt x="342" y="840"/>
                  <a:pt x="342" y="840"/>
                </a:cubicBezTo>
                <a:cubicBezTo>
                  <a:pt x="342" y="840"/>
                  <a:pt x="461" y="764"/>
                  <a:pt x="501" y="752"/>
                </a:cubicBezTo>
                <a:cubicBezTo>
                  <a:pt x="541" y="740"/>
                  <a:pt x="1114" y="625"/>
                  <a:pt x="1162" y="597"/>
                </a:cubicBezTo>
                <a:cubicBezTo>
                  <a:pt x="1205" y="569"/>
                  <a:pt x="1632" y="75"/>
                  <a:pt x="1636" y="59"/>
                </a:cubicBezTo>
                <a:cubicBezTo>
                  <a:pt x="1644" y="43"/>
                  <a:pt x="1640" y="16"/>
                  <a:pt x="1619" y="8"/>
                </a:cubicBezTo>
                <a:cubicBezTo>
                  <a:pt x="1604" y="3"/>
                  <a:pt x="1528" y="0"/>
                  <a:pt x="1449" y="95"/>
                </a:cubicBezTo>
                <a:cubicBezTo>
                  <a:pt x="1365" y="187"/>
                  <a:pt x="1178" y="362"/>
                  <a:pt x="1178" y="362"/>
                </a:cubicBezTo>
                <a:cubicBezTo>
                  <a:pt x="1437" y="59"/>
                  <a:pt x="1437" y="59"/>
                  <a:pt x="1437" y="59"/>
                </a:cubicBezTo>
                <a:cubicBezTo>
                  <a:pt x="1437" y="59"/>
                  <a:pt x="1449" y="8"/>
                  <a:pt x="1437" y="8"/>
                </a:cubicBezTo>
                <a:cubicBezTo>
                  <a:pt x="1425" y="8"/>
                  <a:pt x="1349" y="0"/>
                  <a:pt x="1257" y="87"/>
                </a:cubicBezTo>
                <a:cubicBezTo>
                  <a:pt x="1166" y="179"/>
                  <a:pt x="983" y="406"/>
                  <a:pt x="791" y="390"/>
                </a:cubicBezTo>
                <a:cubicBezTo>
                  <a:pt x="601" y="370"/>
                  <a:pt x="700" y="263"/>
                  <a:pt x="700" y="263"/>
                </a:cubicBezTo>
                <a:cubicBezTo>
                  <a:pt x="700" y="263"/>
                  <a:pt x="859" y="211"/>
                  <a:pt x="903" y="211"/>
                </a:cubicBezTo>
                <a:cubicBezTo>
                  <a:pt x="943" y="211"/>
                  <a:pt x="1055" y="115"/>
                  <a:pt x="1003" y="8"/>
                </a:cubicBezTo>
              </a:path>
            </a:pathLst>
          </a:custGeom>
          <a:solidFill>
            <a:srgbClr val="FDD8A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5" name="išḷïḑe"/>
          <p:cNvSpPr/>
          <p:nvPr/>
        </p:nvSpPr>
        <p:spPr bwMode="auto">
          <a:xfrm>
            <a:off x="5424170" y="3954145"/>
            <a:ext cx="127635" cy="138430"/>
          </a:xfrm>
          <a:custGeom>
            <a:avLst/>
            <a:gdLst>
              <a:gd name="T0" fmla="*/ 0 w 661"/>
              <a:gd name="T1" fmla="*/ 156 h 718"/>
              <a:gd name="T2" fmla="*/ 274 w 661"/>
              <a:gd name="T3" fmla="*/ 0 h 718"/>
              <a:gd name="T4" fmla="*/ 660 w 661"/>
              <a:gd name="T5" fmla="*/ 565 h 718"/>
              <a:gd name="T6" fmla="*/ 402 w 661"/>
              <a:gd name="T7" fmla="*/ 717 h 718"/>
              <a:gd name="T8" fmla="*/ 0 w 661"/>
              <a:gd name="T9" fmla="*/ 156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1" h="718">
                <a:moveTo>
                  <a:pt x="0" y="156"/>
                </a:moveTo>
                <a:lnTo>
                  <a:pt x="274" y="0"/>
                </a:lnTo>
                <a:lnTo>
                  <a:pt x="660" y="565"/>
                </a:lnTo>
                <a:lnTo>
                  <a:pt x="402" y="717"/>
                </a:lnTo>
                <a:lnTo>
                  <a:pt x="0" y="156"/>
                </a:lnTo>
              </a:path>
            </a:pathLst>
          </a:custGeom>
          <a:solidFill>
            <a:srgbClr val="FCF6FA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6" name="ïṡ1iḍé"/>
          <p:cNvSpPr/>
          <p:nvPr/>
        </p:nvSpPr>
        <p:spPr bwMode="auto">
          <a:xfrm>
            <a:off x="4857115" y="3571875"/>
            <a:ext cx="667385" cy="827405"/>
          </a:xfrm>
          <a:custGeom>
            <a:avLst/>
            <a:gdLst>
              <a:gd name="T0" fmla="*/ 493 w 3448"/>
              <a:gd name="T1" fmla="*/ 0 h 4277"/>
              <a:gd name="T2" fmla="*/ 493 w 3448"/>
              <a:gd name="T3" fmla="*/ 0 h 4277"/>
              <a:gd name="T4" fmla="*/ 1696 w 3448"/>
              <a:gd name="T5" fmla="*/ 518 h 4277"/>
              <a:gd name="T6" fmla="*/ 2448 w 3448"/>
              <a:gd name="T7" fmla="*/ 2290 h 4277"/>
              <a:gd name="T8" fmla="*/ 2997 w 3448"/>
              <a:gd name="T9" fmla="*/ 1975 h 4277"/>
              <a:gd name="T10" fmla="*/ 3447 w 3448"/>
              <a:gd name="T11" fmla="*/ 2683 h 4277"/>
              <a:gd name="T12" fmla="*/ 2372 w 3448"/>
              <a:gd name="T13" fmla="*/ 3257 h 4277"/>
              <a:gd name="T14" fmla="*/ 2182 w 3448"/>
              <a:gd name="T15" fmla="*/ 3146 h 4277"/>
              <a:gd name="T16" fmla="*/ 1389 w 3448"/>
              <a:gd name="T17" fmla="*/ 2182 h 4277"/>
              <a:gd name="T18" fmla="*/ 1389 w 3448"/>
              <a:gd name="T19" fmla="*/ 4276 h 4277"/>
              <a:gd name="T20" fmla="*/ 0 w 3448"/>
              <a:gd name="T21" fmla="*/ 4276 h 4277"/>
              <a:gd name="T22" fmla="*/ 0 w 3448"/>
              <a:gd name="T23" fmla="*/ 1975 h 4277"/>
              <a:gd name="T24" fmla="*/ 493 w 3448"/>
              <a:gd name="T25" fmla="*/ 0 h 4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8" h="4277">
                <a:moveTo>
                  <a:pt x="493" y="0"/>
                </a:moveTo>
                <a:lnTo>
                  <a:pt x="493" y="0"/>
                </a:lnTo>
                <a:cubicBezTo>
                  <a:pt x="1696" y="518"/>
                  <a:pt x="1696" y="518"/>
                  <a:pt x="1696" y="518"/>
                </a:cubicBezTo>
                <a:cubicBezTo>
                  <a:pt x="2448" y="2290"/>
                  <a:pt x="2448" y="2290"/>
                  <a:pt x="2448" y="2290"/>
                </a:cubicBezTo>
                <a:cubicBezTo>
                  <a:pt x="2997" y="1975"/>
                  <a:pt x="2997" y="1975"/>
                  <a:pt x="2997" y="1975"/>
                </a:cubicBezTo>
                <a:cubicBezTo>
                  <a:pt x="3447" y="2683"/>
                  <a:pt x="3447" y="2683"/>
                  <a:pt x="3447" y="2683"/>
                </a:cubicBezTo>
                <a:cubicBezTo>
                  <a:pt x="3447" y="2683"/>
                  <a:pt x="2424" y="3257"/>
                  <a:pt x="2372" y="3257"/>
                </a:cubicBezTo>
                <a:cubicBezTo>
                  <a:pt x="2325" y="3257"/>
                  <a:pt x="2325" y="3281"/>
                  <a:pt x="2182" y="3146"/>
                </a:cubicBezTo>
                <a:cubicBezTo>
                  <a:pt x="2034" y="3006"/>
                  <a:pt x="1389" y="2182"/>
                  <a:pt x="1389" y="2182"/>
                </a:cubicBezTo>
                <a:cubicBezTo>
                  <a:pt x="1389" y="4276"/>
                  <a:pt x="1389" y="4276"/>
                  <a:pt x="1389" y="4276"/>
                </a:cubicBezTo>
                <a:cubicBezTo>
                  <a:pt x="0" y="4276"/>
                  <a:pt x="0" y="4276"/>
                  <a:pt x="0" y="4276"/>
                </a:cubicBezTo>
                <a:cubicBezTo>
                  <a:pt x="0" y="1975"/>
                  <a:pt x="0" y="1975"/>
                  <a:pt x="0" y="1975"/>
                </a:cubicBezTo>
                <a:cubicBezTo>
                  <a:pt x="493" y="0"/>
                  <a:pt x="493" y="0"/>
                  <a:pt x="493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7" name="íṡľidé"/>
          <p:cNvSpPr/>
          <p:nvPr/>
        </p:nvSpPr>
        <p:spPr bwMode="auto">
          <a:xfrm>
            <a:off x="4163060" y="3954145"/>
            <a:ext cx="128270" cy="138430"/>
          </a:xfrm>
          <a:custGeom>
            <a:avLst/>
            <a:gdLst>
              <a:gd name="T0" fmla="*/ 665 w 666"/>
              <a:gd name="T1" fmla="*/ 156 h 718"/>
              <a:gd name="T2" fmla="*/ 391 w 666"/>
              <a:gd name="T3" fmla="*/ 0 h 718"/>
              <a:gd name="T4" fmla="*/ 0 w 666"/>
              <a:gd name="T5" fmla="*/ 565 h 718"/>
              <a:gd name="T6" fmla="*/ 259 w 666"/>
              <a:gd name="T7" fmla="*/ 717 h 718"/>
              <a:gd name="T8" fmla="*/ 665 w 666"/>
              <a:gd name="T9" fmla="*/ 156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6" h="718">
                <a:moveTo>
                  <a:pt x="665" y="156"/>
                </a:moveTo>
                <a:lnTo>
                  <a:pt x="391" y="0"/>
                </a:lnTo>
                <a:lnTo>
                  <a:pt x="0" y="565"/>
                </a:lnTo>
                <a:lnTo>
                  <a:pt x="259" y="717"/>
                </a:lnTo>
                <a:lnTo>
                  <a:pt x="665" y="156"/>
                </a:lnTo>
              </a:path>
            </a:pathLst>
          </a:custGeom>
          <a:solidFill>
            <a:srgbClr val="FCF6FA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8" name="ïṡ1íde"/>
          <p:cNvSpPr/>
          <p:nvPr/>
        </p:nvSpPr>
        <p:spPr bwMode="auto">
          <a:xfrm>
            <a:off x="4190365" y="3571875"/>
            <a:ext cx="666115" cy="827405"/>
          </a:xfrm>
          <a:custGeom>
            <a:avLst/>
            <a:gdLst>
              <a:gd name="T0" fmla="*/ 2945 w 3440"/>
              <a:gd name="T1" fmla="*/ 0 h 4277"/>
              <a:gd name="T2" fmla="*/ 2945 w 3440"/>
              <a:gd name="T3" fmla="*/ 0 h 4277"/>
              <a:gd name="T4" fmla="*/ 1703 w 3440"/>
              <a:gd name="T5" fmla="*/ 538 h 4277"/>
              <a:gd name="T6" fmla="*/ 1003 w 3440"/>
              <a:gd name="T7" fmla="*/ 2290 h 4277"/>
              <a:gd name="T8" fmla="*/ 454 w 3440"/>
              <a:gd name="T9" fmla="*/ 1975 h 4277"/>
              <a:gd name="T10" fmla="*/ 0 w 3440"/>
              <a:gd name="T11" fmla="*/ 2683 h 4277"/>
              <a:gd name="T12" fmla="*/ 1074 w 3440"/>
              <a:gd name="T13" fmla="*/ 3257 h 4277"/>
              <a:gd name="T14" fmla="*/ 1269 w 3440"/>
              <a:gd name="T15" fmla="*/ 3146 h 4277"/>
              <a:gd name="T16" fmla="*/ 2062 w 3440"/>
              <a:gd name="T17" fmla="*/ 2182 h 4277"/>
              <a:gd name="T18" fmla="*/ 2062 w 3440"/>
              <a:gd name="T19" fmla="*/ 4276 h 4277"/>
              <a:gd name="T20" fmla="*/ 3439 w 3440"/>
              <a:gd name="T21" fmla="*/ 4276 h 4277"/>
              <a:gd name="T22" fmla="*/ 3439 w 3440"/>
              <a:gd name="T23" fmla="*/ 1975 h 4277"/>
              <a:gd name="T24" fmla="*/ 2945 w 3440"/>
              <a:gd name="T25" fmla="*/ 0 h 4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0" h="4277">
                <a:moveTo>
                  <a:pt x="2945" y="0"/>
                </a:moveTo>
                <a:lnTo>
                  <a:pt x="2945" y="0"/>
                </a:lnTo>
                <a:cubicBezTo>
                  <a:pt x="1703" y="538"/>
                  <a:pt x="1703" y="538"/>
                  <a:pt x="1703" y="538"/>
                </a:cubicBezTo>
                <a:cubicBezTo>
                  <a:pt x="1003" y="2290"/>
                  <a:pt x="1003" y="2290"/>
                  <a:pt x="1003" y="2290"/>
                </a:cubicBezTo>
                <a:cubicBezTo>
                  <a:pt x="454" y="1975"/>
                  <a:pt x="454" y="1975"/>
                  <a:pt x="454" y="1975"/>
                </a:cubicBezTo>
                <a:cubicBezTo>
                  <a:pt x="0" y="2683"/>
                  <a:pt x="0" y="2683"/>
                  <a:pt x="0" y="2683"/>
                </a:cubicBezTo>
                <a:cubicBezTo>
                  <a:pt x="0" y="2683"/>
                  <a:pt x="1027" y="3257"/>
                  <a:pt x="1074" y="3257"/>
                </a:cubicBezTo>
                <a:cubicBezTo>
                  <a:pt x="1122" y="3257"/>
                  <a:pt x="1122" y="3281"/>
                  <a:pt x="1269" y="3146"/>
                </a:cubicBezTo>
                <a:cubicBezTo>
                  <a:pt x="1413" y="3006"/>
                  <a:pt x="2062" y="2182"/>
                  <a:pt x="2062" y="2182"/>
                </a:cubicBezTo>
                <a:cubicBezTo>
                  <a:pt x="2062" y="4276"/>
                  <a:pt x="2062" y="4276"/>
                  <a:pt x="2062" y="4276"/>
                </a:cubicBezTo>
                <a:cubicBezTo>
                  <a:pt x="3439" y="4276"/>
                  <a:pt x="3439" y="4276"/>
                  <a:pt x="3439" y="4276"/>
                </a:cubicBezTo>
                <a:cubicBezTo>
                  <a:pt x="3439" y="1975"/>
                  <a:pt x="3439" y="1975"/>
                  <a:pt x="3439" y="1975"/>
                </a:cubicBezTo>
                <a:cubicBezTo>
                  <a:pt x="2945" y="0"/>
                  <a:pt x="2945" y="0"/>
                  <a:pt x="2945" y="0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9" name="îşḷîḑê"/>
          <p:cNvSpPr/>
          <p:nvPr/>
        </p:nvSpPr>
        <p:spPr bwMode="auto">
          <a:xfrm>
            <a:off x="4761230" y="3565525"/>
            <a:ext cx="94615" cy="387985"/>
          </a:xfrm>
          <a:custGeom>
            <a:avLst/>
            <a:gdLst>
              <a:gd name="T0" fmla="*/ 0 w 495"/>
              <a:gd name="T1" fmla="*/ 0 h 2007"/>
              <a:gd name="T2" fmla="*/ 478 w 495"/>
              <a:gd name="T3" fmla="*/ 314 h 2007"/>
              <a:gd name="T4" fmla="*/ 494 w 495"/>
              <a:gd name="T5" fmla="*/ 2006 h 2007"/>
              <a:gd name="T6" fmla="*/ 0 w 495"/>
              <a:gd name="T7" fmla="*/ 31 h 2007"/>
              <a:gd name="T8" fmla="*/ 0 w 495"/>
              <a:gd name="T9" fmla="*/ 0 h 2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5" h="2007">
                <a:moveTo>
                  <a:pt x="0" y="0"/>
                </a:moveTo>
                <a:lnTo>
                  <a:pt x="478" y="314"/>
                </a:lnTo>
                <a:lnTo>
                  <a:pt x="494" y="2006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E8E7E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0" name="ï$1îḑe"/>
          <p:cNvSpPr/>
          <p:nvPr/>
        </p:nvSpPr>
        <p:spPr bwMode="auto">
          <a:xfrm>
            <a:off x="4761230" y="3565525"/>
            <a:ext cx="94615" cy="387985"/>
          </a:xfrm>
          <a:custGeom>
            <a:avLst/>
            <a:gdLst>
              <a:gd name="T0" fmla="*/ 0 w 495"/>
              <a:gd name="T1" fmla="*/ 0 h 2007"/>
              <a:gd name="T2" fmla="*/ 478 w 495"/>
              <a:gd name="T3" fmla="*/ 314 h 2007"/>
              <a:gd name="T4" fmla="*/ 494 w 495"/>
              <a:gd name="T5" fmla="*/ 2006 h 2007"/>
              <a:gd name="T6" fmla="*/ 0 w 495"/>
              <a:gd name="T7" fmla="*/ 31 h 2007"/>
              <a:gd name="T8" fmla="*/ 0 w 495"/>
              <a:gd name="T9" fmla="*/ 0 h 2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5" h="2007">
                <a:moveTo>
                  <a:pt x="0" y="0"/>
                </a:moveTo>
                <a:lnTo>
                  <a:pt x="478" y="314"/>
                </a:lnTo>
                <a:lnTo>
                  <a:pt x="494" y="2006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E8E7E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1" name="ï$lïďê"/>
          <p:cNvSpPr/>
          <p:nvPr/>
        </p:nvSpPr>
        <p:spPr bwMode="auto">
          <a:xfrm>
            <a:off x="4852035" y="3568065"/>
            <a:ext cx="100330" cy="384810"/>
          </a:xfrm>
          <a:custGeom>
            <a:avLst/>
            <a:gdLst>
              <a:gd name="T0" fmla="*/ 521 w 522"/>
              <a:gd name="T1" fmla="*/ 0 h 1995"/>
              <a:gd name="T2" fmla="*/ 0 w 522"/>
              <a:gd name="T3" fmla="*/ 294 h 1995"/>
              <a:gd name="T4" fmla="*/ 28 w 522"/>
              <a:gd name="T5" fmla="*/ 1994 h 1995"/>
              <a:gd name="T6" fmla="*/ 521 w 522"/>
              <a:gd name="T7" fmla="*/ 19 h 1995"/>
              <a:gd name="T8" fmla="*/ 521 w 522"/>
              <a:gd name="T9" fmla="*/ 0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2" h="1995">
                <a:moveTo>
                  <a:pt x="521" y="0"/>
                </a:moveTo>
                <a:lnTo>
                  <a:pt x="0" y="294"/>
                </a:lnTo>
                <a:lnTo>
                  <a:pt x="28" y="1994"/>
                </a:lnTo>
                <a:lnTo>
                  <a:pt x="521" y="19"/>
                </a:lnTo>
                <a:lnTo>
                  <a:pt x="521" y="0"/>
                </a:lnTo>
              </a:path>
            </a:pathLst>
          </a:custGeom>
          <a:solidFill>
            <a:srgbClr val="F3F3F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2" name="ïşḻiḋê"/>
          <p:cNvSpPr/>
          <p:nvPr/>
        </p:nvSpPr>
        <p:spPr bwMode="auto">
          <a:xfrm>
            <a:off x="4852035" y="3568065"/>
            <a:ext cx="100330" cy="384810"/>
          </a:xfrm>
          <a:custGeom>
            <a:avLst/>
            <a:gdLst>
              <a:gd name="T0" fmla="*/ 521 w 522"/>
              <a:gd name="T1" fmla="*/ 0 h 1995"/>
              <a:gd name="T2" fmla="*/ 0 w 522"/>
              <a:gd name="T3" fmla="*/ 294 h 1995"/>
              <a:gd name="T4" fmla="*/ 28 w 522"/>
              <a:gd name="T5" fmla="*/ 1994 h 1995"/>
              <a:gd name="T6" fmla="*/ 521 w 522"/>
              <a:gd name="T7" fmla="*/ 19 h 1995"/>
              <a:gd name="T8" fmla="*/ 521 w 522"/>
              <a:gd name="T9" fmla="*/ 0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2" h="1995">
                <a:moveTo>
                  <a:pt x="521" y="0"/>
                </a:moveTo>
                <a:lnTo>
                  <a:pt x="0" y="294"/>
                </a:lnTo>
                <a:lnTo>
                  <a:pt x="28" y="1994"/>
                </a:lnTo>
                <a:lnTo>
                  <a:pt x="521" y="19"/>
                </a:lnTo>
                <a:lnTo>
                  <a:pt x="521" y="0"/>
                </a:lnTo>
              </a:path>
            </a:pathLst>
          </a:custGeom>
          <a:solidFill>
            <a:srgbClr val="F3F3F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3" name="ïśliḑê"/>
          <p:cNvSpPr/>
          <p:nvPr/>
        </p:nvSpPr>
        <p:spPr bwMode="auto">
          <a:xfrm>
            <a:off x="4852035" y="3625215"/>
            <a:ext cx="0" cy="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E3D0B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4" name="iŝḻïḍé"/>
          <p:cNvSpPr/>
          <p:nvPr/>
        </p:nvSpPr>
        <p:spPr bwMode="auto">
          <a:xfrm>
            <a:off x="4852035" y="3625215"/>
            <a:ext cx="0" cy="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E3D0B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5" name="ísḻidè"/>
          <p:cNvSpPr/>
          <p:nvPr/>
        </p:nvSpPr>
        <p:spPr bwMode="auto">
          <a:xfrm>
            <a:off x="4783455" y="3661410"/>
            <a:ext cx="72390" cy="292100"/>
          </a:xfrm>
          <a:custGeom>
            <a:avLst/>
            <a:gdLst>
              <a:gd name="T0" fmla="*/ 0 w 380"/>
              <a:gd name="T1" fmla="*/ 0 h 1513"/>
              <a:gd name="T2" fmla="*/ 0 w 380"/>
              <a:gd name="T3" fmla="*/ 0 h 1513"/>
              <a:gd name="T4" fmla="*/ 379 w 380"/>
              <a:gd name="T5" fmla="*/ 1512 h 1513"/>
              <a:gd name="T6" fmla="*/ 0 w 380"/>
              <a:gd name="T7" fmla="*/ 0 h 1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0" h="1513">
                <a:moveTo>
                  <a:pt x="0" y="0"/>
                </a:moveTo>
                <a:lnTo>
                  <a:pt x="0" y="0"/>
                </a:lnTo>
                <a:lnTo>
                  <a:pt x="379" y="1512"/>
                </a:lnTo>
                <a:lnTo>
                  <a:pt x="0" y="0"/>
                </a:lnTo>
              </a:path>
            </a:pathLst>
          </a:custGeom>
          <a:solidFill>
            <a:srgbClr val="7B839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6" name="íŝḷídê"/>
          <p:cNvSpPr/>
          <p:nvPr/>
        </p:nvSpPr>
        <p:spPr bwMode="auto">
          <a:xfrm>
            <a:off x="4783455" y="3661410"/>
            <a:ext cx="72390" cy="292100"/>
          </a:xfrm>
          <a:custGeom>
            <a:avLst/>
            <a:gdLst>
              <a:gd name="T0" fmla="*/ 0 w 380"/>
              <a:gd name="T1" fmla="*/ 0 h 1513"/>
              <a:gd name="T2" fmla="*/ 0 w 380"/>
              <a:gd name="T3" fmla="*/ 0 h 1513"/>
              <a:gd name="T4" fmla="*/ 379 w 380"/>
              <a:gd name="T5" fmla="*/ 1512 h 1513"/>
              <a:gd name="T6" fmla="*/ 0 w 380"/>
              <a:gd name="T7" fmla="*/ 0 h 1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0" h="1513">
                <a:moveTo>
                  <a:pt x="0" y="0"/>
                </a:moveTo>
                <a:lnTo>
                  <a:pt x="0" y="0"/>
                </a:lnTo>
                <a:lnTo>
                  <a:pt x="379" y="1512"/>
                </a:lnTo>
                <a:lnTo>
                  <a:pt x="0" y="0"/>
                </a:lnTo>
              </a:path>
            </a:pathLst>
          </a:custGeom>
          <a:solidFill>
            <a:srgbClr val="7B839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7" name="îSľiḑe"/>
          <p:cNvSpPr/>
          <p:nvPr/>
        </p:nvSpPr>
        <p:spPr bwMode="auto">
          <a:xfrm>
            <a:off x="4783455" y="3625215"/>
            <a:ext cx="72390" cy="328930"/>
          </a:xfrm>
          <a:custGeom>
            <a:avLst/>
            <a:gdLst>
              <a:gd name="T0" fmla="*/ 351 w 380"/>
              <a:gd name="T1" fmla="*/ 0 h 1701"/>
              <a:gd name="T2" fmla="*/ 0 w 380"/>
              <a:gd name="T3" fmla="*/ 188 h 1701"/>
              <a:gd name="T4" fmla="*/ 379 w 380"/>
              <a:gd name="T5" fmla="*/ 1700 h 1701"/>
              <a:gd name="T6" fmla="*/ 351 w 380"/>
              <a:gd name="T7" fmla="*/ 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0" h="1701">
                <a:moveTo>
                  <a:pt x="351" y="0"/>
                </a:moveTo>
                <a:lnTo>
                  <a:pt x="0" y="188"/>
                </a:lnTo>
                <a:lnTo>
                  <a:pt x="379" y="1700"/>
                </a:lnTo>
                <a:lnTo>
                  <a:pt x="351" y="0"/>
                </a:lnTo>
              </a:path>
            </a:pathLst>
          </a:custGeom>
          <a:solidFill>
            <a:srgbClr val="D7D7D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8" name="iṥḷïḓè"/>
          <p:cNvSpPr/>
          <p:nvPr/>
        </p:nvSpPr>
        <p:spPr bwMode="auto">
          <a:xfrm>
            <a:off x="4783455" y="3625215"/>
            <a:ext cx="72390" cy="328930"/>
          </a:xfrm>
          <a:custGeom>
            <a:avLst/>
            <a:gdLst>
              <a:gd name="T0" fmla="*/ 351 w 380"/>
              <a:gd name="T1" fmla="*/ 0 h 1701"/>
              <a:gd name="T2" fmla="*/ 0 w 380"/>
              <a:gd name="T3" fmla="*/ 188 h 1701"/>
              <a:gd name="T4" fmla="*/ 379 w 380"/>
              <a:gd name="T5" fmla="*/ 1700 h 1701"/>
              <a:gd name="T6" fmla="*/ 351 w 380"/>
              <a:gd name="T7" fmla="*/ 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0" h="1701">
                <a:moveTo>
                  <a:pt x="351" y="0"/>
                </a:moveTo>
                <a:lnTo>
                  <a:pt x="0" y="188"/>
                </a:lnTo>
                <a:lnTo>
                  <a:pt x="379" y="1700"/>
                </a:lnTo>
                <a:lnTo>
                  <a:pt x="351" y="0"/>
                </a:lnTo>
              </a:path>
            </a:pathLst>
          </a:custGeom>
          <a:solidFill>
            <a:srgbClr val="D7D7D8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9" name="îṧļiḑê"/>
          <p:cNvSpPr/>
          <p:nvPr/>
        </p:nvSpPr>
        <p:spPr bwMode="auto">
          <a:xfrm>
            <a:off x="4857115" y="3655060"/>
            <a:ext cx="74295" cy="297815"/>
          </a:xfrm>
          <a:custGeom>
            <a:avLst/>
            <a:gdLst>
              <a:gd name="T0" fmla="*/ 386 w 387"/>
              <a:gd name="T1" fmla="*/ 0 h 1545"/>
              <a:gd name="T2" fmla="*/ 0 w 387"/>
              <a:gd name="T3" fmla="*/ 1544 h 1545"/>
              <a:gd name="T4" fmla="*/ 386 w 387"/>
              <a:gd name="T5" fmla="*/ 0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7" h="1545">
                <a:moveTo>
                  <a:pt x="386" y="0"/>
                </a:moveTo>
                <a:lnTo>
                  <a:pt x="0" y="1544"/>
                </a:lnTo>
                <a:lnTo>
                  <a:pt x="386" y="0"/>
                </a:lnTo>
              </a:path>
            </a:pathLst>
          </a:custGeom>
          <a:solidFill>
            <a:srgbClr val="8796AF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0" name="í$ḷîḑê"/>
          <p:cNvSpPr/>
          <p:nvPr/>
        </p:nvSpPr>
        <p:spPr bwMode="auto">
          <a:xfrm>
            <a:off x="4857115" y="3655060"/>
            <a:ext cx="74295" cy="297815"/>
          </a:xfrm>
          <a:custGeom>
            <a:avLst/>
            <a:gdLst>
              <a:gd name="T0" fmla="*/ 386 w 387"/>
              <a:gd name="T1" fmla="*/ 0 h 1545"/>
              <a:gd name="T2" fmla="*/ 0 w 387"/>
              <a:gd name="T3" fmla="*/ 1544 h 1545"/>
              <a:gd name="T4" fmla="*/ 386 w 387"/>
              <a:gd name="T5" fmla="*/ 0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7" h="1545">
                <a:moveTo>
                  <a:pt x="386" y="0"/>
                </a:moveTo>
                <a:lnTo>
                  <a:pt x="0" y="1544"/>
                </a:lnTo>
                <a:lnTo>
                  <a:pt x="386" y="0"/>
                </a:lnTo>
              </a:path>
            </a:pathLst>
          </a:custGeom>
          <a:solidFill>
            <a:srgbClr val="8796AF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1" name="iṣḻîḑé"/>
          <p:cNvSpPr/>
          <p:nvPr/>
        </p:nvSpPr>
        <p:spPr bwMode="auto">
          <a:xfrm>
            <a:off x="4852035" y="3625215"/>
            <a:ext cx="79375" cy="328930"/>
          </a:xfrm>
          <a:custGeom>
            <a:avLst/>
            <a:gdLst>
              <a:gd name="T0" fmla="*/ 0 w 415"/>
              <a:gd name="T1" fmla="*/ 0 h 1701"/>
              <a:gd name="T2" fmla="*/ 0 w 415"/>
              <a:gd name="T3" fmla="*/ 0 h 1701"/>
              <a:gd name="T4" fmla="*/ 28 w 415"/>
              <a:gd name="T5" fmla="*/ 1700 h 1701"/>
              <a:gd name="T6" fmla="*/ 414 w 415"/>
              <a:gd name="T7" fmla="*/ 156 h 1701"/>
              <a:gd name="T8" fmla="*/ 0 w 415"/>
              <a:gd name="T9" fmla="*/ 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5" h="1701">
                <a:moveTo>
                  <a:pt x="0" y="0"/>
                </a:moveTo>
                <a:lnTo>
                  <a:pt x="0" y="0"/>
                </a:lnTo>
                <a:lnTo>
                  <a:pt x="28" y="1700"/>
                </a:lnTo>
                <a:lnTo>
                  <a:pt x="414" y="156"/>
                </a:lnTo>
                <a:lnTo>
                  <a:pt x="0" y="0"/>
                </a:lnTo>
              </a:path>
            </a:pathLst>
          </a:custGeom>
          <a:solidFill>
            <a:srgbClr val="DDDCDD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2" name="iŝlíḓé"/>
          <p:cNvSpPr/>
          <p:nvPr/>
        </p:nvSpPr>
        <p:spPr bwMode="auto">
          <a:xfrm>
            <a:off x="4852035" y="3625215"/>
            <a:ext cx="79375" cy="328930"/>
          </a:xfrm>
          <a:custGeom>
            <a:avLst/>
            <a:gdLst>
              <a:gd name="T0" fmla="*/ 0 w 415"/>
              <a:gd name="T1" fmla="*/ 0 h 1701"/>
              <a:gd name="T2" fmla="*/ 0 w 415"/>
              <a:gd name="T3" fmla="*/ 0 h 1701"/>
              <a:gd name="T4" fmla="*/ 28 w 415"/>
              <a:gd name="T5" fmla="*/ 1700 h 1701"/>
              <a:gd name="T6" fmla="*/ 414 w 415"/>
              <a:gd name="T7" fmla="*/ 156 h 1701"/>
              <a:gd name="T8" fmla="*/ 0 w 415"/>
              <a:gd name="T9" fmla="*/ 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5" h="1701">
                <a:moveTo>
                  <a:pt x="0" y="0"/>
                </a:moveTo>
                <a:lnTo>
                  <a:pt x="0" y="0"/>
                </a:lnTo>
                <a:lnTo>
                  <a:pt x="28" y="1700"/>
                </a:lnTo>
                <a:lnTo>
                  <a:pt x="414" y="156"/>
                </a:lnTo>
                <a:lnTo>
                  <a:pt x="0" y="0"/>
                </a:lnTo>
              </a:path>
            </a:pathLst>
          </a:custGeom>
          <a:solidFill>
            <a:srgbClr val="DDDCDD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3" name="íş1ïḑê"/>
          <p:cNvSpPr/>
          <p:nvPr/>
        </p:nvSpPr>
        <p:spPr bwMode="auto">
          <a:xfrm>
            <a:off x="4817745" y="3625215"/>
            <a:ext cx="38735" cy="328930"/>
          </a:xfrm>
          <a:custGeom>
            <a:avLst/>
            <a:gdLst>
              <a:gd name="T0" fmla="*/ 203 w 204"/>
              <a:gd name="T1" fmla="*/ 1700 h 1701"/>
              <a:gd name="T2" fmla="*/ 175 w 204"/>
              <a:gd name="T3" fmla="*/ 339 h 1701"/>
              <a:gd name="T4" fmla="*/ 175 w 204"/>
              <a:gd name="T5" fmla="*/ 0 h 1701"/>
              <a:gd name="T6" fmla="*/ 0 w 204"/>
              <a:gd name="T7" fmla="*/ 96 h 1701"/>
              <a:gd name="T8" fmla="*/ 107 w 204"/>
              <a:gd name="T9" fmla="*/ 247 h 1701"/>
              <a:gd name="T10" fmla="*/ 24 w 204"/>
              <a:gd name="T11" fmla="*/ 1031 h 1701"/>
              <a:gd name="T12" fmla="*/ 203 w 204"/>
              <a:gd name="T13" fmla="*/ 170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" h="1701">
                <a:moveTo>
                  <a:pt x="203" y="1700"/>
                </a:moveTo>
                <a:lnTo>
                  <a:pt x="175" y="339"/>
                </a:lnTo>
                <a:lnTo>
                  <a:pt x="175" y="0"/>
                </a:lnTo>
                <a:lnTo>
                  <a:pt x="0" y="96"/>
                </a:lnTo>
                <a:lnTo>
                  <a:pt x="107" y="247"/>
                </a:lnTo>
                <a:lnTo>
                  <a:pt x="24" y="1031"/>
                </a:lnTo>
                <a:lnTo>
                  <a:pt x="203" y="170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4" name="ïṩľîḑè"/>
          <p:cNvSpPr/>
          <p:nvPr/>
        </p:nvSpPr>
        <p:spPr bwMode="auto">
          <a:xfrm>
            <a:off x="4852035" y="3625215"/>
            <a:ext cx="36830" cy="328930"/>
          </a:xfrm>
          <a:custGeom>
            <a:avLst/>
            <a:gdLst>
              <a:gd name="T0" fmla="*/ 28 w 196"/>
              <a:gd name="T1" fmla="*/ 1700 h 1701"/>
              <a:gd name="T2" fmla="*/ 0 w 196"/>
              <a:gd name="T3" fmla="*/ 339 h 1701"/>
              <a:gd name="T4" fmla="*/ 0 w 196"/>
              <a:gd name="T5" fmla="*/ 0 h 1701"/>
              <a:gd name="T6" fmla="*/ 180 w 196"/>
              <a:gd name="T7" fmla="*/ 96 h 1701"/>
              <a:gd name="T8" fmla="*/ 68 w 196"/>
              <a:gd name="T9" fmla="*/ 247 h 1701"/>
              <a:gd name="T10" fmla="*/ 195 w 196"/>
              <a:gd name="T11" fmla="*/ 1059 h 1701"/>
              <a:gd name="T12" fmla="*/ 28 w 196"/>
              <a:gd name="T13" fmla="*/ 170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6" h="1701">
                <a:moveTo>
                  <a:pt x="28" y="1700"/>
                </a:moveTo>
                <a:lnTo>
                  <a:pt x="0" y="339"/>
                </a:lnTo>
                <a:lnTo>
                  <a:pt x="0" y="0"/>
                </a:lnTo>
                <a:lnTo>
                  <a:pt x="180" y="96"/>
                </a:lnTo>
                <a:lnTo>
                  <a:pt x="68" y="247"/>
                </a:lnTo>
                <a:lnTo>
                  <a:pt x="195" y="1059"/>
                </a:lnTo>
                <a:lnTo>
                  <a:pt x="28" y="1700"/>
                </a:ln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5" name="îś1ïďê"/>
          <p:cNvSpPr/>
          <p:nvPr/>
        </p:nvSpPr>
        <p:spPr bwMode="auto">
          <a:xfrm>
            <a:off x="4822190" y="3625215"/>
            <a:ext cx="34290" cy="328930"/>
          </a:xfrm>
          <a:custGeom>
            <a:avLst/>
            <a:gdLst>
              <a:gd name="T0" fmla="*/ 179 w 180"/>
              <a:gd name="T1" fmla="*/ 1680 h 1701"/>
              <a:gd name="T2" fmla="*/ 179 w 180"/>
              <a:gd name="T3" fmla="*/ 1700 h 1701"/>
              <a:gd name="T4" fmla="*/ 0 w 180"/>
              <a:gd name="T5" fmla="*/ 1031 h 1701"/>
              <a:gd name="T6" fmla="*/ 151 w 180"/>
              <a:gd name="T7" fmla="*/ 0 h 1701"/>
              <a:gd name="T8" fmla="*/ 179 w 180"/>
              <a:gd name="T9" fmla="*/ 168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1701">
                <a:moveTo>
                  <a:pt x="179" y="1680"/>
                </a:moveTo>
                <a:lnTo>
                  <a:pt x="179" y="1700"/>
                </a:lnTo>
                <a:lnTo>
                  <a:pt x="0" y="1031"/>
                </a:lnTo>
                <a:lnTo>
                  <a:pt x="151" y="0"/>
                </a:lnTo>
                <a:lnTo>
                  <a:pt x="179" y="168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6" name="işļîdê"/>
          <p:cNvSpPr/>
          <p:nvPr/>
        </p:nvSpPr>
        <p:spPr bwMode="auto">
          <a:xfrm>
            <a:off x="4666615" y="3565525"/>
            <a:ext cx="189865" cy="387985"/>
          </a:xfrm>
          <a:custGeom>
            <a:avLst/>
            <a:gdLst>
              <a:gd name="T0" fmla="*/ 489 w 984"/>
              <a:gd name="T1" fmla="*/ 0 h 2007"/>
              <a:gd name="T2" fmla="*/ 0 w 984"/>
              <a:gd name="T3" fmla="*/ 227 h 2007"/>
              <a:gd name="T4" fmla="*/ 294 w 984"/>
              <a:gd name="T5" fmla="*/ 537 h 2007"/>
              <a:gd name="T6" fmla="*/ 159 w 984"/>
              <a:gd name="T7" fmla="*/ 804 h 2007"/>
              <a:gd name="T8" fmla="*/ 983 w 984"/>
              <a:gd name="T9" fmla="*/ 2006 h 2007"/>
              <a:gd name="T10" fmla="*/ 489 w 984"/>
              <a:gd name="T11" fmla="*/ 0 h 2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4" h="2007">
                <a:moveTo>
                  <a:pt x="489" y="0"/>
                </a:moveTo>
                <a:lnTo>
                  <a:pt x="0" y="227"/>
                </a:lnTo>
                <a:lnTo>
                  <a:pt x="294" y="537"/>
                </a:lnTo>
                <a:lnTo>
                  <a:pt x="159" y="804"/>
                </a:lnTo>
                <a:lnTo>
                  <a:pt x="983" y="2006"/>
                </a:lnTo>
                <a:lnTo>
                  <a:pt x="489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7" name="iṥ1íḓe"/>
          <p:cNvSpPr/>
          <p:nvPr/>
        </p:nvSpPr>
        <p:spPr bwMode="auto">
          <a:xfrm>
            <a:off x="4855210" y="3568065"/>
            <a:ext cx="190500" cy="384810"/>
          </a:xfrm>
          <a:custGeom>
            <a:avLst/>
            <a:gdLst>
              <a:gd name="T0" fmla="*/ 501 w 989"/>
              <a:gd name="T1" fmla="*/ 0 h 1995"/>
              <a:gd name="T2" fmla="*/ 988 w 989"/>
              <a:gd name="T3" fmla="*/ 207 h 1995"/>
              <a:gd name="T4" fmla="*/ 684 w 989"/>
              <a:gd name="T5" fmla="*/ 525 h 1995"/>
              <a:gd name="T6" fmla="*/ 824 w 989"/>
              <a:gd name="T7" fmla="*/ 792 h 1995"/>
              <a:gd name="T8" fmla="*/ 0 w 989"/>
              <a:gd name="T9" fmla="*/ 1994 h 1995"/>
              <a:gd name="T10" fmla="*/ 501 w 989"/>
              <a:gd name="T11" fmla="*/ 0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9" h="1995">
                <a:moveTo>
                  <a:pt x="501" y="0"/>
                </a:moveTo>
                <a:lnTo>
                  <a:pt x="988" y="207"/>
                </a:lnTo>
                <a:lnTo>
                  <a:pt x="684" y="525"/>
                </a:lnTo>
                <a:lnTo>
                  <a:pt x="824" y="792"/>
                </a:lnTo>
                <a:lnTo>
                  <a:pt x="0" y="1994"/>
                </a:lnTo>
                <a:lnTo>
                  <a:pt x="501" y="0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8" name="iś1ïḓé"/>
          <p:cNvSpPr/>
          <p:nvPr/>
        </p:nvSpPr>
        <p:spPr bwMode="auto">
          <a:xfrm>
            <a:off x="4638675" y="4191635"/>
            <a:ext cx="118110" cy="27940"/>
          </a:xfrm>
          <a:custGeom>
            <a:avLst/>
            <a:gdLst>
              <a:gd name="T0" fmla="*/ 613 w 614"/>
              <a:gd name="T1" fmla="*/ 147 h 148"/>
              <a:gd name="T2" fmla="*/ 0 w 614"/>
              <a:gd name="T3" fmla="*/ 147 h 148"/>
              <a:gd name="T4" fmla="*/ 0 w 614"/>
              <a:gd name="T5" fmla="*/ 0 h 148"/>
              <a:gd name="T6" fmla="*/ 613 w 614"/>
              <a:gd name="T7" fmla="*/ 0 h 148"/>
              <a:gd name="T8" fmla="*/ 613 w 614"/>
              <a:gd name="T9" fmla="*/ 14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4" h="148">
                <a:moveTo>
                  <a:pt x="613" y="147"/>
                </a:moveTo>
                <a:lnTo>
                  <a:pt x="0" y="147"/>
                </a:lnTo>
                <a:lnTo>
                  <a:pt x="0" y="0"/>
                </a:lnTo>
                <a:lnTo>
                  <a:pt x="613" y="0"/>
                </a:lnTo>
                <a:lnTo>
                  <a:pt x="613" y="14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9" name="ïṥļïḓe"/>
          <p:cNvSpPr/>
          <p:nvPr/>
        </p:nvSpPr>
        <p:spPr bwMode="auto">
          <a:xfrm>
            <a:off x="4957445" y="4191635"/>
            <a:ext cx="118110" cy="27940"/>
          </a:xfrm>
          <a:custGeom>
            <a:avLst/>
            <a:gdLst>
              <a:gd name="T0" fmla="*/ 613 w 614"/>
              <a:gd name="T1" fmla="*/ 147 h 148"/>
              <a:gd name="T2" fmla="*/ 0 w 614"/>
              <a:gd name="T3" fmla="*/ 147 h 148"/>
              <a:gd name="T4" fmla="*/ 0 w 614"/>
              <a:gd name="T5" fmla="*/ 0 h 148"/>
              <a:gd name="T6" fmla="*/ 613 w 614"/>
              <a:gd name="T7" fmla="*/ 0 h 148"/>
              <a:gd name="T8" fmla="*/ 613 w 614"/>
              <a:gd name="T9" fmla="*/ 14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4" h="148">
                <a:moveTo>
                  <a:pt x="613" y="147"/>
                </a:moveTo>
                <a:lnTo>
                  <a:pt x="0" y="147"/>
                </a:lnTo>
                <a:lnTo>
                  <a:pt x="0" y="0"/>
                </a:lnTo>
                <a:lnTo>
                  <a:pt x="613" y="0"/>
                </a:lnTo>
                <a:lnTo>
                  <a:pt x="613" y="14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5" name="组合 14"/>
          <p:cNvGrpSpPr/>
          <p:nvPr/>
        </p:nvGrpSpPr>
        <p:grpSpPr>
          <a:xfrm>
            <a:off x="4173855" y="4188460"/>
            <a:ext cx="1372870" cy="551180"/>
            <a:chOff x="6851" y="6671"/>
            <a:chExt cx="1595" cy="640"/>
          </a:xfrm>
        </p:grpSpPr>
        <p:sp>
          <p:nvSpPr>
            <p:cNvPr id="100" name="íṥ1îďè"/>
            <p:cNvSpPr/>
            <p:nvPr/>
          </p:nvSpPr>
          <p:spPr bwMode="auto">
            <a:xfrm>
              <a:off x="6851" y="6680"/>
              <a:ext cx="1006" cy="625"/>
            </a:xfrm>
            <a:custGeom>
              <a:avLst/>
              <a:gdLst>
                <a:gd name="T0" fmla="*/ 1027 w 3297"/>
                <a:gd name="T1" fmla="*/ 0 h 2055"/>
                <a:gd name="T2" fmla="*/ 1027 w 3297"/>
                <a:gd name="T3" fmla="*/ 0 h 2055"/>
                <a:gd name="T4" fmla="*/ 1779 w 3297"/>
                <a:gd name="T5" fmla="*/ 330 h 2055"/>
                <a:gd name="T6" fmla="*/ 2086 w 3297"/>
                <a:gd name="T7" fmla="*/ 203 h 2055"/>
                <a:gd name="T8" fmla="*/ 2512 w 3297"/>
                <a:gd name="T9" fmla="*/ 629 h 2055"/>
                <a:gd name="T10" fmla="*/ 2512 w 3297"/>
                <a:gd name="T11" fmla="*/ 669 h 2055"/>
                <a:gd name="T12" fmla="*/ 2603 w 3297"/>
                <a:gd name="T13" fmla="*/ 664 h 2055"/>
                <a:gd name="T14" fmla="*/ 3296 w 3297"/>
                <a:gd name="T15" fmla="*/ 1357 h 2055"/>
                <a:gd name="T16" fmla="*/ 2603 w 3297"/>
                <a:gd name="T17" fmla="*/ 2054 h 2055"/>
                <a:gd name="T18" fmla="*/ 1027 w 3297"/>
                <a:gd name="T19" fmla="*/ 2054 h 2055"/>
                <a:gd name="T20" fmla="*/ 0 w 3297"/>
                <a:gd name="T21" fmla="*/ 1027 h 2055"/>
                <a:gd name="T22" fmla="*/ 1027 w 3297"/>
                <a:gd name="T23" fmla="*/ 0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7" h="2055">
                  <a:moveTo>
                    <a:pt x="1027" y="0"/>
                  </a:moveTo>
                  <a:lnTo>
                    <a:pt x="1027" y="0"/>
                  </a:lnTo>
                  <a:cubicBezTo>
                    <a:pt x="1321" y="0"/>
                    <a:pt x="1592" y="127"/>
                    <a:pt x="1779" y="330"/>
                  </a:cubicBezTo>
                  <a:cubicBezTo>
                    <a:pt x="1855" y="250"/>
                    <a:pt x="1966" y="203"/>
                    <a:pt x="2086" y="203"/>
                  </a:cubicBezTo>
                  <a:cubicBezTo>
                    <a:pt x="2320" y="203"/>
                    <a:pt x="2512" y="394"/>
                    <a:pt x="2512" y="629"/>
                  </a:cubicBezTo>
                  <a:cubicBezTo>
                    <a:pt x="2512" y="645"/>
                    <a:pt x="2512" y="657"/>
                    <a:pt x="2512" y="669"/>
                  </a:cubicBezTo>
                  <a:cubicBezTo>
                    <a:pt x="2540" y="664"/>
                    <a:pt x="2571" y="664"/>
                    <a:pt x="2603" y="664"/>
                  </a:cubicBezTo>
                  <a:cubicBezTo>
                    <a:pt x="2985" y="664"/>
                    <a:pt x="3296" y="975"/>
                    <a:pt x="3296" y="1357"/>
                  </a:cubicBezTo>
                  <a:cubicBezTo>
                    <a:pt x="3296" y="1743"/>
                    <a:pt x="2985" y="2054"/>
                    <a:pt x="2603" y="2054"/>
                  </a:cubicBezTo>
                  <a:cubicBezTo>
                    <a:pt x="1027" y="2054"/>
                    <a:pt x="1027" y="2054"/>
                    <a:pt x="1027" y="2054"/>
                  </a:cubicBezTo>
                  <a:cubicBezTo>
                    <a:pt x="458" y="2054"/>
                    <a:pt x="0" y="1592"/>
                    <a:pt x="0" y="1027"/>
                  </a:cubicBezTo>
                  <a:cubicBezTo>
                    <a:pt x="0" y="462"/>
                    <a:pt x="458" y="0"/>
                    <a:pt x="1027" y="0"/>
                  </a:cubicBezTo>
                </a:path>
              </a:pathLst>
            </a:custGeom>
            <a:solidFill>
              <a:srgbClr val="D2D3D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išḻiḑê"/>
            <p:cNvSpPr/>
            <p:nvPr/>
          </p:nvSpPr>
          <p:spPr bwMode="auto">
            <a:xfrm>
              <a:off x="7440" y="6687"/>
              <a:ext cx="1007" cy="624"/>
            </a:xfrm>
            <a:custGeom>
              <a:avLst/>
              <a:gdLst>
                <a:gd name="T0" fmla="*/ 2273 w 3301"/>
                <a:gd name="T1" fmla="*/ 0 h 2051"/>
                <a:gd name="T2" fmla="*/ 2273 w 3301"/>
                <a:gd name="T3" fmla="*/ 0 h 2051"/>
                <a:gd name="T4" fmla="*/ 1521 w 3301"/>
                <a:gd name="T5" fmla="*/ 330 h 2051"/>
                <a:gd name="T6" fmla="*/ 1214 w 3301"/>
                <a:gd name="T7" fmla="*/ 199 h 2051"/>
                <a:gd name="T8" fmla="*/ 785 w 3301"/>
                <a:gd name="T9" fmla="*/ 625 h 2051"/>
                <a:gd name="T10" fmla="*/ 788 w 3301"/>
                <a:gd name="T11" fmla="*/ 669 h 2051"/>
                <a:gd name="T12" fmla="*/ 697 w 3301"/>
                <a:gd name="T13" fmla="*/ 660 h 2051"/>
                <a:gd name="T14" fmla="*/ 0 w 3301"/>
                <a:gd name="T15" fmla="*/ 1357 h 2051"/>
                <a:gd name="T16" fmla="*/ 697 w 3301"/>
                <a:gd name="T17" fmla="*/ 2050 h 2051"/>
                <a:gd name="T18" fmla="*/ 2273 w 3301"/>
                <a:gd name="T19" fmla="*/ 2050 h 2051"/>
                <a:gd name="T20" fmla="*/ 3300 w 3301"/>
                <a:gd name="T21" fmla="*/ 1023 h 2051"/>
                <a:gd name="T22" fmla="*/ 2273 w 3301"/>
                <a:gd name="T23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1" h="2051">
                  <a:moveTo>
                    <a:pt x="2273" y="0"/>
                  </a:moveTo>
                  <a:lnTo>
                    <a:pt x="2273" y="0"/>
                  </a:lnTo>
                  <a:cubicBezTo>
                    <a:pt x="1975" y="0"/>
                    <a:pt x="1708" y="127"/>
                    <a:pt x="1521" y="330"/>
                  </a:cubicBezTo>
                  <a:cubicBezTo>
                    <a:pt x="1441" y="251"/>
                    <a:pt x="1334" y="199"/>
                    <a:pt x="1214" y="199"/>
                  </a:cubicBezTo>
                  <a:cubicBezTo>
                    <a:pt x="975" y="199"/>
                    <a:pt x="785" y="390"/>
                    <a:pt x="785" y="625"/>
                  </a:cubicBezTo>
                  <a:cubicBezTo>
                    <a:pt x="785" y="641"/>
                    <a:pt x="785" y="653"/>
                    <a:pt x="788" y="669"/>
                  </a:cubicBezTo>
                  <a:cubicBezTo>
                    <a:pt x="757" y="665"/>
                    <a:pt x="729" y="660"/>
                    <a:pt x="697" y="660"/>
                  </a:cubicBezTo>
                  <a:cubicBezTo>
                    <a:pt x="311" y="660"/>
                    <a:pt x="0" y="971"/>
                    <a:pt x="0" y="1357"/>
                  </a:cubicBezTo>
                  <a:cubicBezTo>
                    <a:pt x="0" y="1739"/>
                    <a:pt x="311" y="2050"/>
                    <a:pt x="697" y="2050"/>
                  </a:cubicBezTo>
                  <a:cubicBezTo>
                    <a:pt x="2273" y="2050"/>
                    <a:pt x="2273" y="2050"/>
                    <a:pt x="2273" y="2050"/>
                  </a:cubicBezTo>
                  <a:cubicBezTo>
                    <a:pt x="2839" y="2050"/>
                    <a:pt x="3300" y="1592"/>
                    <a:pt x="3300" y="1023"/>
                  </a:cubicBezTo>
                  <a:cubicBezTo>
                    <a:pt x="3300" y="457"/>
                    <a:pt x="2839" y="0"/>
                    <a:pt x="2273" y="0"/>
                  </a:cubicBezTo>
                </a:path>
              </a:pathLst>
            </a:custGeom>
            <a:solidFill>
              <a:srgbClr val="D2D3D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851" y="6671"/>
              <a:ext cx="1595" cy="628"/>
              <a:chOff x="6851" y="6671"/>
              <a:chExt cx="1595" cy="628"/>
            </a:xfrm>
          </p:grpSpPr>
          <p:sp>
            <p:nvSpPr>
              <p:cNvPr id="101" name="íśḷíḍê"/>
              <p:cNvSpPr/>
              <p:nvPr/>
            </p:nvSpPr>
            <p:spPr bwMode="auto">
              <a:xfrm>
                <a:off x="6851" y="6671"/>
                <a:ext cx="1006" cy="624"/>
              </a:xfrm>
              <a:custGeom>
                <a:avLst/>
                <a:gdLst>
                  <a:gd name="T0" fmla="*/ 1027 w 3297"/>
                  <a:gd name="T1" fmla="*/ 0 h 2051"/>
                  <a:gd name="T2" fmla="*/ 1027 w 3297"/>
                  <a:gd name="T3" fmla="*/ 0 h 2051"/>
                  <a:gd name="T4" fmla="*/ 1779 w 3297"/>
                  <a:gd name="T5" fmla="*/ 331 h 2051"/>
                  <a:gd name="T6" fmla="*/ 2086 w 3297"/>
                  <a:gd name="T7" fmla="*/ 199 h 2051"/>
                  <a:gd name="T8" fmla="*/ 2512 w 3297"/>
                  <a:gd name="T9" fmla="*/ 625 h 2051"/>
                  <a:gd name="T10" fmla="*/ 2512 w 3297"/>
                  <a:gd name="T11" fmla="*/ 669 h 2051"/>
                  <a:gd name="T12" fmla="*/ 2603 w 3297"/>
                  <a:gd name="T13" fmla="*/ 661 h 2051"/>
                  <a:gd name="T14" fmla="*/ 3296 w 3297"/>
                  <a:gd name="T15" fmla="*/ 1353 h 2051"/>
                  <a:gd name="T16" fmla="*/ 2603 w 3297"/>
                  <a:gd name="T17" fmla="*/ 2050 h 2051"/>
                  <a:gd name="T18" fmla="*/ 1027 w 3297"/>
                  <a:gd name="T19" fmla="*/ 2050 h 2051"/>
                  <a:gd name="T20" fmla="*/ 0 w 3297"/>
                  <a:gd name="T21" fmla="*/ 1023 h 2051"/>
                  <a:gd name="T22" fmla="*/ 1027 w 3297"/>
                  <a:gd name="T23" fmla="*/ 0 h 2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97" h="2051">
                    <a:moveTo>
                      <a:pt x="1027" y="0"/>
                    </a:moveTo>
                    <a:lnTo>
                      <a:pt x="1027" y="0"/>
                    </a:lnTo>
                    <a:cubicBezTo>
                      <a:pt x="1321" y="0"/>
                      <a:pt x="1592" y="128"/>
                      <a:pt x="1779" y="331"/>
                    </a:cubicBezTo>
                    <a:cubicBezTo>
                      <a:pt x="1855" y="251"/>
                      <a:pt x="1966" y="199"/>
                      <a:pt x="2086" y="199"/>
                    </a:cubicBezTo>
                    <a:cubicBezTo>
                      <a:pt x="2320" y="199"/>
                      <a:pt x="2512" y="390"/>
                      <a:pt x="2512" y="625"/>
                    </a:cubicBezTo>
                    <a:cubicBezTo>
                      <a:pt x="2512" y="641"/>
                      <a:pt x="2512" y="653"/>
                      <a:pt x="2512" y="669"/>
                    </a:cubicBezTo>
                    <a:cubicBezTo>
                      <a:pt x="2540" y="665"/>
                      <a:pt x="2571" y="661"/>
                      <a:pt x="2603" y="661"/>
                    </a:cubicBezTo>
                    <a:cubicBezTo>
                      <a:pt x="2985" y="661"/>
                      <a:pt x="3296" y="972"/>
                      <a:pt x="3296" y="1353"/>
                    </a:cubicBezTo>
                    <a:cubicBezTo>
                      <a:pt x="3296" y="1739"/>
                      <a:pt x="2985" y="2050"/>
                      <a:pt x="2603" y="2050"/>
                    </a:cubicBezTo>
                    <a:cubicBezTo>
                      <a:pt x="1027" y="2050"/>
                      <a:pt x="1027" y="2050"/>
                      <a:pt x="1027" y="2050"/>
                    </a:cubicBezTo>
                    <a:cubicBezTo>
                      <a:pt x="458" y="2050"/>
                      <a:pt x="0" y="1592"/>
                      <a:pt x="0" y="1023"/>
                    </a:cubicBezTo>
                    <a:cubicBezTo>
                      <a:pt x="0" y="458"/>
                      <a:pt x="458" y="0"/>
                      <a:pt x="102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ïṥḷíḍè"/>
              <p:cNvSpPr/>
              <p:nvPr/>
            </p:nvSpPr>
            <p:spPr bwMode="auto">
              <a:xfrm>
                <a:off x="7440" y="6675"/>
                <a:ext cx="1007" cy="624"/>
              </a:xfrm>
              <a:custGeom>
                <a:avLst/>
                <a:gdLst>
                  <a:gd name="T0" fmla="*/ 2273 w 3301"/>
                  <a:gd name="T1" fmla="*/ 0 h 2051"/>
                  <a:gd name="T2" fmla="*/ 2273 w 3301"/>
                  <a:gd name="T3" fmla="*/ 0 h 2051"/>
                  <a:gd name="T4" fmla="*/ 1521 w 3301"/>
                  <a:gd name="T5" fmla="*/ 330 h 2051"/>
                  <a:gd name="T6" fmla="*/ 1214 w 3301"/>
                  <a:gd name="T7" fmla="*/ 199 h 2051"/>
                  <a:gd name="T8" fmla="*/ 785 w 3301"/>
                  <a:gd name="T9" fmla="*/ 629 h 2051"/>
                  <a:gd name="T10" fmla="*/ 788 w 3301"/>
                  <a:gd name="T11" fmla="*/ 669 h 2051"/>
                  <a:gd name="T12" fmla="*/ 697 w 3301"/>
                  <a:gd name="T13" fmla="*/ 661 h 2051"/>
                  <a:gd name="T14" fmla="*/ 0 w 3301"/>
                  <a:gd name="T15" fmla="*/ 1358 h 2051"/>
                  <a:gd name="T16" fmla="*/ 697 w 3301"/>
                  <a:gd name="T17" fmla="*/ 2050 h 2051"/>
                  <a:gd name="T18" fmla="*/ 2273 w 3301"/>
                  <a:gd name="T19" fmla="*/ 2050 h 2051"/>
                  <a:gd name="T20" fmla="*/ 3300 w 3301"/>
                  <a:gd name="T21" fmla="*/ 1027 h 2051"/>
                  <a:gd name="T22" fmla="*/ 2273 w 3301"/>
                  <a:gd name="T23" fmla="*/ 0 h 2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01" h="2051">
                    <a:moveTo>
                      <a:pt x="2273" y="0"/>
                    </a:moveTo>
                    <a:lnTo>
                      <a:pt x="2273" y="0"/>
                    </a:lnTo>
                    <a:cubicBezTo>
                      <a:pt x="1975" y="0"/>
                      <a:pt x="1708" y="128"/>
                      <a:pt x="1521" y="330"/>
                    </a:cubicBezTo>
                    <a:cubicBezTo>
                      <a:pt x="1441" y="251"/>
                      <a:pt x="1334" y="199"/>
                      <a:pt x="1214" y="199"/>
                    </a:cubicBezTo>
                    <a:cubicBezTo>
                      <a:pt x="975" y="199"/>
                      <a:pt x="785" y="390"/>
                      <a:pt x="785" y="629"/>
                    </a:cubicBezTo>
                    <a:cubicBezTo>
                      <a:pt x="785" y="641"/>
                      <a:pt x="785" y="657"/>
                      <a:pt x="788" y="669"/>
                    </a:cubicBezTo>
                    <a:cubicBezTo>
                      <a:pt x="757" y="665"/>
                      <a:pt x="729" y="661"/>
                      <a:pt x="697" y="661"/>
                    </a:cubicBezTo>
                    <a:cubicBezTo>
                      <a:pt x="311" y="661"/>
                      <a:pt x="0" y="975"/>
                      <a:pt x="0" y="1358"/>
                    </a:cubicBezTo>
                    <a:cubicBezTo>
                      <a:pt x="0" y="1739"/>
                      <a:pt x="311" y="2050"/>
                      <a:pt x="697" y="2050"/>
                    </a:cubicBezTo>
                    <a:cubicBezTo>
                      <a:pt x="2273" y="2050"/>
                      <a:pt x="2273" y="2050"/>
                      <a:pt x="2273" y="2050"/>
                    </a:cubicBezTo>
                    <a:cubicBezTo>
                      <a:pt x="2839" y="2050"/>
                      <a:pt x="3300" y="1592"/>
                      <a:pt x="3300" y="1027"/>
                    </a:cubicBezTo>
                    <a:cubicBezTo>
                      <a:pt x="3300" y="458"/>
                      <a:pt x="2839" y="0"/>
                      <a:pt x="2273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04" name="íṧļîdè"/>
          <p:cNvSpPr/>
          <p:nvPr/>
        </p:nvSpPr>
        <p:spPr bwMode="auto">
          <a:xfrm>
            <a:off x="4702175" y="3295015"/>
            <a:ext cx="318770" cy="123190"/>
          </a:xfrm>
          <a:custGeom>
            <a:avLst/>
            <a:gdLst>
              <a:gd name="T0" fmla="*/ 1521 w 1649"/>
              <a:gd name="T1" fmla="*/ 31 h 641"/>
              <a:gd name="T2" fmla="*/ 1521 w 1649"/>
              <a:gd name="T3" fmla="*/ 31 h 641"/>
              <a:gd name="T4" fmla="*/ 1170 w 1649"/>
              <a:gd name="T5" fmla="*/ 24 h 641"/>
              <a:gd name="T6" fmla="*/ 868 w 1649"/>
              <a:gd name="T7" fmla="*/ 71 h 641"/>
              <a:gd name="T8" fmla="*/ 824 w 1649"/>
              <a:gd name="T9" fmla="*/ 71 h 641"/>
              <a:gd name="T10" fmla="*/ 780 w 1649"/>
              <a:gd name="T11" fmla="*/ 71 h 641"/>
              <a:gd name="T12" fmla="*/ 478 w 1649"/>
              <a:gd name="T13" fmla="*/ 24 h 641"/>
              <a:gd name="T14" fmla="*/ 127 w 1649"/>
              <a:gd name="T15" fmla="*/ 31 h 641"/>
              <a:gd name="T16" fmla="*/ 0 w 1649"/>
              <a:gd name="T17" fmla="*/ 47 h 641"/>
              <a:gd name="T18" fmla="*/ 0 w 1649"/>
              <a:gd name="T19" fmla="*/ 171 h 641"/>
              <a:gd name="T20" fmla="*/ 40 w 1649"/>
              <a:gd name="T21" fmla="*/ 211 h 641"/>
              <a:gd name="T22" fmla="*/ 123 w 1649"/>
              <a:gd name="T23" fmla="*/ 469 h 641"/>
              <a:gd name="T24" fmla="*/ 494 w 1649"/>
              <a:gd name="T25" fmla="*/ 597 h 641"/>
              <a:gd name="T26" fmla="*/ 780 w 1649"/>
              <a:gd name="T27" fmla="*/ 235 h 641"/>
              <a:gd name="T28" fmla="*/ 824 w 1649"/>
              <a:gd name="T29" fmla="*/ 214 h 641"/>
              <a:gd name="T30" fmla="*/ 868 w 1649"/>
              <a:gd name="T31" fmla="*/ 235 h 641"/>
              <a:gd name="T32" fmla="*/ 1154 w 1649"/>
              <a:gd name="T33" fmla="*/ 597 h 641"/>
              <a:gd name="T34" fmla="*/ 1524 w 1649"/>
              <a:gd name="T35" fmla="*/ 469 h 641"/>
              <a:gd name="T36" fmla="*/ 1608 w 1649"/>
              <a:gd name="T37" fmla="*/ 211 h 641"/>
              <a:gd name="T38" fmla="*/ 1648 w 1649"/>
              <a:gd name="T39" fmla="*/ 171 h 641"/>
              <a:gd name="T40" fmla="*/ 1648 w 1649"/>
              <a:gd name="T41" fmla="*/ 47 h 641"/>
              <a:gd name="T42" fmla="*/ 1521 w 1649"/>
              <a:gd name="T43" fmla="*/ 31 h 641"/>
              <a:gd name="T44" fmla="*/ 577 w 1649"/>
              <a:gd name="T45" fmla="*/ 537 h 641"/>
              <a:gd name="T46" fmla="*/ 577 w 1649"/>
              <a:gd name="T47" fmla="*/ 537 h 641"/>
              <a:gd name="T48" fmla="*/ 366 w 1649"/>
              <a:gd name="T49" fmla="*/ 569 h 641"/>
              <a:gd name="T50" fmla="*/ 115 w 1649"/>
              <a:gd name="T51" fmla="*/ 374 h 641"/>
              <a:gd name="T52" fmla="*/ 111 w 1649"/>
              <a:gd name="T53" fmla="*/ 139 h 641"/>
              <a:gd name="T54" fmla="*/ 386 w 1649"/>
              <a:gd name="T55" fmla="*/ 64 h 641"/>
              <a:gd name="T56" fmla="*/ 700 w 1649"/>
              <a:gd name="T57" fmla="*/ 167 h 641"/>
              <a:gd name="T58" fmla="*/ 577 w 1649"/>
              <a:gd name="T59" fmla="*/ 537 h 641"/>
              <a:gd name="T60" fmla="*/ 1533 w 1649"/>
              <a:gd name="T61" fmla="*/ 374 h 641"/>
              <a:gd name="T62" fmla="*/ 1533 w 1649"/>
              <a:gd name="T63" fmla="*/ 374 h 641"/>
              <a:gd name="T64" fmla="*/ 1282 w 1649"/>
              <a:gd name="T65" fmla="*/ 569 h 641"/>
              <a:gd name="T66" fmla="*/ 1071 w 1649"/>
              <a:gd name="T67" fmla="*/ 537 h 641"/>
              <a:gd name="T68" fmla="*/ 948 w 1649"/>
              <a:gd name="T69" fmla="*/ 167 h 641"/>
              <a:gd name="T70" fmla="*/ 1262 w 1649"/>
              <a:gd name="T71" fmla="*/ 64 h 641"/>
              <a:gd name="T72" fmla="*/ 1536 w 1649"/>
              <a:gd name="T73" fmla="*/ 139 h 641"/>
              <a:gd name="T74" fmla="*/ 1533 w 1649"/>
              <a:gd name="T75" fmla="*/ 374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49" h="641">
                <a:moveTo>
                  <a:pt x="1521" y="31"/>
                </a:moveTo>
                <a:lnTo>
                  <a:pt x="1521" y="31"/>
                </a:lnTo>
                <a:cubicBezTo>
                  <a:pt x="1521" y="31"/>
                  <a:pt x="1313" y="0"/>
                  <a:pt x="1170" y="24"/>
                </a:cubicBezTo>
                <a:cubicBezTo>
                  <a:pt x="1027" y="43"/>
                  <a:pt x="908" y="75"/>
                  <a:pt x="868" y="71"/>
                </a:cubicBezTo>
                <a:cubicBezTo>
                  <a:pt x="832" y="71"/>
                  <a:pt x="824" y="71"/>
                  <a:pt x="824" y="71"/>
                </a:cubicBezTo>
                <a:cubicBezTo>
                  <a:pt x="824" y="71"/>
                  <a:pt x="816" y="71"/>
                  <a:pt x="780" y="71"/>
                </a:cubicBezTo>
                <a:cubicBezTo>
                  <a:pt x="740" y="75"/>
                  <a:pt x="621" y="43"/>
                  <a:pt x="478" y="24"/>
                </a:cubicBezTo>
                <a:cubicBezTo>
                  <a:pt x="334" y="0"/>
                  <a:pt x="127" y="31"/>
                  <a:pt x="127" y="31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31" y="199"/>
                  <a:pt x="40" y="211"/>
                </a:cubicBezTo>
                <a:cubicBezTo>
                  <a:pt x="47" y="226"/>
                  <a:pt x="95" y="398"/>
                  <a:pt x="123" y="469"/>
                </a:cubicBezTo>
                <a:cubicBezTo>
                  <a:pt x="151" y="537"/>
                  <a:pt x="251" y="640"/>
                  <a:pt x="494" y="597"/>
                </a:cubicBezTo>
                <a:cubicBezTo>
                  <a:pt x="736" y="553"/>
                  <a:pt x="764" y="254"/>
                  <a:pt x="780" y="235"/>
                </a:cubicBezTo>
                <a:cubicBezTo>
                  <a:pt x="796" y="219"/>
                  <a:pt x="824" y="214"/>
                  <a:pt x="824" y="214"/>
                </a:cubicBezTo>
                <a:cubicBezTo>
                  <a:pt x="824" y="214"/>
                  <a:pt x="852" y="219"/>
                  <a:pt x="868" y="235"/>
                </a:cubicBezTo>
                <a:cubicBezTo>
                  <a:pt x="883" y="254"/>
                  <a:pt x="911" y="553"/>
                  <a:pt x="1154" y="597"/>
                </a:cubicBezTo>
                <a:cubicBezTo>
                  <a:pt x="1397" y="640"/>
                  <a:pt x="1497" y="537"/>
                  <a:pt x="1524" y="469"/>
                </a:cubicBezTo>
                <a:cubicBezTo>
                  <a:pt x="1552" y="398"/>
                  <a:pt x="1600" y="226"/>
                  <a:pt x="1608" y="211"/>
                </a:cubicBezTo>
                <a:cubicBezTo>
                  <a:pt x="1616" y="199"/>
                  <a:pt x="1648" y="171"/>
                  <a:pt x="1648" y="171"/>
                </a:cubicBezTo>
                <a:cubicBezTo>
                  <a:pt x="1648" y="47"/>
                  <a:pt x="1648" y="47"/>
                  <a:pt x="1648" y="47"/>
                </a:cubicBezTo>
                <a:lnTo>
                  <a:pt x="1521" y="31"/>
                </a:lnTo>
                <a:close/>
                <a:moveTo>
                  <a:pt x="577" y="537"/>
                </a:moveTo>
                <a:lnTo>
                  <a:pt x="577" y="537"/>
                </a:lnTo>
                <a:cubicBezTo>
                  <a:pt x="577" y="537"/>
                  <a:pt x="485" y="585"/>
                  <a:pt x="366" y="569"/>
                </a:cubicBezTo>
                <a:cubicBezTo>
                  <a:pt x="251" y="553"/>
                  <a:pt x="179" y="565"/>
                  <a:pt x="115" y="374"/>
                </a:cubicBezTo>
                <a:cubicBezTo>
                  <a:pt x="115" y="374"/>
                  <a:pt x="68" y="226"/>
                  <a:pt x="111" y="139"/>
                </a:cubicBezTo>
                <a:cubicBezTo>
                  <a:pt x="111" y="139"/>
                  <a:pt x="147" y="64"/>
                  <a:pt x="386" y="64"/>
                </a:cubicBezTo>
                <a:cubicBezTo>
                  <a:pt x="629" y="64"/>
                  <a:pt x="677" y="123"/>
                  <a:pt x="700" y="167"/>
                </a:cubicBezTo>
                <a:cubicBezTo>
                  <a:pt x="724" y="211"/>
                  <a:pt x="736" y="429"/>
                  <a:pt x="577" y="537"/>
                </a:cubicBezTo>
                <a:close/>
                <a:moveTo>
                  <a:pt x="1533" y="374"/>
                </a:moveTo>
                <a:lnTo>
                  <a:pt x="1533" y="374"/>
                </a:lnTo>
                <a:cubicBezTo>
                  <a:pt x="1469" y="565"/>
                  <a:pt x="1397" y="553"/>
                  <a:pt x="1282" y="569"/>
                </a:cubicBezTo>
                <a:cubicBezTo>
                  <a:pt x="1162" y="585"/>
                  <a:pt x="1071" y="537"/>
                  <a:pt x="1071" y="537"/>
                </a:cubicBezTo>
                <a:cubicBezTo>
                  <a:pt x="911" y="429"/>
                  <a:pt x="923" y="211"/>
                  <a:pt x="948" y="167"/>
                </a:cubicBezTo>
                <a:cubicBezTo>
                  <a:pt x="971" y="123"/>
                  <a:pt x="1019" y="64"/>
                  <a:pt x="1262" y="64"/>
                </a:cubicBezTo>
                <a:cubicBezTo>
                  <a:pt x="1500" y="64"/>
                  <a:pt x="1536" y="139"/>
                  <a:pt x="1536" y="139"/>
                </a:cubicBezTo>
                <a:cubicBezTo>
                  <a:pt x="1580" y="226"/>
                  <a:pt x="1533" y="374"/>
                  <a:pt x="1533" y="374"/>
                </a:cubicBezTo>
                <a:close/>
              </a:path>
            </a:pathLst>
          </a:custGeom>
          <a:solidFill>
            <a:srgbClr val="31313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Rectangle 91"/>
          <p:cNvSpPr/>
          <p:nvPr/>
        </p:nvSpPr>
        <p:spPr>
          <a:xfrm>
            <a:off x="4366631" y="4399279"/>
            <a:ext cx="1016000" cy="24574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班前班后会</a:t>
            </a:r>
          </a:p>
        </p:txBody>
      </p:sp>
      <p:sp>
        <p:nvSpPr>
          <p:cNvPr id="16" name="Rectangle 91"/>
          <p:cNvSpPr/>
          <p:nvPr/>
        </p:nvSpPr>
        <p:spPr>
          <a:xfrm>
            <a:off x="2024751" y="3300094"/>
            <a:ext cx="650240" cy="30734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内  容</a:t>
            </a:r>
          </a:p>
        </p:txBody>
      </p:sp>
      <p:sp>
        <p:nvSpPr>
          <p:cNvPr id="17" name="Rectangle 91"/>
          <p:cNvSpPr/>
          <p:nvPr/>
        </p:nvSpPr>
        <p:spPr>
          <a:xfrm>
            <a:off x="2565136" y="2318384"/>
            <a:ext cx="650240" cy="30734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技  巧</a:t>
            </a:r>
          </a:p>
        </p:txBody>
      </p:sp>
      <p:sp>
        <p:nvSpPr>
          <p:cNvPr id="18" name="Rectangle 91"/>
          <p:cNvSpPr/>
          <p:nvPr/>
        </p:nvSpPr>
        <p:spPr>
          <a:xfrm>
            <a:off x="6454511" y="2318384"/>
            <a:ext cx="650240" cy="30734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问  题 </a:t>
            </a:r>
          </a:p>
        </p:txBody>
      </p:sp>
      <p:sp>
        <p:nvSpPr>
          <p:cNvPr id="19" name="Rectangle 91"/>
          <p:cNvSpPr/>
          <p:nvPr/>
        </p:nvSpPr>
        <p:spPr>
          <a:xfrm>
            <a:off x="6968226" y="3303904"/>
            <a:ext cx="650240" cy="30734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作  用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3408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" name="íṣļíďé"/>
          <p:cNvSpPr/>
          <p:nvPr/>
        </p:nvSpPr>
        <p:spPr>
          <a:xfrm flipV="1">
            <a:off x="8042275" y="1997710"/>
            <a:ext cx="862965" cy="628650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5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6" name="iṧḷîḋê"/>
          <p:cNvSpPr/>
          <p:nvPr/>
        </p:nvSpPr>
        <p:spPr>
          <a:xfrm flipH="1">
            <a:off x="5704840" y="0"/>
            <a:ext cx="3397885" cy="5143500"/>
          </a:xfrm>
          <a:prstGeom prst="parallelogram">
            <a:avLst>
              <a:gd name="adj" fmla="val 41261"/>
            </a:avLst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7" name="îşľíḑe"/>
          <p:cNvSpPr/>
          <p:nvPr/>
        </p:nvSpPr>
        <p:spPr>
          <a:xfrm flipH="1">
            <a:off x="5601970" y="1355090"/>
            <a:ext cx="3303270" cy="643255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班前会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cxnSp>
        <p:nvCxnSpPr>
          <p:cNvPr id="119" name="肘形连接符 118"/>
          <p:cNvCxnSpPr>
            <a:stCxn id="7" idx="3"/>
          </p:cNvCxnSpPr>
          <p:nvPr/>
        </p:nvCxnSpPr>
        <p:spPr>
          <a:xfrm flipH="1">
            <a:off x="4206240" y="1677035"/>
            <a:ext cx="1395730" cy="2916000"/>
          </a:xfrm>
          <a:prstGeom prst="bentConnector2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825240" y="1590675"/>
            <a:ext cx="737870" cy="3074670"/>
            <a:chOff x="5448" y="2505"/>
            <a:chExt cx="1306" cy="544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48" y="2505"/>
              <a:ext cx="1304" cy="732"/>
              <a:chOff x="5448" y="2505"/>
              <a:chExt cx="1304" cy="732"/>
            </a:xfrm>
          </p:grpSpPr>
          <p:sp>
            <p:nvSpPr>
              <p:cNvPr id="74" name="iṥľíḑê"/>
              <p:cNvSpPr/>
              <p:nvPr/>
            </p:nvSpPr>
            <p:spPr>
              <a:xfrm flipH="1">
                <a:off x="5448" y="2505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808080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îṩḻiḓe"/>
              <p:cNvSpPr/>
              <p:nvPr/>
            </p:nvSpPr>
            <p:spPr>
              <a:xfrm flipH="1">
                <a:off x="5876" y="2683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448" y="3469"/>
              <a:ext cx="1304" cy="732"/>
              <a:chOff x="5448" y="3788"/>
              <a:chExt cx="1304" cy="732"/>
            </a:xfrm>
          </p:grpSpPr>
          <p:sp>
            <p:nvSpPr>
              <p:cNvPr id="107" name="í$ļíďe"/>
              <p:cNvSpPr/>
              <p:nvPr/>
            </p:nvSpPr>
            <p:spPr>
              <a:xfrm flipH="1">
                <a:off x="5448" y="3788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22CCDE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iṩlíḋê"/>
              <p:cNvSpPr/>
              <p:nvPr/>
            </p:nvSpPr>
            <p:spPr>
              <a:xfrm flipH="1">
                <a:off x="5876" y="3967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448" y="4434"/>
              <a:ext cx="1304" cy="732"/>
              <a:chOff x="5448" y="4434"/>
              <a:chExt cx="1304" cy="732"/>
            </a:xfrm>
          </p:grpSpPr>
          <p:sp>
            <p:nvSpPr>
              <p:cNvPr id="111" name="ïş1îḓè"/>
              <p:cNvSpPr/>
              <p:nvPr/>
            </p:nvSpPr>
            <p:spPr>
              <a:xfrm flipH="1">
                <a:off x="5448" y="4434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808080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îs1îḍé"/>
              <p:cNvSpPr/>
              <p:nvPr/>
            </p:nvSpPr>
            <p:spPr>
              <a:xfrm flipH="1">
                <a:off x="5876" y="4612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448" y="5399"/>
              <a:ext cx="1304" cy="732"/>
              <a:chOff x="5448" y="6355"/>
              <a:chExt cx="1304" cy="732"/>
            </a:xfrm>
          </p:grpSpPr>
          <p:sp>
            <p:nvSpPr>
              <p:cNvPr id="115" name="íŝļíḋe"/>
              <p:cNvSpPr/>
              <p:nvPr/>
            </p:nvSpPr>
            <p:spPr>
              <a:xfrm flipH="1">
                <a:off x="5448" y="6355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22CCDE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îṩlidé"/>
              <p:cNvSpPr/>
              <p:nvPr/>
            </p:nvSpPr>
            <p:spPr>
              <a:xfrm flipH="1">
                <a:off x="5876" y="6533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ïş1îḓè"/>
            <p:cNvSpPr/>
            <p:nvPr/>
          </p:nvSpPr>
          <p:spPr>
            <a:xfrm flipH="1">
              <a:off x="5450" y="6362"/>
              <a:ext cx="1305" cy="732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rgbClr val="808080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11" name="îs1îḍé"/>
            <p:cNvSpPr/>
            <p:nvPr/>
          </p:nvSpPr>
          <p:spPr>
            <a:xfrm flipH="1">
              <a:off x="5878" y="6540"/>
              <a:ext cx="449" cy="376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rgbClr val="808080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4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450" y="7214"/>
              <a:ext cx="1304" cy="732"/>
              <a:chOff x="5448" y="6355"/>
              <a:chExt cx="1304" cy="732"/>
            </a:xfrm>
          </p:grpSpPr>
          <p:sp>
            <p:nvSpPr>
              <p:cNvPr id="13" name="íŝļíḋe"/>
              <p:cNvSpPr/>
              <p:nvPr/>
            </p:nvSpPr>
            <p:spPr>
              <a:xfrm flipH="1">
                <a:off x="5448" y="6355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22CCDE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îṩlidé"/>
              <p:cNvSpPr/>
              <p:nvPr/>
            </p:nvSpPr>
            <p:spPr>
              <a:xfrm flipH="1">
                <a:off x="5876" y="6533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1310640" y="1609090"/>
            <a:ext cx="2418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布置任务和人员工作安排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326640" y="2137410"/>
            <a:ext cx="1402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defTabSz="0" eaLnBrk="1" hangingPunct="1">
              <a:buNone/>
              <a:tabLst>
                <a:tab pos="571500" algn="l"/>
              </a:tabLst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上级有关指示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97840" y="2665730"/>
            <a:ext cx="32308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提出特殊或重要岗位要求注意事项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15620" y="3163570"/>
            <a:ext cx="32131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结合具体任务、设备、作业环境情况布置安全工作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10640" y="3798570"/>
            <a:ext cx="2418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defTabSz="0" eaLnBrk="1" hangingPunct="1">
              <a:buNone/>
              <a:tabLst>
                <a:tab pos="571500" algn="l"/>
              </a:tabLst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解决班组成员提出的问题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270125" y="4250690"/>
            <a:ext cx="16052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defTabSz="0" eaLnBrk="1" hangingPunct="1">
              <a:buNone/>
              <a:tabLst>
                <a:tab pos="571500" algn="l"/>
              </a:tabLst>
            </a:pPr>
            <a:r>
              <a:rPr lang="zh-CN" altLang="en-US" sz="1600" dirty="0">
                <a:effectLst>
                  <a:outerShdw blurRad="38100" dist="38100" dir="2700000">
                    <a:srgbClr val="FFFFFF"/>
                  </a:outerShdw>
                </a:effectLst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作好会议记录。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3408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" name="íṣļíďé"/>
          <p:cNvSpPr/>
          <p:nvPr/>
        </p:nvSpPr>
        <p:spPr>
          <a:xfrm flipV="1">
            <a:off x="8042275" y="1997710"/>
            <a:ext cx="862965" cy="628650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5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6" name="iṧḷîḋê"/>
          <p:cNvSpPr/>
          <p:nvPr/>
        </p:nvSpPr>
        <p:spPr>
          <a:xfrm flipH="1">
            <a:off x="5704840" y="0"/>
            <a:ext cx="3397885" cy="5143500"/>
          </a:xfrm>
          <a:prstGeom prst="parallelogram">
            <a:avLst>
              <a:gd name="adj" fmla="val 41261"/>
            </a:avLst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7" name="îşľíḑe"/>
          <p:cNvSpPr/>
          <p:nvPr/>
        </p:nvSpPr>
        <p:spPr>
          <a:xfrm flipH="1">
            <a:off x="5601970" y="1355090"/>
            <a:ext cx="3303270" cy="643255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班后会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cxnSp>
        <p:nvCxnSpPr>
          <p:cNvPr id="119" name="肘形连接符 118"/>
          <p:cNvCxnSpPr>
            <a:stCxn id="7" idx="3"/>
          </p:cNvCxnSpPr>
          <p:nvPr/>
        </p:nvCxnSpPr>
        <p:spPr>
          <a:xfrm flipH="1">
            <a:off x="4206240" y="1677035"/>
            <a:ext cx="1395730" cy="2448000"/>
          </a:xfrm>
          <a:prstGeom prst="bentConnector2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825240" y="1590675"/>
            <a:ext cx="738435" cy="2593211"/>
            <a:chOff x="5448" y="2505"/>
            <a:chExt cx="1307" cy="4589"/>
          </a:xfrm>
        </p:grpSpPr>
        <p:grpSp>
          <p:nvGrpSpPr>
            <p:cNvPr id="16" name="组合 15"/>
            <p:cNvGrpSpPr/>
            <p:nvPr/>
          </p:nvGrpSpPr>
          <p:grpSpPr>
            <a:xfrm>
              <a:off x="5448" y="2505"/>
              <a:ext cx="1304" cy="732"/>
              <a:chOff x="5448" y="2505"/>
              <a:chExt cx="1304" cy="732"/>
            </a:xfrm>
          </p:grpSpPr>
          <p:sp>
            <p:nvSpPr>
              <p:cNvPr id="74" name="iṥľíḑê"/>
              <p:cNvSpPr/>
              <p:nvPr/>
            </p:nvSpPr>
            <p:spPr>
              <a:xfrm flipH="1">
                <a:off x="5448" y="2505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808080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îṩḻiḓe"/>
              <p:cNvSpPr/>
              <p:nvPr/>
            </p:nvSpPr>
            <p:spPr>
              <a:xfrm flipH="1">
                <a:off x="5876" y="2683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448" y="4434"/>
              <a:ext cx="1304" cy="732"/>
              <a:chOff x="5448" y="4434"/>
              <a:chExt cx="1304" cy="732"/>
            </a:xfrm>
          </p:grpSpPr>
          <p:sp>
            <p:nvSpPr>
              <p:cNvPr id="111" name="ïş1îḓè"/>
              <p:cNvSpPr/>
              <p:nvPr/>
            </p:nvSpPr>
            <p:spPr>
              <a:xfrm flipH="1">
                <a:off x="5448" y="4434"/>
                <a:ext cx="1305" cy="732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22CCDE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îs1îḍé"/>
              <p:cNvSpPr/>
              <p:nvPr/>
            </p:nvSpPr>
            <p:spPr>
              <a:xfrm flipH="1">
                <a:off x="5876" y="4612"/>
                <a:ext cx="449" cy="376"/>
              </a:xfrm>
              <a:custGeom>
                <a:avLst/>
                <a:gdLst>
                  <a:gd name="connsiteX0" fmla="*/ 552739 w 609615"/>
                  <a:gd name="connsiteY0" fmla="*/ 397213 h 510753"/>
                  <a:gd name="connsiteX1" fmla="*/ 609615 w 609615"/>
                  <a:gd name="connsiteY1" fmla="*/ 453983 h 510753"/>
                  <a:gd name="connsiteX2" fmla="*/ 552739 w 609615"/>
                  <a:gd name="connsiteY2" fmla="*/ 510753 h 510753"/>
                  <a:gd name="connsiteX3" fmla="*/ 495863 w 609615"/>
                  <a:gd name="connsiteY3" fmla="*/ 453983 h 510753"/>
                  <a:gd name="connsiteX4" fmla="*/ 552739 w 609615"/>
                  <a:gd name="connsiteY4" fmla="*/ 397213 h 510753"/>
                  <a:gd name="connsiteX5" fmla="*/ 547870 w 609615"/>
                  <a:gd name="connsiteY5" fmla="*/ 198571 h 510753"/>
                  <a:gd name="connsiteX6" fmla="*/ 604746 w 609615"/>
                  <a:gd name="connsiteY6" fmla="*/ 255341 h 510753"/>
                  <a:gd name="connsiteX7" fmla="*/ 547870 w 609615"/>
                  <a:gd name="connsiteY7" fmla="*/ 312111 h 510753"/>
                  <a:gd name="connsiteX8" fmla="*/ 490994 w 609615"/>
                  <a:gd name="connsiteY8" fmla="*/ 255341 h 510753"/>
                  <a:gd name="connsiteX9" fmla="*/ 547870 w 609615"/>
                  <a:gd name="connsiteY9" fmla="*/ 198571 h 510753"/>
                  <a:gd name="connsiteX10" fmla="*/ 119644 w 609615"/>
                  <a:gd name="connsiteY10" fmla="*/ 191797 h 510753"/>
                  <a:gd name="connsiteX11" fmla="*/ 127891 w 609615"/>
                  <a:gd name="connsiteY11" fmla="*/ 196674 h 510753"/>
                  <a:gd name="connsiteX12" fmla="*/ 121502 w 609615"/>
                  <a:gd name="connsiteY12" fmla="*/ 203292 h 510753"/>
                  <a:gd name="connsiteX13" fmla="*/ 129982 w 609615"/>
                  <a:gd name="connsiteY13" fmla="*/ 212233 h 510753"/>
                  <a:gd name="connsiteX14" fmla="*/ 122664 w 609615"/>
                  <a:gd name="connsiteY14" fmla="*/ 226050 h 510753"/>
                  <a:gd name="connsiteX15" fmla="*/ 115462 w 609615"/>
                  <a:gd name="connsiteY15" fmla="*/ 225702 h 510753"/>
                  <a:gd name="connsiteX16" fmla="*/ 109306 w 609615"/>
                  <a:gd name="connsiteY16" fmla="*/ 211652 h 510753"/>
                  <a:gd name="connsiteX17" fmla="*/ 117669 w 609615"/>
                  <a:gd name="connsiteY17" fmla="*/ 203176 h 510753"/>
                  <a:gd name="connsiteX18" fmla="*/ 111513 w 609615"/>
                  <a:gd name="connsiteY18" fmla="*/ 196441 h 510753"/>
                  <a:gd name="connsiteX19" fmla="*/ 88250 w 609615"/>
                  <a:gd name="connsiteY19" fmla="*/ 191374 h 510753"/>
                  <a:gd name="connsiteX20" fmla="*/ 111272 w 609615"/>
                  <a:gd name="connsiteY20" fmla="*/ 231774 h 510753"/>
                  <a:gd name="connsiteX21" fmla="*/ 119760 w 609615"/>
                  <a:gd name="connsiteY21" fmla="*/ 238160 h 510753"/>
                  <a:gd name="connsiteX22" fmla="*/ 128364 w 609615"/>
                  <a:gd name="connsiteY22" fmla="*/ 231891 h 510753"/>
                  <a:gd name="connsiteX23" fmla="*/ 152316 w 609615"/>
                  <a:gd name="connsiteY23" fmla="*/ 191490 h 510753"/>
                  <a:gd name="connsiteX24" fmla="*/ 195918 w 609615"/>
                  <a:gd name="connsiteY24" fmla="*/ 193812 h 510753"/>
                  <a:gd name="connsiteX25" fmla="*/ 228241 w 609615"/>
                  <a:gd name="connsiteY25" fmla="*/ 204725 h 510753"/>
                  <a:gd name="connsiteX26" fmla="*/ 239287 w 609615"/>
                  <a:gd name="connsiteY26" fmla="*/ 236302 h 510753"/>
                  <a:gd name="connsiteX27" fmla="*/ 239287 w 609615"/>
                  <a:gd name="connsiteY27" fmla="*/ 249653 h 510753"/>
                  <a:gd name="connsiteX28" fmla="*/ 183360 w 609615"/>
                  <a:gd name="connsiteY28" fmla="*/ 461987 h 510753"/>
                  <a:gd name="connsiteX29" fmla="*/ 132433 w 609615"/>
                  <a:gd name="connsiteY29" fmla="*/ 501227 h 510753"/>
                  <a:gd name="connsiteX30" fmla="*/ 122085 w 609615"/>
                  <a:gd name="connsiteY30" fmla="*/ 501227 h 510753"/>
                  <a:gd name="connsiteX31" fmla="*/ 68949 w 609615"/>
                  <a:gd name="connsiteY31" fmla="*/ 462568 h 510753"/>
                  <a:gd name="connsiteX32" fmla="*/ 0 w 609615"/>
                  <a:gd name="connsiteY32" fmla="*/ 249769 h 510753"/>
                  <a:gd name="connsiteX33" fmla="*/ 0 w 609615"/>
                  <a:gd name="connsiteY33" fmla="*/ 236302 h 510753"/>
                  <a:gd name="connsiteX34" fmla="*/ 11046 w 609615"/>
                  <a:gd name="connsiteY34" fmla="*/ 204725 h 510753"/>
                  <a:gd name="connsiteX35" fmla="*/ 43369 w 609615"/>
                  <a:gd name="connsiteY35" fmla="*/ 193812 h 510753"/>
                  <a:gd name="connsiteX36" fmla="*/ 138106 w 609615"/>
                  <a:gd name="connsiteY36" fmla="*/ 151894 h 510753"/>
                  <a:gd name="connsiteX37" fmla="*/ 143448 w 609615"/>
                  <a:gd name="connsiteY37" fmla="*/ 154218 h 510753"/>
                  <a:gd name="connsiteX38" fmla="*/ 141125 w 609615"/>
                  <a:gd name="connsiteY38" fmla="*/ 159679 h 510753"/>
                  <a:gd name="connsiteX39" fmla="*/ 118014 w 609615"/>
                  <a:gd name="connsiteY39" fmla="*/ 164559 h 510753"/>
                  <a:gd name="connsiteX40" fmla="*/ 98271 w 609615"/>
                  <a:gd name="connsiteY40" fmla="*/ 158982 h 510753"/>
                  <a:gd name="connsiteX41" fmla="*/ 97691 w 609615"/>
                  <a:gd name="connsiteY41" fmla="*/ 153172 h 510753"/>
                  <a:gd name="connsiteX42" fmla="*/ 103497 w 609615"/>
                  <a:gd name="connsiteY42" fmla="*/ 152591 h 510753"/>
                  <a:gd name="connsiteX43" fmla="*/ 138106 w 609615"/>
                  <a:gd name="connsiteY43" fmla="*/ 151894 h 510753"/>
                  <a:gd name="connsiteX44" fmla="*/ 139648 w 609615"/>
                  <a:gd name="connsiteY44" fmla="*/ 119739 h 510753"/>
                  <a:gd name="connsiteX45" fmla="*/ 149316 w 609615"/>
                  <a:gd name="connsiteY45" fmla="*/ 134921 h 510753"/>
                  <a:gd name="connsiteX46" fmla="*/ 129981 w 609615"/>
                  <a:gd name="connsiteY46" fmla="*/ 134921 h 510753"/>
                  <a:gd name="connsiteX47" fmla="*/ 139648 w 609615"/>
                  <a:gd name="connsiteY47" fmla="*/ 119739 h 510753"/>
                  <a:gd name="connsiteX48" fmla="*/ 91170 w 609615"/>
                  <a:gd name="connsiteY48" fmla="*/ 119739 h 510753"/>
                  <a:gd name="connsiteX49" fmla="*/ 100838 w 609615"/>
                  <a:gd name="connsiteY49" fmla="*/ 134921 h 510753"/>
                  <a:gd name="connsiteX50" fmla="*/ 81503 w 609615"/>
                  <a:gd name="connsiteY50" fmla="*/ 134921 h 510753"/>
                  <a:gd name="connsiteX51" fmla="*/ 91170 w 609615"/>
                  <a:gd name="connsiteY51" fmla="*/ 119739 h 510753"/>
                  <a:gd name="connsiteX52" fmla="*/ 95591 w 609615"/>
                  <a:gd name="connsiteY52" fmla="*/ 95554 h 510753"/>
                  <a:gd name="connsiteX53" fmla="*/ 67686 w 609615"/>
                  <a:gd name="connsiteY53" fmla="*/ 130042 h 510753"/>
                  <a:gd name="connsiteX54" fmla="*/ 67686 w 609615"/>
                  <a:gd name="connsiteY54" fmla="*/ 157679 h 510753"/>
                  <a:gd name="connsiteX55" fmla="*/ 84313 w 609615"/>
                  <a:gd name="connsiteY55" fmla="*/ 174168 h 510753"/>
                  <a:gd name="connsiteX56" fmla="*/ 153379 w 609615"/>
                  <a:gd name="connsiteY56" fmla="*/ 174168 h 510753"/>
                  <a:gd name="connsiteX57" fmla="*/ 169890 w 609615"/>
                  <a:gd name="connsiteY57" fmla="*/ 157562 h 510753"/>
                  <a:gd name="connsiteX58" fmla="*/ 169890 w 609615"/>
                  <a:gd name="connsiteY58" fmla="*/ 112043 h 510753"/>
                  <a:gd name="connsiteX59" fmla="*/ 100359 w 609615"/>
                  <a:gd name="connsiteY59" fmla="*/ 95554 h 510753"/>
                  <a:gd name="connsiteX60" fmla="*/ 305807 w 609615"/>
                  <a:gd name="connsiteY60" fmla="*/ 35565 h 510753"/>
                  <a:gd name="connsiteX61" fmla="*/ 415442 w 609615"/>
                  <a:gd name="connsiteY61" fmla="*/ 35565 h 510753"/>
                  <a:gd name="connsiteX62" fmla="*/ 433695 w 609615"/>
                  <a:gd name="connsiteY62" fmla="*/ 53792 h 510753"/>
                  <a:gd name="connsiteX63" fmla="*/ 415442 w 609615"/>
                  <a:gd name="connsiteY63" fmla="*/ 72018 h 510753"/>
                  <a:gd name="connsiteX64" fmla="*/ 324060 w 609615"/>
                  <a:gd name="connsiteY64" fmla="*/ 72018 h 510753"/>
                  <a:gd name="connsiteX65" fmla="*/ 324060 w 609615"/>
                  <a:gd name="connsiteY65" fmla="*/ 237103 h 510753"/>
                  <a:gd name="connsiteX66" fmla="*/ 415442 w 609615"/>
                  <a:gd name="connsiteY66" fmla="*/ 237103 h 510753"/>
                  <a:gd name="connsiteX67" fmla="*/ 433695 w 609615"/>
                  <a:gd name="connsiteY67" fmla="*/ 255330 h 510753"/>
                  <a:gd name="connsiteX68" fmla="*/ 415442 w 609615"/>
                  <a:gd name="connsiteY68" fmla="*/ 273556 h 510753"/>
                  <a:gd name="connsiteX69" fmla="*/ 324060 w 609615"/>
                  <a:gd name="connsiteY69" fmla="*/ 273556 h 510753"/>
                  <a:gd name="connsiteX70" fmla="*/ 324060 w 609615"/>
                  <a:gd name="connsiteY70" fmla="*/ 469290 h 510753"/>
                  <a:gd name="connsiteX71" fmla="*/ 415442 w 609615"/>
                  <a:gd name="connsiteY71" fmla="*/ 469290 h 510753"/>
                  <a:gd name="connsiteX72" fmla="*/ 433695 w 609615"/>
                  <a:gd name="connsiteY72" fmla="*/ 487516 h 510753"/>
                  <a:gd name="connsiteX73" fmla="*/ 415442 w 609615"/>
                  <a:gd name="connsiteY73" fmla="*/ 505743 h 510753"/>
                  <a:gd name="connsiteX74" fmla="*/ 305807 w 609615"/>
                  <a:gd name="connsiteY74" fmla="*/ 505743 h 510753"/>
                  <a:gd name="connsiteX75" fmla="*/ 287554 w 609615"/>
                  <a:gd name="connsiteY75" fmla="*/ 487516 h 510753"/>
                  <a:gd name="connsiteX76" fmla="*/ 287554 w 609615"/>
                  <a:gd name="connsiteY76" fmla="*/ 53792 h 510753"/>
                  <a:gd name="connsiteX77" fmla="*/ 305807 w 609615"/>
                  <a:gd name="connsiteY77" fmla="*/ 35565 h 510753"/>
                  <a:gd name="connsiteX78" fmla="*/ 117102 w 609615"/>
                  <a:gd name="connsiteY78" fmla="*/ 32037 h 510753"/>
                  <a:gd name="connsiteX79" fmla="*/ 179890 w 609615"/>
                  <a:gd name="connsiteY79" fmla="*/ 108676 h 510753"/>
                  <a:gd name="connsiteX80" fmla="*/ 178262 w 609615"/>
                  <a:gd name="connsiteY80" fmla="*/ 109373 h 510753"/>
                  <a:gd name="connsiteX81" fmla="*/ 178262 w 609615"/>
                  <a:gd name="connsiteY81" fmla="*/ 157679 h 510753"/>
                  <a:gd name="connsiteX82" fmla="*/ 153379 w 609615"/>
                  <a:gd name="connsiteY82" fmla="*/ 182412 h 510753"/>
                  <a:gd name="connsiteX83" fmla="*/ 84313 w 609615"/>
                  <a:gd name="connsiteY83" fmla="*/ 182412 h 510753"/>
                  <a:gd name="connsiteX84" fmla="*/ 59430 w 609615"/>
                  <a:gd name="connsiteY84" fmla="*/ 157562 h 510753"/>
                  <a:gd name="connsiteX85" fmla="*/ 59430 w 609615"/>
                  <a:gd name="connsiteY85" fmla="*/ 133642 h 510753"/>
                  <a:gd name="connsiteX86" fmla="*/ 55593 w 609615"/>
                  <a:gd name="connsiteY86" fmla="*/ 134803 h 510753"/>
                  <a:gd name="connsiteX87" fmla="*/ 117102 w 609615"/>
                  <a:gd name="connsiteY87" fmla="*/ 32037 h 510753"/>
                  <a:gd name="connsiteX88" fmla="*/ 543107 w 609615"/>
                  <a:gd name="connsiteY88" fmla="*/ 0 h 510753"/>
                  <a:gd name="connsiteX89" fmla="*/ 599948 w 609615"/>
                  <a:gd name="connsiteY89" fmla="*/ 56770 h 510753"/>
                  <a:gd name="connsiteX90" fmla="*/ 543107 w 609615"/>
                  <a:gd name="connsiteY90" fmla="*/ 113540 h 510753"/>
                  <a:gd name="connsiteX91" fmla="*/ 486266 w 609615"/>
                  <a:gd name="connsiteY91" fmla="*/ 56770 h 510753"/>
                  <a:gd name="connsiteX92" fmla="*/ 543107 w 609615"/>
                  <a:gd name="connsiteY92" fmla="*/ 0 h 51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9615" h="510753">
                    <a:moveTo>
                      <a:pt x="552739" y="397213"/>
                    </a:moveTo>
                    <a:cubicBezTo>
                      <a:pt x="584151" y="397213"/>
                      <a:pt x="609615" y="422630"/>
                      <a:pt x="609615" y="453983"/>
                    </a:cubicBezTo>
                    <a:cubicBezTo>
                      <a:pt x="609615" y="485336"/>
                      <a:pt x="584151" y="510753"/>
                      <a:pt x="552739" y="510753"/>
                    </a:cubicBezTo>
                    <a:cubicBezTo>
                      <a:pt x="521327" y="510753"/>
                      <a:pt x="495863" y="485336"/>
                      <a:pt x="495863" y="453983"/>
                    </a:cubicBezTo>
                    <a:cubicBezTo>
                      <a:pt x="495863" y="422630"/>
                      <a:pt x="521327" y="397213"/>
                      <a:pt x="552739" y="397213"/>
                    </a:cubicBezTo>
                    <a:close/>
                    <a:moveTo>
                      <a:pt x="547870" y="198571"/>
                    </a:moveTo>
                    <a:cubicBezTo>
                      <a:pt x="579282" y="198571"/>
                      <a:pt x="604746" y="223988"/>
                      <a:pt x="604746" y="255341"/>
                    </a:cubicBezTo>
                    <a:cubicBezTo>
                      <a:pt x="604746" y="286694"/>
                      <a:pt x="579282" y="312111"/>
                      <a:pt x="547870" y="312111"/>
                    </a:cubicBezTo>
                    <a:cubicBezTo>
                      <a:pt x="516458" y="312111"/>
                      <a:pt x="490994" y="286694"/>
                      <a:pt x="490994" y="255341"/>
                    </a:cubicBezTo>
                    <a:cubicBezTo>
                      <a:pt x="490994" y="223988"/>
                      <a:pt x="516458" y="198571"/>
                      <a:pt x="547870" y="198571"/>
                    </a:cubicBezTo>
                    <a:close/>
                    <a:moveTo>
                      <a:pt x="119644" y="191797"/>
                    </a:moveTo>
                    <a:lnTo>
                      <a:pt x="127891" y="196674"/>
                    </a:lnTo>
                    <a:lnTo>
                      <a:pt x="121502" y="203292"/>
                    </a:lnTo>
                    <a:lnTo>
                      <a:pt x="129982" y="212233"/>
                    </a:lnTo>
                    <a:lnTo>
                      <a:pt x="122664" y="226050"/>
                    </a:lnTo>
                    <a:cubicBezTo>
                      <a:pt x="120573" y="230114"/>
                      <a:pt x="117321" y="229998"/>
                      <a:pt x="115462" y="225702"/>
                    </a:cubicBezTo>
                    <a:lnTo>
                      <a:pt x="109306" y="211652"/>
                    </a:lnTo>
                    <a:lnTo>
                      <a:pt x="117669" y="203176"/>
                    </a:lnTo>
                    <a:lnTo>
                      <a:pt x="111513" y="196441"/>
                    </a:lnTo>
                    <a:close/>
                    <a:moveTo>
                      <a:pt x="88250" y="191374"/>
                    </a:moveTo>
                    <a:lnTo>
                      <a:pt x="111272" y="231774"/>
                    </a:lnTo>
                    <a:cubicBezTo>
                      <a:pt x="113597" y="235954"/>
                      <a:pt x="116620" y="238160"/>
                      <a:pt x="119760" y="238160"/>
                    </a:cubicBezTo>
                    <a:cubicBezTo>
                      <a:pt x="123015" y="238160"/>
                      <a:pt x="126038" y="235954"/>
                      <a:pt x="128364" y="231891"/>
                    </a:cubicBezTo>
                    <a:lnTo>
                      <a:pt x="152316" y="191490"/>
                    </a:lnTo>
                    <a:lnTo>
                      <a:pt x="195918" y="193812"/>
                    </a:lnTo>
                    <a:cubicBezTo>
                      <a:pt x="207894" y="194392"/>
                      <a:pt x="222195" y="199268"/>
                      <a:pt x="228241" y="204725"/>
                    </a:cubicBezTo>
                    <a:cubicBezTo>
                      <a:pt x="234520" y="210297"/>
                      <a:pt x="239287" y="224112"/>
                      <a:pt x="239287" y="236302"/>
                    </a:cubicBezTo>
                    <a:lnTo>
                      <a:pt x="239287" y="249653"/>
                    </a:lnTo>
                    <a:lnTo>
                      <a:pt x="183360" y="461987"/>
                    </a:lnTo>
                    <a:cubicBezTo>
                      <a:pt x="177663" y="483581"/>
                      <a:pt x="154874" y="501227"/>
                      <a:pt x="132433" y="501227"/>
                    </a:cubicBezTo>
                    <a:lnTo>
                      <a:pt x="122085" y="501227"/>
                    </a:lnTo>
                    <a:cubicBezTo>
                      <a:pt x="99645" y="501227"/>
                      <a:pt x="75925" y="483929"/>
                      <a:pt x="68949" y="462568"/>
                    </a:cubicBezTo>
                    <a:lnTo>
                      <a:pt x="0" y="249769"/>
                    </a:lnTo>
                    <a:lnTo>
                      <a:pt x="0" y="236302"/>
                    </a:lnTo>
                    <a:cubicBezTo>
                      <a:pt x="0" y="224112"/>
                      <a:pt x="4883" y="210297"/>
                      <a:pt x="11046" y="204725"/>
                    </a:cubicBezTo>
                    <a:cubicBezTo>
                      <a:pt x="17208" y="199268"/>
                      <a:pt x="31393" y="194509"/>
                      <a:pt x="43369" y="193812"/>
                    </a:cubicBezTo>
                    <a:close/>
                    <a:moveTo>
                      <a:pt x="138106" y="151894"/>
                    </a:moveTo>
                    <a:cubicBezTo>
                      <a:pt x="140196" y="151081"/>
                      <a:pt x="142635" y="152127"/>
                      <a:pt x="143448" y="154218"/>
                    </a:cubicBezTo>
                    <a:cubicBezTo>
                      <a:pt x="144377" y="156426"/>
                      <a:pt x="143332" y="158866"/>
                      <a:pt x="141125" y="159679"/>
                    </a:cubicBezTo>
                    <a:cubicBezTo>
                      <a:pt x="131950" y="163281"/>
                      <a:pt x="124286" y="164559"/>
                      <a:pt x="118014" y="164559"/>
                    </a:cubicBezTo>
                    <a:cubicBezTo>
                      <a:pt x="105239" y="164559"/>
                      <a:pt x="98620" y="159330"/>
                      <a:pt x="98271" y="158982"/>
                    </a:cubicBezTo>
                    <a:cubicBezTo>
                      <a:pt x="96529" y="157588"/>
                      <a:pt x="96181" y="154915"/>
                      <a:pt x="97691" y="153172"/>
                    </a:cubicBezTo>
                    <a:cubicBezTo>
                      <a:pt x="99084" y="151430"/>
                      <a:pt x="101639" y="151081"/>
                      <a:pt x="103497" y="152591"/>
                    </a:cubicBezTo>
                    <a:cubicBezTo>
                      <a:pt x="103962" y="152940"/>
                      <a:pt x="114995" y="161073"/>
                      <a:pt x="138106" y="151894"/>
                    </a:cubicBezTo>
                    <a:close/>
                    <a:moveTo>
                      <a:pt x="139648" y="119739"/>
                    </a:moveTo>
                    <a:cubicBezTo>
                      <a:pt x="147918" y="120435"/>
                      <a:pt x="149316" y="134921"/>
                      <a:pt x="149316" y="134921"/>
                    </a:cubicBezTo>
                    <a:lnTo>
                      <a:pt x="129981" y="134921"/>
                    </a:lnTo>
                    <a:cubicBezTo>
                      <a:pt x="129981" y="134921"/>
                      <a:pt x="131379" y="119044"/>
                      <a:pt x="139648" y="119739"/>
                    </a:cubicBezTo>
                    <a:close/>
                    <a:moveTo>
                      <a:pt x="91170" y="119739"/>
                    </a:moveTo>
                    <a:cubicBezTo>
                      <a:pt x="99440" y="120435"/>
                      <a:pt x="100838" y="134921"/>
                      <a:pt x="100838" y="134921"/>
                    </a:cubicBezTo>
                    <a:lnTo>
                      <a:pt x="81503" y="134921"/>
                    </a:lnTo>
                    <a:cubicBezTo>
                      <a:pt x="81503" y="134921"/>
                      <a:pt x="82901" y="119044"/>
                      <a:pt x="91170" y="119739"/>
                    </a:cubicBezTo>
                    <a:close/>
                    <a:moveTo>
                      <a:pt x="95591" y="95554"/>
                    </a:moveTo>
                    <a:cubicBezTo>
                      <a:pt x="92685" y="103451"/>
                      <a:pt x="84429" y="120752"/>
                      <a:pt x="67686" y="130042"/>
                    </a:cubicBezTo>
                    <a:lnTo>
                      <a:pt x="67686" y="157679"/>
                    </a:lnTo>
                    <a:cubicBezTo>
                      <a:pt x="67686" y="166736"/>
                      <a:pt x="75127" y="174168"/>
                      <a:pt x="84313" y="174168"/>
                    </a:cubicBezTo>
                    <a:lnTo>
                      <a:pt x="153379" y="174168"/>
                    </a:lnTo>
                    <a:cubicBezTo>
                      <a:pt x="162449" y="174168"/>
                      <a:pt x="169890" y="166736"/>
                      <a:pt x="169890" y="157562"/>
                    </a:cubicBezTo>
                    <a:lnTo>
                      <a:pt x="169890" y="112043"/>
                    </a:lnTo>
                    <a:cubicBezTo>
                      <a:pt x="153961" y="116340"/>
                      <a:pt x="122102" y="120752"/>
                      <a:pt x="100359" y="95554"/>
                    </a:cubicBezTo>
                    <a:close/>
                    <a:moveTo>
                      <a:pt x="305807" y="35565"/>
                    </a:moveTo>
                    <a:lnTo>
                      <a:pt x="415442" y="35565"/>
                    </a:lnTo>
                    <a:cubicBezTo>
                      <a:pt x="425557" y="35565"/>
                      <a:pt x="433695" y="43692"/>
                      <a:pt x="433695" y="53792"/>
                    </a:cubicBezTo>
                    <a:cubicBezTo>
                      <a:pt x="433695" y="63892"/>
                      <a:pt x="425557" y="72018"/>
                      <a:pt x="415442" y="72018"/>
                    </a:cubicBezTo>
                    <a:lnTo>
                      <a:pt x="324060" y="72018"/>
                    </a:lnTo>
                    <a:lnTo>
                      <a:pt x="324060" y="237103"/>
                    </a:lnTo>
                    <a:lnTo>
                      <a:pt x="415442" y="237103"/>
                    </a:lnTo>
                    <a:cubicBezTo>
                      <a:pt x="425557" y="237103"/>
                      <a:pt x="433695" y="245346"/>
                      <a:pt x="433695" y="255330"/>
                    </a:cubicBezTo>
                    <a:cubicBezTo>
                      <a:pt x="433695" y="265430"/>
                      <a:pt x="425557" y="273556"/>
                      <a:pt x="415442" y="273556"/>
                    </a:cubicBezTo>
                    <a:lnTo>
                      <a:pt x="324060" y="273556"/>
                    </a:lnTo>
                    <a:lnTo>
                      <a:pt x="324060" y="469290"/>
                    </a:lnTo>
                    <a:lnTo>
                      <a:pt x="415442" y="469290"/>
                    </a:lnTo>
                    <a:cubicBezTo>
                      <a:pt x="425557" y="469290"/>
                      <a:pt x="433695" y="477416"/>
                      <a:pt x="433695" y="487516"/>
                    </a:cubicBezTo>
                    <a:cubicBezTo>
                      <a:pt x="433695" y="497617"/>
                      <a:pt x="425557" y="505743"/>
                      <a:pt x="415442" y="505743"/>
                    </a:cubicBezTo>
                    <a:lnTo>
                      <a:pt x="305807" y="505743"/>
                    </a:lnTo>
                    <a:cubicBezTo>
                      <a:pt x="295692" y="505743"/>
                      <a:pt x="287554" y="497617"/>
                      <a:pt x="287554" y="487516"/>
                    </a:cubicBezTo>
                    <a:lnTo>
                      <a:pt x="287554" y="53792"/>
                    </a:lnTo>
                    <a:cubicBezTo>
                      <a:pt x="287554" y="43692"/>
                      <a:pt x="295692" y="35565"/>
                      <a:pt x="305807" y="35565"/>
                    </a:cubicBezTo>
                    <a:close/>
                    <a:moveTo>
                      <a:pt x="117102" y="32037"/>
                    </a:moveTo>
                    <a:cubicBezTo>
                      <a:pt x="195819" y="32037"/>
                      <a:pt x="179890" y="108676"/>
                      <a:pt x="179890" y="108676"/>
                    </a:cubicBezTo>
                    <a:cubicBezTo>
                      <a:pt x="179890" y="108676"/>
                      <a:pt x="179308" y="108908"/>
                      <a:pt x="178262" y="109373"/>
                    </a:cubicBezTo>
                    <a:lnTo>
                      <a:pt x="178262" y="157679"/>
                    </a:lnTo>
                    <a:cubicBezTo>
                      <a:pt x="178262" y="171381"/>
                      <a:pt x="167099" y="182412"/>
                      <a:pt x="153379" y="182412"/>
                    </a:cubicBezTo>
                    <a:lnTo>
                      <a:pt x="84313" y="182412"/>
                    </a:lnTo>
                    <a:cubicBezTo>
                      <a:pt x="70593" y="182412"/>
                      <a:pt x="59430" y="171265"/>
                      <a:pt x="59430" y="157562"/>
                    </a:cubicBezTo>
                    <a:lnTo>
                      <a:pt x="59430" y="133642"/>
                    </a:lnTo>
                    <a:cubicBezTo>
                      <a:pt x="58151" y="134106"/>
                      <a:pt x="56872" y="134571"/>
                      <a:pt x="55593" y="134803"/>
                    </a:cubicBezTo>
                    <a:cubicBezTo>
                      <a:pt x="55593" y="134803"/>
                      <a:pt x="34083" y="32153"/>
                      <a:pt x="117102" y="32037"/>
                    </a:cubicBezTo>
                    <a:close/>
                    <a:moveTo>
                      <a:pt x="543107" y="0"/>
                    </a:moveTo>
                    <a:cubicBezTo>
                      <a:pt x="574499" y="0"/>
                      <a:pt x="599948" y="25417"/>
                      <a:pt x="599948" y="56770"/>
                    </a:cubicBezTo>
                    <a:cubicBezTo>
                      <a:pt x="599948" y="88123"/>
                      <a:pt x="574499" y="113540"/>
                      <a:pt x="543107" y="113540"/>
                    </a:cubicBezTo>
                    <a:cubicBezTo>
                      <a:pt x="511715" y="113540"/>
                      <a:pt x="486266" y="88123"/>
                      <a:pt x="486266" y="56770"/>
                    </a:cubicBezTo>
                    <a:cubicBezTo>
                      <a:pt x="486266" y="25417"/>
                      <a:pt x="511715" y="0"/>
                      <a:pt x="543107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 w="3175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ïş1îḓè"/>
            <p:cNvSpPr/>
            <p:nvPr/>
          </p:nvSpPr>
          <p:spPr>
            <a:xfrm flipH="1">
              <a:off x="5450" y="6362"/>
              <a:ext cx="1305" cy="732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rgbClr val="808080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11" name="îs1îḍé"/>
            <p:cNvSpPr/>
            <p:nvPr/>
          </p:nvSpPr>
          <p:spPr>
            <a:xfrm flipH="1">
              <a:off x="5878" y="6540"/>
              <a:ext cx="449" cy="376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rgbClr val="808080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4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55040" y="1466215"/>
            <a:ext cx="272796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 fontAlgn="auto">
              <a:lnSpc>
                <a:spcPct val="130000"/>
              </a:lnSpc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总结、讲评当班工作的执行完成情况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250440" y="2707005"/>
            <a:ext cx="1402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表扬好人好事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55040" y="3652520"/>
            <a:ext cx="272796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 fontAlgn="auto">
              <a:lnSpc>
                <a:spcPct val="130000"/>
              </a:lnSpc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批评、纠正工作中问题，及时制定整改措施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408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972560" y="1442720"/>
            <a:ext cx="2621280" cy="2259330"/>
            <a:chOff x="5532" y="2272"/>
            <a:chExt cx="4128" cy="3558"/>
          </a:xfrm>
        </p:grpSpPr>
        <p:sp>
          <p:nvSpPr>
            <p:cNvPr id="4" name="íṩḻîḍè"/>
            <p:cNvSpPr/>
            <p:nvPr/>
          </p:nvSpPr>
          <p:spPr bwMode="gray">
            <a:xfrm flipV="1">
              <a:off x="5792" y="3866"/>
              <a:ext cx="1425" cy="166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" name="îṩḻîḋé"/>
            <p:cNvSpPr/>
            <p:nvPr/>
          </p:nvSpPr>
          <p:spPr bwMode="gray">
            <a:xfrm rot="16200000">
              <a:off x="6168" y="3254"/>
              <a:ext cx="423" cy="169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" name="îSľïďê"/>
            <p:cNvSpPr/>
            <p:nvPr/>
          </p:nvSpPr>
          <p:spPr bwMode="gray">
            <a:xfrm>
              <a:off x="5783" y="2587"/>
              <a:ext cx="1425" cy="166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" name="işļïḑê"/>
            <p:cNvSpPr/>
            <p:nvPr/>
          </p:nvSpPr>
          <p:spPr bwMode="gray">
            <a:xfrm>
              <a:off x="7306" y="2272"/>
              <a:ext cx="2354" cy="1024"/>
            </a:xfrm>
            <a:prstGeom prst="roundRect">
              <a:avLst>
                <a:gd name="adj" fmla="val 11921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sz="1600" b="1" kern="0" dirty="0"/>
            </a:p>
          </p:txBody>
        </p:sp>
        <p:sp>
          <p:nvSpPr>
            <p:cNvPr id="13" name="í$ḷîḋé"/>
            <p:cNvSpPr/>
            <p:nvPr/>
          </p:nvSpPr>
          <p:spPr bwMode="gray">
            <a:xfrm>
              <a:off x="7306" y="3546"/>
              <a:ext cx="2354" cy="1024"/>
            </a:xfrm>
            <a:prstGeom prst="roundRect">
              <a:avLst>
                <a:gd name="adj" fmla="val 11921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sz="1600" b="1" kern="0" dirty="0"/>
            </a:p>
          </p:txBody>
        </p:sp>
        <p:sp>
          <p:nvSpPr>
            <p:cNvPr id="11" name="íśḻîďê"/>
            <p:cNvSpPr/>
            <p:nvPr/>
          </p:nvSpPr>
          <p:spPr bwMode="gray">
            <a:xfrm>
              <a:off x="7306" y="4806"/>
              <a:ext cx="2354" cy="1024"/>
            </a:xfrm>
            <a:prstGeom prst="roundRect">
              <a:avLst>
                <a:gd name="adj" fmla="val 11921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 sz="1600" b="1" kern="0" dirty="0"/>
            </a:p>
          </p:txBody>
        </p:sp>
      </p:grpSp>
      <p:sp>
        <p:nvSpPr>
          <p:cNvPr id="16" name="íslîḑè"/>
          <p:cNvSpPr/>
          <p:nvPr/>
        </p:nvSpPr>
        <p:spPr>
          <a:xfrm>
            <a:off x="0" y="2105660"/>
            <a:ext cx="2810510" cy="984885"/>
          </a:xfrm>
          <a:prstGeom prst="roundRect">
            <a:avLst>
              <a:gd name="adj" fmla="val 0"/>
            </a:avLst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27" name="ïṥľíḋe"/>
          <p:cNvGrpSpPr/>
          <p:nvPr/>
        </p:nvGrpSpPr>
        <p:grpSpPr>
          <a:xfrm>
            <a:off x="2181225" y="1668780"/>
            <a:ext cx="1860550" cy="1858645"/>
            <a:chOff x="3580314" y="2697990"/>
            <a:chExt cx="1465272" cy="1463528"/>
          </a:xfrm>
        </p:grpSpPr>
        <p:sp>
          <p:nvSpPr>
            <p:cNvPr id="18" name="îśḷiďè"/>
            <p:cNvSpPr/>
            <p:nvPr/>
          </p:nvSpPr>
          <p:spPr>
            <a:xfrm>
              <a:off x="3580314" y="2697990"/>
              <a:ext cx="1465272" cy="14635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íşḷiďe"/>
            <p:cNvSpPr/>
            <p:nvPr/>
          </p:nvSpPr>
          <p:spPr>
            <a:xfrm>
              <a:off x="3688138" y="2805687"/>
              <a:ext cx="1249622" cy="1248134"/>
            </a:xfrm>
            <a:prstGeom prst="ellipse">
              <a:avLst/>
            </a:prstGeom>
            <a:solidFill>
              <a:srgbClr val="22CCD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23909" name="Rectangle 48"/>
          <p:cNvSpPr/>
          <p:nvPr/>
        </p:nvSpPr>
        <p:spPr>
          <a:xfrm>
            <a:off x="5363210" y="1575435"/>
            <a:ext cx="1075690" cy="384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r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流于形式</a:t>
            </a:r>
          </a:p>
        </p:txBody>
      </p:sp>
      <p:sp>
        <p:nvSpPr>
          <p:cNvPr id="123911" name="Rectangle 51"/>
          <p:cNvSpPr/>
          <p:nvPr/>
        </p:nvSpPr>
        <p:spPr>
          <a:xfrm>
            <a:off x="6753225" y="1642745"/>
            <a:ext cx="1317625" cy="2692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无内容、无重点</a:t>
            </a:r>
          </a:p>
        </p:txBody>
      </p:sp>
      <p:sp>
        <p:nvSpPr>
          <p:cNvPr id="123916" name="Rectangle 49"/>
          <p:cNvSpPr/>
          <p:nvPr/>
        </p:nvSpPr>
        <p:spPr>
          <a:xfrm>
            <a:off x="5363210" y="2375535"/>
            <a:ext cx="1075690" cy="384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r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敷衍了事</a:t>
            </a:r>
          </a:p>
        </p:txBody>
      </p:sp>
      <p:sp>
        <p:nvSpPr>
          <p:cNvPr id="123917" name="Rectangle 50"/>
          <p:cNvSpPr/>
          <p:nvPr/>
        </p:nvSpPr>
        <p:spPr>
          <a:xfrm>
            <a:off x="6753225" y="2406015"/>
            <a:ext cx="1317625" cy="2692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走过场、时间短</a:t>
            </a:r>
          </a:p>
        </p:txBody>
      </p:sp>
      <p:sp>
        <p:nvSpPr>
          <p:cNvPr id="123918" name="Rectangle 47"/>
          <p:cNvSpPr/>
          <p:nvPr/>
        </p:nvSpPr>
        <p:spPr>
          <a:xfrm>
            <a:off x="5308600" y="3185160"/>
            <a:ext cx="1075690" cy="384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r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丢三落四</a:t>
            </a:r>
          </a:p>
        </p:txBody>
      </p:sp>
      <p:sp>
        <p:nvSpPr>
          <p:cNvPr id="123919" name="Rectangle 52"/>
          <p:cNvSpPr/>
          <p:nvPr/>
        </p:nvSpPr>
        <p:spPr>
          <a:xfrm>
            <a:off x="6753225" y="3082290"/>
            <a:ext cx="1882140" cy="5384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东扯西拉、没有任务、</a:t>
            </a:r>
          </a:p>
          <a:p>
            <a:pPr marL="0" indent="0" defTabSz="914400" eaLnBrk="1" latin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没有安全注意事项</a:t>
            </a:r>
          </a:p>
        </p:txBody>
      </p:sp>
      <p:sp>
        <p:nvSpPr>
          <p:cNvPr id="123921" name="Rectangle 53"/>
          <p:cNvSpPr/>
          <p:nvPr/>
        </p:nvSpPr>
        <p:spPr>
          <a:xfrm>
            <a:off x="2450465" y="2092960"/>
            <a:ext cx="1496060" cy="92329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l" defTabSz="914400" eaLnBrk="1" latin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班前班后会存在的问题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3408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Sḻiḋê"/>
          <p:cNvSpPr/>
          <p:nvPr/>
        </p:nvSpPr>
        <p:spPr>
          <a:xfrm>
            <a:off x="4783455" y="847725"/>
            <a:ext cx="300990" cy="375285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3175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24932" name="Rectangle 10"/>
          <p:cNvSpPr/>
          <p:nvPr/>
        </p:nvSpPr>
        <p:spPr>
          <a:xfrm>
            <a:off x="607060" y="2673350"/>
            <a:ext cx="3724275" cy="186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在班前会上要突出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“三交”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（交任务、交安全、交措施）和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“三查”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（查工作着装、查精神状态、查个人安全用具），并根据当天生产任务的特点、设备运行状况、作业环境等，有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针对性地提出安全注意事项。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7060" y="1122045"/>
            <a:ext cx="3724275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班前会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是班组长根据当天的工作任务，联系本班组的人员、物力和现场条件、工作环境等，在工作前召开的班组会。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7060" y="2210435"/>
            <a:ext cx="36372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特点：时间短、内容集中、针对性强。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34085" y="22288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班前会和班后会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0964" r="6120"/>
          <a:stretch>
            <a:fillRect/>
          </a:stretch>
        </p:blipFill>
        <p:spPr>
          <a:xfrm>
            <a:off x="5057140" y="0"/>
            <a:ext cx="4086860" cy="5158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19920000">
            <a:off x="6954520" y="1611630"/>
            <a:ext cx="5892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</a:t>
            </a:r>
          </a:p>
          <a:p>
            <a:r>
              <a:rPr lang="zh-CN" altLang="en-US" sz="32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前</a:t>
            </a:r>
          </a:p>
          <a:p>
            <a:r>
              <a:rPr lang="zh-CN" altLang="en-US" sz="32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会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0964" r="6120"/>
          <a:stretch>
            <a:fillRect/>
          </a:stretch>
        </p:blipFill>
        <p:spPr>
          <a:xfrm>
            <a:off x="5057140" y="0"/>
            <a:ext cx="4086860" cy="5158105"/>
          </a:xfrm>
          <a:prstGeom prst="rect">
            <a:avLst/>
          </a:prstGeom>
        </p:spPr>
      </p:pic>
      <p:sp>
        <p:nvSpPr>
          <p:cNvPr id="5" name="ïSḻiḋê"/>
          <p:cNvSpPr/>
          <p:nvPr/>
        </p:nvSpPr>
        <p:spPr>
          <a:xfrm>
            <a:off x="4783455" y="847725"/>
            <a:ext cx="300990" cy="375285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3175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24932" name="Rectangle 10"/>
          <p:cNvSpPr/>
          <p:nvPr/>
        </p:nvSpPr>
        <p:spPr>
          <a:xfrm>
            <a:off x="607060" y="2577465"/>
            <a:ext cx="3777615" cy="21558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algn="just" defTabSz="914400">
              <a:lnSpc>
                <a:spcPts val="23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班后会上班组长小结完成当天任务和执行安全规程的情况，既要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肯定好的一方面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，又要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找出存在的问题和不足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；同时还要激励班组成员安全工作的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积极性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，增强自我保护意识的能力，帮助他们端正认识，克服消极情绪，以达到安全生产的共同目的。  </a:t>
            </a:r>
            <a:endParaRPr lang="zh-CN" altLang="en-US" sz="1600" b="1" dirty="0">
              <a:solidFill>
                <a:srgbClr val="22CCDE"/>
              </a:solidFill>
              <a:effectLst/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7060" y="1122045"/>
            <a:ext cx="3777615" cy="681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班后会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是一天工作结束或告一段落，在下班前有班组长主持召开的一次班组会。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7060" y="1924685"/>
            <a:ext cx="37776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班后会在总结、检查生产任务的同时，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总结、检查安全工作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，并提出</a:t>
            </a:r>
            <a:r>
              <a:rPr lang="zh-CN" altLang="en-US" sz="16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整改意见</a:t>
            </a: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。</a:t>
            </a:r>
            <a:endParaRPr lang="zh-CN" altLang="en-US" sz="1600" b="1" dirty="0">
              <a:solidFill>
                <a:srgbClr val="22CCDE"/>
              </a:solidFill>
              <a:effectLst/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4085" y="22288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班前会和班后会</a:t>
            </a:r>
          </a:p>
        </p:txBody>
      </p:sp>
      <p:sp>
        <p:nvSpPr>
          <p:cNvPr id="10" name="文本框 9"/>
          <p:cNvSpPr txBox="1"/>
          <p:nvPr/>
        </p:nvSpPr>
        <p:spPr>
          <a:xfrm rot="19920000">
            <a:off x="6954520" y="1611630"/>
            <a:ext cx="5892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</a:t>
            </a:r>
          </a:p>
          <a:p>
            <a:r>
              <a:rPr lang="zh-CN" altLang="en-US" sz="32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后</a:t>
            </a:r>
          </a:p>
          <a:p>
            <a:r>
              <a:rPr lang="zh-CN" altLang="en-US" sz="32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会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5330" r="4085"/>
          <a:stretch>
            <a:fillRect/>
          </a:stretch>
        </p:blipFill>
        <p:spPr>
          <a:xfrm>
            <a:off x="516255" y="1319530"/>
            <a:ext cx="4575810" cy="139382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42305" y="1258570"/>
            <a:ext cx="2879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安全工作内容主题明确、针对性强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42305" y="2211705"/>
            <a:ext cx="2879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以心为本，注意沟通技巧，调动工作积极性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42305" y="3108325"/>
            <a:ext cx="2879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行为观察，注意员工情绪、思想状况变化</a:t>
            </a:r>
          </a:p>
        </p:txBody>
      </p:sp>
      <p:grpSp>
        <p:nvGrpSpPr>
          <p:cNvPr id="9" name="27196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1319800"/>
            <a:ext cx="5606600" cy="2128793"/>
            <a:chOff x="1" y="1759327"/>
            <a:chExt cx="7475466" cy="2838391"/>
          </a:xfrm>
        </p:grpSpPr>
        <p:sp>
          <p:nvSpPr>
            <p:cNvPr id="10" name="í$lîďê"/>
            <p:cNvSpPr/>
            <p:nvPr/>
          </p:nvSpPr>
          <p:spPr>
            <a:xfrm>
              <a:off x="7138016" y="1799477"/>
              <a:ext cx="337451" cy="283641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rgbClr val="22CCDE"/>
            </a:solidFill>
            <a:ln w="12700">
              <a:noFill/>
              <a:miter lim="400000"/>
            </a:ln>
          </p:spPr>
          <p:txBody>
            <a:bodyPr wrap="square" lIns="91440" tIns="45720" rIns="91440" bIns="45720" anchor="ctr">
              <a:normAutofit fontScale="4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3" name="îṥḻïḋè"/>
            <p:cNvSpPr/>
            <p:nvPr/>
          </p:nvSpPr>
          <p:spPr>
            <a:xfrm>
              <a:off x="1" y="1759327"/>
              <a:ext cx="612648" cy="18669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îş1íḓé"/>
            <p:cNvSpPr/>
            <p:nvPr/>
          </p:nvSpPr>
          <p:spPr>
            <a:xfrm flipH="1">
              <a:off x="7138015" y="3056777"/>
              <a:ext cx="284073" cy="283641"/>
            </a:xfrm>
            <a:custGeom>
              <a:avLst/>
              <a:gdLst>
                <a:gd name="connsiteX0" fmla="*/ 247267 w 284073"/>
                <a:gd name="connsiteY0" fmla="*/ 36750 h 283641"/>
                <a:gd name="connsiteX1" fmla="*/ 247267 w 284073"/>
                <a:gd name="connsiteY1" fmla="*/ 158709 h 283641"/>
                <a:gd name="connsiteX2" fmla="*/ 247267 w 284073"/>
                <a:gd name="connsiteY2" fmla="*/ 246891 h 283641"/>
                <a:gd name="connsiteX3" fmla="*/ 36806 w 284073"/>
                <a:gd name="connsiteY3" fmla="*/ 246891 h 283641"/>
                <a:gd name="connsiteX4" fmla="*/ 36806 w 284073"/>
                <a:gd name="connsiteY4" fmla="*/ 158709 h 283641"/>
                <a:gd name="connsiteX5" fmla="*/ 36806 w 284073"/>
                <a:gd name="connsiteY5" fmla="*/ 36750 h 283641"/>
                <a:gd name="connsiteX6" fmla="*/ 38114 w 284073"/>
                <a:gd name="connsiteY6" fmla="*/ 36750 h 283641"/>
                <a:gd name="connsiteX7" fmla="*/ 245959 w 284073"/>
                <a:gd name="connsiteY7" fmla="*/ 36750 h 283641"/>
                <a:gd name="connsiteX8" fmla="*/ 249703 w 284073"/>
                <a:gd name="connsiteY8" fmla="*/ 0 h 283641"/>
                <a:gd name="connsiteX9" fmla="*/ 34370 w 284073"/>
                <a:gd name="connsiteY9" fmla="*/ 0 h 283641"/>
                <a:gd name="connsiteX10" fmla="*/ 10735 w 284073"/>
                <a:gd name="connsiteY10" fmla="*/ 9458 h 283641"/>
                <a:gd name="connsiteX11" fmla="*/ 10959 w 284073"/>
                <a:gd name="connsiteY11" fmla="*/ 9681 h 283641"/>
                <a:gd name="connsiteX12" fmla="*/ 10081 w 284073"/>
                <a:gd name="connsiteY12" fmla="*/ 10044 h 283641"/>
                <a:gd name="connsiteX13" fmla="*/ 0 w 284073"/>
                <a:gd name="connsiteY13" fmla="*/ 34273 h 283641"/>
                <a:gd name="connsiteX14" fmla="*/ 0 w 284073"/>
                <a:gd name="connsiteY14" fmla="*/ 121959 h 283641"/>
                <a:gd name="connsiteX15" fmla="*/ 0 w 284073"/>
                <a:gd name="connsiteY15" fmla="*/ 249323 h 283641"/>
                <a:gd name="connsiteX16" fmla="*/ 34370 w 284073"/>
                <a:gd name="connsiteY16" fmla="*/ 283641 h 283641"/>
                <a:gd name="connsiteX17" fmla="*/ 249703 w 284073"/>
                <a:gd name="connsiteY17" fmla="*/ 283641 h 283641"/>
                <a:gd name="connsiteX18" fmla="*/ 284073 w 284073"/>
                <a:gd name="connsiteY18" fmla="*/ 249323 h 283641"/>
                <a:gd name="connsiteX19" fmla="*/ 284073 w 284073"/>
                <a:gd name="connsiteY19" fmla="*/ 121959 h 283641"/>
                <a:gd name="connsiteX20" fmla="*/ 284073 w 284073"/>
                <a:gd name="connsiteY20" fmla="*/ 34273 h 283641"/>
                <a:gd name="connsiteX21" fmla="*/ 273992 w 284073"/>
                <a:gd name="connsiteY21" fmla="*/ 10044 h 283641"/>
                <a:gd name="connsiteX22" fmla="*/ 273115 w 284073"/>
                <a:gd name="connsiteY22" fmla="*/ 9681 h 283641"/>
                <a:gd name="connsiteX23" fmla="*/ 273338 w 284073"/>
                <a:gd name="connsiteY23" fmla="*/ 9458 h 283641"/>
                <a:gd name="connsiteX24" fmla="*/ 249703 w 284073"/>
                <a:gd name="connsiteY24" fmla="*/ 0 h 28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4073" h="283641">
                  <a:moveTo>
                    <a:pt x="247267" y="36750"/>
                  </a:moveTo>
                  <a:lnTo>
                    <a:pt x="247267" y="158709"/>
                  </a:lnTo>
                  <a:lnTo>
                    <a:pt x="247267" y="246891"/>
                  </a:lnTo>
                  <a:lnTo>
                    <a:pt x="36806" y="246891"/>
                  </a:lnTo>
                  <a:lnTo>
                    <a:pt x="36806" y="158709"/>
                  </a:lnTo>
                  <a:lnTo>
                    <a:pt x="36806" y="36750"/>
                  </a:lnTo>
                  <a:lnTo>
                    <a:pt x="38114" y="36750"/>
                  </a:lnTo>
                  <a:lnTo>
                    <a:pt x="245959" y="36750"/>
                  </a:lnTo>
                  <a:close/>
                  <a:moveTo>
                    <a:pt x="249703" y="0"/>
                  </a:moveTo>
                  <a:lnTo>
                    <a:pt x="34370" y="0"/>
                  </a:lnTo>
                  <a:cubicBezTo>
                    <a:pt x="25214" y="0"/>
                    <a:pt x="16915" y="3603"/>
                    <a:pt x="10735" y="9458"/>
                  </a:cubicBezTo>
                  <a:lnTo>
                    <a:pt x="10959" y="9681"/>
                  </a:lnTo>
                  <a:lnTo>
                    <a:pt x="10081" y="10044"/>
                  </a:lnTo>
                  <a:cubicBezTo>
                    <a:pt x="3857" y="16247"/>
                    <a:pt x="0" y="24816"/>
                    <a:pt x="0" y="34273"/>
                  </a:cubicBezTo>
                  <a:lnTo>
                    <a:pt x="0" y="121959"/>
                  </a:lnTo>
                  <a:lnTo>
                    <a:pt x="0" y="249323"/>
                  </a:lnTo>
                  <a:cubicBezTo>
                    <a:pt x="0" y="268239"/>
                    <a:pt x="15426" y="283641"/>
                    <a:pt x="34370" y="283641"/>
                  </a:cubicBezTo>
                  <a:lnTo>
                    <a:pt x="249703" y="283641"/>
                  </a:lnTo>
                  <a:cubicBezTo>
                    <a:pt x="268647" y="283641"/>
                    <a:pt x="284073" y="268239"/>
                    <a:pt x="284073" y="249323"/>
                  </a:cubicBezTo>
                  <a:lnTo>
                    <a:pt x="284073" y="121959"/>
                  </a:lnTo>
                  <a:lnTo>
                    <a:pt x="284073" y="34273"/>
                  </a:lnTo>
                  <a:cubicBezTo>
                    <a:pt x="284073" y="24816"/>
                    <a:pt x="280217" y="16247"/>
                    <a:pt x="273992" y="10044"/>
                  </a:cubicBezTo>
                  <a:lnTo>
                    <a:pt x="273115" y="9681"/>
                  </a:lnTo>
                  <a:lnTo>
                    <a:pt x="273338" y="9458"/>
                  </a:lnTo>
                  <a:cubicBezTo>
                    <a:pt x="267158" y="3603"/>
                    <a:pt x="258859" y="0"/>
                    <a:pt x="249703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5" name="iṣḷïḋê"/>
            <p:cNvSpPr/>
            <p:nvPr/>
          </p:nvSpPr>
          <p:spPr>
            <a:xfrm flipH="1">
              <a:off x="7138015" y="4314077"/>
              <a:ext cx="284073" cy="283641"/>
            </a:xfrm>
            <a:custGeom>
              <a:avLst/>
              <a:gdLst>
                <a:gd name="connsiteX0" fmla="*/ 247267 w 284073"/>
                <a:gd name="connsiteY0" fmla="*/ 36750 h 283641"/>
                <a:gd name="connsiteX1" fmla="*/ 247267 w 284073"/>
                <a:gd name="connsiteY1" fmla="*/ 158709 h 283641"/>
                <a:gd name="connsiteX2" fmla="*/ 247267 w 284073"/>
                <a:gd name="connsiteY2" fmla="*/ 246891 h 283641"/>
                <a:gd name="connsiteX3" fmla="*/ 36806 w 284073"/>
                <a:gd name="connsiteY3" fmla="*/ 246891 h 283641"/>
                <a:gd name="connsiteX4" fmla="*/ 36806 w 284073"/>
                <a:gd name="connsiteY4" fmla="*/ 158709 h 283641"/>
                <a:gd name="connsiteX5" fmla="*/ 36806 w 284073"/>
                <a:gd name="connsiteY5" fmla="*/ 36750 h 283641"/>
                <a:gd name="connsiteX6" fmla="*/ 38114 w 284073"/>
                <a:gd name="connsiteY6" fmla="*/ 36750 h 283641"/>
                <a:gd name="connsiteX7" fmla="*/ 245959 w 284073"/>
                <a:gd name="connsiteY7" fmla="*/ 36750 h 283641"/>
                <a:gd name="connsiteX8" fmla="*/ 249703 w 284073"/>
                <a:gd name="connsiteY8" fmla="*/ 0 h 283641"/>
                <a:gd name="connsiteX9" fmla="*/ 34370 w 284073"/>
                <a:gd name="connsiteY9" fmla="*/ 0 h 283641"/>
                <a:gd name="connsiteX10" fmla="*/ 10735 w 284073"/>
                <a:gd name="connsiteY10" fmla="*/ 9458 h 283641"/>
                <a:gd name="connsiteX11" fmla="*/ 10959 w 284073"/>
                <a:gd name="connsiteY11" fmla="*/ 9681 h 283641"/>
                <a:gd name="connsiteX12" fmla="*/ 10081 w 284073"/>
                <a:gd name="connsiteY12" fmla="*/ 10044 h 283641"/>
                <a:gd name="connsiteX13" fmla="*/ 0 w 284073"/>
                <a:gd name="connsiteY13" fmla="*/ 34273 h 283641"/>
                <a:gd name="connsiteX14" fmla="*/ 0 w 284073"/>
                <a:gd name="connsiteY14" fmla="*/ 121959 h 283641"/>
                <a:gd name="connsiteX15" fmla="*/ 0 w 284073"/>
                <a:gd name="connsiteY15" fmla="*/ 249323 h 283641"/>
                <a:gd name="connsiteX16" fmla="*/ 34370 w 284073"/>
                <a:gd name="connsiteY16" fmla="*/ 283641 h 283641"/>
                <a:gd name="connsiteX17" fmla="*/ 249703 w 284073"/>
                <a:gd name="connsiteY17" fmla="*/ 283641 h 283641"/>
                <a:gd name="connsiteX18" fmla="*/ 284073 w 284073"/>
                <a:gd name="connsiteY18" fmla="*/ 249323 h 283641"/>
                <a:gd name="connsiteX19" fmla="*/ 284073 w 284073"/>
                <a:gd name="connsiteY19" fmla="*/ 121959 h 283641"/>
                <a:gd name="connsiteX20" fmla="*/ 284073 w 284073"/>
                <a:gd name="connsiteY20" fmla="*/ 34273 h 283641"/>
                <a:gd name="connsiteX21" fmla="*/ 273992 w 284073"/>
                <a:gd name="connsiteY21" fmla="*/ 10044 h 283641"/>
                <a:gd name="connsiteX22" fmla="*/ 273115 w 284073"/>
                <a:gd name="connsiteY22" fmla="*/ 9681 h 283641"/>
                <a:gd name="connsiteX23" fmla="*/ 273338 w 284073"/>
                <a:gd name="connsiteY23" fmla="*/ 9458 h 283641"/>
                <a:gd name="connsiteX24" fmla="*/ 249703 w 284073"/>
                <a:gd name="connsiteY24" fmla="*/ 0 h 28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4073" h="283641">
                  <a:moveTo>
                    <a:pt x="247267" y="36750"/>
                  </a:moveTo>
                  <a:lnTo>
                    <a:pt x="247267" y="158709"/>
                  </a:lnTo>
                  <a:lnTo>
                    <a:pt x="247267" y="246891"/>
                  </a:lnTo>
                  <a:lnTo>
                    <a:pt x="36806" y="246891"/>
                  </a:lnTo>
                  <a:lnTo>
                    <a:pt x="36806" y="158709"/>
                  </a:lnTo>
                  <a:lnTo>
                    <a:pt x="36806" y="36750"/>
                  </a:lnTo>
                  <a:lnTo>
                    <a:pt x="38114" y="36750"/>
                  </a:lnTo>
                  <a:lnTo>
                    <a:pt x="245959" y="36750"/>
                  </a:lnTo>
                  <a:close/>
                  <a:moveTo>
                    <a:pt x="249703" y="0"/>
                  </a:moveTo>
                  <a:lnTo>
                    <a:pt x="34370" y="0"/>
                  </a:lnTo>
                  <a:cubicBezTo>
                    <a:pt x="25214" y="0"/>
                    <a:pt x="16915" y="3603"/>
                    <a:pt x="10735" y="9458"/>
                  </a:cubicBezTo>
                  <a:lnTo>
                    <a:pt x="10959" y="9681"/>
                  </a:lnTo>
                  <a:lnTo>
                    <a:pt x="10081" y="10044"/>
                  </a:lnTo>
                  <a:cubicBezTo>
                    <a:pt x="3857" y="16247"/>
                    <a:pt x="0" y="24816"/>
                    <a:pt x="0" y="34273"/>
                  </a:cubicBezTo>
                  <a:lnTo>
                    <a:pt x="0" y="121959"/>
                  </a:lnTo>
                  <a:lnTo>
                    <a:pt x="0" y="249323"/>
                  </a:lnTo>
                  <a:cubicBezTo>
                    <a:pt x="0" y="268239"/>
                    <a:pt x="15426" y="283641"/>
                    <a:pt x="34370" y="283641"/>
                  </a:cubicBezTo>
                  <a:lnTo>
                    <a:pt x="249703" y="283641"/>
                  </a:lnTo>
                  <a:cubicBezTo>
                    <a:pt x="268647" y="283641"/>
                    <a:pt x="284073" y="268239"/>
                    <a:pt x="284073" y="249323"/>
                  </a:cubicBezTo>
                  <a:lnTo>
                    <a:pt x="284073" y="121959"/>
                  </a:lnTo>
                  <a:lnTo>
                    <a:pt x="284073" y="34273"/>
                  </a:lnTo>
                  <a:cubicBezTo>
                    <a:pt x="284073" y="24816"/>
                    <a:pt x="280217" y="16247"/>
                    <a:pt x="273992" y="10044"/>
                  </a:cubicBezTo>
                  <a:lnTo>
                    <a:pt x="273115" y="9681"/>
                  </a:lnTo>
                  <a:lnTo>
                    <a:pt x="273338" y="9458"/>
                  </a:lnTo>
                  <a:cubicBezTo>
                    <a:pt x="267158" y="3603"/>
                    <a:pt x="258859" y="0"/>
                    <a:pt x="249703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34085" y="222885"/>
            <a:ext cx="272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班前会、班后会的技巧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284980" y="1398428"/>
            <a:ext cx="4481343" cy="2708891"/>
            <a:chOff x="5284387" y="1914559"/>
            <a:chExt cx="5975124" cy="3611855"/>
          </a:xfrm>
        </p:grpSpPr>
        <p:sp>
          <p:nvSpPr>
            <p:cNvPr id="18" name="矩形 17"/>
            <p:cNvSpPr/>
            <p:nvPr/>
          </p:nvSpPr>
          <p:spPr>
            <a:xfrm>
              <a:off x="10017049" y="1914559"/>
              <a:ext cx="1242462" cy="908136"/>
            </a:xfrm>
            <a:prstGeom prst="rect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矩形 18"/>
            <p:cNvSpPr/>
            <p:nvPr/>
          </p:nvSpPr>
          <p:spPr>
            <a:xfrm>
              <a:off x="5284387" y="4618278"/>
              <a:ext cx="1242462" cy="908136"/>
            </a:xfrm>
            <a:prstGeom prst="rect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pic>
        <p:nvPicPr>
          <p:cNvPr id="53257" name="Picture 2" descr="http://e.hiphotos.baidu.com/baike/c0%3Dbaike80%2C5%2C5%2C80%2C26/sign=4f8579547cf0f736ccf344536b3cd87c/342ac65c103853431f13c80a9713b07eca808839.jpg"/>
          <p:cNvPicPr>
            <a:picLocks noChangeAspect="1"/>
          </p:cNvPicPr>
          <p:nvPr/>
        </p:nvPicPr>
        <p:blipFill>
          <a:blip r:embed="rId3"/>
          <a:srcRect l="1420" t="1869" r="1042" b="2247"/>
          <a:stretch>
            <a:fillRect/>
          </a:stretch>
        </p:blipFill>
        <p:spPr>
          <a:xfrm>
            <a:off x="4562475" y="1652270"/>
            <a:ext cx="3956685" cy="2195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16255" y="1520825"/>
            <a:ext cx="3564890" cy="2694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914400" fontAlgn="auto">
              <a:lnSpc>
                <a:spcPts val="2900"/>
              </a:lnSpc>
              <a:spcBef>
                <a:spcPct val="0"/>
              </a:spcBef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2015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日上午，最高人民法院、最高人民检察院和国家安全监管总局联合召开新闻发布会，向社会公布最高法、最高检联合制定的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关于办理危害生产安全刑事案件适用法律若干问题的解释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，司法解释将于</a:t>
            </a:r>
            <a:r>
              <a:rPr lang="en-US" altLang="zh-CN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2015</a:t>
            </a:r>
            <a:r>
              <a:rPr lang="zh-CN" altLang="en-US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年</a:t>
            </a:r>
            <a:r>
              <a:rPr lang="en-US" altLang="zh-CN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12</a:t>
            </a:r>
            <a:r>
              <a:rPr lang="zh-CN" altLang="en-US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月</a:t>
            </a:r>
            <a:r>
              <a:rPr lang="en-US" altLang="zh-CN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16</a:t>
            </a:r>
            <a:r>
              <a:rPr lang="zh-CN" altLang="en-US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起施行。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2167890" y="888365"/>
            <a:ext cx="51676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   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“两高”关于安全生产刑案司法解释</a:t>
            </a:r>
          </a:p>
        </p:txBody>
      </p: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íŝḷide"/>
          <p:cNvSpPr/>
          <p:nvPr/>
        </p:nvSpPr>
        <p:spPr>
          <a:xfrm>
            <a:off x="495300" y="848360"/>
            <a:ext cx="3153410" cy="15957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iṡľîdè"/>
          <p:cNvSpPr/>
          <p:nvPr/>
        </p:nvSpPr>
        <p:spPr>
          <a:xfrm>
            <a:off x="5470525" y="848360"/>
            <a:ext cx="3153410" cy="159575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ïşľíḍè"/>
          <p:cNvSpPr/>
          <p:nvPr/>
        </p:nvSpPr>
        <p:spPr>
          <a:xfrm>
            <a:off x="3648710" y="848360"/>
            <a:ext cx="1837055" cy="15957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ïşḷïdè"/>
          <p:cNvSpPr/>
          <p:nvPr/>
        </p:nvSpPr>
        <p:spPr>
          <a:xfrm>
            <a:off x="495300" y="2981960"/>
            <a:ext cx="299085" cy="316865"/>
          </a:xfrm>
          <a:custGeom>
            <a:avLst/>
            <a:gdLst>
              <a:gd name="connsiteX0" fmla="*/ 435703 w 572779"/>
              <a:gd name="connsiteY0" fmla="*/ 160183 h 606580"/>
              <a:gd name="connsiteX1" fmla="*/ 479697 w 572779"/>
              <a:gd name="connsiteY1" fmla="*/ 160183 h 606580"/>
              <a:gd name="connsiteX2" fmla="*/ 479581 w 572779"/>
              <a:gd name="connsiteY2" fmla="*/ 160472 h 606580"/>
              <a:gd name="connsiteX3" fmla="*/ 479812 w 572779"/>
              <a:gd name="connsiteY3" fmla="*/ 160472 h 606580"/>
              <a:gd name="connsiteX4" fmla="*/ 478713 w 572779"/>
              <a:gd name="connsiteY4" fmla="*/ 162726 h 606580"/>
              <a:gd name="connsiteX5" fmla="*/ 469682 w 572779"/>
              <a:gd name="connsiteY5" fmla="*/ 187227 h 606580"/>
              <a:gd name="connsiteX6" fmla="*/ 474776 w 572779"/>
              <a:gd name="connsiteY6" fmla="*/ 242470 h 606580"/>
              <a:gd name="connsiteX7" fmla="*/ 494284 w 572779"/>
              <a:gd name="connsiteY7" fmla="*/ 242470 h 606580"/>
              <a:gd name="connsiteX8" fmla="*/ 510840 w 572779"/>
              <a:gd name="connsiteY8" fmla="*/ 160183 h 606580"/>
              <a:gd name="connsiteX9" fmla="*/ 527338 w 572779"/>
              <a:gd name="connsiteY9" fmla="*/ 160183 h 606580"/>
              <a:gd name="connsiteX10" fmla="*/ 572779 w 572779"/>
              <a:gd name="connsiteY10" fmla="*/ 205430 h 606580"/>
              <a:gd name="connsiteX11" fmla="*/ 572779 w 572779"/>
              <a:gd name="connsiteY11" fmla="*/ 337413 h 606580"/>
              <a:gd name="connsiteX12" fmla="*/ 527396 w 572779"/>
              <a:gd name="connsiteY12" fmla="*/ 382717 h 606580"/>
              <a:gd name="connsiteX13" fmla="*/ 521607 w 572779"/>
              <a:gd name="connsiteY13" fmla="*/ 382717 h 606580"/>
              <a:gd name="connsiteX14" fmla="*/ 521607 w 572779"/>
              <a:gd name="connsiteY14" fmla="*/ 574624 h 606580"/>
              <a:gd name="connsiteX15" fmla="*/ 489595 w 572779"/>
              <a:gd name="connsiteY15" fmla="*/ 606580 h 606580"/>
              <a:gd name="connsiteX16" fmla="*/ 457815 w 572779"/>
              <a:gd name="connsiteY16" fmla="*/ 578149 h 606580"/>
              <a:gd name="connsiteX17" fmla="*/ 425978 w 572779"/>
              <a:gd name="connsiteY17" fmla="*/ 606580 h 606580"/>
              <a:gd name="connsiteX18" fmla="*/ 393966 w 572779"/>
              <a:gd name="connsiteY18" fmla="*/ 574624 h 606580"/>
              <a:gd name="connsiteX19" fmla="*/ 393966 w 572779"/>
              <a:gd name="connsiteY19" fmla="*/ 392541 h 606580"/>
              <a:gd name="connsiteX20" fmla="*/ 422967 w 572779"/>
              <a:gd name="connsiteY20" fmla="*/ 337528 h 606580"/>
              <a:gd name="connsiteX21" fmla="*/ 422967 w 572779"/>
              <a:gd name="connsiteY21" fmla="*/ 242528 h 606580"/>
              <a:gd name="connsiteX22" fmla="*/ 440739 w 572779"/>
              <a:gd name="connsiteY22" fmla="*/ 242528 h 606580"/>
              <a:gd name="connsiteX23" fmla="*/ 445833 w 572779"/>
              <a:gd name="connsiteY23" fmla="*/ 186996 h 606580"/>
              <a:gd name="connsiteX24" fmla="*/ 445196 w 572779"/>
              <a:gd name="connsiteY24" fmla="*/ 183991 h 606580"/>
              <a:gd name="connsiteX25" fmla="*/ 436860 w 572779"/>
              <a:gd name="connsiteY25" fmla="*/ 162726 h 606580"/>
              <a:gd name="connsiteX26" fmla="*/ 435818 w 572779"/>
              <a:gd name="connsiteY26" fmla="*/ 160472 h 606580"/>
              <a:gd name="connsiteX27" fmla="*/ 435876 w 572779"/>
              <a:gd name="connsiteY27" fmla="*/ 160472 h 606580"/>
              <a:gd name="connsiteX28" fmla="*/ 435703 w 572779"/>
              <a:gd name="connsiteY28" fmla="*/ 160183 h 606580"/>
              <a:gd name="connsiteX29" fmla="*/ 264349 w 572779"/>
              <a:gd name="connsiteY29" fmla="*/ 160183 h 606580"/>
              <a:gd name="connsiteX30" fmla="*/ 308327 w 572779"/>
              <a:gd name="connsiteY30" fmla="*/ 160183 h 606580"/>
              <a:gd name="connsiteX31" fmla="*/ 308154 w 572779"/>
              <a:gd name="connsiteY31" fmla="*/ 160472 h 606580"/>
              <a:gd name="connsiteX32" fmla="*/ 308385 w 572779"/>
              <a:gd name="connsiteY32" fmla="*/ 160472 h 606580"/>
              <a:gd name="connsiteX33" fmla="*/ 307344 w 572779"/>
              <a:gd name="connsiteY33" fmla="*/ 162726 h 606580"/>
              <a:gd name="connsiteX34" fmla="*/ 298316 w 572779"/>
              <a:gd name="connsiteY34" fmla="*/ 187227 h 606580"/>
              <a:gd name="connsiteX35" fmla="*/ 303409 w 572779"/>
              <a:gd name="connsiteY35" fmla="*/ 242470 h 606580"/>
              <a:gd name="connsiteX36" fmla="*/ 322910 w 572779"/>
              <a:gd name="connsiteY36" fmla="*/ 242470 h 606580"/>
              <a:gd name="connsiteX37" fmla="*/ 339401 w 572779"/>
              <a:gd name="connsiteY37" fmla="*/ 160183 h 606580"/>
              <a:gd name="connsiteX38" fmla="*/ 355951 w 572779"/>
              <a:gd name="connsiteY38" fmla="*/ 160183 h 606580"/>
              <a:gd name="connsiteX39" fmla="*/ 401376 w 572779"/>
              <a:gd name="connsiteY39" fmla="*/ 205430 h 606580"/>
              <a:gd name="connsiteX40" fmla="*/ 401376 w 572779"/>
              <a:gd name="connsiteY40" fmla="*/ 337413 h 606580"/>
              <a:gd name="connsiteX41" fmla="*/ 356009 w 572779"/>
              <a:gd name="connsiteY41" fmla="*/ 382717 h 606580"/>
              <a:gd name="connsiteX42" fmla="*/ 350222 w 572779"/>
              <a:gd name="connsiteY42" fmla="*/ 382717 h 606580"/>
              <a:gd name="connsiteX43" fmla="*/ 350222 w 572779"/>
              <a:gd name="connsiteY43" fmla="*/ 574624 h 606580"/>
              <a:gd name="connsiteX44" fmla="*/ 318222 w 572779"/>
              <a:gd name="connsiteY44" fmla="*/ 606580 h 606580"/>
              <a:gd name="connsiteX45" fmla="*/ 286396 w 572779"/>
              <a:gd name="connsiteY45" fmla="*/ 578149 h 606580"/>
              <a:gd name="connsiteX46" fmla="*/ 254628 w 572779"/>
              <a:gd name="connsiteY46" fmla="*/ 606580 h 606580"/>
              <a:gd name="connsiteX47" fmla="*/ 222628 w 572779"/>
              <a:gd name="connsiteY47" fmla="*/ 574624 h 606580"/>
              <a:gd name="connsiteX48" fmla="*/ 222628 w 572779"/>
              <a:gd name="connsiteY48" fmla="*/ 382833 h 606580"/>
              <a:gd name="connsiteX49" fmla="*/ 216841 w 572779"/>
              <a:gd name="connsiteY49" fmla="*/ 382833 h 606580"/>
              <a:gd name="connsiteX50" fmla="*/ 171474 w 572779"/>
              <a:gd name="connsiteY50" fmla="*/ 337528 h 606580"/>
              <a:gd name="connsiteX51" fmla="*/ 171474 w 572779"/>
              <a:gd name="connsiteY51" fmla="*/ 205545 h 606580"/>
              <a:gd name="connsiteX52" fmla="*/ 216841 w 572779"/>
              <a:gd name="connsiteY52" fmla="*/ 160241 h 606580"/>
              <a:gd name="connsiteX53" fmla="*/ 233333 w 572779"/>
              <a:gd name="connsiteY53" fmla="*/ 160241 h 606580"/>
              <a:gd name="connsiteX54" fmla="*/ 249825 w 572779"/>
              <a:gd name="connsiteY54" fmla="*/ 242528 h 606580"/>
              <a:gd name="connsiteX55" fmla="*/ 269383 w 572779"/>
              <a:gd name="connsiteY55" fmla="*/ 242528 h 606580"/>
              <a:gd name="connsiteX56" fmla="*/ 274476 w 572779"/>
              <a:gd name="connsiteY56" fmla="*/ 186996 h 606580"/>
              <a:gd name="connsiteX57" fmla="*/ 273839 w 572779"/>
              <a:gd name="connsiteY57" fmla="*/ 183991 h 606580"/>
              <a:gd name="connsiteX58" fmla="*/ 265506 w 572779"/>
              <a:gd name="connsiteY58" fmla="*/ 162726 h 606580"/>
              <a:gd name="connsiteX59" fmla="*/ 264407 w 572779"/>
              <a:gd name="connsiteY59" fmla="*/ 160472 h 606580"/>
              <a:gd name="connsiteX60" fmla="*/ 264523 w 572779"/>
              <a:gd name="connsiteY60" fmla="*/ 160472 h 606580"/>
              <a:gd name="connsiteX61" fmla="*/ 264349 w 572779"/>
              <a:gd name="connsiteY61" fmla="*/ 160183 h 606580"/>
              <a:gd name="connsiteX62" fmla="*/ 92987 w 572779"/>
              <a:gd name="connsiteY62" fmla="*/ 160183 h 606580"/>
              <a:gd name="connsiteX63" fmla="*/ 136964 w 572779"/>
              <a:gd name="connsiteY63" fmla="*/ 160183 h 606580"/>
              <a:gd name="connsiteX64" fmla="*/ 136791 w 572779"/>
              <a:gd name="connsiteY64" fmla="*/ 160472 h 606580"/>
              <a:gd name="connsiteX65" fmla="*/ 137022 w 572779"/>
              <a:gd name="connsiteY65" fmla="*/ 160472 h 606580"/>
              <a:gd name="connsiteX66" fmla="*/ 135923 w 572779"/>
              <a:gd name="connsiteY66" fmla="*/ 162726 h 606580"/>
              <a:gd name="connsiteX67" fmla="*/ 126896 w 572779"/>
              <a:gd name="connsiteY67" fmla="*/ 187227 h 606580"/>
              <a:gd name="connsiteX68" fmla="*/ 131988 w 572779"/>
              <a:gd name="connsiteY68" fmla="*/ 242470 h 606580"/>
              <a:gd name="connsiteX69" fmla="*/ 149752 w 572779"/>
              <a:gd name="connsiteY69" fmla="*/ 242470 h 606580"/>
              <a:gd name="connsiteX70" fmla="*/ 149752 w 572779"/>
              <a:gd name="connsiteY70" fmla="*/ 337471 h 606580"/>
              <a:gd name="connsiteX71" fmla="*/ 178742 w 572779"/>
              <a:gd name="connsiteY71" fmla="*/ 392483 h 606580"/>
              <a:gd name="connsiteX72" fmla="*/ 178742 w 572779"/>
              <a:gd name="connsiteY72" fmla="*/ 574624 h 606580"/>
              <a:gd name="connsiteX73" fmla="*/ 146743 w 572779"/>
              <a:gd name="connsiteY73" fmla="*/ 606580 h 606580"/>
              <a:gd name="connsiteX74" fmla="*/ 114976 w 572779"/>
              <a:gd name="connsiteY74" fmla="*/ 578149 h 606580"/>
              <a:gd name="connsiteX75" fmla="*/ 83151 w 572779"/>
              <a:gd name="connsiteY75" fmla="*/ 606580 h 606580"/>
              <a:gd name="connsiteX76" fmla="*/ 51152 w 572779"/>
              <a:gd name="connsiteY76" fmla="*/ 574624 h 606580"/>
              <a:gd name="connsiteX77" fmla="*/ 51152 w 572779"/>
              <a:gd name="connsiteY77" fmla="*/ 382833 h 606580"/>
              <a:gd name="connsiteX78" fmla="*/ 45365 w 572779"/>
              <a:gd name="connsiteY78" fmla="*/ 382833 h 606580"/>
              <a:gd name="connsiteX79" fmla="*/ 0 w 572779"/>
              <a:gd name="connsiteY79" fmla="*/ 337528 h 606580"/>
              <a:gd name="connsiteX80" fmla="*/ 0 w 572779"/>
              <a:gd name="connsiteY80" fmla="*/ 205545 h 606580"/>
              <a:gd name="connsiteX81" fmla="*/ 45365 w 572779"/>
              <a:gd name="connsiteY81" fmla="*/ 160241 h 606580"/>
              <a:gd name="connsiteX82" fmla="*/ 61972 w 572779"/>
              <a:gd name="connsiteY82" fmla="*/ 160241 h 606580"/>
              <a:gd name="connsiteX83" fmla="*/ 78464 w 572779"/>
              <a:gd name="connsiteY83" fmla="*/ 242528 h 606580"/>
              <a:gd name="connsiteX84" fmla="*/ 97964 w 572779"/>
              <a:gd name="connsiteY84" fmla="*/ 242528 h 606580"/>
              <a:gd name="connsiteX85" fmla="*/ 103056 w 572779"/>
              <a:gd name="connsiteY85" fmla="*/ 186996 h 606580"/>
              <a:gd name="connsiteX86" fmla="*/ 102477 w 572779"/>
              <a:gd name="connsiteY86" fmla="*/ 183991 h 606580"/>
              <a:gd name="connsiteX87" fmla="*/ 94145 w 572779"/>
              <a:gd name="connsiteY87" fmla="*/ 162726 h 606580"/>
              <a:gd name="connsiteX88" fmla="*/ 93045 w 572779"/>
              <a:gd name="connsiteY88" fmla="*/ 160472 h 606580"/>
              <a:gd name="connsiteX89" fmla="*/ 93103 w 572779"/>
              <a:gd name="connsiteY89" fmla="*/ 160472 h 606580"/>
              <a:gd name="connsiteX90" fmla="*/ 92987 w 572779"/>
              <a:gd name="connsiteY90" fmla="*/ 160183 h 606580"/>
              <a:gd name="connsiteX91" fmla="*/ 457411 w 572779"/>
              <a:gd name="connsiteY91" fmla="*/ 751 h 606580"/>
              <a:gd name="connsiteX92" fmla="*/ 458047 w 572779"/>
              <a:gd name="connsiteY92" fmla="*/ 751 h 606580"/>
              <a:gd name="connsiteX93" fmla="*/ 521621 w 572779"/>
              <a:gd name="connsiteY93" fmla="*/ 49915 h 606580"/>
              <a:gd name="connsiteX94" fmla="*/ 523761 w 572779"/>
              <a:gd name="connsiteY94" fmla="*/ 66553 h 606580"/>
              <a:gd name="connsiteX95" fmla="*/ 458105 w 572779"/>
              <a:gd name="connsiteY95" fmla="*/ 132124 h 606580"/>
              <a:gd name="connsiteX96" fmla="*/ 457469 w 572779"/>
              <a:gd name="connsiteY96" fmla="*/ 132124 h 606580"/>
              <a:gd name="connsiteX97" fmla="*/ 393895 w 572779"/>
              <a:gd name="connsiteY97" fmla="*/ 82960 h 606580"/>
              <a:gd name="connsiteX98" fmla="*/ 391755 w 572779"/>
              <a:gd name="connsiteY98" fmla="*/ 66322 h 606580"/>
              <a:gd name="connsiteX99" fmla="*/ 457411 w 572779"/>
              <a:gd name="connsiteY99" fmla="*/ 751 h 606580"/>
              <a:gd name="connsiteX100" fmla="*/ 285868 w 572779"/>
              <a:gd name="connsiteY100" fmla="*/ 751 h 606580"/>
              <a:gd name="connsiteX101" fmla="*/ 286621 w 572779"/>
              <a:gd name="connsiteY101" fmla="*/ 751 h 606580"/>
              <a:gd name="connsiteX102" fmla="*/ 350227 w 572779"/>
              <a:gd name="connsiteY102" fmla="*/ 49915 h 606580"/>
              <a:gd name="connsiteX103" fmla="*/ 352369 w 572779"/>
              <a:gd name="connsiteY103" fmla="*/ 66553 h 606580"/>
              <a:gd name="connsiteX104" fmla="*/ 286736 w 572779"/>
              <a:gd name="connsiteY104" fmla="*/ 132124 h 606580"/>
              <a:gd name="connsiteX105" fmla="*/ 286100 w 572779"/>
              <a:gd name="connsiteY105" fmla="*/ 132124 h 606580"/>
              <a:gd name="connsiteX106" fmla="*/ 222493 w 572779"/>
              <a:gd name="connsiteY106" fmla="*/ 82845 h 606580"/>
              <a:gd name="connsiteX107" fmla="*/ 220351 w 572779"/>
              <a:gd name="connsiteY107" fmla="*/ 66264 h 606580"/>
              <a:gd name="connsiteX108" fmla="*/ 285868 w 572779"/>
              <a:gd name="connsiteY108" fmla="*/ 751 h 606580"/>
              <a:gd name="connsiteX109" fmla="*/ 114639 w 572779"/>
              <a:gd name="connsiteY109" fmla="*/ 751 h 606580"/>
              <a:gd name="connsiteX110" fmla="*/ 115275 w 572779"/>
              <a:gd name="connsiteY110" fmla="*/ 751 h 606580"/>
              <a:gd name="connsiteX111" fmla="*/ 178882 w 572779"/>
              <a:gd name="connsiteY111" fmla="*/ 49915 h 606580"/>
              <a:gd name="connsiteX112" fmla="*/ 181024 w 572779"/>
              <a:gd name="connsiteY112" fmla="*/ 66553 h 606580"/>
              <a:gd name="connsiteX113" fmla="*/ 115333 w 572779"/>
              <a:gd name="connsiteY113" fmla="*/ 132124 h 606580"/>
              <a:gd name="connsiteX114" fmla="*/ 114754 w 572779"/>
              <a:gd name="connsiteY114" fmla="*/ 132124 h 606580"/>
              <a:gd name="connsiteX115" fmla="*/ 51148 w 572779"/>
              <a:gd name="connsiteY115" fmla="*/ 82960 h 606580"/>
              <a:gd name="connsiteX116" fmla="*/ 49006 w 572779"/>
              <a:gd name="connsiteY116" fmla="*/ 66322 h 606580"/>
              <a:gd name="connsiteX117" fmla="*/ 114639 w 572779"/>
              <a:gd name="connsiteY117" fmla="*/ 751 h 606580"/>
              <a:gd name="connsiteX118" fmla="*/ 457410 w 572779"/>
              <a:gd name="connsiteY118" fmla="*/ 423 h 606580"/>
              <a:gd name="connsiteX119" fmla="*/ 391355 w 572779"/>
              <a:gd name="connsiteY119" fmla="*/ 66356 h 606580"/>
              <a:gd name="connsiteX120" fmla="*/ 393497 w 572779"/>
              <a:gd name="connsiteY120" fmla="*/ 83056 h 606580"/>
              <a:gd name="connsiteX121" fmla="*/ 457468 w 572779"/>
              <a:gd name="connsiteY121" fmla="*/ 132521 h 606580"/>
              <a:gd name="connsiteX122" fmla="*/ 457815 w 572779"/>
              <a:gd name="connsiteY122" fmla="*/ 132521 h 606580"/>
              <a:gd name="connsiteX123" fmla="*/ 458104 w 572779"/>
              <a:gd name="connsiteY123" fmla="*/ 132521 h 606580"/>
              <a:gd name="connsiteX124" fmla="*/ 524159 w 572779"/>
              <a:gd name="connsiteY124" fmla="*/ 66587 h 606580"/>
              <a:gd name="connsiteX125" fmla="*/ 522017 w 572779"/>
              <a:gd name="connsiteY125" fmla="*/ 49887 h 606580"/>
              <a:gd name="connsiteX126" fmla="*/ 458046 w 572779"/>
              <a:gd name="connsiteY126" fmla="*/ 423 h 606580"/>
              <a:gd name="connsiteX127" fmla="*/ 457699 w 572779"/>
              <a:gd name="connsiteY127" fmla="*/ 423 h 606580"/>
              <a:gd name="connsiteX128" fmla="*/ 114646 w 572779"/>
              <a:gd name="connsiteY128" fmla="*/ 423 h 606580"/>
              <a:gd name="connsiteX129" fmla="*/ 48620 w 572779"/>
              <a:gd name="connsiteY129" fmla="*/ 66356 h 606580"/>
              <a:gd name="connsiteX130" fmla="*/ 50761 w 572779"/>
              <a:gd name="connsiteY130" fmla="*/ 83056 h 606580"/>
              <a:gd name="connsiteX131" fmla="*/ 114762 w 572779"/>
              <a:gd name="connsiteY131" fmla="*/ 132521 h 606580"/>
              <a:gd name="connsiteX132" fmla="*/ 115051 w 572779"/>
              <a:gd name="connsiteY132" fmla="*/ 132521 h 606580"/>
              <a:gd name="connsiteX133" fmla="*/ 115340 w 572779"/>
              <a:gd name="connsiteY133" fmla="*/ 132521 h 606580"/>
              <a:gd name="connsiteX134" fmla="*/ 181424 w 572779"/>
              <a:gd name="connsiteY134" fmla="*/ 66587 h 606580"/>
              <a:gd name="connsiteX135" fmla="*/ 179225 w 572779"/>
              <a:gd name="connsiteY135" fmla="*/ 49887 h 606580"/>
              <a:gd name="connsiteX136" fmla="*/ 115282 w 572779"/>
              <a:gd name="connsiteY136" fmla="*/ 423 h 606580"/>
              <a:gd name="connsiteX137" fmla="*/ 114993 w 572779"/>
              <a:gd name="connsiteY137" fmla="*/ 423 h 606580"/>
              <a:gd name="connsiteX138" fmla="*/ 286036 w 572779"/>
              <a:gd name="connsiteY138" fmla="*/ 397 h 606580"/>
              <a:gd name="connsiteX139" fmla="*/ 219952 w 572779"/>
              <a:gd name="connsiteY139" fmla="*/ 66286 h 606580"/>
              <a:gd name="connsiteX140" fmla="*/ 222151 w 572779"/>
              <a:gd name="connsiteY140" fmla="*/ 82990 h 606580"/>
              <a:gd name="connsiteX141" fmla="*/ 286094 w 572779"/>
              <a:gd name="connsiteY141" fmla="*/ 132522 h 606580"/>
              <a:gd name="connsiteX142" fmla="*/ 286383 w 572779"/>
              <a:gd name="connsiteY142" fmla="*/ 132522 h 606580"/>
              <a:gd name="connsiteX143" fmla="*/ 286730 w 572779"/>
              <a:gd name="connsiteY143" fmla="*/ 132522 h 606580"/>
              <a:gd name="connsiteX144" fmla="*/ 352756 w 572779"/>
              <a:gd name="connsiteY144" fmla="*/ 66575 h 606580"/>
              <a:gd name="connsiteX145" fmla="*/ 350615 w 572779"/>
              <a:gd name="connsiteY145" fmla="*/ 49872 h 606580"/>
              <a:gd name="connsiteX146" fmla="*/ 286614 w 572779"/>
              <a:gd name="connsiteY146" fmla="*/ 397 h 606580"/>
              <a:gd name="connsiteX147" fmla="*/ 286325 w 572779"/>
              <a:gd name="connsiteY147" fmla="*/ 397 h 606580"/>
              <a:gd name="connsiteX148" fmla="*/ 457411 w 572779"/>
              <a:gd name="connsiteY148" fmla="*/ 0 h 606580"/>
              <a:gd name="connsiteX149" fmla="*/ 458047 w 572779"/>
              <a:gd name="connsiteY149" fmla="*/ 0 h 606580"/>
              <a:gd name="connsiteX150" fmla="*/ 522315 w 572779"/>
              <a:gd name="connsiteY150" fmla="*/ 49741 h 606580"/>
              <a:gd name="connsiteX151" fmla="*/ 524513 w 572779"/>
              <a:gd name="connsiteY151" fmla="*/ 66553 h 606580"/>
              <a:gd name="connsiteX152" fmla="*/ 458105 w 572779"/>
              <a:gd name="connsiteY152" fmla="*/ 132875 h 606580"/>
              <a:gd name="connsiteX153" fmla="*/ 457469 w 572779"/>
              <a:gd name="connsiteY153" fmla="*/ 132875 h 606580"/>
              <a:gd name="connsiteX154" fmla="*/ 393201 w 572779"/>
              <a:gd name="connsiteY154" fmla="*/ 83133 h 606580"/>
              <a:gd name="connsiteX155" fmla="*/ 391003 w 572779"/>
              <a:gd name="connsiteY155" fmla="*/ 66322 h 606580"/>
              <a:gd name="connsiteX156" fmla="*/ 457411 w 572779"/>
              <a:gd name="connsiteY156" fmla="*/ 0 h 606580"/>
              <a:gd name="connsiteX157" fmla="*/ 285868 w 572779"/>
              <a:gd name="connsiteY157" fmla="*/ 0 h 606580"/>
              <a:gd name="connsiteX158" fmla="*/ 286621 w 572779"/>
              <a:gd name="connsiteY158" fmla="*/ 0 h 606580"/>
              <a:gd name="connsiteX159" fmla="*/ 350980 w 572779"/>
              <a:gd name="connsiteY159" fmla="*/ 49741 h 606580"/>
              <a:gd name="connsiteX160" fmla="*/ 353179 w 572779"/>
              <a:gd name="connsiteY160" fmla="*/ 66553 h 606580"/>
              <a:gd name="connsiteX161" fmla="*/ 286736 w 572779"/>
              <a:gd name="connsiteY161" fmla="*/ 132875 h 606580"/>
              <a:gd name="connsiteX162" fmla="*/ 286100 w 572779"/>
              <a:gd name="connsiteY162" fmla="*/ 132875 h 606580"/>
              <a:gd name="connsiteX163" fmla="*/ 221740 w 572779"/>
              <a:gd name="connsiteY163" fmla="*/ 83076 h 606580"/>
              <a:gd name="connsiteX164" fmla="*/ 219599 w 572779"/>
              <a:gd name="connsiteY164" fmla="*/ 66264 h 606580"/>
              <a:gd name="connsiteX165" fmla="*/ 285868 w 572779"/>
              <a:gd name="connsiteY165" fmla="*/ 0 h 606580"/>
              <a:gd name="connsiteX166" fmla="*/ 114639 w 572779"/>
              <a:gd name="connsiteY166" fmla="*/ 0 h 606580"/>
              <a:gd name="connsiteX167" fmla="*/ 115275 w 572779"/>
              <a:gd name="connsiteY167" fmla="*/ 0 h 606580"/>
              <a:gd name="connsiteX168" fmla="*/ 179635 w 572779"/>
              <a:gd name="connsiteY168" fmla="*/ 49741 h 606580"/>
              <a:gd name="connsiteX169" fmla="*/ 181776 w 572779"/>
              <a:gd name="connsiteY169" fmla="*/ 66553 h 606580"/>
              <a:gd name="connsiteX170" fmla="*/ 115333 w 572779"/>
              <a:gd name="connsiteY170" fmla="*/ 132875 h 606580"/>
              <a:gd name="connsiteX171" fmla="*/ 114754 w 572779"/>
              <a:gd name="connsiteY171" fmla="*/ 132875 h 606580"/>
              <a:gd name="connsiteX172" fmla="*/ 50395 w 572779"/>
              <a:gd name="connsiteY172" fmla="*/ 83133 h 606580"/>
              <a:gd name="connsiteX173" fmla="*/ 48196 w 572779"/>
              <a:gd name="connsiteY173" fmla="*/ 66322 h 606580"/>
              <a:gd name="connsiteX174" fmla="*/ 114639 w 572779"/>
              <a:gd name="connsiteY174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572779" h="606580">
                <a:moveTo>
                  <a:pt x="435703" y="160183"/>
                </a:moveTo>
                <a:lnTo>
                  <a:pt x="479697" y="160183"/>
                </a:lnTo>
                <a:cubicBezTo>
                  <a:pt x="479639" y="160241"/>
                  <a:pt x="479639" y="160414"/>
                  <a:pt x="479581" y="160472"/>
                </a:cubicBezTo>
                <a:lnTo>
                  <a:pt x="479812" y="160472"/>
                </a:lnTo>
                <a:cubicBezTo>
                  <a:pt x="479407" y="161281"/>
                  <a:pt x="478713" y="162726"/>
                  <a:pt x="478713" y="162726"/>
                </a:cubicBezTo>
                <a:cubicBezTo>
                  <a:pt x="474834" y="170989"/>
                  <a:pt x="471245" y="178848"/>
                  <a:pt x="469682" y="187227"/>
                </a:cubicBezTo>
                <a:lnTo>
                  <a:pt x="474776" y="242470"/>
                </a:lnTo>
                <a:lnTo>
                  <a:pt x="494284" y="242470"/>
                </a:lnTo>
                <a:lnTo>
                  <a:pt x="510840" y="160183"/>
                </a:lnTo>
                <a:lnTo>
                  <a:pt x="527338" y="160183"/>
                </a:lnTo>
                <a:cubicBezTo>
                  <a:pt x="552345" y="160183"/>
                  <a:pt x="572663" y="180466"/>
                  <a:pt x="572779" y="205430"/>
                </a:cubicBezTo>
                <a:lnTo>
                  <a:pt x="572779" y="337413"/>
                </a:lnTo>
                <a:cubicBezTo>
                  <a:pt x="572779" y="362434"/>
                  <a:pt x="552519" y="382717"/>
                  <a:pt x="527396" y="382717"/>
                </a:cubicBezTo>
                <a:lnTo>
                  <a:pt x="521607" y="382717"/>
                </a:lnTo>
                <a:lnTo>
                  <a:pt x="521607" y="574624"/>
                </a:lnTo>
                <a:cubicBezTo>
                  <a:pt x="521607" y="592249"/>
                  <a:pt x="507251" y="606580"/>
                  <a:pt x="489595" y="606580"/>
                </a:cubicBezTo>
                <a:cubicBezTo>
                  <a:pt x="473155" y="606580"/>
                  <a:pt x="459552" y="594098"/>
                  <a:pt x="457815" y="578149"/>
                </a:cubicBezTo>
                <a:cubicBezTo>
                  <a:pt x="456021" y="594214"/>
                  <a:pt x="442417" y="606580"/>
                  <a:pt x="425978" y="606580"/>
                </a:cubicBezTo>
                <a:cubicBezTo>
                  <a:pt x="408322" y="606580"/>
                  <a:pt x="393966" y="592249"/>
                  <a:pt x="393966" y="574624"/>
                </a:cubicBezTo>
                <a:lnTo>
                  <a:pt x="393966" y="392541"/>
                </a:lnTo>
                <a:cubicBezTo>
                  <a:pt x="411506" y="380521"/>
                  <a:pt x="422967" y="360354"/>
                  <a:pt x="422967" y="337528"/>
                </a:cubicBezTo>
                <a:lnTo>
                  <a:pt x="422967" y="242528"/>
                </a:lnTo>
                <a:lnTo>
                  <a:pt x="440739" y="242528"/>
                </a:lnTo>
                <a:lnTo>
                  <a:pt x="445833" y="186996"/>
                </a:lnTo>
                <a:cubicBezTo>
                  <a:pt x="445659" y="186013"/>
                  <a:pt x="445428" y="184973"/>
                  <a:pt x="445196" y="183991"/>
                </a:cubicBezTo>
                <a:cubicBezTo>
                  <a:pt x="443459" y="176768"/>
                  <a:pt x="440276" y="169891"/>
                  <a:pt x="436860" y="162726"/>
                </a:cubicBezTo>
                <a:cubicBezTo>
                  <a:pt x="436860" y="162726"/>
                  <a:pt x="436166" y="161281"/>
                  <a:pt x="435818" y="160472"/>
                </a:cubicBezTo>
                <a:lnTo>
                  <a:pt x="435876" y="160472"/>
                </a:lnTo>
                <a:cubicBezTo>
                  <a:pt x="435818" y="160356"/>
                  <a:pt x="435818" y="160241"/>
                  <a:pt x="435703" y="160183"/>
                </a:cubicBezTo>
                <a:close/>
                <a:moveTo>
                  <a:pt x="264349" y="160183"/>
                </a:moveTo>
                <a:lnTo>
                  <a:pt x="308327" y="160183"/>
                </a:lnTo>
                <a:cubicBezTo>
                  <a:pt x="308269" y="160241"/>
                  <a:pt x="308269" y="160414"/>
                  <a:pt x="308154" y="160472"/>
                </a:cubicBezTo>
                <a:lnTo>
                  <a:pt x="308385" y="160472"/>
                </a:lnTo>
                <a:cubicBezTo>
                  <a:pt x="308038" y="161281"/>
                  <a:pt x="307344" y="162726"/>
                  <a:pt x="307344" y="162726"/>
                </a:cubicBezTo>
                <a:cubicBezTo>
                  <a:pt x="303467" y="170989"/>
                  <a:pt x="299821" y="178848"/>
                  <a:pt x="298316" y="187227"/>
                </a:cubicBezTo>
                <a:lnTo>
                  <a:pt x="303409" y="242470"/>
                </a:lnTo>
                <a:lnTo>
                  <a:pt x="322910" y="242470"/>
                </a:lnTo>
                <a:lnTo>
                  <a:pt x="339401" y="160183"/>
                </a:lnTo>
                <a:lnTo>
                  <a:pt x="355951" y="160183"/>
                </a:lnTo>
                <a:cubicBezTo>
                  <a:pt x="380949" y="160183"/>
                  <a:pt x="401202" y="180466"/>
                  <a:pt x="401376" y="205430"/>
                </a:cubicBezTo>
                <a:lnTo>
                  <a:pt x="401376" y="337413"/>
                </a:lnTo>
                <a:cubicBezTo>
                  <a:pt x="401376" y="362434"/>
                  <a:pt x="381065" y="382717"/>
                  <a:pt x="356009" y="382717"/>
                </a:cubicBezTo>
                <a:lnTo>
                  <a:pt x="350222" y="382717"/>
                </a:lnTo>
                <a:lnTo>
                  <a:pt x="350222" y="574624"/>
                </a:lnTo>
                <a:cubicBezTo>
                  <a:pt x="350222" y="592249"/>
                  <a:pt x="335872" y="606580"/>
                  <a:pt x="318222" y="606580"/>
                </a:cubicBezTo>
                <a:cubicBezTo>
                  <a:pt x="301788" y="606580"/>
                  <a:pt x="288190" y="594098"/>
                  <a:pt x="286396" y="578149"/>
                </a:cubicBezTo>
                <a:cubicBezTo>
                  <a:pt x="284660" y="594214"/>
                  <a:pt x="271062" y="606580"/>
                  <a:pt x="254628" y="606580"/>
                </a:cubicBezTo>
                <a:cubicBezTo>
                  <a:pt x="236978" y="606580"/>
                  <a:pt x="222628" y="592249"/>
                  <a:pt x="222628" y="574624"/>
                </a:cubicBezTo>
                <a:lnTo>
                  <a:pt x="222628" y="382833"/>
                </a:lnTo>
                <a:lnTo>
                  <a:pt x="216841" y="382833"/>
                </a:lnTo>
                <a:cubicBezTo>
                  <a:pt x="191727" y="382833"/>
                  <a:pt x="171474" y="362608"/>
                  <a:pt x="171474" y="337528"/>
                </a:cubicBezTo>
                <a:lnTo>
                  <a:pt x="171474" y="205545"/>
                </a:lnTo>
                <a:cubicBezTo>
                  <a:pt x="171474" y="180524"/>
                  <a:pt x="191727" y="160241"/>
                  <a:pt x="216841" y="160241"/>
                </a:cubicBezTo>
                <a:lnTo>
                  <a:pt x="233333" y="160241"/>
                </a:lnTo>
                <a:lnTo>
                  <a:pt x="249825" y="242528"/>
                </a:lnTo>
                <a:lnTo>
                  <a:pt x="269383" y="242528"/>
                </a:lnTo>
                <a:lnTo>
                  <a:pt x="274476" y="186996"/>
                </a:lnTo>
                <a:cubicBezTo>
                  <a:pt x="274302" y="186013"/>
                  <a:pt x="274071" y="184973"/>
                  <a:pt x="273839" y="183991"/>
                </a:cubicBezTo>
                <a:cubicBezTo>
                  <a:pt x="272045" y="176768"/>
                  <a:pt x="268921" y="169891"/>
                  <a:pt x="265506" y="162726"/>
                </a:cubicBezTo>
                <a:cubicBezTo>
                  <a:pt x="265506" y="162726"/>
                  <a:pt x="264812" y="161281"/>
                  <a:pt x="264407" y="160472"/>
                </a:cubicBezTo>
                <a:lnTo>
                  <a:pt x="264523" y="160472"/>
                </a:lnTo>
                <a:cubicBezTo>
                  <a:pt x="264407" y="160356"/>
                  <a:pt x="264407" y="160241"/>
                  <a:pt x="264349" y="160183"/>
                </a:cubicBezTo>
                <a:close/>
                <a:moveTo>
                  <a:pt x="92987" y="160183"/>
                </a:moveTo>
                <a:lnTo>
                  <a:pt x="136964" y="160183"/>
                </a:lnTo>
                <a:cubicBezTo>
                  <a:pt x="136848" y="160241"/>
                  <a:pt x="136848" y="160414"/>
                  <a:pt x="136791" y="160472"/>
                </a:cubicBezTo>
                <a:lnTo>
                  <a:pt x="137022" y="160472"/>
                </a:lnTo>
                <a:cubicBezTo>
                  <a:pt x="136617" y="161281"/>
                  <a:pt x="135923" y="162726"/>
                  <a:pt x="135923" y="162726"/>
                </a:cubicBezTo>
                <a:cubicBezTo>
                  <a:pt x="132104" y="170989"/>
                  <a:pt x="128458" y="178848"/>
                  <a:pt x="126896" y="187227"/>
                </a:cubicBezTo>
                <a:lnTo>
                  <a:pt x="131988" y="242470"/>
                </a:lnTo>
                <a:lnTo>
                  <a:pt x="149752" y="242470"/>
                </a:lnTo>
                <a:lnTo>
                  <a:pt x="149752" y="337471"/>
                </a:lnTo>
                <a:cubicBezTo>
                  <a:pt x="149752" y="360296"/>
                  <a:pt x="161267" y="380406"/>
                  <a:pt x="178742" y="392483"/>
                </a:cubicBezTo>
                <a:lnTo>
                  <a:pt x="178742" y="574624"/>
                </a:lnTo>
                <a:cubicBezTo>
                  <a:pt x="178742" y="592249"/>
                  <a:pt x="164392" y="606580"/>
                  <a:pt x="146743" y="606580"/>
                </a:cubicBezTo>
                <a:cubicBezTo>
                  <a:pt x="130310" y="606580"/>
                  <a:pt x="116712" y="594098"/>
                  <a:pt x="114976" y="578149"/>
                </a:cubicBezTo>
                <a:cubicBezTo>
                  <a:pt x="113182" y="594214"/>
                  <a:pt x="99584" y="606580"/>
                  <a:pt x="83151" y="606580"/>
                </a:cubicBezTo>
                <a:cubicBezTo>
                  <a:pt x="65502" y="606580"/>
                  <a:pt x="51152" y="592249"/>
                  <a:pt x="51152" y="574624"/>
                </a:cubicBezTo>
                <a:lnTo>
                  <a:pt x="51152" y="382833"/>
                </a:lnTo>
                <a:lnTo>
                  <a:pt x="45365" y="382833"/>
                </a:lnTo>
                <a:cubicBezTo>
                  <a:pt x="20310" y="382833"/>
                  <a:pt x="0" y="362608"/>
                  <a:pt x="0" y="337528"/>
                </a:cubicBezTo>
                <a:lnTo>
                  <a:pt x="0" y="205545"/>
                </a:lnTo>
                <a:cubicBezTo>
                  <a:pt x="0" y="180524"/>
                  <a:pt x="20310" y="160241"/>
                  <a:pt x="45365" y="160241"/>
                </a:cubicBezTo>
                <a:lnTo>
                  <a:pt x="61972" y="160241"/>
                </a:lnTo>
                <a:lnTo>
                  <a:pt x="78464" y="242528"/>
                </a:lnTo>
                <a:lnTo>
                  <a:pt x="97964" y="242528"/>
                </a:lnTo>
                <a:lnTo>
                  <a:pt x="103056" y="186996"/>
                </a:lnTo>
                <a:cubicBezTo>
                  <a:pt x="102940" y="186013"/>
                  <a:pt x="102709" y="184973"/>
                  <a:pt x="102477" y="183991"/>
                </a:cubicBezTo>
                <a:cubicBezTo>
                  <a:pt x="100683" y="176768"/>
                  <a:pt x="97501" y="169891"/>
                  <a:pt x="94145" y="162726"/>
                </a:cubicBezTo>
                <a:cubicBezTo>
                  <a:pt x="94145" y="162726"/>
                  <a:pt x="93450" y="161281"/>
                  <a:pt x="93045" y="160472"/>
                </a:cubicBezTo>
                <a:lnTo>
                  <a:pt x="93103" y="160472"/>
                </a:lnTo>
                <a:cubicBezTo>
                  <a:pt x="93045" y="160356"/>
                  <a:pt x="93045" y="160241"/>
                  <a:pt x="92987" y="160183"/>
                </a:cubicBezTo>
                <a:close/>
                <a:moveTo>
                  <a:pt x="457411" y="751"/>
                </a:moveTo>
                <a:lnTo>
                  <a:pt x="458047" y="751"/>
                </a:lnTo>
                <a:cubicBezTo>
                  <a:pt x="488012" y="751"/>
                  <a:pt x="514158" y="20971"/>
                  <a:pt x="521621" y="49915"/>
                </a:cubicBezTo>
                <a:cubicBezTo>
                  <a:pt x="523009" y="55403"/>
                  <a:pt x="523761" y="61007"/>
                  <a:pt x="523761" y="66553"/>
                </a:cubicBezTo>
                <a:cubicBezTo>
                  <a:pt x="523761" y="102718"/>
                  <a:pt x="494317" y="132124"/>
                  <a:pt x="458105" y="132124"/>
                </a:cubicBezTo>
                <a:lnTo>
                  <a:pt x="457469" y="132124"/>
                </a:lnTo>
                <a:cubicBezTo>
                  <a:pt x="427504" y="132124"/>
                  <a:pt x="401358" y="111904"/>
                  <a:pt x="393895" y="82960"/>
                </a:cubicBezTo>
                <a:cubicBezTo>
                  <a:pt x="392507" y="77472"/>
                  <a:pt x="391755" y="71868"/>
                  <a:pt x="391755" y="66322"/>
                </a:cubicBezTo>
                <a:cubicBezTo>
                  <a:pt x="391755" y="30157"/>
                  <a:pt x="421199" y="751"/>
                  <a:pt x="457411" y="751"/>
                </a:cubicBezTo>
                <a:close/>
                <a:moveTo>
                  <a:pt x="285868" y="751"/>
                </a:moveTo>
                <a:lnTo>
                  <a:pt x="286621" y="751"/>
                </a:lnTo>
                <a:cubicBezTo>
                  <a:pt x="316601" y="751"/>
                  <a:pt x="342761" y="20971"/>
                  <a:pt x="350227" y="49915"/>
                </a:cubicBezTo>
                <a:cubicBezTo>
                  <a:pt x="351674" y="55403"/>
                  <a:pt x="352369" y="61007"/>
                  <a:pt x="352369" y="66553"/>
                </a:cubicBezTo>
                <a:cubicBezTo>
                  <a:pt x="352369" y="102718"/>
                  <a:pt x="322909" y="132124"/>
                  <a:pt x="286736" y="132124"/>
                </a:cubicBezTo>
                <a:lnTo>
                  <a:pt x="286100" y="132124"/>
                </a:lnTo>
                <a:cubicBezTo>
                  <a:pt x="256119" y="132124"/>
                  <a:pt x="229959" y="111846"/>
                  <a:pt x="222493" y="82845"/>
                </a:cubicBezTo>
                <a:cubicBezTo>
                  <a:pt x="221046" y="77414"/>
                  <a:pt x="220351" y="71810"/>
                  <a:pt x="220351" y="66264"/>
                </a:cubicBezTo>
                <a:cubicBezTo>
                  <a:pt x="220351" y="30157"/>
                  <a:pt x="249753" y="751"/>
                  <a:pt x="285868" y="751"/>
                </a:cubicBezTo>
                <a:close/>
                <a:moveTo>
                  <a:pt x="114639" y="751"/>
                </a:moveTo>
                <a:lnTo>
                  <a:pt x="115275" y="751"/>
                </a:lnTo>
                <a:cubicBezTo>
                  <a:pt x="145256" y="751"/>
                  <a:pt x="171416" y="20971"/>
                  <a:pt x="178882" y="49915"/>
                </a:cubicBezTo>
                <a:cubicBezTo>
                  <a:pt x="180329" y="55403"/>
                  <a:pt x="181024" y="61007"/>
                  <a:pt x="181024" y="66553"/>
                </a:cubicBezTo>
                <a:cubicBezTo>
                  <a:pt x="181024" y="102718"/>
                  <a:pt x="151564" y="132124"/>
                  <a:pt x="115333" y="132124"/>
                </a:cubicBezTo>
                <a:lnTo>
                  <a:pt x="114754" y="132124"/>
                </a:lnTo>
                <a:cubicBezTo>
                  <a:pt x="84774" y="132124"/>
                  <a:pt x="58614" y="111904"/>
                  <a:pt x="51148" y="82960"/>
                </a:cubicBezTo>
                <a:cubicBezTo>
                  <a:pt x="49701" y="77472"/>
                  <a:pt x="49006" y="71868"/>
                  <a:pt x="49006" y="66322"/>
                </a:cubicBezTo>
                <a:cubicBezTo>
                  <a:pt x="49006" y="30157"/>
                  <a:pt x="78466" y="751"/>
                  <a:pt x="114639" y="751"/>
                </a:cubicBezTo>
                <a:close/>
                <a:moveTo>
                  <a:pt x="457410" y="423"/>
                </a:moveTo>
                <a:cubicBezTo>
                  <a:pt x="420880" y="423"/>
                  <a:pt x="391355" y="29894"/>
                  <a:pt x="391355" y="66356"/>
                </a:cubicBezTo>
                <a:cubicBezTo>
                  <a:pt x="391355" y="72135"/>
                  <a:pt x="392108" y="77740"/>
                  <a:pt x="393497" y="83056"/>
                </a:cubicBezTo>
                <a:cubicBezTo>
                  <a:pt x="400849" y="111487"/>
                  <a:pt x="426669" y="132521"/>
                  <a:pt x="457468" y="132521"/>
                </a:cubicBezTo>
                <a:lnTo>
                  <a:pt x="457815" y="132521"/>
                </a:lnTo>
                <a:lnTo>
                  <a:pt x="458104" y="132521"/>
                </a:lnTo>
                <a:cubicBezTo>
                  <a:pt x="494634" y="132521"/>
                  <a:pt x="524159" y="103050"/>
                  <a:pt x="524159" y="66587"/>
                </a:cubicBezTo>
                <a:cubicBezTo>
                  <a:pt x="524159" y="60809"/>
                  <a:pt x="523406" y="55204"/>
                  <a:pt x="522017" y="49887"/>
                </a:cubicBezTo>
                <a:cubicBezTo>
                  <a:pt x="514665" y="21457"/>
                  <a:pt x="488845" y="423"/>
                  <a:pt x="458046" y="423"/>
                </a:cubicBezTo>
                <a:lnTo>
                  <a:pt x="457699" y="423"/>
                </a:lnTo>
                <a:close/>
                <a:moveTo>
                  <a:pt x="114646" y="423"/>
                </a:moveTo>
                <a:cubicBezTo>
                  <a:pt x="78190" y="423"/>
                  <a:pt x="48620" y="29894"/>
                  <a:pt x="48620" y="66356"/>
                </a:cubicBezTo>
                <a:cubicBezTo>
                  <a:pt x="48620" y="72135"/>
                  <a:pt x="49372" y="77740"/>
                  <a:pt x="50761" y="83056"/>
                </a:cubicBezTo>
                <a:cubicBezTo>
                  <a:pt x="58110" y="111487"/>
                  <a:pt x="83977" y="132521"/>
                  <a:pt x="114762" y="132521"/>
                </a:cubicBezTo>
                <a:lnTo>
                  <a:pt x="115051" y="132521"/>
                </a:lnTo>
                <a:lnTo>
                  <a:pt x="115340" y="132521"/>
                </a:lnTo>
                <a:cubicBezTo>
                  <a:pt x="151854" y="132521"/>
                  <a:pt x="181424" y="103050"/>
                  <a:pt x="181424" y="66587"/>
                </a:cubicBezTo>
                <a:cubicBezTo>
                  <a:pt x="181424" y="60809"/>
                  <a:pt x="180614" y="55204"/>
                  <a:pt x="179225" y="49887"/>
                </a:cubicBezTo>
                <a:cubicBezTo>
                  <a:pt x="171934" y="21457"/>
                  <a:pt x="146067" y="423"/>
                  <a:pt x="115282" y="423"/>
                </a:cubicBezTo>
                <a:lnTo>
                  <a:pt x="114993" y="423"/>
                </a:lnTo>
                <a:close/>
                <a:moveTo>
                  <a:pt x="286036" y="397"/>
                </a:moveTo>
                <a:cubicBezTo>
                  <a:pt x="249522" y="282"/>
                  <a:pt x="219952" y="29874"/>
                  <a:pt x="219952" y="66286"/>
                </a:cubicBezTo>
                <a:cubicBezTo>
                  <a:pt x="219952" y="72066"/>
                  <a:pt x="220762" y="77672"/>
                  <a:pt x="222151" y="82990"/>
                </a:cubicBezTo>
                <a:cubicBezTo>
                  <a:pt x="229442" y="111484"/>
                  <a:pt x="255309" y="132522"/>
                  <a:pt x="286094" y="132522"/>
                </a:cubicBezTo>
                <a:lnTo>
                  <a:pt x="286383" y="132522"/>
                </a:lnTo>
                <a:lnTo>
                  <a:pt x="286730" y="132522"/>
                </a:lnTo>
                <a:cubicBezTo>
                  <a:pt x="323186" y="132522"/>
                  <a:pt x="352756" y="103045"/>
                  <a:pt x="352756" y="66575"/>
                </a:cubicBezTo>
                <a:cubicBezTo>
                  <a:pt x="352756" y="60796"/>
                  <a:pt x="352004" y="55189"/>
                  <a:pt x="350615" y="49872"/>
                </a:cubicBezTo>
                <a:cubicBezTo>
                  <a:pt x="343266" y="21436"/>
                  <a:pt x="317399" y="397"/>
                  <a:pt x="286614" y="397"/>
                </a:cubicBezTo>
                <a:lnTo>
                  <a:pt x="286325" y="397"/>
                </a:lnTo>
                <a:close/>
                <a:moveTo>
                  <a:pt x="457411" y="0"/>
                </a:moveTo>
                <a:lnTo>
                  <a:pt x="458047" y="0"/>
                </a:lnTo>
                <a:cubicBezTo>
                  <a:pt x="488359" y="0"/>
                  <a:pt x="514795" y="20451"/>
                  <a:pt x="522315" y="49741"/>
                </a:cubicBezTo>
                <a:cubicBezTo>
                  <a:pt x="523761" y="55230"/>
                  <a:pt x="524513" y="60891"/>
                  <a:pt x="524513" y="66553"/>
                </a:cubicBezTo>
                <a:cubicBezTo>
                  <a:pt x="524513" y="103122"/>
                  <a:pt x="494722" y="132875"/>
                  <a:pt x="458105" y="132875"/>
                </a:cubicBezTo>
                <a:lnTo>
                  <a:pt x="457469" y="132875"/>
                </a:lnTo>
                <a:cubicBezTo>
                  <a:pt x="427157" y="132875"/>
                  <a:pt x="400721" y="112424"/>
                  <a:pt x="393201" y="83133"/>
                </a:cubicBezTo>
                <a:cubicBezTo>
                  <a:pt x="391755" y="77645"/>
                  <a:pt x="391003" y="71983"/>
                  <a:pt x="391003" y="66322"/>
                </a:cubicBezTo>
                <a:cubicBezTo>
                  <a:pt x="391003" y="29752"/>
                  <a:pt x="420794" y="0"/>
                  <a:pt x="457411" y="0"/>
                </a:cubicBezTo>
                <a:close/>
                <a:moveTo>
                  <a:pt x="285868" y="0"/>
                </a:moveTo>
                <a:lnTo>
                  <a:pt x="286621" y="0"/>
                </a:lnTo>
                <a:cubicBezTo>
                  <a:pt x="316948" y="0"/>
                  <a:pt x="343456" y="20451"/>
                  <a:pt x="350980" y="49741"/>
                </a:cubicBezTo>
                <a:cubicBezTo>
                  <a:pt x="352427" y="55287"/>
                  <a:pt x="353179" y="60891"/>
                  <a:pt x="353179" y="66553"/>
                </a:cubicBezTo>
                <a:cubicBezTo>
                  <a:pt x="353179" y="103122"/>
                  <a:pt x="323372" y="132875"/>
                  <a:pt x="286736" y="132875"/>
                </a:cubicBezTo>
                <a:lnTo>
                  <a:pt x="286100" y="132875"/>
                </a:lnTo>
                <a:cubicBezTo>
                  <a:pt x="255772" y="132875"/>
                  <a:pt x="229322" y="112366"/>
                  <a:pt x="221740" y="83076"/>
                </a:cubicBezTo>
                <a:cubicBezTo>
                  <a:pt x="220294" y="77530"/>
                  <a:pt x="219599" y="71868"/>
                  <a:pt x="219599" y="66264"/>
                </a:cubicBezTo>
                <a:cubicBezTo>
                  <a:pt x="219599" y="29695"/>
                  <a:pt x="249348" y="0"/>
                  <a:pt x="285868" y="0"/>
                </a:cubicBezTo>
                <a:close/>
                <a:moveTo>
                  <a:pt x="114639" y="0"/>
                </a:moveTo>
                <a:lnTo>
                  <a:pt x="115275" y="0"/>
                </a:lnTo>
                <a:cubicBezTo>
                  <a:pt x="145603" y="0"/>
                  <a:pt x="172053" y="20451"/>
                  <a:pt x="179635" y="49741"/>
                </a:cubicBezTo>
                <a:cubicBezTo>
                  <a:pt x="181081" y="55230"/>
                  <a:pt x="181776" y="60891"/>
                  <a:pt x="181776" y="66553"/>
                </a:cubicBezTo>
                <a:cubicBezTo>
                  <a:pt x="181776" y="103122"/>
                  <a:pt x="151969" y="132875"/>
                  <a:pt x="115333" y="132875"/>
                </a:cubicBezTo>
                <a:lnTo>
                  <a:pt x="114754" y="132875"/>
                </a:lnTo>
                <a:cubicBezTo>
                  <a:pt x="84427" y="132875"/>
                  <a:pt x="57919" y="112424"/>
                  <a:pt x="50395" y="83133"/>
                </a:cubicBezTo>
                <a:cubicBezTo>
                  <a:pt x="48948" y="77645"/>
                  <a:pt x="48196" y="71983"/>
                  <a:pt x="48196" y="66322"/>
                </a:cubicBezTo>
                <a:cubicBezTo>
                  <a:pt x="48196" y="29752"/>
                  <a:pt x="78003" y="0"/>
                  <a:pt x="114639" y="0"/>
                </a:cubicBezTo>
                <a:close/>
              </a:path>
            </a:pathLst>
          </a:custGeom>
          <a:solidFill>
            <a:srgbClr val="22CCDE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íş1íḑê"/>
          <p:cNvSpPr/>
          <p:nvPr/>
        </p:nvSpPr>
        <p:spPr>
          <a:xfrm>
            <a:off x="495300" y="4039235"/>
            <a:ext cx="299085" cy="316865"/>
          </a:xfrm>
          <a:custGeom>
            <a:avLst/>
            <a:gdLst>
              <a:gd name="connsiteX0" fmla="*/ 435703 w 572779"/>
              <a:gd name="connsiteY0" fmla="*/ 160183 h 606580"/>
              <a:gd name="connsiteX1" fmla="*/ 479697 w 572779"/>
              <a:gd name="connsiteY1" fmla="*/ 160183 h 606580"/>
              <a:gd name="connsiteX2" fmla="*/ 479581 w 572779"/>
              <a:gd name="connsiteY2" fmla="*/ 160472 h 606580"/>
              <a:gd name="connsiteX3" fmla="*/ 479812 w 572779"/>
              <a:gd name="connsiteY3" fmla="*/ 160472 h 606580"/>
              <a:gd name="connsiteX4" fmla="*/ 478713 w 572779"/>
              <a:gd name="connsiteY4" fmla="*/ 162726 h 606580"/>
              <a:gd name="connsiteX5" fmla="*/ 469682 w 572779"/>
              <a:gd name="connsiteY5" fmla="*/ 187227 h 606580"/>
              <a:gd name="connsiteX6" fmla="*/ 474776 w 572779"/>
              <a:gd name="connsiteY6" fmla="*/ 242470 h 606580"/>
              <a:gd name="connsiteX7" fmla="*/ 494284 w 572779"/>
              <a:gd name="connsiteY7" fmla="*/ 242470 h 606580"/>
              <a:gd name="connsiteX8" fmla="*/ 510840 w 572779"/>
              <a:gd name="connsiteY8" fmla="*/ 160183 h 606580"/>
              <a:gd name="connsiteX9" fmla="*/ 527338 w 572779"/>
              <a:gd name="connsiteY9" fmla="*/ 160183 h 606580"/>
              <a:gd name="connsiteX10" fmla="*/ 572779 w 572779"/>
              <a:gd name="connsiteY10" fmla="*/ 205430 h 606580"/>
              <a:gd name="connsiteX11" fmla="*/ 572779 w 572779"/>
              <a:gd name="connsiteY11" fmla="*/ 337413 h 606580"/>
              <a:gd name="connsiteX12" fmla="*/ 527396 w 572779"/>
              <a:gd name="connsiteY12" fmla="*/ 382717 h 606580"/>
              <a:gd name="connsiteX13" fmla="*/ 521607 w 572779"/>
              <a:gd name="connsiteY13" fmla="*/ 382717 h 606580"/>
              <a:gd name="connsiteX14" fmla="*/ 521607 w 572779"/>
              <a:gd name="connsiteY14" fmla="*/ 574624 h 606580"/>
              <a:gd name="connsiteX15" fmla="*/ 489595 w 572779"/>
              <a:gd name="connsiteY15" fmla="*/ 606580 h 606580"/>
              <a:gd name="connsiteX16" fmla="*/ 457815 w 572779"/>
              <a:gd name="connsiteY16" fmla="*/ 578149 h 606580"/>
              <a:gd name="connsiteX17" fmla="*/ 425978 w 572779"/>
              <a:gd name="connsiteY17" fmla="*/ 606580 h 606580"/>
              <a:gd name="connsiteX18" fmla="*/ 393966 w 572779"/>
              <a:gd name="connsiteY18" fmla="*/ 574624 h 606580"/>
              <a:gd name="connsiteX19" fmla="*/ 393966 w 572779"/>
              <a:gd name="connsiteY19" fmla="*/ 392541 h 606580"/>
              <a:gd name="connsiteX20" fmla="*/ 422967 w 572779"/>
              <a:gd name="connsiteY20" fmla="*/ 337528 h 606580"/>
              <a:gd name="connsiteX21" fmla="*/ 422967 w 572779"/>
              <a:gd name="connsiteY21" fmla="*/ 242528 h 606580"/>
              <a:gd name="connsiteX22" fmla="*/ 440739 w 572779"/>
              <a:gd name="connsiteY22" fmla="*/ 242528 h 606580"/>
              <a:gd name="connsiteX23" fmla="*/ 445833 w 572779"/>
              <a:gd name="connsiteY23" fmla="*/ 186996 h 606580"/>
              <a:gd name="connsiteX24" fmla="*/ 445196 w 572779"/>
              <a:gd name="connsiteY24" fmla="*/ 183991 h 606580"/>
              <a:gd name="connsiteX25" fmla="*/ 436860 w 572779"/>
              <a:gd name="connsiteY25" fmla="*/ 162726 h 606580"/>
              <a:gd name="connsiteX26" fmla="*/ 435818 w 572779"/>
              <a:gd name="connsiteY26" fmla="*/ 160472 h 606580"/>
              <a:gd name="connsiteX27" fmla="*/ 435876 w 572779"/>
              <a:gd name="connsiteY27" fmla="*/ 160472 h 606580"/>
              <a:gd name="connsiteX28" fmla="*/ 435703 w 572779"/>
              <a:gd name="connsiteY28" fmla="*/ 160183 h 606580"/>
              <a:gd name="connsiteX29" fmla="*/ 264349 w 572779"/>
              <a:gd name="connsiteY29" fmla="*/ 160183 h 606580"/>
              <a:gd name="connsiteX30" fmla="*/ 308327 w 572779"/>
              <a:gd name="connsiteY30" fmla="*/ 160183 h 606580"/>
              <a:gd name="connsiteX31" fmla="*/ 308154 w 572779"/>
              <a:gd name="connsiteY31" fmla="*/ 160472 h 606580"/>
              <a:gd name="connsiteX32" fmla="*/ 308385 w 572779"/>
              <a:gd name="connsiteY32" fmla="*/ 160472 h 606580"/>
              <a:gd name="connsiteX33" fmla="*/ 307344 w 572779"/>
              <a:gd name="connsiteY33" fmla="*/ 162726 h 606580"/>
              <a:gd name="connsiteX34" fmla="*/ 298316 w 572779"/>
              <a:gd name="connsiteY34" fmla="*/ 187227 h 606580"/>
              <a:gd name="connsiteX35" fmla="*/ 303409 w 572779"/>
              <a:gd name="connsiteY35" fmla="*/ 242470 h 606580"/>
              <a:gd name="connsiteX36" fmla="*/ 322910 w 572779"/>
              <a:gd name="connsiteY36" fmla="*/ 242470 h 606580"/>
              <a:gd name="connsiteX37" fmla="*/ 339401 w 572779"/>
              <a:gd name="connsiteY37" fmla="*/ 160183 h 606580"/>
              <a:gd name="connsiteX38" fmla="*/ 355951 w 572779"/>
              <a:gd name="connsiteY38" fmla="*/ 160183 h 606580"/>
              <a:gd name="connsiteX39" fmla="*/ 401376 w 572779"/>
              <a:gd name="connsiteY39" fmla="*/ 205430 h 606580"/>
              <a:gd name="connsiteX40" fmla="*/ 401376 w 572779"/>
              <a:gd name="connsiteY40" fmla="*/ 337413 h 606580"/>
              <a:gd name="connsiteX41" fmla="*/ 356009 w 572779"/>
              <a:gd name="connsiteY41" fmla="*/ 382717 h 606580"/>
              <a:gd name="connsiteX42" fmla="*/ 350222 w 572779"/>
              <a:gd name="connsiteY42" fmla="*/ 382717 h 606580"/>
              <a:gd name="connsiteX43" fmla="*/ 350222 w 572779"/>
              <a:gd name="connsiteY43" fmla="*/ 574624 h 606580"/>
              <a:gd name="connsiteX44" fmla="*/ 318222 w 572779"/>
              <a:gd name="connsiteY44" fmla="*/ 606580 h 606580"/>
              <a:gd name="connsiteX45" fmla="*/ 286396 w 572779"/>
              <a:gd name="connsiteY45" fmla="*/ 578149 h 606580"/>
              <a:gd name="connsiteX46" fmla="*/ 254628 w 572779"/>
              <a:gd name="connsiteY46" fmla="*/ 606580 h 606580"/>
              <a:gd name="connsiteX47" fmla="*/ 222628 w 572779"/>
              <a:gd name="connsiteY47" fmla="*/ 574624 h 606580"/>
              <a:gd name="connsiteX48" fmla="*/ 222628 w 572779"/>
              <a:gd name="connsiteY48" fmla="*/ 382833 h 606580"/>
              <a:gd name="connsiteX49" fmla="*/ 216841 w 572779"/>
              <a:gd name="connsiteY49" fmla="*/ 382833 h 606580"/>
              <a:gd name="connsiteX50" fmla="*/ 171474 w 572779"/>
              <a:gd name="connsiteY50" fmla="*/ 337528 h 606580"/>
              <a:gd name="connsiteX51" fmla="*/ 171474 w 572779"/>
              <a:gd name="connsiteY51" fmla="*/ 205545 h 606580"/>
              <a:gd name="connsiteX52" fmla="*/ 216841 w 572779"/>
              <a:gd name="connsiteY52" fmla="*/ 160241 h 606580"/>
              <a:gd name="connsiteX53" fmla="*/ 233333 w 572779"/>
              <a:gd name="connsiteY53" fmla="*/ 160241 h 606580"/>
              <a:gd name="connsiteX54" fmla="*/ 249825 w 572779"/>
              <a:gd name="connsiteY54" fmla="*/ 242528 h 606580"/>
              <a:gd name="connsiteX55" fmla="*/ 269383 w 572779"/>
              <a:gd name="connsiteY55" fmla="*/ 242528 h 606580"/>
              <a:gd name="connsiteX56" fmla="*/ 274476 w 572779"/>
              <a:gd name="connsiteY56" fmla="*/ 186996 h 606580"/>
              <a:gd name="connsiteX57" fmla="*/ 273839 w 572779"/>
              <a:gd name="connsiteY57" fmla="*/ 183991 h 606580"/>
              <a:gd name="connsiteX58" fmla="*/ 265506 w 572779"/>
              <a:gd name="connsiteY58" fmla="*/ 162726 h 606580"/>
              <a:gd name="connsiteX59" fmla="*/ 264407 w 572779"/>
              <a:gd name="connsiteY59" fmla="*/ 160472 h 606580"/>
              <a:gd name="connsiteX60" fmla="*/ 264523 w 572779"/>
              <a:gd name="connsiteY60" fmla="*/ 160472 h 606580"/>
              <a:gd name="connsiteX61" fmla="*/ 264349 w 572779"/>
              <a:gd name="connsiteY61" fmla="*/ 160183 h 606580"/>
              <a:gd name="connsiteX62" fmla="*/ 92987 w 572779"/>
              <a:gd name="connsiteY62" fmla="*/ 160183 h 606580"/>
              <a:gd name="connsiteX63" fmla="*/ 136964 w 572779"/>
              <a:gd name="connsiteY63" fmla="*/ 160183 h 606580"/>
              <a:gd name="connsiteX64" fmla="*/ 136791 w 572779"/>
              <a:gd name="connsiteY64" fmla="*/ 160472 h 606580"/>
              <a:gd name="connsiteX65" fmla="*/ 137022 w 572779"/>
              <a:gd name="connsiteY65" fmla="*/ 160472 h 606580"/>
              <a:gd name="connsiteX66" fmla="*/ 135923 w 572779"/>
              <a:gd name="connsiteY66" fmla="*/ 162726 h 606580"/>
              <a:gd name="connsiteX67" fmla="*/ 126896 w 572779"/>
              <a:gd name="connsiteY67" fmla="*/ 187227 h 606580"/>
              <a:gd name="connsiteX68" fmla="*/ 131988 w 572779"/>
              <a:gd name="connsiteY68" fmla="*/ 242470 h 606580"/>
              <a:gd name="connsiteX69" fmla="*/ 149752 w 572779"/>
              <a:gd name="connsiteY69" fmla="*/ 242470 h 606580"/>
              <a:gd name="connsiteX70" fmla="*/ 149752 w 572779"/>
              <a:gd name="connsiteY70" fmla="*/ 337471 h 606580"/>
              <a:gd name="connsiteX71" fmla="*/ 178742 w 572779"/>
              <a:gd name="connsiteY71" fmla="*/ 392483 h 606580"/>
              <a:gd name="connsiteX72" fmla="*/ 178742 w 572779"/>
              <a:gd name="connsiteY72" fmla="*/ 574624 h 606580"/>
              <a:gd name="connsiteX73" fmla="*/ 146743 w 572779"/>
              <a:gd name="connsiteY73" fmla="*/ 606580 h 606580"/>
              <a:gd name="connsiteX74" fmla="*/ 114976 w 572779"/>
              <a:gd name="connsiteY74" fmla="*/ 578149 h 606580"/>
              <a:gd name="connsiteX75" fmla="*/ 83151 w 572779"/>
              <a:gd name="connsiteY75" fmla="*/ 606580 h 606580"/>
              <a:gd name="connsiteX76" fmla="*/ 51152 w 572779"/>
              <a:gd name="connsiteY76" fmla="*/ 574624 h 606580"/>
              <a:gd name="connsiteX77" fmla="*/ 51152 w 572779"/>
              <a:gd name="connsiteY77" fmla="*/ 382833 h 606580"/>
              <a:gd name="connsiteX78" fmla="*/ 45365 w 572779"/>
              <a:gd name="connsiteY78" fmla="*/ 382833 h 606580"/>
              <a:gd name="connsiteX79" fmla="*/ 0 w 572779"/>
              <a:gd name="connsiteY79" fmla="*/ 337528 h 606580"/>
              <a:gd name="connsiteX80" fmla="*/ 0 w 572779"/>
              <a:gd name="connsiteY80" fmla="*/ 205545 h 606580"/>
              <a:gd name="connsiteX81" fmla="*/ 45365 w 572779"/>
              <a:gd name="connsiteY81" fmla="*/ 160241 h 606580"/>
              <a:gd name="connsiteX82" fmla="*/ 61972 w 572779"/>
              <a:gd name="connsiteY82" fmla="*/ 160241 h 606580"/>
              <a:gd name="connsiteX83" fmla="*/ 78464 w 572779"/>
              <a:gd name="connsiteY83" fmla="*/ 242528 h 606580"/>
              <a:gd name="connsiteX84" fmla="*/ 97964 w 572779"/>
              <a:gd name="connsiteY84" fmla="*/ 242528 h 606580"/>
              <a:gd name="connsiteX85" fmla="*/ 103056 w 572779"/>
              <a:gd name="connsiteY85" fmla="*/ 186996 h 606580"/>
              <a:gd name="connsiteX86" fmla="*/ 102477 w 572779"/>
              <a:gd name="connsiteY86" fmla="*/ 183991 h 606580"/>
              <a:gd name="connsiteX87" fmla="*/ 94145 w 572779"/>
              <a:gd name="connsiteY87" fmla="*/ 162726 h 606580"/>
              <a:gd name="connsiteX88" fmla="*/ 93045 w 572779"/>
              <a:gd name="connsiteY88" fmla="*/ 160472 h 606580"/>
              <a:gd name="connsiteX89" fmla="*/ 93103 w 572779"/>
              <a:gd name="connsiteY89" fmla="*/ 160472 h 606580"/>
              <a:gd name="connsiteX90" fmla="*/ 92987 w 572779"/>
              <a:gd name="connsiteY90" fmla="*/ 160183 h 606580"/>
              <a:gd name="connsiteX91" fmla="*/ 457411 w 572779"/>
              <a:gd name="connsiteY91" fmla="*/ 751 h 606580"/>
              <a:gd name="connsiteX92" fmla="*/ 458047 w 572779"/>
              <a:gd name="connsiteY92" fmla="*/ 751 h 606580"/>
              <a:gd name="connsiteX93" fmla="*/ 521621 w 572779"/>
              <a:gd name="connsiteY93" fmla="*/ 49915 h 606580"/>
              <a:gd name="connsiteX94" fmla="*/ 523761 w 572779"/>
              <a:gd name="connsiteY94" fmla="*/ 66553 h 606580"/>
              <a:gd name="connsiteX95" fmla="*/ 458105 w 572779"/>
              <a:gd name="connsiteY95" fmla="*/ 132124 h 606580"/>
              <a:gd name="connsiteX96" fmla="*/ 457469 w 572779"/>
              <a:gd name="connsiteY96" fmla="*/ 132124 h 606580"/>
              <a:gd name="connsiteX97" fmla="*/ 393895 w 572779"/>
              <a:gd name="connsiteY97" fmla="*/ 82960 h 606580"/>
              <a:gd name="connsiteX98" fmla="*/ 391755 w 572779"/>
              <a:gd name="connsiteY98" fmla="*/ 66322 h 606580"/>
              <a:gd name="connsiteX99" fmla="*/ 457411 w 572779"/>
              <a:gd name="connsiteY99" fmla="*/ 751 h 606580"/>
              <a:gd name="connsiteX100" fmla="*/ 285868 w 572779"/>
              <a:gd name="connsiteY100" fmla="*/ 751 h 606580"/>
              <a:gd name="connsiteX101" fmla="*/ 286621 w 572779"/>
              <a:gd name="connsiteY101" fmla="*/ 751 h 606580"/>
              <a:gd name="connsiteX102" fmla="*/ 350227 w 572779"/>
              <a:gd name="connsiteY102" fmla="*/ 49915 h 606580"/>
              <a:gd name="connsiteX103" fmla="*/ 352369 w 572779"/>
              <a:gd name="connsiteY103" fmla="*/ 66553 h 606580"/>
              <a:gd name="connsiteX104" fmla="*/ 286736 w 572779"/>
              <a:gd name="connsiteY104" fmla="*/ 132124 h 606580"/>
              <a:gd name="connsiteX105" fmla="*/ 286100 w 572779"/>
              <a:gd name="connsiteY105" fmla="*/ 132124 h 606580"/>
              <a:gd name="connsiteX106" fmla="*/ 222493 w 572779"/>
              <a:gd name="connsiteY106" fmla="*/ 82845 h 606580"/>
              <a:gd name="connsiteX107" fmla="*/ 220351 w 572779"/>
              <a:gd name="connsiteY107" fmla="*/ 66264 h 606580"/>
              <a:gd name="connsiteX108" fmla="*/ 285868 w 572779"/>
              <a:gd name="connsiteY108" fmla="*/ 751 h 606580"/>
              <a:gd name="connsiteX109" fmla="*/ 114639 w 572779"/>
              <a:gd name="connsiteY109" fmla="*/ 751 h 606580"/>
              <a:gd name="connsiteX110" fmla="*/ 115275 w 572779"/>
              <a:gd name="connsiteY110" fmla="*/ 751 h 606580"/>
              <a:gd name="connsiteX111" fmla="*/ 178882 w 572779"/>
              <a:gd name="connsiteY111" fmla="*/ 49915 h 606580"/>
              <a:gd name="connsiteX112" fmla="*/ 181024 w 572779"/>
              <a:gd name="connsiteY112" fmla="*/ 66553 h 606580"/>
              <a:gd name="connsiteX113" fmla="*/ 115333 w 572779"/>
              <a:gd name="connsiteY113" fmla="*/ 132124 h 606580"/>
              <a:gd name="connsiteX114" fmla="*/ 114754 w 572779"/>
              <a:gd name="connsiteY114" fmla="*/ 132124 h 606580"/>
              <a:gd name="connsiteX115" fmla="*/ 51148 w 572779"/>
              <a:gd name="connsiteY115" fmla="*/ 82960 h 606580"/>
              <a:gd name="connsiteX116" fmla="*/ 49006 w 572779"/>
              <a:gd name="connsiteY116" fmla="*/ 66322 h 606580"/>
              <a:gd name="connsiteX117" fmla="*/ 114639 w 572779"/>
              <a:gd name="connsiteY117" fmla="*/ 751 h 606580"/>
              <a:gd name="connsiteX118" fmla="*/ 457410 w 572779"/>
              <a:gd name="connsiteY118" fmla="*/ 423 h 606580"/>
              <a:gd name="connsiteX119" fmla="*/ 391355 w 572779"/>
              <a:gd name="connsiteY119" fmla="*/ 66356 h 606580"/>
              <a:gd name="connsiteX120" fmla="*/ 393497 w 572779"/>
              <a:gd name="connsiteY120" fmla="*/ 83056 h 606580"/>
              <a:gd name="connsiteX121" fmla="*/ 457468 w 572779"/>
              <a:gd name="connsiteY121" fmla="*/ 132521 h 606580"/>
              <a:gd name="connsiteX122" fmla="*/ 457815 w 572779"/>
              <a:gd name="connsiteY122" fmla="*/ 132521 h 606580"/>
              <a:gd name="connsiteX123" fmla="*/ 458104 w 572779"/>
              <a:gd name="connsiteY123" fmla="*/ 132521 h 606580"/>
              <a:gd name="connsiteX124" fmla="*/ 524159 w 572779"/>
              <a:gd name="connsiteY124" fmla="*/ 66587 h 606580"/>
              <a:gd name="connsiteX125" fmla="*/ 522017 w 572779"/>
              <a:gd name="connsiteY125" fmla="*/ 49887 h 606580"/>
              <a:gd name="connsiteX126" fmla="*/ 458046 w 572779"/>
              <a:gd name="connsiteY126" fmla="*/ 423 h 606580"/>
              <a:gd name="connsiteX127" fmla="*/ 457699 w 572779"/>
              <a:gd name="connsiteY127" fmla="*/ 423 h 606580"/>
              <a:gd name="connsiteX128" fmla="*/ 114646 w 572779"/>
              <a:gd name="connsiteY128" fmla="*/ 423 h 606580"/>
              <a:gd name="connsiteX129" fmla="*/ 48620 w 572779"/>
              <a:gd name="connsiteY129" fmla="*/ 66356 h 606580"/>
              <a:gd name="connsiteX130" fmla="*/ 50761 w 572779"/>
              <a:gd name="connsiteY130" fmla="*/ 83056 h 606580"/>
              <a:gd name="connsiteX131" fmla="*/ 114762 w 572779"/>
              <a:gd name="connsiteY131" fmla="*/ 132521 h 606580"/>
              <a:gd name="connsiteX132" fmla="*/ 115051 w 572779"/>
              <a:gd name="connsiteY132" fmla="*/ 132521 h 606580"/>
              <a:gd name="connsiteX133" fmla="*/ 115340 w 572779"/>
              <a:gd name="connsiteY133" fmla="*/ 132521 h 606580"/>
              <a:gd name="connsiteX134" fmla="*/ 181424 w 572779"/>
              <a:gd name="connsiteY134" fmla="*/ 66587 h 606580"/>
              <a:gd name="connsiteX135" fmla="*/ 179225 w 572779"/>
              <a:gd name="connsiteY135" fmla="*/ 49887 h 606580"/>
              <a:gd name="connsiteX136" fmla="*/ 115282 w 572779"/>
              <a:gd name="connsiteY136" fmla="*/ 423 h 606580"/>
              <a:gd name="connsiteX137" fmla="*/ 114993 w 572779"/>
              <a:gd name="connsiteY137" fmla="*/ 423 h 606580"/>
              <a:gd name="connsiteX138" fmla="*/ 286036 w 572779"/>
              <a:gd name="connsiteY138" fmla="*/ 397 h 606580"/>
              <a:gd name="connsiteX139" fmla="*/ 219952 w 572779"/>
              <a:gd name="connsiteY139" fmla="*/ 66286 h 606580"/>
              <a:gd name="connsiteX140" fmla="*/ 222151 w 572779"/>
              <a:gd name="connsiteY140" fmla="*/ 82990 h 606580"/>
              <a:gd name="connsiteX141" fmla="*/ 286094 w 572779"/>
              <a:gd name="connsiteY141" fmla="*/ 132522 h 606580"/>
              <a:gd name="connsiteX142" fmla="*/ 286383 w 572779"/>
              <a:gd name="connsiteY142" fmla="*/ 132522 h 606580"/>
              <a:gd name="connsiteX143" fmla="*/ 286730 w 572779"/>
              <a:gd name="connsiteY143" fmla="*/ 132522 h 606580"/>
              <a:gd name="connsiteX144" fmla="*/ 352756 w 572779"/>
              <a:gd name="connsiteY144" fmla="*/ 66575 h 606580"/>
              <a:gd name="connsiteX145" fmla="*/ 350615 w 572779"/>
              <a:gd name="connsiteY145" fmla="*/ 49872 h 606580"/>
              <a:gd name="connsiteX146" fmla="*/ 286614 w 572779"/>
              <a:gd name="connsiteY146" fmla="*/ 397 h 606580"/>
              <a:gd name="connsiteX147" fmla="*/ 286325 w 572779"/>
              <a:gd name="connsiteY147" fmla="*/ 397 h 606580"/>
              <a:gd name="connsiteX148" fmla="*/ 457411 w 572779"/>
              <a:gd name="connsiteY148" fmla="*/ 0 h 606580"/>
              <a:gd name="connsiteX149" fmla="*/ 458047 w 572779"/>
              <a:gd name="connsiteY149" fmla="*/ 0 h 606580"/>
              <a:gd name="connsiteX150" fmla="*/ 522315 w 572779"/>
              <a:gd name="connsiteY150" fmla="*/ 49741 h 606580"/>
              <a:gd name="connsiteX151" fmla="*/ 524513 w 572779"/>
              <a:gd name="connsiteY151" fmla="*/ 66553 h 606580"/>
              <a:gd name="connsiteX152" fmla="*/ 458105 w 572779"/>
              <a:gd name="connsiteY152" fmla="*/ 132875 h 606580"/>
              <a:gd name="connsiteX153" fmla="*/ 457469 w 572779"/>
              <a:gd name="connsiteY153" fmla="*/ 132875 h 606580"/>
              <a:gd name="connsiteX154" fmla="*/ 393201 w 572779"/>
              <a:gd name="connsiteY154" fmla="*/ 83133 h 606580"/>
              <a:gd name="connsiteX155" fmla="*/ 391003 w 572779"/>
              <a:gd name="connsiteY155" fmla="*/ 66322 h 606580"/>
              <a:gd name="connsiteX156" fmla="*/ 457411 w 572779"/>
              <a:gd name="connsiteY156" fmla="*/ 0 h 606580"/>
              <a:gd name="connsiteX157" fmla="*/ 285868 w 572779"/>
              <a:gd name="connsiteY157" fmla="*/ 0 h 606580"/>
              <a:gd name="connsiteX158" fmla="*/ 286621 w 572779"/>
              <a:gd name="connsiteY158" fmla="*/ 0 h 606580"/>
              <a:gd name="connsiteX159" fmla="*/ 350980 w 572779"/>
              <a:gd name="connsiteY159" fmla="*/ 49741 h 606580"/>
              <a:gd name="connsiteX160" fmla="*/ 353179 w 572779"/>
              <a:gd name="connsiteY160" fmla="*/ 66553 h 606580"/>
              <a:gd name="connsiteX161" fmla="*/ 286736 w 572779"/>
              <a:gd name="connsiteY161" fmla="*/ 132875 h 606580"/>
              <a:gd name="connsiteX162" fmla="*/ 286100 w 572779"/>
              <a:gd name="connsiteY162" fmla="*/ 132875 h 606580"/>
              <a:gd name="connsiteX163" fmla="*/ 221740 w 572779"/>
              <a:gd name="connsiteY163" fmla="*/ 83076 h 606580"/>
              <a:gd name="connsiteX164" fmla="*/ 219599 w 572779"/>
              <a:gd name="connsiteY164" fmla="*/ 66264 h 606580"/>
              <a:gd name="connsiteX165" fmla="*/ 285868 w 572779"/>
              <a:gd name="connsiteY165" fmla="*/ 0 h 606580"/>
              <a:gd name="connsiteX166" fmla="*/ 114639 w 572779"/>
              <a:gd name="connsiteY166" fmla="*/ 0 h 606580"/>
              <a:gd name="connsiteX167" fmla="*/ 115275 w 572779"/>
              <a:gd name="connsiteY167" fmla="*/ 0 h 606580"/>
              <a:gd name="connsiteX168" fmla="*/ 179635 w 572779"/>
              <a:gd name="connsiteY168" fmla="*/ 49741 h 606580"/>
              <a:gd name="connsiteX169" fmla="*/ 181776 w 572779"/>
              <a:gd name="connsiteY169" fmla="*/ 66553 h 606580"/>
              <a:gd name="connsiteX170" fmla="*/ 115333 w 572779"/>
              <a:gd name="connsiteY170" fmla="*/ 132875 h 606580"/>
              <a:gd name="connsiteX171" fmla="*/ 114754 w 572779"/>
              <a:gd name="connsiteY171" fmla="*/ 132875 h 606580"/>
              <a:gd name="connsiteX172" fmla="*/ 50395 w 572779"/>
              <a:gd name="connsiteY172" fmla="*/ 83133 h 606580"/>
              <a:gd name="connsiteX173" fmla="*/ 48196 w 572779"/>
              <a:gd name="connsiteY173" fmla="*/ 66322 h 606580"/>
              <a:gd name="connsiteX174" fmla="*/ 114639 w 572779"/>
              <a:gd name="connsiteY174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572779" h="606580">
                <a:moveTo>
                  <a:pt x="435703" y="160183"/>
                </a:moveTo>
                <a:lnTo>
                  <a:pt x="479697" y="160183"/>
                </a:lnTo>
                <a:cubicBezTo>
                  <a:pt x="479639" y="160241"/>
                  <a:pt x="479639" y="160414"/>
                  <a:pt x="479581" y="160472"/>
                </a:cubicBezTo>
                <a:lnTo>
                  <a:pt x="479812" y="160472"/>
                </a:lnTo>
                <a:cubicBezTo>
                  <a:pt x="479407" y="161281"/>
                  <a:pt x="478713" y="162726"/>
                  <a:pt x="478713" y="162726"/>
                </a:cubicBezTo>
                <a:cubicBezTo>
                  <a:pt x="474834" y="170989"/>
                  <a:pt x="471245" y="178848"/>
                  <a:pt x="469682" y="187227"/>
                </a:cubicBezTo>
                <a:lnTo>
                  <a:pt x="474776" y="242470"/>
                </a:lnTo>
                <a:lnTo>
                  <a:pt x="494284" y="242470"/>
                </a:lnTo>
                <a:lnTo>
                  <a:pt x="510840" y="160183"/>
                </a:lnTo>
                <a:lnTo>
                  <a:pt x="527338" y="160183"/>
                </a:lnTo>
                <a:cubicBezTo>
                  <a:pt x="552345" y="160183"/>
                  <a:pt x="572663" y="180466"/>
                  <a:pt x="572779" y="205430"/>
                </a:cubicBezTo>
                <a:lnTo>
                  <a:pt x="572779" y="337413"/>
                </a:lnTo>
                <a:cubicBezTo>
                  <a:pt x="572779" y="362434"/>
                  <a:pt x="552519" y="382717"/>
                  <a:pt x="527396" y="382717"/>
                </a:cubicBezTo>
                <a:lnTo>
                  <a:pt x="521607" y="382717"/>
                </a:lnTo>
                <a:lnTo>
                  <a:pt x="521607" y="574624"/>
                </a:lnTo>
                <a:cubicBezTo>
                  <a:pt x="521607" y="592249"/>
                  <a:pt x="507251" y="606580"/>
                  <a:pt x="489595" y="606580"/>
                </a:cubicBezTo>
                <a:cubicBezTo>
                  <a:pt x="473155" y="606580"/>
                  <a:pt x="459552" y="594098"/>
                  <a:pt x="457815" y="578149"/>
                </a:cubicBezTo>
                <a:cubicBezTo>
                  <a:pt x="456021" y="594214"/>
                  <a:pt x="442417" y="606580"/>
                  <a:pt x="425978" y="606580"/>
                </a:cubicBezTo>
                <a:cubicBezTo>
                  <a:pt x="408322" y="606580"/>
                  <a:pt x="393966" y="592249"/>
                  <a:pt x="393966" y="574624"/>
                </a:cubicBezTo>
                <a:lnTo>
                  <a:pt x="393966" y="392541"/>
                </a:lnTo>
                <a:cubicBezTo>
                  <a:pt x="411506" y="380521"/>
                  <a:pt x="422967" y="360354"/>
                  <a:pt x="422967" y="337528"/>
                </a:cubicBezTo>
                <a:lnTo>
                  <a:pt x="422967" y="242528"/>
                </a:lnTo>
                <a:lnTo>
                  <a:pt x="440739" y="242528"/>
                </a:lnTo>
                <a:lnTo>
                  <a:pt x="445833" y="186996"/>
                </a:lnTo>
                <a:cubicBezTo>
                  <a:pt x="445659" y="186013"/>
                  <a:pt x="445428" y="184973"/>
                  <a:pt x="445196" y="183991"/>
                </a:cubicBezTo>
                <a:cubicBezTo>
                  <a:pt x="443459" y="176768"/>
                  <a:pt x="440276" y="169891"/>
                  <a:pt x="436860" y="162726"/>
                </a:cubicBezTo>
                <a:cubicBezTo>
                  <a:pt x="436860" y="162726"/>
                  <a:pt x="436166" y="161281"/>
                  <a:pt x="435818" y="160472"/>
                </a:cubicBezTo>
                <a:lnTo>
                  <a:pt x="435876" y="160472"/>
                </a:lnTo>
                <a:cubicBezTo>
                  <a:pt x="435818" y="160356"/>
                  <a:pt x="435818" y="160241"/>
                  <a:pt x="435703" y="160183"/>
                </a:cubicBezTo>
                <a:close/>
                <a:moveTo>
                  <a:pt x="264349" y="160183"/>
                </a:moveTo>
                <a:lnTo>
                  <a:pt x="308327" y="160183"/>
                </a:lnTo>
                <a:cubicBezTo>
                  <a:pt x="308269" y="160241"/>
                  <a:pt x="308269" y="160414"/>
                  <a:pt x="308154" y="160472"/>
                </a:cubicBezTo>
                <a:lnTo>
                  <a:pt x="308385" y="160472"/>
                </a:lnTo>
                <a:cubicBezTo>
                  <a:pt x="308038" y="161281"/>
                  <a:pt x="307344" y="162726"/>
                  <a:pt x="307344" y="162726"/>
                </a:cubicBezTo>
                <a:cubicBezTo>
                  <a:pt x="303467" y="170989"/>
                  <a:pt x="299821" y="178848"/>
                  <a:pt x="298316" y="187227"/>
                </a:cubicBezTo>
                <a:lnTo>
                  <a:pt x="303409" y="242470"/>
                </a:lnTo>
                <a:lnTo>
                  <a:pt x="322910" y="242470"/>
                </a:lnTo>
                <a:lnTo>
                  <a:pt x="339401" y="160183"/>
                </a:lnTo>
                <a:lnTo>
                  <a:pt x="355951" y="160183"/>
                </a:lnTo>
                <a:cubicBezTo>
                  <a:pt x="380949" y="160183"/>
                  <a:pt x="401202" y="180466"/>
                  <a:pt x="401376" y="205430"/>
                </a:cubicBezTo>
                <a:lnTo>
                  <a:pt x="401376" y="337413"/>
                </a:lnTo>
                <a:cubicBezTo>
                  <a:pt x="401376" y="362434"/>
                  <a:pt x="381065" y="382717"/>
                  <a:pt x="356009" y="382717"/>
                </a:cubicBezTo>
                <a:lnTo>
                  <a:pt x="350222" y="382717"/>
                </a:lnTo>
                <a:lnTo>
                  <a:pt x="350222" y="574624"/>
                </a:lnTo>
                <a:cubicBezTo>
                  <a:pt x="350222" y="592249"/>
                  <a:pt x="335872" y="606580"/>
                  <a:pt x="318222" y="606580"/>
                </a:cubicBezTo>
                <a:cubicBezTo>
                  <a:pt x="301788" y="606580"/>
                  <a:pt x="288190" y="594098"/>
                  <a:pt x="286396" y="578149"/>
                </a:cubicBezTo>
                <a:cubicBezTo>
                  <a:pt x="284660" y="594214"/>
                  <a:pt x="271062" y="606580"/>
                  <a:pt x="254628" y="606580"/>
                </a:cubicBezTo>
                <a:cubicBezTo>
                  <a:pt x="236978" y="606580"/>
                  <a:pt x="222628" y="592249"/>
                  <a:pt x="222628" y="574624"/>
                </a:cubicBezTo>
                <a:lnTo>
                  <a:pt x="222628" y="382833"/>
                </a:lnTo>
                <a:lnTo>
                  <a:pt x="216841" y="382833"/>
                </a:lnTo>
                <a:cubicBezTo>
                  <a:pt x="191727" y="382833"/>
                  <a:pt x="171474" y="362608"/>
                  <a:pt x="171474" y="337528"/>
                </a:cubicBezTo>
                <a:lnTo>
                  <a:pt x="171474" y="205545"/>
                </a:lnTo>
                <a:cubicBezTo>
                  <a:pt x="171474" y="180524"/>
                  <a:pt x="191727" y="160241"/>
                  <a:pt x="216841" y="160241"/>
                </a:cubicBezTo>
                <a:lnTo>
                  <a:pt x="233333" y="160241"/>
                </a:lnTo>
                <a:lnTo>
                  <a:pt x="249825" y="242528"/>
                </a:lnTo>
                <a:lnTo>
                  <a:pt x="269383" y="242528"/>
                </a:lnTo>
                <a:lnTo>
                  <a:pt x="274476" y="186996"/>
                </a:lnTo>
                <a:cubicBezTo>
                  <a:pt x="274302" y="186013"/>
                  <a:pt x="274071" y="184973"/>
                  <a:pt x="273839" y="183991"/>
                </a:cubicBezTo>
                <a:cubicBezTo>
                  <a:pt x="272045" y="176768"/>
                  <a:pt x="268921" y="169891"/>
                  <a:pt x="265506" y="162726"/>
                </a:cubicBezTo>
                <a:cubicBezTo>
                  <a:pt x="265506" y="162726"/>
                  <a:pt x="264812" y="161281"/>
                  <a:pt x="264407" y="160472"/>
                </a:cubicBezTo>
                <a:lnTo>
                  <a:pt x="264523" y="160472"/>
                </a:lnTo>
                <a:cubicBezTo>
                  <a:pt x="264407" y="160356"/>
                  <a:pt x="264407" y="160241"/>
                  <a:pt x="264349" y="160183"/>
                </a:cubicBezTo>
                <a:close/>
                <a:moveTo>
                  <a:pt x="92987" y="160183"/>
                </a:moveTo>
                <a:lnTo>
                  <a:pt x="136964" y="160183"/>
                </a:lnTo>
                <a:cubicBezTo>
                  <a:pt x="136848" y="160241"/>
                  <a:pt x="136848" y="160414"/>
                  <a:pt x="136791" y="160472"/>
                </a:cubicBezTo>
                <a:lnTo>
                  <a:pt x="137022" y="160472"/>
                </a:lnTo>
                <a:cubicBezTo>
                  <a:pt x="136617" y="161281"/>
                  <a:pt x="135923" y="162726"/>
                  <a:pt x="135923" y="162726"/>
                </a:cubicBezTo>
                <a:cubicBezTo>
                  <a:pt x="132104" y="170989"/>
                  <a:pt x="128458" y="178848"/>
                  <a:pt x="126896" y="187227"/>
                </a:cubicBezTo>
                <a:lnTo>
                  <a:pt x="131988" y="242470"/>
                </a:lnTo>
                <a:lnTo>
                  <a:pt x="149752" y="242470"/>
                </a:lnTo>
                <a:lnTo>
                  <a:pt x="149752" y="337471"/>
                </a:lnTo>
                <a:cubicBezTo>
                  <a:pt x="149752" y="360296"/>
                  <a:pt x="161267" y="380406"/>
                  <a:pt x="178742" y="392483"/>
                </a:cubicBezTo>
                <a:lnTo>
                  <a:pt x="178742" y="574624"/>
                </a:lnTo>
                <a:cubicBezTo>
                  <a:pt x="178742" y="592249"/>
                  <a:pt x="164392" y="606580"/>
                  <a:pt x="146743" y="606580"/>
                </a:cubicBezTo>
                <a:cubicBezTo>
                  <a:pt x="130310" y="606580"/>
                  <a:pt x="116712" y="594098"/>
                  <a:pt x="114976" y="578149"/>
                </a:cubicBezTo>
                <a:cubicBezTo>
                  <a:pt x="113182" y="594214"/>
                  <a:pt x="99584" y="606580"/>
                  <a:pt x="83151" y="606580"/>
                </a:cubicBezTo>
                <a:cubicBezTo>
                  <a:pt x="65502" y="606580"/>
                  <a:pt x="51152" y="592249"/>
                  <a:pt x="51152" y="574624"/>
                </a:cubicBezTo>
                <a:lnTo>
                  <a:pt x="51152" y="382833"/>
                </a:lnTo>
                <a:lnTo>
                  <a:pt x="45365" y="382833"/>
                </a:lnTo>
                <a:cubicBezTo>
                  <a:pt x="20310" y="382833"/>
                  <a:pt x="0" y="362608"/>
                  <a:pt x="0" y="337528"/>
                </a:cubicBezTo>
                <a:lnTo>
                  <a:pt x="0" y="205545"/>
                </a:lnTo>
                <a:cubicBezTo>
                  <a:pt x="0" y="180524"/>
                  <a:pt x="20310" y="160241"/>
                  <a:pt x="45365" y="160241"/>
                </a:cubicBezTo>
                <a:lnTo>
                  <a:pt x="61972" y="160241"/>
                </a:lnTo>
                <a:lnTo>
                  <a:pt x="78464" y="242528"/>
                </a:lnTo>
                <a:lnTo>
                  <a:pt x="97964" y="242528"/>
                </a:lnTo>
                <a:lnTo>
                  <a:pt x="103056" y="186996"/>
                </a:lnTo>
                <a:cubicBezTo>
                  <a:pt x="102940" y="186013"/>
                  <a:pt x="102709" y="184973"/>
                  <a:pt x="102477" y="183991"/>
                </a:cubicBezTo>
                <a:cubicBezTo>
                  <a:pt x="100683" y="176768"/>
                  <a:pt x="97501" y="169891"/>
                  <a:pt x="94145" y="162726"/>
                </a:cubicBezTo>
                <a:cubicBezTo>
                  <a:pt x="94145" y="162726"/>
                  <a:pt x="93450" y="161281"/>
                  <a:pt x="93045" y="160472"/>
                </a:cubicBezTo>
                <a:lnTo>
                  <a:pt x="93103" y="160472"/>
                </a:lnTo>
                <a:cubicBezTo>
                  <a:pt x="93045" y="160356"/>
                  <a:pt x="93045" y="160241"/>
                  <a:pt x="92987" y="160183"/>
                </a:cubicBezTo>
                <a:close/>
                <a:moveTo>
                  <a:pt x="457411" y="751"/>
                </a:moveTo>
                <a:lnTo>
                  <a:pt x="458047" y="751"/>
                </a:lnTo>
                <a:cubicBezTo>
                  <a:pt x="488012" y="751"/>
                  <a:pt x="514158" y="20971"/>
                  <a:pt x="521621" y="49915"/>
                </a:cubicBezTo>
                <a:cubicBezTo>
                  <a:pt x="523009" y="55403"/>
                  <a:pt x="523761" y="61007"/>
                  <a:pt x="523761" y="66553"/>
                </a:cubicBezTo>
                <a:cubicBezTo>
                  <a:pt x="523761" y="102718"/>
                  <a:pt x="494317" y="132124"/>
                  <a:pt x="458105" y="132124"/>
                </a:cubicBezTo>
                <a:lnTo>
                  <a:pt x="457469" y="132124"/>
                </a:lnTo>
                <a:cubicBezTo>
                  <a:pt x="427504" y="132124"/>
                  <a:pt x="401358" y="111904"/>
                  <a:pt x="393895" y="82960"/>
                </a:cubicBezTo>
                <a:cubicBezTo>
                  <a:pt x="392507" y="77472"/>
                  <a:pt x="391755" y="71868"/>
                  <a:pt x="391755" y="66322"/>
                </a:cubicBezTo>
                <a:cubicBezTo>
                  <a:pt x="391755" y="30157"/>
                  <a:pt x="421199" y="751"/>
                  <a:pt x="457411" y="751"/>
                </a:cubicBezTo>
                <a:close/>
                <a:moveTo>
                  <a:pt x="285868" y="751"/>
                </a:moveTo>
                <a:lnTo>
                  <a:pt x="286621" y="751"/>
                </a:lnTo>
                <a:cubicBezTo>
                  <a:pt x="316601" y="751"/>
                  <a:pt x="342761" y="20971"/>
                  <a:pt x="350227" y="49915"/>
                </a:cubicBezTo>
                <a:cubicBezTo>
                  <a:pt x="351674" y="55403"/>
                  <a:pt x="352369" y="61007"/>
                  <a:pt x="352369" y="66553"/>
                </a:cubicBezTo>
                <a:cubicBezTo>
                  <a:pt x="352369" y="102718"/>
                  <a:pt x="322909" y="132124"/>
                  <a:pt x="286736" y="132124"/>
                </a:cubicBezTo>
                <a:lnTo>
                  <a:pt x="286100" y="132124"/>
                </a:lnTo>
                <a:cubicBezTo>
                  <a:pt x="256119" y="132124"/>
                  <a:pt x="229959" y="111846"/>
                  <a:pt x="222493" y="82845"/>
                </a:cubicBezTo>
                <a:cubicBezTo>
                  <a:pt x="221046" y="77414"/>
                  <a:pt x="220351" y="71810"/>
                  <a:pt x="220351" y="66264"/>
                </a:cubicBezTo>
                <a:cubicBezTo>
                  <a:pt x="220351" y="30157"/>
                  <a:pt x="249753" y="751"/>
                  <a:pt x="285868" y="751"/>
                </a:cubicBezTo>
                <a:close/>
                <a:moveTo>
                  <a:pt x="114639" y="751"/>
                </a:moveTo>
                <a:lnTo>
                  <a:pt x="115275" y="751"/>
                </a:lnTo>
                <a:cubicBezTo>
                  <a:pt x="145256" y="751"/>
                  <a:pt x="171416" y="20971"/>
                  <a:pt x="178882" y="49915"/>
                </a:cubicBezTo>
                <a:cubicBezTo>
                  <a:pt x="180329" y="55403"/>
                  <a:pt x="181024" y="61007"/>
                  <a:pt x="181024" y="66553"/>
                </a:cubicBezTo>
                <a:cubicBezTo>
                  <a:pt x="181024" y="102718"/>
                  <a:pt x="151564" y="132124"/>
                  <a:pt x="115333" y="132124"/>
                </a:cubicBezTo>
                <a:lnTo>
                  <a:pt x="114754" y="132124"/>
                </a:lnTo>
                <a:cubicBezTo>
                  <a:pt x="84774" y="132124"/>
                  <a:pt x="58614" y="111904"/>
                  <a:pt x="51148" y="82960"/>
                </a:cubicBezTo>
                <a:cubicBezTo>
                  <a:pt x="49701" y="77472"/>
                  <a:pt x="49006" y="71868"/>
                  <a:pt x="49006" y="66322"/>
                </a:cubicBezTo>
                <a:cubicBezTo>
                  <a:pt x="49006" y="30157"/>
                  <a:pt x="78466" y="751"/>
                  <a:pt x="114639" y="751"/>
                </a:cubicBezTo>
                <a:close/>
                <a:moveTo>
                  <a:pt x="457410" y="423"/>
                </a:moveTo>
                <a:cubicBezTo>
                  <a:pt x="420880" y="423"/>
                  <a:pt x="391355" y="29894"/>
                  <a:pt x="391355" y="66356"/>
                </a:cubicBezTo>
                <a:cubicBezTo>
                  <a:pt x="391355" y="72135"/>
                  <a:pt x="392108" y="77740"/>
                  <a:pt x="393497" y="83056"/>
                </a:cubicBezTo>
                <a:cubicBezTo>
                  <a:pt x="400849" y="111487"/>
                  <a:pt x="426669" y="132521"/>
                  <a:pt x="457468" y="132521"/>
                </a:cubicBezTo>
                <a:lnTo>
                  <a:pt x="457815" y="132521"/>
                </a:lnTo>
                <a:lnTo>
                  <a:pt x="458104" y="132521"/>
                </a:lnTo>
                <a:cubicBezTo>
                  <a:pt x="494634" y="132521"/>
                  <a:pt x="524159" y="103050"/>
                  <a:pt x="524159" y="66587"/>
                </a:cubicBezTo>
                <a:cubicBezTo>
                  <a:pt x="524159" y="60809"/>
                  <a:pt x="523406" y="55204"/>
                  <a:pt x="522017" y="49887"/>
                </a:cubicBezTo>
                <a:cubicBezTo>
                  <a:pt x="514665" y="21457"/>
                  <a:pt x="488845" y="423"/>
                  <a:pt x="458046" y="423"/>
                </a:cubicBezTo>
                <a:lnTo>
                  <a:pt x="457699" y="423"/>
                </a:lnTo>
                <a:close/>
                <a:moveTo>
                  <a:pt x="114646" y="423"/>
                </a:moveTo>
                <a:cubicBezTo>
                  <a:pt x="78190" y="423"/>
                  <a:pt x="48620" y="29894"/>
                  <a:pt x="48620" y="66356"/>
                </a:cubicBezTo>
                <a:cubicBezTo>
                  <a:pt x="48620" y="72135"/>
                  <a:pt x="49372" y="77740"/>
                  <a:pt x="50761" y="83056"/>
                </a:cubicBezTo>
                <a:cubicBezTo>
                  <a:pt x="58110" y="111487"/>
                  <a:pt x="83977" y="132521"/>
                  <a:pt x="114762" y="132521"/>
                </a:cubicBezTo>
                <a:lnTo>
                  <a:pt x="115051" y="132521"/>
                </a:lnTo>
                <a:lnTo>
                  <a:pt x="115340" y="132521"/>
                </a:lnTo>
                <a:cubicBezTo>
                  <a:pt x="151854" y="132521"/>
                  <a:pt x="181424" y="103050"/>
                  <a:pt x="181424" y="66587"/>
                </a:cubicBezTo>
                <a:cubicBezTo>
                  <a:pt x="181424" y="60809"/>
                  <a:pt x="180614" y="55204"/>
                  <a:pt x="179225" y="49887"/>
                </a:cubicBezTo>
                <a:cubicBezTo>
                  <a:pt x="171934" y="21457"/>
                  <a:pt x="146067" y="423"/>
                  <a:pt x="115282" y="423"/>
                </a:cubicBezTo>
                <a:lnTo>
                  <a:pt x="114993" y="423"/>
                </a:lnTo>
                <a:close/>
                <a:moveTo>
                  <a:pt x="286036" y="397"/>
                </a:moveTo>
                <a:cubicBezTo>
                  <a:pt x="249522" y="282"/>
                  <a:pt x="219952" y="29874"/>
                  <a:pt x="219952" y="66286"/>
                </a:cubicBezTo>
                <a:cubicBezTo>
                  <a:pt x="219952" y="72066"/>
                  <a:pt x="220762" y="77672"/>
                  <a:pt x="222151" y="82990"/>
                </a:cubicBezTo>
                <a:cubicBezTo>
                  <a:pt x="229442" y="111484"/>
                  <a:pt x="255309" y="132522"/>
                  <a:pt x="286094" y="132522"/>
                </a:cubicBezTo>
                <a:lnTo>
                  <a:pt x="286383" y="132522"/>
                </a:lnTo>
                <a:lnTo>
                  <a:pt x="286730" y="132522"/>
                </a:lnTo>
                <a:cubicBezTo>
                  <a:pt x="323186" y="132522"/>
                  <a:pt x="352756" y="103045"/>
                  <a:pt x="352756" y="66575"/>
                </a:cubicBezTo>
                <a:cubicBezTo>
                  <a:pt x="352756" y="60796"/>
                  <a:pt x="352004" y="55189"/>
                  <a:pt x="350615" y="49872"/>
                </a:cubicBezTo>
                <a:cubicBezTo>
                  <a:pt x="343266" y="21436"/>
                  <a:pt x="317399" y="397"/>
                  <a:pt x="286614" y="397"/>
                </a:cubicBezTo>
                <a:lnTo>
                  <a:pt x="286325" y="397"/>
                </a:lnTo>
                <a:close/>
                <a:moveTo>
                  <a:pt x="457411" y="0"/>
                </a:moveTo>
                <a:lnTo>
                  <a:pt x="458047" y="0"/>
                </a:lnTo>
                <a:cubicBezTo>
                  <a:pt x="488359" y="0"/>
                  <a:pt x="514795" y="20451"/>
                  <a:pt x="522315" y="49741"/>
                </a:cubicBezTo>
                <a:cubicBezTo>
                  <a:pt x="523761" y="55230"/>
                  <a:pt x="524513" y="60891"/>
                  <a:pt x="524513" y="66553"/>
                </a:cubicBezTo>
                <a:cubicBezTo>
                  <a:pt x="524513" y="103122"/>
                  <a:pt x="494722" y="132875"/>
                  <a:pt x="458105" y="132875"/>
                </a:cubicBezTo>
                <a:lnTo>
                  <a:pt x="457469" y="132875"/>
                </a:lnTo>
                <a:cubicBezTo>
                  <a:pt x="427157" y="132875"/>
                  <a:pt x="400721" y="112424"/>
                  <a:pt x="393201" y="83133"/>
                </a:cubicBezTo>
                <a:cubicBezTo>
                  <a:pt x="391755" y="77645"/>
                  <a:pt x="391003" y="71983"/>
                  <a:pt x="391003" y="66322"/>
                </a:cubicBezTo>
                <a:cubicBezTo>
                  <a:pt x="391003" y="29752"/>
                  <a:pt x="420794" y="0"/>
                  <a:pt x="457411" y="0"/>
                </a:cubicBezTo>
                <a:close/>
                <a:moveTo>
                  <a:pt x="285868" y="0"/>
                </a:moveTo>
                <a:lnTo>
                  <a:pt x="286621" y="0"/>
                </a:lnTo>
                <a:cubicBezTo>
                  <a:pt x="316948" y="0"/>
                  <a:pt x="343456" y="20451"/>
                  <a:pt x="350980" y="49741"/>
                </a:cubicBezTo>
                <a:cubicBezTo>
                  <a:pt x="352427" y="55287"/>
                  <a:pt x="353179" y="60891"/>
                  <a:pt x="353179" y="66553"/>
                </a:cubicBezTo>
                <a:cubicBezTo>
                  <a:pt x="353179" y="103122"/>
                  <a:pt x="323372" y="132875"/>
                  <a:pt x="286736" y="132875"/>
                </a:cubicBezTo>
                <a:lnTo>
                  <a:pt x="286100" y="132875"/>
                </a:lnTo>
                <a:cubicBezTo>
                  <a:pt x="255772" y="132875"/>
                  <a:pt x="229322" y="112366"/>
                  <a:pt x="221740" y="83076"/>
                </a:cubicBezTo>
                <a:cubicBezTo>
                  <a:pt x="220294" y="77530"/>
                  <a:pt x="219599" y="71868"/>
                  <a:pt x="219599" y="66264"/>
                </a:cubicBezTo>
                <a:cubicBezTo>
                  <a:pt x="219599" y="29695"/>
                  <a:pt x="249348" y="0"/>
                  <a:pt x="285868" y="0"/>
                </a:cubicBezTo>
                <a:close/>
                <a:moveTo>
                  <a:pt x="114639" y="0"/>
                </a:moveTo>
                <a:lnTo>
                  <a:pt x="115275" y="0"/>
                </a:lnTo>
                <a:cubicBezTo>
                  <a:pt x="145603" y="0"/>
                  <a:pt x="172053" y="20451"/>
                  <a:pt x="179635" y="49741"/>
                </a:cubicBezTo>
                <a:cubicBezTo>
                  <a:pt x="181081" y="55230"/>
                  <a:pt x="181776" y="60891"/>
                  <a:pt x="181776" y="66553"/>
                </a:cubicBezTo>
                <a:cubicBezTo>
                  <a:pt x="181776" y="103122"/>
                  <a:pt x="151969" y="132875"/>
                  <a:pt x="115333" y="132875"/>
                </a:cubicBezTo>
                <a:lnTo>
                  <a:pt x="114754" y="132875"/>
                </a:lnTo>
                <a:cubicBezTo>
                  <a:pt x="84427" y="132875"/>
                  <a:pt x="57919" y="112424"/>
                  <a:pt x="50395" y="83133"/>
                </a:cubicBezTo>
                <a:cubicBezTo>
                  <a:pt x="48948" y="77645"/>
                  <a:pt x="48196" y="71983"/>
                  <a:pt x="48196" y="66322"/>
                </a:cubicBezTo>
                <a:cubicBezTo>
                  <a:pt x="48196" y="29752"/>
                  <a:pt x="78003" y="0"/>
                  <a:pt x="114639" y="0"/>
                </a:cubicBezTo>
                <a:close/>
              </a:path>
            </a:pathLst>
          </a:custGeom>
          <a:solidFill>
            <a:srgbClr val="22CCDE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978535" y="3669030"/>
            <a:ext cx="306000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ïṡḻíḍè"/>
          <p:cNvSpPr/>
          <p:nvPr/>
        </p:nvSpPr>
        <p:spPr>
          <a:xfrm>
            <a:off x="5052695" y="2981960"/>
            <a:ext cx="299085" cy="316865"/>
          </a:xfrm>
          <a:custGeom>
            <a:avLst/>
            <a:gdLst>
              <a:gd name="connsiteX0" fmla="*/ 435703 w 572779"/>
              <a:gd name="connsiteY0" fmla="*/ 160183 h 606580"/>
              <a:gd name="connsiteX1" fmla="*/ 479697 w 572779"/>
              <a:gd name="connsiteY1" fmla="*/ 160183 h 606580"/>
              <a:gd name="connsiteX2" fmla="*/ 479581 w 572779"/>
              <a:gd name="connsiteY2" fmla="*/ 160472 h 606580"/>
              <a:gd name="connsiteX3" fmla="*/ 479812 w 572779"/>
              <a:gd name="connsiteY3" fmla="*/ 160472 h 606580"/>
              <a:gd name="connsiteX4" fmla="*/ 478713 w 572779"/>
              <a:gd name="connsiteY4" fmla="*/ 162726 h 606580"/>
              <a:gd name="connsiteX5" fmla="*/ 469682 w 572779"/>
              <a:gd name="connsiteY5" fmla="*/ 187227 h 606580"/>
              <a:gd name="connsiteX6" fmla="*/ 474776 w 572779"/>
              <a:gd name="connsiteY6" fmla="*/ 242470 h 606580"/>
              <a:gd name="connsiteX7" fmla="*/ 494284 w 572779"/>
              <a:gd name="connsiteY7" fmla="*/ 242470 h 606580"/>
              <a:gd name="connsiteX8" fmla="*/ 510840 w 572779"/>
              <a:gd name="connsiteY8" fmla="*/ 160183 h 606580"/>
              <a:gd name="connsiteX9" fmla="*/ 527338 w 572779"/>
              <a:gd name="connsiteY9" fmla="*/ 160183 h 606580"/>
              <a:gd name="connsiteX10" fmla="*/ 572779 w 572779"/>
              <a:gd name="connsiteY10" fmla="*/ 205430 h 606580"/>
              <a:gd name="connsiteX11" fmla="*/ 572779 w 572779"/>
              <a:gd name="connsiteY11" fmla="*/ 337413 h 606580"/>
              <a:gd name="connsiteX12" fmla="*/ 527396 w 572779"/>
              <a:gd name="connsiteY12" fmla="*/ 382717 h 606580"/>
              <a:gd name="connsiteX13" fmla="*/ 521607 w 572779"/>
              <a:gd name="connsiteY13" fmla="*/ 382717 h 606580"/>
              <a:gd name="connsiteX14" fmla="*/ 521607 w 572779"/>
              <a:gd name="connsiteY14" fmla="*/ 574624 h 606580"/>
              <a:gd name="connsiteX15" fmla="*/ 489595 w 572779"/>
              <a:gd name="connsiteY15" fmla="*/ 606580 h 606580"/>
              <a:gd name="connsiteX16" fmla="*/ 457815 w 572779"/>
              <a:gd name="connsiteY16" fmla="*/ 578149 h 606580"/>
              <a:gd name="connsiteX17" fmla="*/ 425978 w 572779"/>
              <a:gd name="connsiteY17" fmla="*/ 606580 h 606580"/>
              <a:gd name="connsiteX18" fmla="*/ 393966 w 572779"/>
              <a:gd name="connsiteY18" fmla="*/ 574624 h 606580"/>
              <a:gd name="connsiteX19" fmla="*/ 393966 w 572779"/>
              <a:gd name="connsiteY19" fmla="*/ 392541 h 606580"/>
              <a:gd name="connsiteX20" fmla="*/ 422967 w 572779"/>
              <a:gd name="connsiteY20" fmla="*/ 337528 h 606580"/>
              <a:gd name="connsiteX21" fmla="*/ 422967 w 572779"/>
              <a:gd name="connsiteY21" fmla="*/ 242528 h 606580"/>
              <a:gd name="connsiteX22" fmla="*/ 440739 w 572779"/>
              <a:gd name="connsiteY22" fmla="*/ 242528 h 606580"/>
              <a:gd name="connsiteX23" fmla="*/ 445833 w 572779"/>
              <a:gd name="connsiteY23" fmla="*/ 186996 h 606580"/>
              <a:gd name="connsiteX24" fmla="*/ 445196 w 572779"/>
              <a:gd name="connsiteY24" fmla="*/ 183991 h 606580"/>
              <a:gd name="connsiteX25" fmla="*/ 436860 w 572779"/>
              <a:gd name="connsiteY25" fmla="*/ 162726 h 606580"/>
              <a:gd name="connsiteX26" fmla="*/ 435818 w 572779"/>
              <a:gd name="connsiteY26" fmla="*/ 160472 h 606580"/>
              <a:gd name="connsiteX27" fmla="*/ 435876 w 572779"/>
              <a:gd name="connsiteY27" fmla="*/ 160472 h 606580"/>
              <a:gd name="connsiteX28" fmla="*/ 435703 w 572779"/>
              <a:gd name="connsiteY28" fmla="*/ 160183 h 606580"/>
              <a:gd name="connsiteX29" fmla="*/ 264349 w 572779"/>
              <a:gd name="connsiteY29" fmla="*/ 160183 h 606580"/>
              <a:gd name="connsiteX30" fmla="*/ 308327 w 572779"/>
              <a:gd name="connsiteY30" fmla="*/ 160183 h 606580"/>
              <a:gd name="connsiteX31" fmla="*/ 308154 w 572779"/>
              <a:gd name="connsiteY31" fmla="*/ 160472 h 606580"/>
              <a:gd name="connsiteX32" fmla="*/ 308385 w 572779"/>
              <a:gd name="connsiteY32" fmla="*/ 160472 h 606580"/>
              <a:gd name="connsiteX33" fmla="*/ 307344 w 572779"/>
              <a:gd name="connsiteY33" fmla="*/ 162726 h 606580"/>
              <a:gd name="connsiteX34" fmla="*/ 298316 w 572779"/>
              <a:gd name="connsiteY34" fmla="*/ 187227 h 606580"/>
              <a:gd name="connsiteX35" fmla="*/ 303409 w 572779"/>
              <a:gd name="connsiteY35" fmla="*/ 242470 h 606580"/>
              <a:gd name="connsiteX36" fmla="*/ 322910 w 572779"/>
              <a:gd name="connsiteY36" fmla="*/ 242470 h 606580"/>
              <a:gd name="connsiteX37" fmla="*/ 339401 w 572779"/>
              <a:gd name="connsiteY37" fmla="*/ 160183 h 606580"/>
              <a:gd name="connsiteX38" fmla="*/ 355951 w 572779"/>
              <a:gd name="connsiteY38" fmla="*/ 160183 h 606580"/>
              <a:gd name="connsiteX39" fmla="*/ 401376 w 572779"/>
              <a:gd name="connsiteY39" fmla="*/ 205430 h 606580"/>
              <a:gd name="connsiteX40" fmla="*/ 401376 w 572779"/>
              <a:gd name="connsiteY40" fmla="*/ 337413 h 606580"/>
              <a:gd name="connsiteX41" fmla="*/ 356009 w 572779"/>
              <a:gd name="connsiteY41" fmla="*/ 382717 h 606580"/>
              <a:gd name="connsiteX42" fmla="*/ 350222 w 572779"/>
              <a:gd name="connsiteY42" fmla="*/ 382717 h 606580"/>
              <a:gd name="connsiteX43" fmla="*/ 350222 w 572779"/>
              <a:gd name="connsiteY43" fmla="*/ 574624 h 606580"/>
              <a:gd name="connsiteX44" fmla="*/ 318222 w 572779"/>
              <a:gd name="connsiteY44" fmla="*/ 606580 h 606580"/>
              <a:gd name="connsiteX45" fmla="*/ 286396 w 572779"/>
              <a:gd name="connsiteY45" fmla="*/ 578149 h 606580"/>
              <a:gd name="connsiteX46" fmla="*/ 254628 w 572779"/>
              <a:gd name="connsiteY46" fmla="*/ 606580 h 606580"/>
              <a:gd name="connsiteX47" fmla="*/ 222628 w 572779"/>
              <a:gd name="connsiteY47" fmla="*/ 574624 h 606580"/>
              <a:gd name="connsiteX48" fmla="*/ 222628 w 572779"/>
              <a:gd name="connsiteY48" fmla="*/ 382833 h 606580"/>
              <a:gd name="connsiteX49" fmla="*/ 216841 w 572779"/>
              <a:gd name="connsiteY49" fmla="*/ 382833 h 606580"/>
              <a:gd name="connsiteX50" fmla="*/ 171474 w 572779"/>
              <a:gd name="connsiteY50" fmla="*/ 337528 h 606580"/>
              <a:gd name="connsiteX51" fmla="*/ 171474 w 572779"/>
              <a:gd name="connsiteY51" fmla="*/ 205545 h 606580"/>
              <a:gd name="connsiteX52" fmla="*/ 216841 w 572779"/>
              <a:gd name="connsiteY52" fmla="*/ 160241 h 606580"/>
              <a:gd name="connsiteX53" fmla="*/ 233333 w 572779"/>
              <a:gd name="connsiteY53" fmla="*/ 160241 h 606580"/>
              <a:gd name="connsiteX54" fmla="*/ 249825 w 572779"/>
              <a:gd name="connsiteY54" fmla="*/ 242528 h 606580"/>
              <a:gd name="connsiteX55" fmla="*/ 269383 w 572779"/>
              <a:gd name="connsiteY55" fmla="*/ 242528 h 606580"/>
              <a:gd name="connsiteX56" fmla="*/ 274476 w 572779"/>
              <a:gd name="connsiteY56" fmla="*/ 186996 h 606580"/>
              <a:gd name="connsiteX57" fmla="*/ 273839 w 572779"/>
              <a:gd name="connsiteY57" fmla="*/ 183991 h 606580"/>
              <a:gd name="connsiteX58" fmla="*/ 265506 w 572779"/>
              <a:gd name="connsiteY58" fmla="*/ 162726 h 606580"/>
              <a:gd name="connsiteX59" fmla="*/ 264407 w 572779"/>
              <a:gd name="connsiteY59" fmla="*/ 160472 h 606580"/>
              <a:gd name="connsiteX60" fmla="*/ 264523 w 572779"/>
              <a:gd name="connsiteY60" fmla="*/ 160472 h 606580"/>
              <a:gd name="connsiteX61" fmla="*/ 264349 w 572779"/>
              <a:gd name="connsiteY61" fmla="*/ 160183 h 606580"/>
              <a:gd name="connsiteX62" fmla="*/ 92987 w 572779"/>
              <a:gd name="connsiteY62" fmla="*/ 160183 h 606580"/>
              <a:gd name="connsiteX63" fmla="*/ 136964 w 572779"/>
              <a:gd name="connsiteY63" fmla="*/ 160183 h 606580"/>
              <a:gd name="connsiteX64" fmla="*/ 136791 w 572779"/>
              <a:gd name="connsiteY64" fmla="*/ 160472 h 606580"/>
              <a:gd name="connsiteX65" fmla="*/ 137022 w 572779"/>
              <a:gd name="connsiteY65" fmla="*/ 160472 h 606580"/>
              <a:gd name="connsiteX66" fmla="*/ 135923 w 572779"/>
              <a:gd name="connsiteY66" fmla="*/ 162726 h 606580"/>
              <a:gd name="connsiteX67" fmla="*/ 126896 w 572779"/>
              <a:gd name="connsiteY67" fmla="*/ 187227 h 606580"/>
              <a:gd name="connsiteX68" fmla="*/ 131988 w 572779"/>
              <a:gd name="connsiteY68" fmla="*/ 242470 h 606580"/>
              <a:gd name="connsiteX69" fmla="*/ 149752 w 572779"/>
              <a:gd name="connsiteY69" fmla="*/ 242470 h 606580"/>
              <a:gd name="connsiteX70" fmla="*/ 149752 w 572779"/>
              <a:gd name="connsiteY70" fmla="*/ 337471 h 606580"/>
              <a:gd name="connsiteX71" fmla="*/ 178742 w 572779"/>
              <a:gd name="connsiteY71" fmla="*/ 392483 h 606580"/>
              <a:gd name="connsiteX72" fmla="*/ 178742 w 572779"/>
              <a:gd name="connsiteY72" fmla="*/ 574624 h 606580"/>
              <a:gd name="connsiteX73" fmla="*/ 146743 w 572779"/>
              <a:gd name="connsiteY73" fmla="*/ 606580 h 606580"/>
              <a:gd name="connsiteX74" fmla="*/ 114976 w 572779"/>
              <a:gd name="connsiteY74" fmla="*/ 578149 h 606580"/>
              <a:gd name="connsiteX75" fmla="*/ 83151 w 572779"/>
              <a:gd name="connsiteY75" fmla="*/ 606580 h 606580"/>
              <a:gd name="connsiteX76" fmla="*/ 51152 w 572779"/>
              <a:gd name="connsiteY76" fmla="*/ 574624 h 606580"/>
              <a:gd name="connsiteX77" fmla="*/ 51152 w 572779"/>
              <a:gd name="connsiteY77" fmla="*/ 382833 h 606580"/>
              <a:gd name="connsiteX78" fmla="*/ 45365 w 572779"/>
              <a:gd name="connsiteY78" fmla="*/ 382833 h 606580"/>
              <a:gd name="connsiteX79" fmla="*/ 0 w 572779"/>
              <a:gd name="connsiteY79" fmla="*/ 337528 h 606580"/>
              <a:gd name="connsiteX80" fmla="*/ 0 w 572779"/>
              <a:gd name="connsiteY80" fmla="*/ 205545 h 606580"/>
              <a:gd name="connsiteX81" fmla="*/ 45365 w 572779"/>
              <a:gd name="connsiteY81" fmla="*/ 160241 h 606580"/>
              <a:gd name="connsiteX82" fmla="*/ 61972 w 572779"/>
              <a:gd name="connsiteY82" fmla="*/ 160241 h 606580"/>
              <a:gd name="connsiteX83" fmla="*/ 78464 w 572779"/>
              <a:gd name="connsiteY83" fmla="*/ 242528 h 606580"/>
              <a:gd name="connsiteX84" fmla="*/ 97964 w 572779"/>
              <a:gd name="connsiteY84" fmla="*/ 242528 h 606580"/>
              <a:gd name="connsiteX85" fmla="*/ 103056 w 572779"/>
              <a:gd name="connsiteY85" fmla="*/ 186996 h 606580"/>
              <a:gd name="connsiteX86" fmla="*/ 102477 w 572779"/>
              <a:gd name="connsiteY86" fmla="*/ 183991 h 606580"/>
              <a:gd name="connsiteX87" fmla="*/ 94145 w 572779"/>
              <a:gd name="connsiteY87" fmla="*/ 162726 h 606580"/>
              <a:gd name="connsiteX88" fmla="*/ 93045 w 572779"/>
              <a:gd name="connsiteY88" fmla="*/ 160472 h 606580"/>
              <a:gd name="connsiteX89" fmla="*/ 93103 w 572779"/>
              <a:gd name="connsiteY89" fmla="*/ 160472 h 606580"/>
              <a:gd name="connsiteX90" fmla="*/ 92987 w 572779"/>
              <a:gd name="connsiteY90" fmla="*/ 160183 h 606580"/>
              <a:gd name="connsiteX91" fmla="*/ 457411 w 572779"/>
              <a:gd name="connsiteY91" fmla="*/ 751 h 606580"/>
              <a:gd name="connsiteX92" fmla="*/ 458047 w 572779"/>
              <a:gd name="connsiteY92" fmla="*/ 751 h 606580"/>
              <a:gd name="connsiteX93" fmla="*/ 521621 w 572779"/>
              <a:gd name="connsiteY93" fmla="*/ 49915 h 606580"/>
              <a:gd name="connsiteX94" fmla="*/ 523761 w 572779"/>
              <a:gd name="connsiteY94" fmla="*/ 66553 h 606580"/>
              <a:gd name="connsiteX95" fmla="*/ 458105 w 572779"/>
              <a:gd name="connsiteY95" fmla="*/ 132124 h 606580"/>
              <a:gd name="connsiteX96" fmla="*/ 457469 w 572779"/>
              <a:gd name="connsiteY96" fmla="*/ 132124 h 606580"/>
              <a:gd name="connsiteX97" fmla="*/ 393895 w 572779"/>
              <a:gd name="connsiteY97" fmla="*/ 82960 h 606580"/>
              <a:gd name="connsiteX98" fmla="*/ 391755 w 572779"/>
              <a:gd name="connsiteY98" fmla="*/ 66322 h 606580"/>
              <a:gd name="connsiteX99" fmla="*/ 457411 w 572779"/>
              <a:gd name="connsiteY99" fmla="*/ 751 h 606580"/>
              <a:gd name="connsiteX100" fmla="*/ 285868 w 572779"/>
              <a:gd name="connsiteY100" fmla="*/ 751 h 606580"/>
              <a:gd name="connsiteX101" fmla="*/ 286621 w 572779"/>
              <a:gd name="connsiteY101" fmla="*/ 751 h 606580"/>
              <a:gd name="connsiteX102" fmla="*/ 350227 w 572779"/>
              <a:gd name="connsiteY102" fmla="*/ 49915 h 606580"/>
              <a:gd name="connsiteX103" fmla="*/ 352369 w 572779"/>
              <a:gd name="connsiteY103" fmla="*/ 66553 h 606580"/>
              <a:gd name="connsiteX104" fmla="*/ 286736 w 572779"/>
              <a:gd name="connsiteY104" fmla="*/ 132124 h 606580"/>
              <a:gd name="connsiteX105" fmla="*/ 286100 w 572779"/>
              <a:gd name="connsiteY105" fmla="*/ 132124 h 606580"/>
              <a:gd name="connsiteX106" fmla="*/ 222493 w 572779"/>
              <a:gd name="connsiteY106" fmla="*/ 82845 h 606580"/>
              <a:gd name="connsiteX107" fmla="*/ 220351 w 572779"/>
              <a:gd name="connsiteY107" fmla="*/ 66264 h 606580"/>
              <a:gd name="connsiteX108" fmla="*/ 285868 w 572779"/>
              <a:gd name="connsiteY108" fmla="*/ 751 h 606580"/>
              <a:gd name="connsiteX109" fmla="*/ 114639 w 572779"/>
              <a:gd name="connsiteY109" fmla="*/ 751 h 606580"/>
              <a:gd name="connsiteX110" fmla="*/ 115275 w 572779"/>
              <a:gd name="connsiteY110" fmla="*/ 751 h 606580"/>
              <a:gd name="connsiteX111" fmla="*/ 178882 w 572779"/>
              <a:gd name="connsiteY111" fmla="*/ 49915 h 606580"/>
              <a:gd name="connsiteX112" fmla="*/ 181024 w 572779"/>
              <a:gd name="connsiteY112" fmla="*/ 66553 h 606580"/>
              <a:gd name="connsiteX113" fmla="*/ 115333 w 572779"/>
              <a:gd name="connsiteY113" fmla="*/ 132124 h 606580"/>
              <a:gd name="connsiteX114" fmla="*/ 114754 w 572779"/>
              <a:gd name="connsiteY114" fmla="*/ 132124 h 606580"/>
              <a:gd name="connsiteX115" fmla="*/ 51148 w 572779"/>
              <a:gd name="connsiteY115" fmla="*/ 82960 h 606580"/>
              <a:gd name="connsiteX116" fmla="*/ 49006 w 572779"/>
              <a:gd name="connsiteY116" fmla="*/ 66322 h 606580"/>
              <a:gd name="connsiteX117" fmla="*/ 114639 w 572779"/>
              <a:gd name="connsiteY117" fmla="*/ 751 h 606580"/>
              <a:gd name="connsiteX118" fmla="*/ 457410 w 572779"/>
              <a:gd name="connsiteY118" fmla="*/ 423 h 606580"/>
              <a:gd name="connsiteX119" fmla="*/ 391355 w 572779"/>
              <a:gd name="connsiteY119" fmla="*/ 66356 h 606580"/>
              <a:gd name="connsiteX120" fmla="*/ 393497 w 572779"/>
              <a:gd name="connsiteY120" fmla="*/ 83056 h 606580"/>
              <a:gd name="connsiteX121" fmla="*/ 457468 w 572779"/>
              <a:gd name="connsiteY121" fmla="*/ 132521 h 606580"/>
              <a:gd name="connsiteX122" fmla="*/ 457815 w 572779"/>
              <a:gd name="connsiteY122" fmla="*/ 132521 h 606580"/>
              <a:gd name="connsiteX123" fmla="*/ 458104 w 572779"/>
              <a:gd name="connsiteY123" fmla="*/ 132521 h 606580"/>
              <a:gd name="connsiteX124" fmla="*/ 524159 w 572779"/>
              <a:gd name="connsiteY124" fmla="*/ 66587 h 606580"/>
              <a:gd name="connsiteX125" fmla="*/ 522017 w 572779"/>
              <a:gd name="connsiteY125" fmla="*/ 49887 h 606580"/>
              <a:gd name="connsiteX126" fmla="*/ 458046 w 572779"/>
              <a:gd name="connsiteY126" fmla="*/ 423 h 606580"/>
              <a:gd name="connsiteX127" fmla="*/ 457699 w 572779"/>
              <a:gd name="connsiteY127" fmla="*/ 423 h 606580"/>
              <a:gd name="connsiteX128" fmla="*/ 114646 w 572779"/>
              <a:gd name="connsiteY128" fmla="*/ 423 h 606580"/>
              <a:gd name="connsiteX129" fmla="*/ 48620 w 572779"/>
              <a:gd name="connsiteY129" fmla="*/ 66356 h 606580"/>
              <a:gd name="connsiteX130" fmla="*/ 50761 w 572779"/>
              <a:gd name="connsiteY130" fmla="*/ 83056 h 606580"/>
              <a:gd name="connsiteX131" fmla="*/ 114762 w 572779"/>
              <a:gd name="connsiteY131" fmla="*/ 132521 h 606580"/>
              <a:gd name="connsiteX132" fmla="*/ 115051 w 572779"/>
              <a:gd name="connsiteY132" fmla="*/ 132521 h 606580"/>
              <a:gd name="connsiteX133" fmla="*/ 115340 w 572779"/>
              <a:gd name="connsiteY133" fmla="*/ 132521 h 606580"/>
              <a:gd name="connsiteX134" fmla="*/ 181424 w 572779"/>
              <a:gd name="connsiteY134" fmla="*/ 66587 h 606580"/>
              <a:gd name="connsiteX135" fmla="*/ 179225 w 572779"/>
              <a:gd name="connsiteY135" fmla="*/ 49887 h 606580"/>
              <a:gd name="connsiteX136" fmla="*/ 115282 w 572779"/>
              <a:gd name="connsiteY136" fmla="*/ 423 h 606580"/>
              <a:gd name="connsiteX137" fmla="*/ 114993 w 572779"/>
              <a:gd name="connsiteY137" fmla="*/ 423 h 606580"/>
              <a:gd name="connsiteX138" fmla="*/ 286036 w 572779"/>
              <a:gd name="connsiteY138" fmla="*/ 397 h 606580"/>
              <a:gd name="connsiteX139" fmla="*/ 219952 w 572779"/>
              <a:gd name="connsiteY139" fmla="*/ 66286 h 606580"/>
              <a:gd name="connsiteX140" fmla="*/ 222151 w 572779"/>
              <a:gd name="connsiteY140" fmla="*/ 82990 h 606580"/>
              <a:gd name="connsiteX141" fmla="*/ 286094 w 572779"/>
              <a:gd name="connsiteY141" fmla="*/ 132522 h 606580"/>
              <a:gd name="connsiteX142" fmla="*/ 286383 w 572779"/>
              <a:gd name="connsiteY142" fmla="*/ 132522 h 606580"/>
              <a:gd name="connsiteX143" fmla="*/ 286730 w 572779"/>
              <a:gd name="connsiteY143" fmla="*/ 132522 h 606580"/>
              <a:gd name="connsiteX144" fmla="*/ 352756 w 572779"/>
              <a:gd name="connsiteY144" fmla="*/ 66575 h 606580"/>
              <a:gd name="connsiteX145" fmla="*/ 350615 w 572779"/>
              <a:gd name="connsiteY145" fmla="*/ 49872 h 606580"/>
              <a:gd name="connsiteX146" fmla="*/ 286614 w 572779"/>
              <a:gd name="connsiteY146" fmla="*/ 397 h 606580"/>
              <a:gd name="connsiteX147" fmla="*/ 286325 w 572779"/>
              <a:gd name="connsiteY147" fmla="*/ 397 h 606580"/>
              <a:gd name="connsiteX148" fmla="*/ 457411 w 572779"/>
              <a:gd name="connsiteY148" fmla="*/ 0 h 606580"/>
              <a:gd name="connsiteX149" fmla="*/ 458047 w 572779"/>
              <a:gd name="connsiteY149" fmla="*/ 0 h 606580"/>
              <a:gd name="connsiteX150" fmla="*/ 522315 w 572779"/>
              <a:gd name="connsiteY150" fmla="*/ 49741 h 606580"/>
              <a:gd name="connsiteX151" fmla="*/ 524513 w 572779"/>
              <a:gd name="connsiteY151" fmla="*/ 66553 h 606580"/>
              <a:gd name="connsiteX152" fmla="*/ 458105 w 572779"/>
              <a:gd name="connsiteY152" fmla="*/ 132875 h 606580"/>
              <a:gd name="connsiteX153" fmla="*/ 457469 w 572779"/>
              <a:gd name="connsiteY153" fmla="*/ 132875 h 606580"/>
              <a:gd name="connsiteX154" fmla="*/ 393201 w 572779"/>
              <a:gd name="connsiteY154" fmla="*/ 83133 h 606580"/>
              <a:gd name="connsiteX155" fmla="*/ 391003 w 572779"/>
              <a:gd name="connsiteY155" fmla="*/ 66322 h 606580"/>
              <a:gd name="connsiteX156" fmla="*/ 457411 w 572779"/>
              <a:gd name="connsiteY156" fmla="*/ 0 h 606580"/>
              <a:gd name="connsiteX157" fmla="*/ 285868 w 572779"/>
              <a:gd name="connsiteY157" fmla="*/ 0 h 606580"/>
              <a:gd name="connsiteX158" fmla="*/ 286621 w 572779"/>
              <a:gd name="connsiteY158" fmla="*/ 0 h 606580"/>
              <a:gd name="connsiteX159" fmla="*/ 350980 w 572779"/>
              <a:gd name="connsiteY159" fmla="*/ 49741 h 606580"/>
              <a:gd name="connsiteX160" fmla="*/ 353179 w 572779"/>
              <a:gd name="connsiteY160" fmla="*/ 66553 h 606580"/>
              <a:gd name="connsiteX161" fmla="*/ 286736 w 572779"/>
              <a:gd name="connsiteY161" fmla="*/ 132875 h 606580"/>
              <a:gd name="connsiteX162" fmla="*/ 286100 w 572779"/>
              <a:gd name="connsiteY162" fmla="*/ 132875 h 606580"/>
              <a:gd name="connsiteX163" fmla="*/ 221740 w 572779"/>
              <a:gd name="connsiteY163" fmla="*/ 83076 h 606580"/>
              <a:gd name="connsiteX164" fmla="*/ 219599 w 572779"/>
              <a:gd name="connsiteY164" fmla="*/ 66264 h 606580"/>
              <a:gd name="connsiteX165" fmla="*/ 285868 w 572779"/>
              <a:gd name="connsiteY165" fmla="*/ 0 h 606580"/>
              <a:gd name="connsiteX166" fmla="*/ 114639 w 572779"/>
              <a:gd name="connsiteY166" fmla="*/ 0 h 606580"/>
              <a:gd name="connsiteX167" fmla="*/ 115275 w 572779"/>
              <a:gd name="connsiteY167" fmla="*/ 0 h 606580"/>
              <a:gd name="connsiteX168" fmla="*/ 179635 w 572779"/>
              <a:gd name="connsiteY168" fmla="*/ 49741 h 606580"/>
              <a:gd name="connsiteX169" fmla="*/ 181776 w 572779"/>
              <a:gd name="connsiteY169" fmla="*/ 66553 h 606580"/>
              <a:gd name="connsiteX170" fmla="*/ 115333 w 572779"/>
              <a:gd name="connsiteY170" fmla="*/ 132875 h 606580"/>
              <a:gd name="connsiteX171" fmla="*/ 114754 w 572779"/>
              <a:gd name="connsiteY171" fmla="*/ 132875 h 606580"/>
              <a:gd name="connsiteX172" fmla="*/ 50395 w 572779"/>
              <a:gd name="connsiteY172" fmla="*/ 83133 h 606580"/>
              <a:gd name="connsiteX173" fmla="*/ 48196 w 572779"/>
              <a:gd name="connsiteY173" fmla="*/ 66322 h 606580"/>
              <a:gd name="connsiteX174" fmla="*/ 114639 w 572779"/>
              <a:gd name="connsiteY174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572779" h="606580">
                <a:moveTo>
                  <a:pt x="435703" y="160183"/>
                </a:moveTo>
                <a:lnTo>
                  <a:pt x="479697" y="160183"/>
                </a:lnTo>
                <a:cubicBezTo>
                  <a:pt x="479639" y="160241"/>
                  <a:pt x="479639" y="160414"/>
                  <a:pt x="479581" y="160472"/>
                </a:cubicBezTo>
                <a:lnTo>
                  <a:pt x="479812" y="160472"/>
                </a:lnTo>
                <a:cubicBezTo>
                  <a:pt x="479407" y="161281"/>
                  <a:pt x="478713" y="162726"/>
                  <a:pt x="478713" y="162726"/>
                </a:cubicBezTo>
                <a:cubicBezTo>
                  <a:pt x="474834" y="170989"/>
                  <a:pt x="471245" y="178848"/>
                  <a:pt x="469682" y="187227"/>
                </a:cubicBezTo>
                <a:lnTo>
                  <a:pt x="474776" y="242470"/>
                </a:lnTo>
                <a:lnTo>
                  <a:pt x="494284" y="242470"/>
                </a:lnTo>
                <a:lnTo>
                  <a:pt x="510840" y="160183"/>
                </a:lnTo>
                <a:lnTo>
                  <a:pt x="527338" y="160183"/>
                </a:lnTo>
                <a:cubicBezTo>
                  <a:pt x="552345" y="160183"/>
                  <a:pt x="572663" y="180466"/>
                  <a:pt x="572779" y="205430"/>
                </a:cubicBezTo>
                <a:lnTo>
                  <a:pt x="572779" y="337413"/>
                </a:lnTo>
                <a:cubicBezTo>
                  <a:pt x="572779" y="362434"/>
                  <a:pt x="552519" y="382717"/>
                  <a:pt x="527396" y="382717"/>
                </a:cubicBezTo>
                <a:lnTo>
                  <a:pt x="521607" y="382717"/>
                </a:lnTo>
                <a:lnTo>
                  <a:pt x="521607" y="574624"/>
                </a:lnTo>
                <a:cubicBezTo>
                  <a:pt x="521607" y="592249"/>
                  <a:pt x="507251" y="606580"/>
                  <a:pt x="489595" y="606580"/>
                </a:cubicBezTo>
                <a:cubicBezTo>
                  <a:pt x="473155" y="606580"/>
                  <a:pt x="459552" y="594098"/>
                  <a:pt x="457815" y="578149"/>
                </a:cubicBezTo>
                <a:cubicBezTo>
                  <a:pt x="456021" y="594214"/>
                  <a:pt x="442417" y="606580"/>
                  <a:pt x="425978" y="606580"/>
                </a:cubicBezTo>
                <a:cubicBezTo>
                  <a:pt x="408322" y="606580"/>
                  <a:pt x="393966" y="592249"/>
                  <a:pt x="393966" y="574624"/>
                </a:cubicBezTo>
                <a:lnTo>
                  <a:pt x="393966" y="392541"/>
                </a:lnTo>
                <a:cubicBezTo>
                  <a:pt x="411506" y="380521"/>
                  <a:pt x="422967" y="360354"/>
                  <a:pt x="422967" y="337528"/>
                </a:cubicBezTo>
                <a:lnTo>
                  <a:pt x="422967" y="242528"/>
                </a:lnTo>
                <a:lnTo>
                  <a:pt x="440739" y="242528"/>
                </a:lnTo>
                <a:lnTo>
                  <a:pt x="445833" y="186996"/>
                </a:lnTo>
                <a:cubicBezTo>
                  <a:pt x="445659" y="186013"/>
                  <a:pt x="445428" y="184973"/>
                  <a:pt x="445196" y="183991"/>
                </a:cubicBezTo>
                <a:cubicBezTo>
                  <a:pt x="443459" y="176768"/>
                  <a:pt x="440276" y="169891"/>
                  <a:pt x="436860" y="162726"/>
                </a:cubicBezTo>
                <a:cubicBezTo>
                  <a:pt x="436860" y="162726"/>
                  <a:pt x="436166" y="161281"/>
                  <a:pt x="435818" y="160472"/>
                </a:cubicBezTo>
                <a:lnTo>
                  <a:pt x="435876" y="160472"/>
                </a:lnTo>
                <a:cubicBezTo>
                  <a:pt x="435818" y="160356"/>
                  <a:pt x="435818" y="160241"/>
                  <a:pt x="435703" y="160183"/>
                </a:cubicBezTo>
                <a:close/>
                <a:moveTo>
                  <a:pt x="264349" y="160183"/>
                </a:moveTo>
                <a:lnTo>
                  <a:pt x="308327" y="160183"/>
                </a:lnTo>
                <a:cubicBezTo>
                  <a:pt x="308269" y="160241"/>
                  <a:pt x="308269" y="160414"/>
                  <a:pt x="308154" y="160472"/>
                </a:cubicBezTo>
                <a:lnTo>
                  <a:pt x="308385" y="160472"/>
                </a:lnTo>
                <a:cubicBezTo>
                  <a:pt x="308038" y="161281"/>
                  <a:pt x="307344" y="162726"/>
                  <a:pt x="307344" y="162726"/>
                </a:cubicBezTo>
                <a:cubicBezTo>
                  <a:pt x="303467" y="170989"/>
                  <a:pt x="299821" y="178848"/>
                  <a:pt x="298316" y="187227"/>
                </a:cubicBezTo>
                <a:lnTo>
                  <a:pt x="303409" y="242470"/>
                </a:lnTo>
                <a:lnTo>
                  <a:pt x="322910" y="242470"/>
                </a:lnTo>
                <a:lnTo>
                  <a:pt x="339401" y="160183"/>
                </a:lnTo>
                <a:lnTo>
                  <a:pt x="355951" y="160183"/>
                </a:lnTo>
                <a:cubicBezTo>
                  <a:pt x="380949" y="160183"/>
                  <a:pt x="401202" y="180466"/>
                  <a:pt x="401376" y="205430"/>
                </a:cubicBezTo>
                <a:lnTo>
                  <a:pt x="401376" y="337413"/>
                </a:lnTo>
                <a:cubicBezTo>
                  <a:pt x="401376" y="362434"/>
                  <a:pt x="381065" y="382717"/>
                  <a:pt x="356009" y="382717"/>
                </a:cubicBezTo>
                <a:lnTo>
                  <a:pt x="350222" y="382717"/>
                </a:lnTo>
                <a:lnTo>
                  <a:pt x="350222" y="574624"/>
                </a:lnTo>
                <a:cubicBezTo>
                  <a:pt x="350222" y="592249"/>
                  <a:pt x="335872" y="606580"/>
                  <a:pt x="318222" y="606580"/>
                </a:cubicBezTo>
                <a:cubicBezTo>
                  <a:pt x="301788" y="606580"/>
                  <a:pt x="288190" y="594098"/>
                  <a:pt x="286396" y="578149"/>
                </a:cubicBezTo>
                <a:cubicBezTo>
                  <a:pt x="284660" y="594214"/>
                  <a:pt x="271062" y="606580"/>
                  <a:pt x="254628" y="606580"/>
                </a:cubicBezTo>
                <a:cubicBezTo>
                  <a:pt x="236978" y="606580"/>
                  <a:pt x="222628" y="592249"/>
                  <a:pt x="222628" y="574624"/>
                </a:cubicBezTo>
                <a:lnTo>
                  <a:pt x="222628" y="382833"/>
                </a:lnTo>
                <a:lnTo>
                  <a:pt x="216841" y="382833"/>
                </a:lnTo>
                <a:cubicBezTo>
                  <a:pt x="191727" y="382833"/>
                  <a:pt x="171474" y="362608"/>
                  <a:pt x="171474" y="337528"/>
                </a:cubicBezTo>
                <a:lnTo>
                  <a:pt x="171474" y="205545"/>
                </a:lnTo>
                <a:cubicBezTo>
                  <a:pt x="171474" y="180524"/>
                  <a:pt x="191727" y="160241"/>
                  <a:pt x="216841" y="160241"/>
                </a:cubicBezTo>
                <a:lnTo>
                  <a:pt x="233333" y="160241"/>
                </a:lnTo>
                <a:lnTo>
                  <a:pt x="249825" y="242528"/>
                </a:lnTo>
                <a:lnTo>
                  <a:pt x="269383" y="242528"/>
                </a:lnTo>
                <a:lnTo>
                  <a:pt x="274476" y="186996"/>
                </a:lnTo>
                <a:cubicBezTo>
                  <a:pt x="274302" y="186013"/>
                  <a:pt x="274071" y="184973"/>
                  <a:pt x="273839" y="183991"/>
                </a:cubicBezTo>
                <a:cubicBezTo>
                  <a:pt x="272045" y="176768"/>
                  <a:pt x="268921" y="169891"/>
                  <a:pt x="265506" y="162726"/>
                </a:cubicBezTo>
                <a:cubicBezTo>
                  <a:pt x="265506" y="162726"/>
                  <a:pt x="264812" y="161281"/>
                  <a:pt x="264407" y="160472"/>
                </a:cubicBezTo>
                <a:lnTo>
                  <a:pt x="264523" y="160472"/>
                </a:lnTo>
                <a:cubicBezTo>
                  <a:pt x="264407" y="160356"/>
                  <a:pt x="264407" y="160241"/>
                  <a:pt x="264349" y="160183"/>
                </a:cubicBezTo>
                <a:close/>
                <a:moveTo>
                  <a:pt x="92987" y="160183"/>
                </a:moveTo>
                <a:lnTo>
                  <a:pt x="136964" y="160183"/>
                </a:lnTo>
                <a:cubicBezTo>
                  <a:pt x="136848" y="160241"/>
                  <a:pt x="136848" y="160414"/>
                  <a:pt x="136791" y="160472"/>
                </a:cubicBezTo>
                <a:lnTo>
                  <a:pt x="137022" y="160472"/>
                </a:lnTo>
                <a:cubicBezTo>
                  <a:pt x="136617" y="161281"/>
                  <a:pt x="135923" y="162726"/>
                  <a:pt x="135923" y="162726"/>
                </a:cubicBezTo>
                <a:cubicBezTo>
                  <a:pt x="132104" y="170989"/>
                  <a:pt x="128458" y="178848"/>
                  <a:pt x="126896" y="187227"/>
                </a:cubicBezTo>
                <a:lnTo>
                  <a:pt x="131988" y="242470"/>
                </a:lnTo>
                <a:lnTo>
                  <a:pt x="149752" y="242470"/>
                </a:lnTo>
                <a:lnTo>
                  <a:pt x="149752" y="337471"/>
                </a:lnTo>
                <a:cubicBezTo>
                  <a:pt x="149752" y="360296"/>
                  <a:pt x="161267" y="380406"/>
                  <a:pt x="178742" y="392483"/>
                </a:cubicBezTo>
                <a:lnTo>
                  <a:pt x="178742" y="574624"/>
                </a:lnTo>
                <a:cubicBezTo>
                  <a:pt x="178742" y="592249"/>
                  <a:pt x="164392" y="606580"/>
                  <a:pt x="146743" y="606580"/>
                </a:cubicBezTo>
                <a:cubicBezTo>
                  <a:pt x="130310" y="606580"/>
                  <a:pt x="116712" y="594098"/>
                  <a:pt x="114976" y="578149"/>
                </a:cubicBezTo>
                <a:cubicBezTo>
                  <a:pt x="113182" y="594214"/>
                  <a:pt x="99584" y="606580"/>
                  <a:pt x="83151" y="606580"/>
                </a:cubicBezTo>
                <a:cubicBezTo>
                  <a:pt x="65502" y="606580"/>
                  <a:pt x="51152" y="592249"/>
                  <a:pt x="51152" y="574624"/>
                </a:cubicBezTo>
                <a:lnTo>
                  <a:pt x="51152" y="382833"/>
                </a:lnTo>
                <a:lnTo>
                  <a:pt x="45365" y="382833"/>
                </a:lnTo>
                <a:cubicBezTo>
                  <a:pt x="20310" y="382833"/>
                  <a:pt x="0" y="362608"/>
                  <a:pt x="0" y="337528"/>
                </a:cubicBezTo>
                <a:lnTo>
                  <a:pt x="0" y="205545"/>
                </a:lnTo>
                <a:cubicBezTo>
                  <a:pt x="0" y="180524"/>
                  <a:pt x="20310" y="160241"/>
                  <a:pt x="45365" y="160241"/>
                </a:cubicBezTo>
                <a:lnTo>
                  <a:pt x="61972" y="160241"/>
                </a:lnTo>
                <a:lnTo>
                  <a:pt x="78464" y="242528"/>
                </a:lnTo>
                <a:lnTo>
                  <a:pt x="97964" y="242528"/>
                </a:lnTo>
                <a:lnTo>
                  <a:pt x="103056" y="186996"/>
                </a:lnTo>
                <a:cubicBezTo>
                  <a:pt x="102940" y="186013"/>
                  <a:pt x="102709" y="184973"/>
                  <a:pt x="102477" y="183991"/>
                </a:cubicBezTo>
                <a:cubicBezTo>
                  <a:pt x="100683" y="176768"/>
                  <a:pt x="97501" y="169891"/>
                  <a:pt x="94145" y="162726"/>
                </a:cubicBezTo>
                <a:cubicBezTo>
                  <a:pt x="94145" y="162726"/>
                  <a:pt x="93450" y="161281"/>
                  <a:pt x="93045" y="160472"/>
                </a:cubicBezTo>
                <a:lnTo>
                  <a:pt x="93103" y="160472"/>
                </a:lnTo>
                <a:cubicBezTo>
                  <a:pt x="93045" y="160356"/>
                  <a:pt x="93045" y="160241"/>
                  <a:pt x="92987" y="160183"/>
                </a:cubicBezTo>
                <a:close/>
                <a:moveTo>
                  <a:pt x="457411" y="751"/>
                </a:moveTo>
                <a:lnTo>
                  <a:pt x="458047" y="751"/>
                </a:lnTo>
                <a:cubicBezTo>
                  <a:pt x="488012" y="751"/>
                  <a:pt x="514158" y="20971"/>
                  <a:pt x="521621" y="49915"/>
                </a:cubicBezTo>
                <a:cubicBezTo>
                  <a:pt x="523009" y="55403"/>
                  <a:pt x="523761" y="61007"/>
                  <a:pt x="523761" y="66553"/>
                </a:cubicBezTo>
                <a:cubicBezTo>
                  <a:pt x="523761" y="102718"/>
                  <a:pt x="494317" y="132124"/>
                  <a:pt x="458105" y="132124"/>
                </a:cubicBezTo>
                <a:lnTo>
                  <a:pt x="457469" y="132124"/>
                </a:lnTo>
                <a:cubicBezTo>
                  <a:pt x="427504" y="132124"/>
                  <a:pt x="401358" y="111904"/>
                  <a:pt x="393895" y="82960"/>
                </a:cubicBezTo>
                <a:cubicBezTo>
                  <a:pt x="392507" y="77472"/>
                  <a:pt x="391755" y="71868"/>
                  <a:pt x="391755" y="66322"/>
                </a:cubicBezTo>
                <a:cubicBezTo>
                  <a:pt x="391755" y="30157"/>
                  <a:pt x="421199" y="751"/>
                  <a:pt x="457411" y="751"/>
                </a:cubicBezTo>
                <a:close/>
                <a:moveTo>
                  <a:pt x="285868" y="751"/>
                </a:moveTo>
                <a:lnTo>
                  <a:pt x="286621" y="751"/>
                </a:lnTo>
                <a:cubicBezTo>
                  <a:pt x="316601" y="751"/>
                  <a:pt x="342761" y="20971"/>
                  <a:pt x="350227" y="49915"/>
                </a:cubicBezTo>
                <a:cubicBezTo>
                  <a:pt x="351674" y="55403"/>
                  <a:pt x="352369" y="61007"/>
                  <a:pt x="352369" y="66553"/>
                </a:cubicBezTo>
                <a:cubicBezTo>
                  <a:pt x="352369" y="102718"/>
                  <a:pt x="322909" y="132124"/>
                  <a:pt x="286736" y="132124"/>
                </a:cubicBezTo>
                <a:lnTo>
                  <a:pt x="286100" y="132124"/>
                </a:lnTo>
                <a:cubicBezTo>
                  <a:pt x="256119" y="132124"/>
                  <a:pt x="229959" y="111846"/>
                  <a:pt x="222493" y="82845"/>
                </a:cubicBezTo>
                <a:cubicBezTo>
                  <a:pt x="221046" y="77414"/>
                  <a:pt x="220351" y="71810"/>
                  <a:pt x="220351" y="66264"/>
                </a:cubicBezTo>
                <a:cubicBezTo>
                  <a:pt x="220351" y="30157"/>
                  <a:pt x="249753" y="751"/>
                  <a:pt x="285868" y="751"/>
                </a:cubicBezTo>
                <a:close/>
                <a:moveTo>
                  <a:pt x="114639" y="751"/>
                </a:moveTo>
                <a:lnTo>
                  <a:pt x="115275" y="751"/>
                </a:lnTo>
                <a:cubicBezTo>
                  <a:pt x="145256" y="751"/>
                  <a:pt x="171416" y="20971"/>
                  <a:pt x="178882" y="49915"/>
                </a:cubicBezTo>
                <a:cubicBezTo>
                  <a:pt x="180329" y="55403"/>
                  <a:pt x="181024" y="61007"/>
                  <a:pt x="181024" y="66553"/>
                </a:cubicBezTo>
                <a:cubicBezTo>
                  <a:pt x="181024" y="102718"/>
                  <a:pt x="151564" y="132124"/>
                  <a:pt x="115333" y="132124"/>
                </a:cubicBezTo>
                <a:lnTo>
                  <a:pt x="114754" y="132124"/>
                </a:lnTo>
                <a:cubicBezTo>
                  <a:pt x="84774" y="132124"/>
                  <a:pt x="58614" y="111904"/>
                  <a:pt x="51148" y="82960"/>
                </a:cubicBezTo>
                <a:cubicBezTo>
                  <a:pt x="49701" y="77472"/>
                  <a:pt x="49006" y="71868"/>
                  <a:pt x="49006" y="66322"/>
                </a:cubicBezTo>
                <a:cubicBezTo>
                  <a:pt x="49006" y="30157"/>
                  <a:pt x="78466" y="751"/>
                  <a:pt x="114639" y="751"/>
                </a:cubicBezTo>
                <a:close/>
                <a:moveTo>
                  <a:pt x="457410" y="423"/>
                </a:moveTo>
                <a:cubicBezTo>
                  <a:pt x="420880" y="423"/>
                  <a:pt x="391355" y="29894"/>
                  <a:pt x="391355" y="66356"/>
                </a:cubicBezTo>
                <a:cubicBezTo>
                  <a:pt x="391355" y="72135"/>
                  <a:pt x="392108" y="77740"/>
                  <a:pt x="393497" y="83056"/>
                </a:cubicBezTo>
                <a:cubicBezTo>
                  <a:pt x="400849" y="111487"/>
                  <a:pt x="426669" y="132521"/>
                  <a:pt x="457468" y="132521"/>
                </a:cubicBezTo>
                <a:lnTo>
                  <a:pt x="457815" y="132521"/>
                </a:lnTo>
                <a:lnTo>
                  <a:pt x="458104" y="132521"/>
                </a:lnTo>
                <a:cubicBezTo>
                  <a:pt x="494634" y="132521"/>
                  <a:pt x="524159" y="103050"/>
                  <a:pt x="524159" y="66587"/>
                </a:cubicBezTo>
                <a:cubicBezTo>
                  <a:pt x="524159" y="60809"/>
                  <a:pt x="523406" y="55204"/>
                  <a:pt x="522017" y="49887"/>
                </a:cubicBezTo>
                <a:cubicBezTo>
                  <a:pt x="514665" y="21457"/>
                  <a:pt x="488845" y="423"/>
                  <a:pt x="458046" y="423"/>
                </a:cubicBezTo>
                <a:lnTo>
                  <a:pt x="457699" y="423"/>
                </a:lnTo>
                <a:close/>
                <a:moveTo>
                  <a:pt x="114646" y="423"/>
                </a:moveTo>
                <a:cubicBezTo>
                  <a:pt x="78190" y="423"/>
                  <a:pt x="48620" y="29894"/>
                  <a:pt x="48620" y="66356"/>
                </a:cubicBezTo>
                <a:cubicBezTo>
                  <a:pt x="48620" y="72135"/>
                  <a:pt x="49372" y="77740"/>
                  <a:pt x="50761" y="83056"/>
                </a:cubicBezTo>
                <a:cubicBezTo>
                  <a:pt x="58110" y="111487"/>
                  <a:pt x="83977" y="132521"/>
                  <a:pt x="114762" y="132521"/>
                </a:cubicBezTo>
                <a:lnTo>
                  <a:pt x="115051" y="132521"/>
                </a:lnTo>
                <a:lnTo>
                  <a:pt x="115340" y="132521"/>
                </a:lnTo>
                <a:cubicBezTo>
                  <a:pt x="151854" y="132521"/>
                  <a:pt x="181424" y="103050"/>
                  <a:pt x="181424" y="66587"/>
                </a:cubicBezTo>
                <a:cubicBezTo>
                  <a:pt x="181424" y="60809"/>
                  <a:pt x="180614" y="55204"/>
                  <a:pt x="179225" y="49887"/>
                </a:cubicBezTo>
                <a:cubicBezTo>
                  <a:pt x="171934" y="21457"/>
                  <a:pt x="146067" y="423"/>
                  <a:pt x="115282" y="423"/>
                </a:cubicBezTo>
                <a:lnTo>
                  <a:pt x="114993" y="423"/>
                </a:lnTo>
                <a:close/>
                <a:moveTo>
                  <a:pt x="286036" y="397"/>
                </a:moveTo>
                <a:cubicBezTo>
                  <a:pt x="249522" y="282"/>
                  <a:pt x="219952" y="29874"/>
                  <a:pt x="219952" y="66286"/>
                </a:cubicBezTo>
                <a:cubicBezTo>
                  <a:pt x="219952" y="72066"/>
                  <a:pt x="220762" y="77672"/>
                  <a:pt x="222151" y="82990"/>
                </a:cubicBezTo>
                <a:cubicBezTo>
                  <a:pt x="229442" y="111484"/>
                  <a:pt x="255309" y="132522"/>
                  <a:pt x="286094" y="132522"/>
                </a:cubicBezTo>
                <a:lnTo>
                  <a:pt x="286383" y="132522"/>
                </a:lnTo>
                <a:lnTo>
                  <a:pt x="286730" y="132522"/>
                </a:lnTo>
                <a:cubicBezTo>
                  <a:pt x="323186" y="132522"/>
                  <a:pt x="352756" y="103045"/>
                  <a:pt x="352756" y="66575"/>
                </a:cubicBezTo>
                <a:cubicBezTo>
                  <a:pt x="352756" y="60796"/>
                  <a:pt x="352004" y="55189"/>
                  <a:pt x="350615" y="49872"/>
                </a:cubicBezTo>
                <a:cubicBezTo>
                  <a:pt x="343266" y="21436"/>
                  <a:pt x="317399" y="397"/>
                  <a:pt x="286614" y="397"/>
                </a:cubicBezTo>
                <a:lnTo>
                  <a:pt x="286325" y="397"/>
                </a:lnTo>
                <a:close/>
                <a:moveTo>
                  <a:pt x="457411" y="0"/>
                </a:moveTo>
                <a:lnTo>
                  <a:pt x="458047" y="0"/>
                </a:lnTo>
                <a:cubicBezTo>
                  <a:pt x="488359" y="0"/>
                  <a:pt x="514795" y="20451"/>
                  <a:pt x="522315" y="49741"/>
                </a:cubicBezTo>
                <a:cubicBezTo>
                  <a:pt x="523761" y="55230"/>
                  <a:pt x="524513" y="60891"/>
                  <a:pt x="524513" y="66553"/>
                </a:cubicBezTo>
                <a:cubicBezTo>
                  <a:pt x="524513" y="103122"/>
                  <a:pt x="494722" y="132875"/>
                  <a:pt x="458105" y="132875"/>
                </a:cubicBezTo>
                <a:lnTo>
                  <a:pt x="457469" y="132875"/>
                </a:lnTo>
                <a:cubicBezTo>
                  <a:pt x="427157" y="132875"/>
                  <a:pt x="400721" y="112424"/>
                  <a:pt x="393201" y="83133"/>
                </a:cubicBezTo>
                <a:cubicBezTo>
                  <a:pt x="391755" y="77645"/>
                  <a:pt x="391003" y="71983"/>
                  <a:pt x="391003" y="66322"/>
                </a:cubicBezTo>
                <a:cubicBezTo>
                  <a:pt x="391003" y="29752"/>
                  <a:pt x="420794" y="0"/>
                  <a:pt x="457411" y="0"/>
                </a:cubicBezTo>
                <a:close/>
                <a:moveTo>
                  <a:pt x="285868" y="0"/>
                </a:moveTo>
                <a:lnTo>
                  <a:pt x="286621" y="0"/>
                </a:lnTo>
                <a:cubicBezTo>
                  <a:pt x="316948" y="0"/>
                  <a:pt x="343456" y="20451"/>
                  <a:pt x="350980" y="49741"/>
                </a:cubicBezTo>
                <a:cubicBezTo>
                  <a:pt x="352427" y="55287"/>
                  <a:pt x="353179" y="60891"/>
                  <a:pt x="353179" y="66553"/>
                </a:cubicBezTo>
                <a:cubicBezTo>
                  <a:pt x="353179" y="103122"/>
                  <a:pt x="323372" y="132875"/>
                  <a:pt x="286736" y="132875"/>
                </a:cubicBezTo>
                <a:lnTo>
                  <a:pt x="286100" y="132875"/>
                </a:lnTo>
                <a:cubicBezTo>
                  <a:pt x="255772" y="132875"/>
                  <a:pt x="229322" y="112366"/>
                  <a:pt x="221740" y="83076"/>
                </a:cubicBezTo>
                <a:cubicBezTo>
                  <a:pt x="220294" y="77530"/>
                  <a:pt x="219599" y="71868"/>
                  <a:pt x="219599" y="66264"/>
                </a:cubicBezTo>
                <a:cubicBezTo>
                  <a:pt x="219599" y="29695"/>
                  <a:pt x="249348" y="0"/>
                  <a:pt x="285868" y="0"/>
                </a:cubicBezTo>
                <a:close/>
                <a:moveTo>
                  <a:pt x="114639" y="0"/>
                </a:moveTo>
                <a:lnTo>
                  <a:pt x="115275" y="0"/>
                </a:lnTo>
                <a:cubicBezTo>
                  <a:pt x="145603" y="0"/>
                  <a:pt x="172053" y="20451"/>
                  <a:pt x="179635" y="49741"/>
                </a:cubicBezTo>
                <a:cubicBezTo>
                  <a:pt x="181081" y="55230"/>
                  <a:pt x="181776" y="60891"/>
                  <a:pt x="181776" y="66553"/>
                </a:cubicBezTo>
                <a:cubicBezTo>
                  <a:pt x="181776" y="103122"/>
                  <a:pt x="151969" y="132875"/>
                  <a:pt x="115333" y="132875"/>
                </a:cubicBezTo>
                <a:lnTo>
                  <a:pt x="114754" y="132875"/>
                </a:lnTo>
                <a:cubicBezTo>
                  <a:pt x="84427" y="132875"/>
                  <a:pt x="57919" y="112424"/>
                  <a:pt x="50395" y="83133"/>
                </a:cubicBezTo>
                <a:cubicBezTo>
                  <a:pt x="48948" y="77645"/>
                  <a:pt x="48196" y="71983"/>
                  <a:pt x="48196" y="66322"/>
                </a:cubicBezTo>
                <a:cubicBezTo>
                  <a:pt x="48196" y="29752"/>
                  <a:pt x="78003" y="0"/>
                  <a:pt x="114639" y="0"/>
                </a:cubicBezTo>
                <a:close/>
              </a:path>
            </a:pathLst>
          </a:custGeom>
          <a:solidFill>
            <a:srgbClr val="80808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iṩľïḍe"/>
          <p:cNvSpPr/>
          <p:nvPr/>
        </p:nvSpPr>
        <p:spPr>
          <a:xfrm>
            <a:off x="5052695" y="4039235"/>
            <a:ext cx="299085" cy="316865"/>
          </a:xfrm>
          <a:custGeom>
            <a:avLst/>
            <a:gdLst>
              <a:gd name="connsiteX0" fmla="*/ 435703 w 572779"/>
              <a:gd name="connsiteY0" fmla="*/ 160183 h 606580"/>
              <a:gd name="connsiteX1" fmla="*/ 479697 w 572779"/>
              <a:gd name="connsiteY1" fmla="*/ 160183 h 606580"/>
              <a:gd name="connsiteX2" fmla="*/ 479581 w 572779"/>
              <a:gd name="connsiteY2" fmla="*/ 160472 h 606580"/>
              <a:gd name="connsiteX3" fmla="*/ 479812 w 572779"/>
              <a:gd name="connsiteY3" fmla="*/ 160472 h 606580"/>
              <a:gd name="connsiteX4" fmla="*/ 478713 w 572779"/>
              <a:gd name="connsiteY4" fmla="*/ 162726 h 606580"/>
              <a:gd name="connsiteX5" fmla="*/ 469682 w 572779"/>
              <a:gd name="connsiteY5" fmla="*/ 187227 h 606580"/>
              <a:gd name="connsiteX6" fmla="*/ 474776 w 572779"/>
              <a:gd name="connsiteY6" fmla="*/ 242470 h 606580"/>
              <a:gd name="connsiteX7" fmla="*/ 494284 w 572779"/>
              <a:gd name="connsiteY7" fmla="*/ 242470 h 606580"/>
              <a:gd name="connsiteX8" fmla="*/ 510840 w 572779"/>
              <a:gd name="connsiteY8" fmla="*/ 160183 h 606580"/>
              <a:gd name="connsiteX9" fmla="*/ 527338 w 572779"/>
              <a:gd name="connsiteY9" fmla="*/ 160183 h 606580"/>
              <a:gd name="connsiteX10" fmla="*/ 572779 w 572779"/>
              <a:gd name="connsiteY10" fmla="*/ 205430 h 606580"/>
              <a:gd name="connsiteX11" fmla="*/ 572779 w 572779"/>
              <a:gd name="connsiteY11" fmla="*/ 337413 h 606580"/>
              <a:gd name="connsiteX12" fmla="*/ 527396 w 572779"/>
              <a:gd name="connsiteY12" fmla="*/ 382717 h 606580"/>
              <a:gd name="connsiteX13" fmla="*/ 521607 w 572779"/>
              <a:gd name="connsiteY13" fmla="*/ 382717 h 606580"/>
              <a:gd name="connsiteX14" fmla="*/ 521607 w 572779"/>
              <a:gd name="connsiteY14" fmla="*/ 574624 h 606580"/>
              <a:gd name="connsiteX15" fmla="*/ 489595 w 572779"/>
              <a:gd name="connsiteY15" fmla="*/ 606580 h 606580"/>
              <a:gd name="connsiteX16" fmla="*/ 457815 w 572779"/>
              <a:gd name="connsiteY16" fmla="*/ 578149 h 606580"/>
              <a:gd name="connsiteX17" fmla="*/ 425978 w 572779"/>
              <a:gd name="connsiteY17" fmla="*/ 606580 h 606580"/>
              <a:gd name="connsiteX18" fmla="*/ 393966 w 572779"/>
              <a:gd name="connsiteY18" fmla="*/ 574624 h 606580"/>
              <a:gd name="connsiteX19" fmla="*/ 393966 w 572779"/>
              <a:gd name="connsiteY19" fmla="*/ 392541 h 606580"/>
              <a:gd name="connsiteX20" fmla="*/ 422967 w 572779"/>
              <a:gd name="connsiteY20" fmla="*/ 337528 h 606580"/>
              <a:gd name="connsiteX21" fmla="*/ 422967 w 572779"/>
              <a:gd name="connsiteY21" fmla="*/ 242528 h 606580"/>
              <a:gd name="connsiteX22" fmla="*/ 440739 w 572779"/>
              <a:gd name="connsiteY22" fmla="*/ 242528 h 606580"/>
              <a:gd name="connsiteX23" fmla="*/ 445833 w 572779"/>
              <a:gd name="connsiteY23" fmla="*/ 186996 h 606580"/>
              <a:gd name="connsiteX24" fmla="*/ 445196 w 572779"/>
              <a:gd name="connsiteY24" fmla="*/ 183991 h 606580"/>
              <a:gd name="connsiteX25" fmla="*/ 436860 w 572779"/>
              <a:gd name="connsiteY25" fmla="*/ 162726 h 606580"/>
              <a:gd name="connsiteX26" fmla="*/ 435818 w 572779"/>
              <a:gd name="connsiteY26" fmla="*/ 160472 h 606580"/>
              <a:gd name="connsiteX27" fmla="*/ 435876 w 572779"/>
              <a:gd name="connsiteY27" fmla="*/ 160472 h 606580"/>
              <a:gd name="connsiteX28" fmla="*/ 435703 w 572779"/>
              <a:gd name="connsiteY28" fmla="*/ 160183 h 606580"/>
              <a:gd name="connsiteX29" fmla="*/ 264349 w 572779"/>
              <a:gd name="connsiteY29" fmla="*/ 160183 h 606580"/>
              <a:gd name="connsiteX30" fmla="*/ 308327 w 572779"/>
              <a:gd name="connsiteY30" fmla="*/ 160183 h 606580"/>
              <a:gd name="connsiteX31" fmla="*/ 308154 w 572779"/>
              <a:gd name="connsiteY31" fmla="*/ 160472 h 606580"/>
              <a:gd name="connsiteX32" fmla="*/ 308385 w 572779"/>
              <a:gd name="connsiteY32" fmla="*/ 160472 h 606580"/>
              <a:gd name="connsiteX33" fmla="*/ 307344 w 572779"/>
              <a:gd name="connsiteY33" fmla="*/ 162726 h 606580"/>
              <a:gd name="connsiteX34" fmla="*/ 298316 w 572779"/>
              <a:gd name="connsiteY34" fmla="*/ 187227 h 606580"/>
              <a:gd name="connsiteX35" fmla="*/ 303409 w 572779"/>
              <a:gd name="connsiteY35" fmla="*/ 242470 h 606580"/>
              <a:gd name="connsiteX36" fmla="*/ 322910 w 572779"/>
              <a:gd name="connsiteY36" fmla="*/ 242470 h 606580"/>
              <a:gd name="connsiteX37" fmla="*/ 339401 w 572779"/>
              <a:gd name="connsiteY37" fmla="*/ 160183 h 606580"/>
              <a:gd name="connsiteX38" fmla="*/ 355951 w 572779"/>
              <a:gd name="connsiteY38" fmla="*/ 160183 h 606580"/>
              <a:gd name="connsiteX39" fmla="*/ 401376 w 572779"/>
              <a:gd name="connsiteY39" fmla="*/ 205430 h 606580"/>
              <a:gd name="connsiteX40" fmla="*/ 401376 w 572779"/>
              <a:gd name="connsiteY40" fmla="*/ 337413 h 606580"/>
              <a:gd name="connsiteX41" fmla="*/ 356009 w 572779"/>
              <a:gd name="connsiteY41" fmla="*/ 382717 h 606580"/>
              <a:gd name="connsiteX42" fmla="*/ 350222 w 572779"/>
              <a:gd name="connsiteY42" fmla="*/ 382717 h 606580"/>
              <a:gd name="connsiteX43" fmla="*/ 350222 w 572779"/>
              <a:gd name="connsiteY43" fmla="*/ 574624 h 606580"/>
              <a:gd name="connsiteX44" fmla="*/ 318222 w 572779"/>
              <a:gd name="connsiteY44" fmla="*/ 606580 h 606580"/>
              <a:gd name="connsiteX45" fmla="*/ 286396 w 572779"/>
              <a:gd name="connsiteY45" fmla="*/ 578149 h 606580"/>
              <a:gd name="connsiteX46" fmla="*/ 254628 w 572779"/>
              <a:gd name="connsiteY46" fmla="*/ 606580 h 606580"/>
              <a:gd name="connsiteX47" fmla="*/ 222628 w 572779"/>
              <a:gd name="connsiteY47" fmla="*/ 574624 h 606580"/>
              <a:gd name="connsiteX48" fmla="*/ 222628 w 572779"/>
              <a:gd name="connsiteY48" fmla="*/ 382833 h 606580"/>
              <a:gd name="connsiteX49" fmla="*/ 216841 w 572779"/>
              <a:gd name="connsiteY49" fmla="*/ 382833 h 606580"/>
              <a:gd name="connsiteX50" fmla="*/ 171474 w 572779"/>
              <a:gd name="connsiteY50" fmla="*/ 337528 h 606580"/>
              <a:gd name="connsiteX51" fmla="*/ 171474 w 572779"/>
              <a:gd name="connsiteY51" fmla="*/ 205545 h 606580"/>
              <a:gd name="connsiteX52" fmla="*/ 216841 w 572779"/>
              <a:gd name="connsiteY52" fmla="*/ 160241 h 606580"/>
              <a:gd name="connsiteX53" fmla="*/ 233333 w 572779"/>
              <a:gd name="connsiteY53" fmla="*/ 160241 h 606580"/>
              <a:gd name="connsiteX54" fmla="*/ 249825 w 572779"/>
              <a:gd name="connsiteY54" fmla="*/ 242528 h 606580"/>
              <a:gd name="connsiteX55" fmla="*/ 269383 w 572779"/>
              <a:gd name="connsiteY55" fmla="*/ 242528 h 606580"/>
              <a:gd name="connsiteX56" fmla="*/ 274476 w 572779"/>
              <a:gd name="connsiteY56" fmla="*/ 186996 h 606580"/>
              <a:gd name="connsiteX57" fmla="*/ 273839 w 572779"/>
              <a:gd name="connsiteY57" fmla="*/ 183991 h 606580"/>
              <a:gd name="connsiteX58" fmla="*/ 265506 w 572779"/>
              <a:gd name="connsiteY58" fmla="*/ 162726 h 606580"/>
              <a:gd name="connsiteX59" fmla="*/ 264407 w 572779"/>
              <a:gd name="connsiteY59" fmla="*/ 160472 h 606580"/>
              <a:gd name="connsiteX60" fmla="*/ 264523 w 572779"/>
              <a:gd name="connsiteY60" fmla="*/ 160472 h 606580"/>
              <a:gd name="connsiteX61" fmla="*/ 264349 w 572779"/>
              <a:gd name="connsiteY61" fmla="*/ 160183 h 606580"/>
              <a:gd name="connsiteX62" fmla="*/ 92987 w 572779"/>
              <a:gd name="connsiteY62" fmla="*/ 160183 h 606580"/>
              <a:gd name="connsiteX63" fmla="*/ 136964 w 572779"/>
              <a:gd name="connsiteY63" fmla="*/ 160183 h 606580"/>
              <a:gd name="connsiteX64" fmla="*/ 136791 w 572779"/>
              <a:gd name="connsiteY64" fmla="*/ 160472 h 606580"/>
              <a:gd name="connsiteX65" fmla="*/ 137022 w 572779"/>
              <a:gd name="connsiteY65" fmla="*/ 160472 h 606580"/>
              <a:gd name="connsiteX66" fmla="*/ 135923 w 572779"/>
              <a:gd name="connsiteY66" fmla="*/ 162726 h 606580"/>
              <a:gd name="connsiteX67" fmla="*/ 126896 w 572779"/>
              <a:gd name="connsiteY67" fmla="*/ 187227 h 606580"/>
              <a:gd name="connsiteX68" fmla="*/ 131988 w 572779"/>
              <a:gd name="connsiteY68" fmla="*/ 242470 h 606580"/>
              <a:gd name="connsiteX69" fmla="*/ 149752 w 572779"/>
              <a:gd name="connsiteY69" fmla="*/ 242470 h 606580"/>
              <a:gd name="connsiteX70" fmla="*/ 149752 w 572779"/>
              <a:gd name="connsiteY70" fmla="*/ 337471 h 606580"/>
              <a:gd name="connsiteX71" fmla="*/ 178742 w 572779"/>
              <a:gd name="connsiteY71" fmla="*/ 392483 h 606580"/>
              <a:gd name="connsiteX72" fmla="*/ 178742 w 572779"/>
              <a:gd name="connsiteY72" fmla="*/ 574624 h 606580"/>
              <a:gd name="connsiteX73" fmla="*/ 146743 w 572779"/>
              <a:gd name="connsiteY73" fmla="*/ 606580 h 606580"/>
              <a:gd name="connsiteX74" fmla="*/ 114976 w 572779"/>
              <a:gd name="connsiteY74" fmla="*/ 578149 h 606580"/>
              <a:gd name="connsiteX75" fmla="*/ 83151 w 572779"/>
              <a:gd name="connsiteY75" fmla="*/ 606580 h 606580"/>
              <a:gd name="connsiteX76" fmla="*/ 51152 w 572779"/>
              <a:gd name="connsiteY76" fmla="*/ 574624 h 606580"/>
              <a:gd name="connsiteX77" fmla="*/ 51152 w 572779"/>
              <a:gd name="connsiteY77" fmla="*/ 382833 h 606580"/>
              <a:gd name="connsiteX78" fmla="*/ 45365 w 572779"/>
              <a:gd name="connsiteY78" fmla="*/ 382833 h 606580"/>
              <a:gd name="connsiteX79" fmla="*/ 0 w 572779"/>
              <a:gd name="connsiteY79" fmla="*/ 337528 h 606580"/>
              <a:gd name="connsiteX80" fmla="*/ 0 w 572779"/>
              <a:gd name="connsiteY80" fmla="*/ 205545 h 606580"/>
              <a:gd name="connsiteX81" fmla="*/ 45365 w 572779"/>
              <a:gd name="connsiteY81" fmla="*/ 160241 h 606580"/>
              <a:gd name="connsiteX82" fmla="*/ 61972 w 572779"/>
              <a:gd name="connsiteY82" fmla="*/ 160241 h 606580"/>
              <a:gd name="connsiteX83" fmla="*/ 78464 w 572779"/>
              <a:gd name="connsiteY83" fmla="*/ 242528 h 606580"/>
              <a:gd name="connsiteX84" fmla="*/ 97964 w 572779"/>
              <a:gd name="connsiteY84" fmla="*/ 242528 h 606580"/>
              <a:gd name="connsiteX85" fmla="*/ 103056 w 572779"/>
              <a:gd name="connsiteY85" fmla="*/ 186996 h 606580"/>
              <a:gd name="connsiteX86" fmla="*/ 102477 w 572779"/>
              <a:gd name="connsiteY86" fmla="*/ 183991 h 606580"/>
              <a:gd name="connsiteX87" fmla="*/ 94145 w 572779"/>
              <a:gd name="connsiteY87" fmla="*/ 162726 h 606580"/>
              <a:gd name="connsiteX88" fmla="*/ 93045 w 572779"/>
              <a:gd name="connsiteY88" fmla="*/ 160472 h 606580"/>
              <a:gd name="connsiteX89" fmla="*/ 93103 w 572779"/>
              <a:gd name="connsiteY89" fmla="*/ 160472 h 606580"/>
              <a:gd name="connsiteX90" fmla="*/ 92987 w 572779"/>
              <a:gd name="connsiteY90" fmla="*/ 160183 h 606580"/>
              <a:gd name="connsiteX91" fmla="*/ 457411 w 572779"/>
              <a:gd name="connsiteY91" fmla="*/ 751 h 606580"/>
              <a:gd name="connsiteX92" fmla="*/ 458047 w 572779"/>
              <a:gd name="connsiteY92" fmla="*/ 751 h 606580"/>
              <a:gd name="connsiteX93" fmla="*/ 521621 w 572779"/>
              <a:gd name="connsiteY93" fmla="*/ 49915 h 606580"/>
              <a:gd name="connsiteX94" fmla="*/ 523761 w 572779"/>
              <a:gd name="connsiteY94" fmla="*/ 66553 h 606580"/>
              <a:gd name="connsiteX95" fmla="*/ 458105 w 572779"/>
              <a:gd name="connsiteY95" fmla="*/ 132124 h 606580"/>
              <a:gd name="connsiteX96" fmla="*/ 457469 w 572779"/>
              <a:gd name="connsiteY96" fmla="*/ 132124 h 606580"/>
              <a:gd name="connsiteX97" fmla="*/ 393895 w 572779"/>
              <a:gd name="connsiteY97" fmla="*/ 82960 h 606580"/>
              <a:gd name="connsiteX98" fmla="*/ 391755 w 572779"/>
              <a:gd name="connsiteY98" fmla="*/ 66322 h 606580"/>
              <a:gd name="connsiteX99" fmla="*/ 457411 w 572779"/>
              <a:gd name="connsiteY99" fmla="*/ 751 h 606580"/>
              <a:gd name="connsiteX100" fmla="*/ 285868 w 572779"/>
              <a:gd name="connsiteY100" fmla="*/ 751 h 606580"/>
              <a:gd name="connsiteX101" fmla="*/ 286621 w 572779"/>
              <a:gd name="connsiteY101" fmla="*/ 751 h 606580"/>
              <a:gd name="connsiteX102" fmla="*/ 350227 w 572779"/>
              <a:gd name="connsiteY102" fmla="*/ 49915 h 606580"/>
              <a:gd name="connsiteX103" fmla="*/ 352369 w 572779"/>
              <a:gd name="connsiteY103" fmla="*/ 66553 h 606580"/>
              <a:gd name="connsiteX104" fmla="*/ 286736 w 572779"/>
              <a:gd name="connsiteY104" fmla="*/ 132124 h 606580"/>
              <a:gd name="connsiteX105" fmla="*/ 286100 w 572779"/>
              <a:gd name="connsiteY105" fmla="*/ 132124 h 606580"/>
              <a:gd name="connsiteX106" fmla="*/ 222493 w 572779"/>
              <a:gd name="connsiteY106" fmla="*/ 82845 h 606580"/>
              <a:gd name="connsiteX107" fmla="*/ 220351 w 572779"/>
              <a:gd name="connsiteY107" fmla="*/ 66264 h 606580"/>
              <a:gd name="connsiteX108" fmla="*/ 285868 w 572779"/>
              <a:gd name="connsiteY108" fmla="*/ 751 h 606580"/>
              <a:gd name="connsiteX109" fmla="*/ 114639 w 572779"/>
              <a:gd name="connsiteY109" fmla="*/ 751 h 606580"/>
              <a:gd name="connsiteX110" fmla="*/ 115275 w 572779"/>
              <a:gd name="connsiteY110" fmla="*/ 751 h 606580"/>
              <a:gd name="connsiteX111" fmla="*/ 178882 w 572779"/>
              <a:gd name="connsiteY111" fmla="*/ 49915 h 606580"/>
              <a:gd name="connsiteX112" fmla="*/ 181024 w 572779"/>
              <a:gd name="connsiteY112" fmla="*/ 66553 h 606580"/>
              <a:gd name="connsiteX113" fmla="*/ 115333 w 572779"/>
              <a:gd name="connsiteY113" fmla="*/ 132124 h 606580"/>
              <a:gd name="connsiteX114" fmla="*/ 114754 w 572779"/>
              <a:gd name="connsiteY114" fmla="*/ 132124 h 606580"/>
              <a:gd name="connsiteX115" fmla="*/ 51148 w 572779"/>
              <a:gd name="connsiteY115" fmla="*/ 82960 h 606580"/>
              <a:gd name="connsiteX116" fmla="*/ 49006 w 572779"/>
              <a:gd name="connsiteY116" fmla="*/ 66322 h 606580"/>
              <a:gd name="connsiteX117" fmla="*/ 114639 w 572779"/>
              <a:gd name="connsiteY117" fmla="*/ 751 h 606580"/>
              <a:gd name="connsiteX118" fmla="*/ 457410 w 572779"/>
              <a:gd name="connsiteY118" fmla="*/ 423 h 606580"/>
              <a:gd name="connsiteX119" fmla="*/ 391355 w 572779"/>
              <a:gd name="connsiteY119" fmla="*/ 66356 h 606580"/>
              <a:gd name="connsiteX120" fmla="*/ 393497 w 572779"/>
              <a:gd name="connsiteY120" fmla="*/ 83056 h 606580"/>
              <a:gd name="connsiteX121" fmla="*/ 457468 w 572779"/>
              <a:gd name="connsiteY121" fmla="*/ 132521 h 606580"/>
              <a:gd name="connsiteX122" fmla="*/ 457815 w 572779"/>
              <a:gd name="connsiteY122" fmla="*/ 132521 h 606580"/>
              <a:gd name="connsiteX123" fmla="*/ 458104 w 572779"/>
              <a:gd name="connsiteY123" fmla="*/ 132521 h 606580"/>
              <a:gd name="connsiteX124" fmla="*/ 524159 w 572779"/>
              <a:gd name="connsiteY124" fmla="*/ 66587 h 606580"/>
              <a:gd name="connsiteX125" fmla="*/ 522017 w 572779"/>
              <a:gd name="connsiteY125" fmla="*/ 49887 h 606580"/>
              <a:gd name="connsiteX126" fmla="*/ 458046 w 572779"/>
              <a:gd name="connsiteY126" fmla="*/ 423 h 606580"/>
              <a:gd name="connsiteX127" fmla="*/ 457699 w 572779"/>
              <a:gd name="connsiteY127" fmla="*/ 423 h 606580"/>
              <a:gd name="connsiteX128" fmla="*/ 114646 w 572779"/>
              <a:gd name="connsiteY128" fmla="*/ 423 h 606580"/>
              <a:gd name="connsiteX129" fmla="*/ 48620 w 572779"/>
              <a:gd name="connsiteY129" fmla="*/ 66356 h 606580"/>
              <a:gd name="connsiteX130" fmla="*/ 50761 w 572779"/>
              <a:gd name="connsiteY130" fmla="*/ 83056 h 606580"/>
              <a:gd name="connsiteX131" fmla="*/ 114762 w 572779"/>
              <a:gd name="connsiteY131" fmla="*/ 132521 h 606580"/>
              <a:gd name="connsiteX132" fmla="*/ 115051 w 572779"/>
              <a:gd name="connsiteY132" fmla="*/ 132521 h 606580"/>
              <a:gd name="connsiteX133" fmla="*/ 115340 w 572779"/>
              <a:gd name="connsiteY133" fmla="*/ 132521 h 606580"/>
              <a:gd name="connsiteX134" fmla="*/ 181424 w 572779"/>
              <a:gd name="connsiteY134" fmla="*/ 66587 h 606580"/>
              <a:gd name="connsiteX135" fmla="*/ 179225 w 572779"/>
              <a:gd name="connsiteY135" fmla="*/ 49887 h 606580"/>
              <a:gd name="connsiteX136" fmla="*/ 115282 w 572779"/>
              <a:gd name="connsiteY136" fmla="*/ 423 h 606580"/>
              <a:gd name="connsiteX137" fmla="*/ 114993 w 572779"/>
              <a:gd name="connsiteY137" fmla="*/ 423 h 606580"/>
              <a:gd name="connsiteX138" fmla="*/ 286036 w 572779"/>
              <a:gd name="connsiteY138" fmla="*/ 397 h 606580"/>
              <a:gd name="connsiteX139" fmla="*/ 219952 w 572779"/>
              <a:gd name="connsiteY139" fmla="*/ 66286 h 606580"/>
              <a:gd name="connsiteX140" fmla="*/ 222151 w 572779"/>
              <a:gd name="connsiteY140" fmla="*/ 82990 h 606580"/>
              <a:gd name="connsiteX141" fmla="*/ 286094 w 572779"/>
              <a:gd name="connsiteY141" fmla="*/ 132522 h 606580"/>
              <a:gd name="connsiteX142" fmla="*/ 286383 w 572779"/>
              <a:gd name="connsiteY142" fmla="*/ 132522 h 606580"/>
              <a:gd name="connsiteX143" fmla="*/ 286730 w 572779"/>
              <a:gd name="connsiteY143" fmla="*/ 132522 h 606580"/>
              <a:gd name="connsiteX144" fmla="*/ 352756 w 572779"/>
              <a:gd name="connsiteY144" fmla="*/ 66575 h 606580"/>
              <a:gd name="connsiteX145" fmla="*/ 350615 w 572779"/>
              <a:gd name="connsiteY145" fmla="*/ 49872 h 606580"/>
              <a:gd name="connsiteX146" fmla="*/ 286614 w 572779"/>
              <a:gd name="connsiteY146" fmla="*/ 397 h 606580"/>
              <a:gd name="connsiteX147" fmla="*/ 286325 w 572779"/>
              <a:gd name="connsiteY147" fmla="*/ 397 h 606580"/>
              <a:gd name="connsiteX148" fmla="*/ 457411 w 572779"/>
              <a:gd name="connsiteY148" fmla="*/ 0 h 606580"/>
              <a:gd name="connsiteX149" fmla="*/ 458047 w 572779"/>
              <a:gd name="connsiteY149" fmla="*/ 0 h 606580"/>
              <a:gd name="connsiteX150" fmla="*/ 522315 w 572779"/>
              <a:gd name="connsiteY150" fmla="*/ 49741 h 606580"/>
              <a:gd name="connsiteX151" fmla="*/ 524513 w 572779"/>
              <a:gd name="connsiteY151" fmla="*/ 66553 h 606580"/>
              <a:gd name="connsiteX152" fmla="*/ 458105 w 572779"/>
              <a:gd name="connsiteY152" fmla="*/ 132875 h 606580"/>
              <a:gd name="connsiteX153" fmla="*/ 457469 w 572779"/>
              <a:gd name="connsiteY153" fmla="*/ 132875 h 606580"/>
              <a:gd name="connsiteX154" fmla="*/ 393201 w 572779"/>
              <a:gd name="connsiteY154" fmla="*/ 83133 h 606580"/>
              <a:gd name="connsiteX155" fmla="*/ 391003 w 572779"/>
              <a:gd name="connsiteY155" fmla="*/ 66322 h 606580"/>
              <a:gd name="connsiteX156" fmla="*/ 457411 w 572779"/>
              <a:gd name="connsiteY156" fmla="*/ 0 h 606580"/>
              <a:gd name="connsiteX157" fmla="*/ 285868 w 572779"/>
              <a:gd name="connsiteY157" fmla="*/ 0 h 606580"/>
              <a:gd name="connsiteX158" fmla="*/ 286621 w 572779"/>
              <a:gd name="connsiteY158" fmla="*/ 0 h 606580"/>
              <a:gd name="connsiteX159" fmla="*/ 350980 w 572779"/>
              <a:gd name="connsiteY159" fmla="*/ 49741 h 606580"/>
              <a:gd name="connsiteX160" fmla="*/ 353179 w 572779"/>
              <a:gd name="connsiteY160" fmla="*/ 66553 h 606580"/>
              <a:gd name="connsiteX161" fmla="*/ 286736 w 572779"/>
              <a:gd name="connsiteY161" fmla="*/ 132875 h 606580"/>
              <a:gd name="connsiteX162" fmla="*/ 286100 w 572779"/>
              <a:gd name="connsiteY162" fmla="*/ 132875 h 606580"/>
              <a:gd name="connsiteX163" fmla="*/ 221740 w 572779"/>
              <a:gd name="connsiteY163" fmla="*/ 83076 h 606580"/>
              <a:gd name="connsiteX164" fmla="*/ 219599 w 572779"/>
              <a:gd name="connsiteY164" fmla="*/ 66264 h 606580"/>
              <a:gd name="connsiteX165" fmla="*/ 285868 w 572779"/>
              <a:gd name="connsiteY165" fmla="*/ 0 h 606580"/>
              <a:gd name="connsiteX166" fmla="*/ 114639 w 572779"/>
              <a:gd name="connsiteY166" fmla="*/ 0 h 606580"/>
              <a:gd name="connsiteX167" fmla="*/ 115275 w 572779"/>
              <a:gd name="connsiteY167" fmla="*/ 0 h 606580"/>
              <a:gd name="connsiteX168" fmla="*/ 179635 w 572779"/>
              <a:gd name="connsiteY168" fmla="*/ 49741 h 606580"/>
              <a:gd name="connsiteX169" fmla="*/ 181776 w 572779"/>
              <a:gd name="connsiteY169" fmla="*/ 66553 h 606580"/>
              <a:gd name="connsiteX170" fmla="*/ 115333 w 572779"/>
              <a:gd name="connsiteY170" fmla="*/ 132875 h 606580"/>
              <a:gd name="connsiteX171" fmla="*/ 114754 w 572779"/>
              <a:gd name="connsiteY171" fmla="*/ 132875 h 606580"/>
              <a:gd name="connsiteX172" fmla="*/ 50395 w 572779"/>
              <a:gd name="connsiteY172" fmla="*/ 83133 h 606580"/>
              <a:gd name="connsiteX173" fmla="*/ 48196 w 572779"/>
              <a:gd name="connsiteY173" fmla="*/ 66322 h 606580"/>
              <a:gd name="connsiteX174" fmla="*/ 114639 w 572779"/>
              <a:gd name="connsiteY174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572779" h="606580">
                <a:moveTo>
                  <a:pt x="435703" y="160183"/>
                </a:moveTo>
                <a:lnTo>
                  <a:pt x="479697" y="160183"/>
                </a:lnTo>
                <a:cubicBezTo>
                  <a:pt x="479639" y="160241"/>
                  <a:pt x="479639" y="160414"/>
                  <a:pt x="479581" y="160472"/>
                </a:cubicBezTo>
                <a:lnTo>
                  <a:pt x="479812" y="160472"/>
                </a:lnTo>
                <a:cubicBezTo>
                  <a:pt x="479407" y="161281"/>
                  <a:pt x="478713" y="162726"/>
                  <a:pt x="478713" y="162726"/>
                </a:cubicBezTo>
                <a:cubicBezTo>
                  <a:pt x="474834" y="170989"/>
                  <a:pt x="471245" y="178848"/>
                  <a:pt x="469682" y="187227"/>
                </a:cubicBezTo>
                <a:lnTo>
                  <a:pt x="474776" y="242470"/>
                </a:lnTo>
                <a:lnTo>
                  <a:pt x="494284" y="242470"/>
                </a:lnTo>
                <a:lnTo>
                  <a:pt x="510840" y="160183"/>
                </a:lnTo>
                <a:lnTo>
                  <a:pt x="527338" y="160183"/>
                </a:lnTo>
                <a:cubicBezTo>
                  <a:pt x="552345" y="160183"/>
                  <a:pt x="572663" y="180466"/>
                  <a:pt x="572779" y="205430"/>
                </a:cubicBezTo>
                <a:lnTo>
                  <a:pt x="572779" y="337413"/>
                </a:lnTo>
                <a:cubicBezTo>
                  <a:pt x="572779" y="362434"/>
                  <a:pt x="552519" y="382717"/>
                  <a:pt x="527396" y="382717"/>
                </a:cubicBezTo>
                <a:lnTo>
                  <a:pt x="521607" y="382717"/>
                </a:lnTo>
                <a:lnTo>
                  <a:pt x="521607" y="574624"/>
                </a:lnTo>
                <a:cubicBezTo>
                  <a:pt x="521607" y="592249"/>
                  <a:pt x="507251" y="606580"/>
                  <a:pt x="489595" y="606580"/>
                </a:cubicBezTo>
                <a:cubicBezTo>
                  <a:pt x="473155" y="606580"/>
                  <a:pt x="459552" y="594098"/>
                  <a:pt x="457815" y="578149"/>
                </a:cubicBezTo>
                <a:cubicBezTo>
                  <a:pt x="456021" y="594214"/>
                  <a:pt x="442417" y="606580"/>
                  <a:pt x="425978" y="606580"/>
                </a:cubicBezTo>
                <a:cubicBezTo>
                  <a:pt x="408322" y="606580"/>
                  <a:pt x="393966" y="592249"/>
                  <a:pt x="393966" y="574624"/>
                </a:cubicBezTo>
                <a:lnTo>
                  <a:pt x="393966" y="392541"/>
                </a:lnTo>
                <a:cubicBezTo>
                  <a:pt x="411506" y="380521"/>
                  <a:pt x="422967" y="360354"/>
                  <a:pt x="422967" y="337528"/>
                </a:cubicBezTo>
                <a:lnTo>
                  <a:pt x="422967" y="242528"/>
                </a:lnTo>
                <a:lnTo>
                  <a:pt x="440739" y="242528"/>
                </a:lnTo>
                <a:lnTo>
                  <a:pt x="445833" y="186996"/>
                </a:lnTo>
                <a:cubicBezTo>
                  <a:pt x="445659" y="186013"/>
                  <a:pt x="445428" y="184973"/>
                  <a:pt x="445196" y="183991"/>
                </a:cubicBezTo>
                <a:cubicBezTo>
                  <a:pt x="443459" y="176768"/>
                  <a:pt x="440276" y="169891"/>
                  <a:pt x="436860" y="162726"/>
                </a:cubicBezTo>
                <a:cubicBezTo>
                  <a:pt x="436860" y="162726"/>
                  <a:pt x="436166" y="161281"/>
                  <a:pt x="435818" y="160472"/>
                </a:cubicBezTo>
                <a:lnTo>
                  <a:pt x="435876" y="160472"/>
                </a:lnTo>
                <a:cubicBezTo>
                  <a:pt x="435818" y="160356"/>
                  <a:pt x="435818" y="160241"/>
                  <a:pt x="435703" y="160183"/>
                </a:cubicBezTo>
                <a:close/>
                <a:moveTo>
                  <a:pt x="264349" y="160183"/>
                </a:moveTo>
                <a:lnTo>
                  <a:pt x="308327" y="160183"/>
                </a:lnTo>
                <a:cubicBezTo>
                  <a:pt x="308269" y="160241"/>
                  <a:pt x="308269" y="160414"/>
                  <a:pt x="308154" y="160472"/>
                </a:cubicBezTo>
                <a:lnTo>
                  <a:pt x="308385" y="160472"/>
                </a:lnTo>
                <a:cubicBezTo>
                  <a:pt x="308038" y="161281"/>
                  <a:pt x="307344" y="162726"/>
                  <a:pt x="307344" y="162726"/>
                </a:cubicBezTo>
                <a:cubicBezTo>
                  <a:pt x="303467" y="170989"/>
                  <a:pt x="299821" y="178848"/>
                  <a:pt x="298316" y="187227"/>
                </a:cubicBezTo>
                <a:lnTo>
                  <a:pt x="303409" y="242470"/>
                </a:lnTo>
                <a:lnTo>
                  <a:pt x="322910" y="242470"/>
                </a:lnTo>
                <a:lnTo>
                  <a:pt x="339401" y="160183"/>
                </a:lnTo>
                <a:lnTo>
                  <a:pt x="355951" y="160183"/>
                </a:lnTo>
                <a:cubicBezTo>
                  <a:pt x="380949" y="160183"/>
                  <a:pt x="401202" y="180466"/>
                  <a:pt x="401376" y="205430"/>
                </a:cubicBezTo>
                <a:lnTo>
                  <a:pt x="401376" y="337413"/>
                </a:lnTo>
                <a:cubicBezTo>
                  <a:pt x="401376" y="362434"/>
                  <a:pt x="381065" y="382717"/>
                  <a:pt x="356009" y="382717"/>
                </a:cubicBezTo>
                <a:lnTo>
                  <a:pt x="350222" y="382717"/>
                </a:lnTo>
                <a:lnTo>
                  <a:pt x="350222" y="574624"/>
                </a:lnTo>
                <a:cubicBezTo>
                  <a:pt x="350222" y="592249"/>
                  <a:pt x="335872" y="606580"/>
                  <a:pt x="318222" y="606580"/>
                </a:cubicBezTo>
                <a:cubicBezTo>
                  <a:pt x="301788" y="606580"/>
                  <a:pt x="288190" y="594098"/>
                  <a:pt x="286396" y="578149"/>
                </a:cubicBezTo>
                <a:cubicBezTo>
                  <a:pt x="284660" y="594214"/>
                  <a:pt x="271062" y="606580"/>
                  <a:pt x="254628" y="606580"/>
                </a:cubicBezTo>
                <a:cubicBezTo>
                  <a:pt x="236978" y="606580"/>
                  <a:pt x="222628" y="592249"/>
                  <a:pt x="222628" y="574624"/>
                </a:cubicBezTo>
                <a:lnTo>
                  <a:pt x="222628" y="382833"/>
                </a:lnTo>
                <a:lnTo>
                  <a:pt x="216841" y="382833"/>
                </a:lnTo>
                <a:cubicBezTo>
                  <a:pt x="191727" y="382833"/>
                  <a:pt x="171474" y="362608"/>
                  <a:pt x="171474" y="337528"/>
                </a:cubicBezTo>
                <a:lnTo>
                  <a:pt x="171474" y="205545"/>
                </a:lnTo>
                <a:cubicBezTo>
                  <a:pt x="171474" y="180524"/>
                  <a:pt x="191727" y="160241"/>
                  <a:pt x="216841" y="160241"/>
                </a:cubicBezTo>
                <a:lnTo>
                  <a:pt x="233333" y="160241"/>
                </a:lnTo>
                <a:lnTo>
                  <a:pt x="249825" y="242528"/>
                </a:lnTo>
                <a:lnTo>
                  <a:pt x="269383" y="242528"/>
                </a:lnTo>
                <a:lnTo>
                  <a:pt x="274476" y="186996"/>
                </a:lnTo>
                <a:cubicBezTo>
                  <a:pt x="274302" y="186013"/>
                  <a:pt x="274071" y="184973"/>
                  <a:pt x="273839" y="183991"/>
                </a:cubicBezTo>
                <a:cubicBezTo>
                  <a:pt x="272045" y="176768"/>
                  <a:pt x="268921" y="169891"/>
                  <a:pt x="265506" y="162726"/>
                </a:cubicBezTo>
                <a:cubicBezTo>
                  <a:pt x="265506" y="162726"/>
                  <a:pt x="264812" y="161281"/>
                  <a:pt x="264407" y="160472"/>
                </a:cubicBezTo>
                <a:lnTo>
                  <a:pt x="264523" y="160472"/>
                </a:lnTo>
                <a:cubicBezTo>
                  <a:pt x="264407" y="160356"/>
                  <a:pt x="264407" y="160241"/>
                  <a:pt x="264349" y="160183"/>
                </a:cubicBezTo>
                <a:close/>
                <a:moveTo>
                  <a:pt x="92987" y="160183"/>
                </a:moveTo>
                <a:lnTo>
                  <a:pt x="136964" y="160183"/>
                </a:lnTo>
                <a:cubicBezTo>
                  <a:pt x="136848" y="160241"/>
                  <a:pt x="136848" y="160414"/>
                  <a:pt x="136791" y="160472"/>
                </a:cubicBezTo>
                <a:lnTo>
                  <a:pt x="137022" y="160472"/>
                </a:lnTo>
                <a:cubicBezTo>
                  <a:pt x="136617" y="161281"/>
                  <a:pt x="135923" y="162726"/>
                  <a:pt x="135923" y="162726"/>
                </a:cubicBezTo>
                <a:cubicBezTo>
                  <a:pt x="132104" y="170989"/>
                  <a:pt x="128458" y="178848"/>
                  <a:pt x="126896" y="187227"/>
                </a:cubicBezTo>
                <a:lnTo>
                  <a:pt x="131988" y="242470"/>
                </a:lnTo>
                <a:lnTo>
                  <a:pt x="149752" y="242470"/>
                </a:lnTo>
                <a:lnTo>
                  <a:pt x="149752" y="337471"/>
                </a:lnTo>
                <a:cubicBezTo>
                  <a:pt x="149752" y="360296"/>
                  <a:pt x="161267" y="380406"/>
                  <a:pt x="178742" y="392483"/>
                </a:cubicBezTo>
                <a:lnTo>
                  <a:pt x="178742" y="574624"/>
                </a:lnTo>
                <a:cubicBezTo>
                  <a:pt x="178742" y="592249"/>
                  <a:pt x="164392" y="606580"/>
                  <a:pt x="146743" y="606580"/>
                </a:cubicBezTo>
                <a:cubicBezTo>
                  <a:pt x="130310" y="606580"/>
                  <a:pt x="116712" y="594098"/>
                  <a:pt x="114976" y="578149"/>
                </a:cubicBezTo>
                <a:cubicBezTo>
                  <a:pt x="113182" y="594214"/>
                  <a:pt x="99584" y="606580"/>
                  <a:pt x="83151" y="606580"/>
                </a:cubicBezTo>
                <a:cubicBezTo>
                  <a:pt x="65502" y="606580"/>
                  <a:pt x="51152" y="592249"/>
                  <a:pt x="51152" y="574624"/>
                </a:cubicBezTo>
                <a:lnTo>
                  <a:pt x="51152" y="382833"/>
                </a:lnTo>
                <a:lnTo>
                  <a:pt x="45365" y="382833"/>
                </a:lnTo>
                <a:cubicBezTo>
                  <a:pt x="20310" y="382833"/>
                  <a:pt x="0" y="362608"/>
                  <a:pt x="0" y="337528"/>
                </a:cubicBezTo>
                <a:lnTo>
                  <a:pt x="0" y="205545"/>
                </a:lnTo>
                <a:cubicBezTo>
                  <a:pt x="0" y="180524"/>
                  <a:pt x="20310" y="160241"/>
                  <a:pt x="45365" y="160241"/>
                </a:cubicBezTo>
                <a:lnTo>
                  <a:pt x="61972" y="160241"/>
                </a:lnTo>
                <a:lnTo>
                  <a:pt x="78464" y="242528"/>
                </a:lnTo>
                <a:lnTo>
                  <a:pt x="97964" y="242528"/>
                </a:lnTo>
                <a:lnTo>
                  <a:pt x="103056" y="186996"/>
                </a:lnTo>
                <a:cubicBezTo>
                  <a:pt x="102940" y="186013"/>
                  <a:pt x="102709" y="184973"/>
                  <a:pt x="102477" y="183991"/>
                </a:cubicBezTo>
                <a:cubicBezTo>
                  <a:pt x="100683" y="176768"/>
                  <a:pt x="97501" y="169891"/>
                  <a:pt x="94145" y="162726"/>
                </a:cubicBezTo>
                <a:cubicBezTo>
                  <a:pt x="94145" y="162726"/>
                  <a:pt x="93450" y="161281"/>
                  <a:pt x="93045" y="160472"/>
                </a:cubicBezTo>
                <a:lnTo>
                  <a:pt x="93103" y="160472"/>
                </a:lnTo>
                <a:cubicBezTo>
                  <a:pt x="93045" y="160356"/>
                  <a:pt x="93045" y="160241"/>
                  <a:pt x="92987" y="160183"/>
                </a:cubicBezTo>
                <a:close/>
                <a:moveTo>
                  <a:pt x="457411" y="751"/>
                </a:moveTo>
                <a:lnTo>
                  <a:pt x="458047" y="751"/>
                </a:lnTo>
                <a:cubicBezTo>
                  <a:pt x="488012" y="751"/>
                  <a:pt x="514158" y="20971"/>
                  <a:pt x="521621" y="49915"/>
                </a:cubicBezTo>
                <a:cubicBezTo>
                  <a:pt x="523009" y="55403"/>
                  <a:pt x="523761" y="61007"/>
                  <a:pt x="523761" y="66553"/>
                </a:cubicBezTo>
                <a:cubicBezTo>
                  <a:pt x="523761" y="102718"/>
                  <a:pt x="494317" y="132124"/>
                  <a:pt x="458105" y="132124"/>
                </a:cubicBezTo>
                <a:lnTo>
                  <a:pt x="457469" y="132124"/>
                </a:lnTo>
                <a:cubicBezTo>
                  <a:pt x="427504" y="132124"/>
                  <a:pt x="401358" y="111904"/>
                  <a:pt x="393895" y="82960"/>
                </a:cubicBezTo>
                <a:cubicBezTo>
                  <a:pt x="392507" y="77472"/>
                  <a:pt x="391755" y="71868"/>
                  <a:pt x="391755" y="66322"/>
                </a:cubicBezTo>
                <a:cubicBezTo>
                  <a:pt x="391755" y="30157"/>
                  <a:pt x="421199" y="751"/>
                  <a:pt x="457411" y="751"/>
                </a:cubicBezTo>
                <a:close/>
                <a:moveTo>
                  <a:pt x="285868" y="751"/>
                </a:moveTo>
                <a:lnTo>
                  <a:pt x="286621" y="751"/>
                </a:lnTo>
                <a:cubicBezTo>
                  <a:pt x="316601" y="751"/>
                  <a:pt x="342761" y="20971"/>
                  <a:pt x="350227" y="49915"/>
                </a:cubicBezTo>
                <a:cubicBezTo>
                  <a:pt x="351674" y="55403"/>
                  <a:pt x="352369" y="61007"/>
                  <a:pt x="352369" y="66553"/>
                </a:cubicBezTo>
                <a:cubicBezTo>
                  <a:pt x="352369" y="102718"/>
                  <a:pt x="322909" y="132124"/>
                  <a:pt x="286736" y="132124"/>
                </a:cubicBezTo>
                <a:lnTo>
                  <a:pt x="286100" y="132124"/>
                </a:lnTo>
                <a:cubicBezTo>
                  <a:pt x="256119" y="132124"/>
                  <a:pt x="229959" y="111846"/>
                  <a:pt x="222493" y="82845"/>
                </a:cubicBezTo>
                <a:cubicBezTo>
                  <a:pt x="221046" y="77414"/>
                  <a:pt x="220351" y="71810"/>
                  <a:pt x="220351" y="66264"/>
                </a:cubicBezTo>
                <a:cubicBezTo>
                  <a:pt x="220351" y="30157"/>
                  <a:pt x="249753" y="751"/>
                  <a:pt x="285868" y="751"/>
                </a:cubicBezTo>
                <a:close/>
                <a:moveTo>
                  <a:pt x="114639" y="751"/>
                </a:moveTo>
                <a:lnTo>
                  <a:pt x="115275" y="751"/>
                </a:lnTo>
                <a:cubicBezTo>
                  <a:pt x="145256" y="751"/>
                  <a:pt x="171416" y="20971"/>
                  <a:pt x="178882" y="49915"/>
                </a:cubicBezTo>
                <a:cubicBezTo>
                  <a:pt x="180329" y="55403"/>
                  <a:pt x="181024" y="61007"/>
                  <a:pt x="181024" y="66553"/>
                </a:cubicBezTo>
                <a:cubicBezTo>
                  <a:pt x="181024" y="102718"/>
                  <a:pt x="151564" y="132124"/>
                  <a:pt x="115333" y="132124"/>
                </a:cubicBezTo>
                <a:lnTo>
                  <a:pt x="114754" y="132124"/>
                </a:lnTo>
                <a:cubicBezTo>
                  <a:pt x="84774" y="132124"/>
                  <a:pt x="58614" y="111904"/>
                  <a:pt x="51148" y="82960"/>
                </a:cubicBezTo>
                <a:cubicBezTo>
                  <a:pt x="49701" y="77472"/>
                  <a:pt x="49006" y="71868"/>
                  <a:pt x="49006" y="66322"/>
                </a:cubicBezTo>
                <a:cubicBezTo>
                  <a:pt x="49006" y="30157"/>
                  <a:pt x="78466" y="751"/>
                  <a:pt x="114639" y="751"/>
                </a:cubicBezTo>
                <a:close/>
                <a:moveTo>
                  <a:pt x="457410" y="423"/>
                </a:moveTo>
                <a:cubicBezTo>
                  <a:pt x="420880" y="423"/>
                  <a:pt x="391355" y="29894"/>
                  <a:pt x="391355" y="66356"/>
                </a:cubicBezTo>
                <a:cubicBezTo>
                  <a:pt x="391355" y="72135"/>
                  <a:pt x="392108" y="77740"/>
                  <a:pt x="393497" y="83056"/>
                </a:cubicBezTo>
                <a:cubicBezTo>
                  <a:pt x="400849" y="111487"/>
                  <a:pt x="426669" y="132521"/>
                  <a:pt x="457468" y="132521"/>
                </a:cubicBezTo>
                <a:lnTo>
                  <a:pt x="457815" y="132521"/>
                </a:lnTo>
                <a:lnTo>
                  <a:pt x="458104" y="132521"/>
                </a:lnTo>
                <a:cubicBezTo>
                  <a:pt x="494634" y="132521"/>
                  <a:pt x="524159" y="103050"/>
                  <a:pt x="524159" y="66587"/>
                </a:cubicBezTo>
                <a:cubicBezTo>
                  <a:pt x="524159" y="60809"/>
                  <a:pt x="523406" y="55204"/>
                  <a:pt x="522017" y="49887"/>
                </a:cubicBezTo>
                <a:cubicBezTo>
                  <a:pt x="514665" y="21457"/>
                  <a:pt x="488845" y="423"/>
                  <a:pt x="458046" y="423"/>
                </a:cubicBezTo>
                <a:lnTo>
                  <a:pt x="457699" y="423"/>
                </a:lnTo>
                <a:close/>
                <a:moveTo>
                  <a:pt x="114646" y="423"/>
                </a:moveTo>
                <a:cubicBezTo>
                  <a:pt x="78190" y="423"/>
                  <a:pt x="48620" y="29894"/>
                  <a:pt x="48620" y="66356"/>
                </a:cubicBezTo>
                <a:cubicBezTo>
                  <a:pt x="48620" y="72135"/>
                  <a:pt x="49372" y="77740"/>
                  <a:pt x="50761" y="83056"/>
                </a:cubicBezTo>
                <a:cubicBezTo>
                  <a:pt x="58110" y="111487"/>
                  <a:pt x="83977" y="132521"/>
                  <a:pt x="114762" y="132521"/>
                </a:cubicBezTo>
                <a:lnTo>
                  <a:pt x="115051" y="132521"/>
                </a:lnTo>
                <a:lnTo>
                  <a:pt x="115340" y="132521"/>
                </a:lnTo>
                <a:cubicBezTo>
                  <a:pt x="151854" y="132521"/>
                  <a:pt x="181424" y="103050"/>
                  <a:pt x="181424" y="66587"/>
                </a:cubicBezTo>
                <a:cubicBezTo>
                  <a:pt x="181424" y="60809"/>
                  <a:pt x="180614" y="55204"/>
                  <a:pt x="179225" y="49887"/>
                </a:cubicBezTo>
                <a:cubicBezTo>
                  <a:pt x="171934" y="21457"/>
                  <a:pt x="146067" y="423"/>
                  <a:pt x="115282" y="423"/>
                </a:cubicBezTo>
                <a:lnTo>
                  <a:pt x="114993" y="423"/>
                </a:lnTo>
                <a:close/>
                <a:moveTo>
                  <a:pt x="286036" y="397"/>
                </a:moveTo>
                <a:cubicBezTo>
                  <a:pt x="249522" y="282"/>
                  <a:pt x="219952" y="29874"/>
                  <a:pt x="219952" y="66286"/>
                </a:cubicBezTo>
                <a:cubicBezTo>
                  <a:pt x="219952" y="72066"/>
                  <a:pt x="220762" y="77672"/>
                  <a:pt x="222151" y="82990"/>
                </a:cubicBezTo>
                <a:cubicBezTo>
                  <a:pt x="229442" y="111484"/>
                  <a:pt x="255309" y="132522"/>
                  <a:pt x="286094" y="132522"/>
                </a:cubicBezTo>
                <a:lnTo>
                  <a:pt x="286383" y="132522"/>
                </a:lnTo>
                <a:lnTo>
                  <a:pt x="286730" y="132522"/>
                </a:lnTo>
                <a:cubicBezTo>
                  <a:pt x="323186" y="132522"/>
                  <a:pt x="352756" y="103045"/>
                  <a:pt x="352756" y="66575"/>
                </a:cubicBezTo>
                <a:cubicBezTo>
                  <a:pt x="352756" y="60796"/>
                  <a:pt x="352004" y="55189"/>
                  <a:pt x="350615" y="49872"/>
                </a:cubicBezTo>
                <a:cubicBezTo>
                  <a:pt x="343266" y="21436"/>
                  <a:pt x="317399" y="397"/>
                  <a:pt x="286614" y="397"/>
                </a:cubicBezTo>
                <a:lnTo>
                  <a:pt x="286325" y="397"/>
                </a:lnTo>
                <a:close/>
                <a:moveTo>
                  <a:pt x="457411" y="0"/>
                </a:moveTo>
                <a:lnTo>
                  <a:pt x="458047" y="0"/>
                </a:lnTo>
                <a:cubicBezTo>
                  <a:pt x="488359" y="0"/>
                  <a:pt x="514795" y="20451"/>
                  <a:pt x="522315" y="49741"/>
                </a:cubicBezTo>
                <a:cubicBezTo>
                  <a:pt x="523761" y="55230"/>
                  <a:pt x="524513" y="60891"/>
                  <a:pt x="524513" y="66553"/>
                </a:cubicBezTo>
                <a:cubicBezTo>
                  <a:pt x="524513" y="103122"/>
                  <a:pt x="494722" y="132875"/>
                  <a:pt x="458105" y="132875"/>
                </a:cubicBezTo>
                <a:lnTo>
                  <a:pt x="457469" y="132875"/>
                </a:lnTo>
                <a:cubicBezTo>
                  <a:pt x="427157" y="132875"/>
                  <a:pt x="400721" y="112424"/>
                  <a:pt x="393201" y="83133"/>
                </a:cubicBezTo>
                <a:cubicBezTo>
                  <a:pt x="391755" y="77645"/>
                  <a:pt x="391003" y="71983"/>
                  <a:pt x="391003" y="66322"/>
                </a:cubicBezTo>
                <a:cubicBezTo>
                  <a:pt x="391003" y="29752"/>
                  <a:pt x="420794" y="0"/>
                  <a:pt x="457411" y="0"/>
                </a:cubicBezTo>
                <a:close/>
                <a:moveTo>
                  <a:pt x="285868" y="0"/>
                </a:moveTo>
                <a:lnTo>
                  <a:pt x="286621" y="0"/>
                </a:lnTo>
                <a:cubicBezTo>
                  <a:pt x="316948" y="0"/>
                  <a:pt x="343456" y="20451"/>
                  <a:pt x="350980" y="49741"/>
                </a:cubicBezTo>
                <a:cubicBezTo>
                  <a:pt x="352427" y="55287"/>
                  <a:pt x="353179" y="60891"/>
                  <a:pt x="353179" y="66553"/>
                </a:cubicBezTo>
                <a:cubicBezTo>
                  <a:pt x="353179" y="103122"/>
                  <a:pt x="323372" y="132875"/>
                  <a:pt x="286736" y="132875"/>
                </a:cubicBezTo>
                <a:lnTo>
                  <a:pt x="286100" y="132875"/>
                </a:lnTo>
                <a:cubicBezTo>
                  <a:pt x="255772" y="132875"/>
                  <a:pt x="229322" y="112366"/>
                  <a:pt x="221740" y="83076"/>
                </a:cubicBezTo>
                <a:cubicBezTo>
                  <a:pt x="220294" y="77530"/>
                  <a:pt x="219599" y="71868"/>
                  <a:pt x="219599" y="66264"/>
                </a:cubicBezTo>
                <a:cubicBezTo>
                  <a:pt x="219599" y="29695"/>
                  <a:pt x="249348" y="0"/>
                  <a:pt x="285868" y="0"/>
                </a:cubicBezTo>
                <a:close/>
                <a:moveTo>
                  <a:pt x="114639" y="0"/>
                </a:moveTo>
                <a:lnTo>
                  <a:pt x="115275" y="0"/>
                </a:lnTo>
                <a:cubicBezTo>
                  <a:pt x="145603" y="0"/>
                  <a:pt x="172053" y="20451"/>
                  <a:pt x="179635" y="49741"/>
                </a:cubicBezTo>
                <a:cubicBezTo>
                  <a:pt x="181081" y="55230"/>
                  <a:pt x="181776" y="60891"/>
                  <a:pt x="181776" y="66553"/>
                </a:cubicBezTo>
                <a:cubicBezTo>
                  <a:pt x="181776" y="103122"/>
                  <a:pt x="151969" y="132875"/>
                  <a:pt x="115333" y="132875"/>
                </a:cubicBezTo>
                <a:lnTo>
                  <a:pt x="114754" y="132875"/>
                </a:lnTo>
                <a:cubicBezTo>
                  <a:pt x="84427" y="132875"/>
                  <a:pt x="57919" y="112424"/>
                  <a:pt x="50395" y="83133"/>
                </a:cubicBezTo>
                <a:cubicBezTo>
                  <a:pt x="48948" y="77645"/>
                  <a:pt x="48196" y="71983"/>
                  <a:pt x="48196" y="66322"/>
                </a:cubicBezTo>
                <a:cubicBezTo>
                  <a:pt x="48196" y="29752"/>
                  <a:pt x="78003" y="0"/>
                  <a:pt x="114639" y="0"/>
                </a:cubicBezTo>
                <a:close/>
              </a:path>
            </a:pathLst>
          </a:custGeom>
          <a:solidFill>
            <a:srgbClr val="80808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536565" y="3669030"/>
            <a:ext cx="306000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37940" y="1341755"/>
            <a:ext cx="155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安全巡检</a:t>
            </a:r>
            <a:r>
              <a:rPr lang="zh-CN" altLang="en-US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的</a:t>
            </a:r>
          </a:p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“四三二一”</a:t>
            </a:r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51960" y="257810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四查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78535" y="299529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查安全意识强不强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452745" y="2946400"/>
            <a:ext cx="31870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查安全制度、安全操作规程执行好不好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78535" y="3808730"/>
            <a:ext cx="32727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查设备、设施运行状况好不好，安全措施、安全防护是否到位，工器具使用是否有隐患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452745" y="3888105"/>
            <a:ext cx="31864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查作业环境、作业现场是否符合要求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3205" y="70929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安全巡检</a:t>
            </a:r>
            <a:endParaRPr lang="zh-CN" altLang="en-US"/>
          </a:p>
        </p:txBody>
      </p:sp>
      <p:grpSp>
        <p:nvGrpSpPr>
          <p:cNvPr id="4" name="206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2444" y="1077618"/>
            <a:ext cx="8137922" cy="3707605"/>
            <a:chOff x="669925" y="1200151"/>
            <a:chExt cx="10850562" cy="4943474"/>
          </a:xfrm>
        </p:grpSpPr>
        <p:sp>
          <p:nvSpPr>
            <p:cNvPr id="20" name="ïŝļïḋé"/>
            <p:cNvSpPr/>
            <p:nvPr/>
          </p:nvSpPr>
          <p:spPr>
            <a:xfrm>
              <a:off x="6027443" y="4039354"/>
              <a:ext cx="623253" cy="1246504"/>
            </a:xfrm>
            <a:custGeom>
              <a:avLst/>
              <a:gdLst>
                <a:gd name="connsiteX0" fmla="*/ 0 w 958850"/>
                <a:gd name="connsiteY0" fmla="*/ 0 h 1917700"/>
                <a:gd name="connsiteX1" fmla="*/ 958850 w 958850"/>
                <a:gd name="connsiteY1" fmla="*/ 958850 h 1917700"/>
                <a:gd name="connsiteX2" fmla="*/ 0 w 958850"/>
                <a:gd name="connsiteY2" fmla="*/ 1917700 h 1917700"/>
                <a:gd name="connsiteX3" fmla="*/ 0 w 958850"/>
                <a:gd name="connsiteY3" fmla="*/ 1672656 h 1917700"/>
                <a:gd name="connsiteX4" fmla="*/ 713806 w 958850"/>
                <a:gd name="connsiteY4" fmla="*/ 958850 h 1917700"/>
                <a:gd name="connsiteX5" fmla="*/ 0 w 958850"/>
                <a:gd name="connsiteY5" fmla="*/ 245044 h 1917700"/>
                <a:gd name="connsiteX6" fmla="*/ 0 w 958850"/>
                <a:gd name="connsiteY6" fmla="*/ 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50" h="1917700">
                  <a:moveTo>
                    <a:pt x="0" y="0"/>
                  </a:moveTo>
                  <a:cubicBezTo>
                    <a:pt x="529558" y="0"/>
                    <a:pt x="958850" y="429292"/>
                    <a:pt x="958850" y="958850"/>
                  </a:cubicBezTo>
                  <a:cubicBezTo>
                    <a:pt x="958850" y="1488408"/>
                    <a:pt x="529558" y="1917700"/>
                    <a:pt x="0" y="1917700"/>
                  </a:cubicBezTo>
                  <a:lnTo>
                    <a:pt x="0" y="1672656"/>
                  </a:lnTo>
                  <a:cubicBezTo>
                    <a:pt x="394224" y="1672656"/>
                    <a:pt x="713806" y="1353074"/>
                    <a:pt x="713806" y="958850"/>
                  </a:cubicBezTo>
                  <a:cubicBezTo>
                    <a:pt x="713806" y="564626"/>
                    <a:pt x="394224" y="245044"/>
                    <a:pt x="0" y="2450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" name="îsḻïḓê"/>
            <p:cNvSpPr/>
            <p:nvPr/>
          </p:nvSpPr>
          <p:spPr>
            <a:xfrm>
              <a:off x="3049452" y="5126433"/>
              <a:ext cx="2977992" cy="159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" name="í$lïďé"/>
            <p:cNvSpPr/>
            <p:nvPr/>
          </p:nvSpPr>
          <p:spPr>
            <a:xfrm rot="16200000">
              <a:off x="2624978" y="5559724"/>
              <a:ext cx="1008377" cy="159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" name="íş1îḍé"/>
            <p:cNvSpPr/>
            <p:nvPr/>
          </p:nvSpPr>
          <p:spPr>
            <a:xfrm>
              <a:off x="5628106" y="4263269"/>
              <a:ext cx="798673" cy="79867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3" name="iṧļiḍé"/>
            <p:cNvSpPr/>
            <p:nvPr/>
          </p:nvSpPr>
          <p:spPr bwMode="auto">
            <a:xfrm flipH="1">
              <a:off x="5840355" y="4482622"/>
              <a:ext cx="374174" cy="359966"/>
            </a:xfrm>
            <a:custGeom>
              <a:avLst/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ïśľïḑe"/>
            <p:cNvSpPr/>
            <p:nvPr/>
          </p:nvSpPr>
          <p:spPr>
            <a:xfrm>
              <a:off x="5404191" y="2951758"/>
              <a:ext cx="623253" cy="1246504"/>
            </a:xfrm>
            <a:custGeom>
              <a:avLst/>
              <a:gdLst>
                <a:gd name="connsiteX0" fmla="*/ 958850 w 958850"/>
                <a:gd name="connsiteY0" fmla="*/ 0 h 1917700"/>
                <a:gd name="connsiteX1" fmla="*/ 958850 w 958850"/>
                <a:gd name="connsiteY1" fmla="*/ 245044 h 1917700"/>
                <a:gd name="connsiteX2" fmla="*/ 245044 w 958850"/>
                <a:gd name="connsiteY2" fmla="*/ 958850 h 1917700"/>
                <a:gd name="connsiteX3" fmla="*/ 958850 w 958850"/>
                <a:gd name="connsiteY3" fmla="*/ 1672656 h 1917700"/>
                <a:gd name="connsiteX4" fmla="*/ 958850 w 958850"/>
                <a:gd name="connsiteY4" fmla="*/ 1917700 h 1917700"/>
                <a:gd name="connsiteX5" fmla="*/ 0 w 958850"/>
                <a:gd name="connsiteY5" fmla="*/ 958850 h 1917700"/>
                <a:gd name="connsiteX6" fmla="*/ 958850 w 958850"/>
                <a:gd name="connsiteY6" fmla="*/ 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50" h="1917700">
                  <a:moveTo>
                    <a:pt x="958850" y="0"/>
                  </a:moveTo>
                  <a:lnTo>
                    <a:pt x="958850" y="245044"/>
                  </a:lnTo>
                  <a:cubicBezTo>
                    <a:pt x="564626" y="245044"/>
                    <a:pt x="245044" y="564626"/>
                    <a:pt x="245044" y="958850"/>
                  </a:cubicBezTo>
                  <a:cubicBezTo>
                    <a:pt x="245044" y="1353074"/>
                    <a:pt x="564626" y="1672656"/>
                    <a:pt x="958850" y="1672656"/>
                  </a:cubicBezTo>
                  <a:lnTo>
                    <a:pt x="958850" y="1917700"/>
                  </a:lnTo>
                  <a:cubicBezTo>
                    <a:pt x="429292" y="1917700"/>
                    <a:pt x="0" y="1488408"/>
                    <a:pt x="0" y="958850"/>
                  </a:cubicBezTo>
                  <a:cubicBezTo>
                    <a:pt x="0" y="429292"/>
                    <a:pt x="429292" y="0"/>
                    <a:pt x="958850" y="0"/>
                  </a:cubicBezTo>
                  <a:close/>
                </a:path>
              </a:pathLst>
            </a:cu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1" name="iśļiďe"/>
            <p:cNvSpPr/>
            <p:nvPr/>
          </p:nvSpPr>
          <p:spPr>
            <a:xfrm>
              <a:off x="6027442" y="4039354"/>
              <a:ext cx="5493045" cy="159425"/>
            </a:xfrm>
            <a:prstGeom prst="rect">
              <a:avLst/>
            </a:pr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" name="íṧḻïďè"/>
            <p:cNvSpPr/>
            <p:nvPr/>
          </p:nvSpPr>
          <p:spPr>
            <a:xfrm>
              <a:off x="5628106" y="3175065"/>
              <a:ext cx="798673" cy="798673"/>
            </a:xfrm>
            <a:prstGeom prst="ellipse">
              <a:avLst/>
            </a:prstGeom>
            <a:solidFill>
              <a:srgbClr val="22CCDE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4" name="ïṧľiḓè"/>
            <p:cNvSpPr/>
            <p:nvPr/>
          </p:nvSpPr>
          <p:spPr bwMode="auto">
            <a:xfrm>
              <a:off x="5829713" y="3401795"/>
              <a:ext cx="395458" cy="345212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îślïďé"/>
            <p:cNvSpPr/>
            <p:nvPr/>
          </p:nvSpPr>
          <p:spPr>
            <a:xfrm>
              <a:off x="669925" y="2951758"/>
              <a:ext cx="5357519" cy="159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" name="iśḷíḓè"/>
            <p:cNvSpPr/>
            <p:nvPr/>
          </p:nvSpPr>
          <p:spPr>
            <a:xfrm rot="16200000">
              <a:off x="5696305" y="1531289"/>
              <a:ext cx="821701" cy="159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" name="îṥļiḑé"/>
            <p:cNvSpPr/>
            <p:nvPr/>
          </p:nvSpPr>
          <p:spPr>
            <a:xfrm>
              <a:off x="6027443" y="1864678"/>
              <a:ext cx="623253" cy="1246504"/>
            </a:xfrm>
            <a:custGeom>
              <a:avLst/>
              <a:gdLst>
                <a:gd name="connsiteX0" fmla="*/ 0 w 958850"/>
                <a:gd name="connsiteY0" fmla="*/ 0 h 1917700"/>
                <a:gd name="connsiteX1" fmla="*/ 958850 w 958850"/>
                <a:gd name="connsiteY1" fmla="*/ 958850 h 1917700"/>
                <a:gd name="connsiteX2" fmla="*/ 0 w 958850"/>
                <a:gd name="connsiteY2" fmla="*/ 1917700 h 1917700"/>
                <a:gd name="connsiteX3" fmla="*/ 0 w 958850"/>
                <a:gd name="connsiteY3" fmla="*/ 1672656 h 1917700"/>
                <a:gd name="connsiteX4" fmla="*/ 713806 w 958850"/>
                <a:gd name="connsiteY4" fmla="*/ 958850 h 1917700"/>
                <a:gd name="connsiteX5" fmla="*/ 0 w 958850"/>
                <a:gd name="connsiteY5" fmla="*/ 245044 h 1917700"/>
                <a:gd name="connsiteX6" fmla="*/ 0 w 958850"/>
                <a:gd name="connsiteY6" fmla="*/ 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850" h="1917700">
                  <a:moveTo>
                    <a:pt x="0" y="0"/>
                  </a:moveTo>
                  <a:cubicBezTo>
                    <a:pt x="529558" y="0"/>
                    <a:pt x="958850" y="429292"/>
                    <a:pt x="958850" y="958850"/>
                  </a:cubicBezTo>
                  <a:cubicBezTo>
                    <a:pt x="958850" y="1488408"/>
                    <a:pt x="529558" y="1917700"/>
                    <a:pt x="0" y="1917700"/>
                  </a:cubicBezTo>
                  <a:lnTo>
                    <a:pt x="0" y="1672656"/>
                  </a:lnTo>
                  <a:cubicBezTo>
                    <a:pt x="394224" y="1672656"/>
                    <a:pt x="713806" y="1353074"/>
                    <a:pt x="713806" y="958850"/>
                  </a:cubicBezTo>
                  <a:cubicBezTo>
                    <a:pt x="713806" y="564626"/>
                    <a:pt x="394224" y="245044"/>
                    <a:pt x="0" y="2450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iś1iḋé"/>
            <p:cNvSpPr/>
            <p:nvPr/>
          </p:nvSpPr>
          <p:spPr>
            <a:xfrm>
              <a:off x="5628106" y="2088594"/>
              <a:ext cx="798673" cy="79867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2" name="ïSḻíḋé"/>
            <p:cNvSpPr/>
            <p:nvPr/>
          </p:nvSpPr>
          <p:spPr bwMode="auto">
            <a:xfrm flipH="1">
              <a:off x="5836243" y="2304050"/>
              <a:ext cx="382398" cy="367760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 fontScale="77500" lnSpcReduction="20000"/>
            </a:bodyPr>
            <a:lstStyle/>
            <a:p>
              <a:endParaRPr lang="zh-CN" altLang="en-US" dirty="0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987925" y="2512695"/>
            <a:ext cx="30568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抓安全生产责任制落实与否</a:t>
            </a: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抓隐患整改是否落实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7200" y="1561465"/>
            <a:ext cx="39001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掌握本班组个人家庭情况</a:t>
            </a:r>
          </a:p>
          <a:p>
            <a:pPr algn="l">
              <a:buClrTx/>
              <a:buSzTx/>
              <a:buNone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掌握本班组人员近期精神状况和思想倾向</a:t>
            </a:r>
          </a:p>
          <a:p>
            <a:pPr algn="l">
              <a:buClrTx/>
              <a:buSzTx/>
              <a:buNone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掌握本班组人员个性特点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20165" y="3417570"/>
            <a:ext cx="29159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严格执行安全生产考核制度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26050" y="181292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三掌握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63900" y="264731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二抓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26050" y="352425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一严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17640" y="2013585"/>
            <a:ext cx="23228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班组安全教育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的内容 </a:t>
            </a:r>
          </a:p>
        </p:txBody>
      </p:sp>
      <p:grpSp>
        <p:nvGrpSpPr>
          <p:cNvPr id="4" name="21919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71550" y="906287"/>
            <a:ext cx="5496313" cy="3717679"/>
            <a:chOff x="660400" y="1153748"/>
            <a:chExt cx="7328417" cy="4956906"/>
          </a:xfrm>
        </p:grpSpPr>
        <p:sp>
          <p:nvSpPr>
            <p:cNvPr id="5" name="íśḻiḑé"/>
            <p:cNvSpPr/>
            <p:nvPr/>
          </p:nvSpPr>
          <p:spPr>
            <a:xfrm>
              <a:off x="5037038" y="1153748"/>
              <a:ext cx="2872804" cy="495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3523" y="10800"/>
                  </a:lnTo>
                  <a:lnTo>
                    <a:pt x="0" y="21600"/>
                  </a:lnTo>
                  <a:lnTo>
                    <a:pt x="8079" y="21600"/>
                  </a:lnTo>
                  <a:lnTo>
                    <a:pt x="21600" y="10800"/>
                  </a:lnTo>
                  <a:lnTo>
                    <a:pt x="80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" name="isľíḑe"/>
            <p:cNvSpPr/>
            <p:nvPr/>
          </p:nvSpPr>
          <p:spPr>
            <a:xfrm>
              <a:off x="660400" y="4205372"/>
              <a:ext cx="5672548" cy="80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36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/>
            </a:bodyPr>
            <a:lstStyle/>
            <a:p>
              <a:endParaRPr/>
            </a:p>
          </p:txBody>
        </p:sp>
        <p:sp>
          <p:nvSpPr>
            <p:cNvPr id="7" name="î$ḷiḓê"/>
            <p:cNvSpPr/>
            <p:nvPr/>
          </p:nvSpPr>
          <p:spPr>
            <a:xfrm>
              <a:off x="660400" y="5182344"/>
              <a:ext cx="4963374" cy="80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04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/>
            </a:bodyPr>
            <a:lstStyle/>
            <a:p>
              <a:endParaRPr/>
            </a:p>
          </p:txBody>
        </p:sp>
        <p:sp>
          <p:nvSpPr>
            <p:cNvPr id="8" name="ï$ľiḑe"/>
            <p:cNvSpPr/>
            <p:nvPr/>
          </p:nvSpPr>
          <p:spPr>
            <a:xfrm>
              <a:off x="660400" y="3228401"/>
              <a:ext cx="6088404" cy="80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560" y="21600"/>
                  </a:lnTo>
                  <a:lnTo>
                    <a:pt x="21600" y="10800"/>
                  </a:lnTo>
                  <a:lnTo>
                    <a:pt x="205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/>
            </a:bodyPr>
            <a:lstStyle/>
            <a:p>
              <a:endParaRPr/>
            </a:p>
          </p:txBody>
        </p:sp>
        <p:sp>
          <p:nvSpPr>
            <p:cNvPr id="9" name="išḷidê"/>
            <p:cNvSpPr/>
            <p:nvPr/>
          </p:nvSpPr>
          <p:spPr>
            <a:xfrm>
              <a:off x="660400" y="2252651"/>
              <a:ext cx="5672548" cy="80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3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/>
            </a:bodyPr>
            <a:lstStyle/>
            <a:p>
              <a:endParaRPr/>
            </a:p>
          </p:txBody>
        </p:sp>
        <p:sp>
          <p:nvSpPr>
            <p:cNvPr id="10" name="íš1îḓe"/>
            <p:cNvSpPr/>
            <p:nvPr/>
          </p:nvSpPr>
          <p:spPr>
            <a:xfrm>
              <a:off x="660400" y="1274458"/>
              <a:ext cx="4963374" cy="80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0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/>
            </a:bodyPr>
            <a:lstStyle/>
            <a:p>
              <a:endParaRPr dirty="0"/>
            </a:p>
          </p:txBody>
        </p:sp>
        <p:sp>
          <p:nvSpPr>
            <p:cNvPr id="12" name="iṩľîḓè"/>
            <p:cNvSpPr/>
            <p:nvPr/>
          </p:nvSpPr>
          <p:spPr>
            <a:xfrm>
              <a:off x="5348499" y="1354320"/>
              <a:ext cx="2640318" cy="4555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3523" y="10800"/>
                  </a:lnTo>
                  <a:lnTo>
                    <a:pt x="0" y="21600"/>
                  </a:lnTo>
                  <a:lnTo>
                    <a:pt x="8079" y="21600"/>
                  </a:lnTo>
                  <a:lnTo>
                    <a:pt x="21600" y="10800"/>
                  </a:lnTo>
                  <a:lnTo>
                    <a:pt x="80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CCDE">
                <a:alpha val="6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8" name="íṧ1îḑé"/>
            <p:cNvSpPr/>
            <p:nvPr/>
          </p:nvSpPr>
          <p:spPr>
            <a:xfrm>
              <a:off x="4626832" y="1482587"/>
              <a:ext cx="448302" cy="391342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19" name="íṡḻide"/>
            <p:cNvSpPr/>
            <p:nvPr/>
          </p:nvSpPr>
          <p:spPr>
            <a:xfrm>
              <a:off x="4628628" y="5384136"/>
              <a:ext cx="446506" cy="404016"/>
            </a:xfrm>
            <a:custGeom>
              <a:avLst/>
              <a:gdLst>
                <a:gd name="connsiteX0" fmla="*/ 407586 w 606580"/>
                <a:gd name="connsiteY0" fmla="*/ 252695 h 548858"/>
                <a:gd name="connsiteX1" fmla="*/ 502285 w 606580"/>
                <a:gd name="connsiteY1" fmla="*/ 252695 h 548858"/>
                <a:gd name="connsiteX2" fmla="*/ 502285 w 606580"/>
                <a:gd name="connsiteY2" fmla="*/ 346759 h 548858"/>
                <a:gd name="connsiteX3" fmla="*/ 407586 w 606580"/>
                <a:gd name="connsiteY3" fmla="*/ 346759 h 548858"/>
                <a:gd name="connsiteX4" fmla="*/ 104296 w 606580"/>
                <a:gd name="connsiteY4" fmla="*/ 205698 h 548858"/>
                <a:gd name="connsiteX5" fmla="*/ 199065 w 606580"/>
                <a:gd name="connsiteY5" fmla="*/ 205698 h 548858"/>
                <a:gd name="connsiteX6" fmla="*/ 199065 w 606580"/>
                <a:gd name="connsiteY6" fmla="*/ 346758 h 548858"/>
                <a:gd name="connsiteX7" fmla="*/ 104296 w 606580"/>
                <a:gd name="connsiteY7" fmla="*/ 346758 h 548858"/>
                <a:gd name="connsiteX8" fmla="*/ 255870 w 606580"/>
                <a:gd name="connsiteY8" fmla="*/ 96040 h 548858"/>
                <a:gd name="connsiteX9" fmla="*/ 350710 w 606580"/>
                <a:gd name="connsiteY9" fmla="*/ 96040 h 548858"/>
                <a:gd name="connsiteX10" fmla="*/ 350710 w 606580"/>
                <a:gd name="connsiteY10" fmla="*/ 346759 h 548858"/>
                <a:gd name="connsiteX11" fmla="*/ 255870 w 606580"/>
                <a:gd name="connsiteY11" fmla="*/ 346759 h 548858"/>
                <a:gd name="connsiteX12" fmla="*/ 37882 w 606580"/>
                <a:gd name="connsiteY12" fmla="*/ 37913 h 548858"/>
                <a:gd name="connsiteX13" fmla="*/ 37882 w 606580"/>
                <a:gd name="connsiteY13" fmla="*/ 405363 h 548858"/>
                <a:gd name="connsiteX14" fmla="*/ 568698 w 606580"/>
                <a:gd name="connsiteY14" fmla="*/ 405363 h 548858"/>
                <a:gd name="connsiteX15" fmla="*/ 568698 w 606580"/>
                <a:gd name="connsiteY15" fmla="*/ 37913 h 548858"/>
                <a:gd name="connsiteX16" fmla="*/ 18941 w 606580"/>
                <a:gd name="connsiteY16" fmla="*/ 0 h 548858"/>
                <a:gd name="connsiteX17" fmla="*/ 587639 w 606580"/>
                <a:gd name="connsiteY17" fmla="*/ 0 h 548858"/>
                <a:gd name="connsiteX18" fmla="*/ 606580 w 606580"/>
                <a:gd name="connsiteY18" fmla="*/ 18910 h 548858"/>
                <a:gd name="connsiteX19" fmla="*/ 606580 w 606580"/>
                <a:gd name="connsiteY19" fmla="*/ 424274 h 548858"/>
                <a:gd name="connsiteX20" fmla="*/ 587639 w 606580"/>
                <a:gd name="connsiteY20" fmla="*/ 443184 h 548858"/>
                <a:gd name="connsiteX21" fmla="*/ 322278 w 606580"/>
                <a:gd name="connsiteY21" fmla="*/ 443184 h 548858"/>
                <a:gd name="connsiteX22" fmla="*/ 322278 w 606580"/>
                <a:gd name="connsiteY22" fmla="*/ 511038 h 548858"/>
                <a:gd name="connsiteX23" fmla="*/ 450223 w 606580"/>
                <a:gd name="connsiteY23" fmla="*/ 511038 h 548858"/>
                <a:gd name="connsiteX24" fmla="*/ 450223 w 606580"/>
                <a:gd name="connsiteY24" fmla="*/ 548858 h 548858"/>
                <a:gd name="connsiteX25" fmla="*/ 156357 w 606580"/>
                <a:gd name="connsiteY25" fmla="*/ 548858 h 548858"/>
                <a:gd name="connsiteX26" fmla="*/ 156357 w 606580"/>
                <a:gd name="connsiteY26" fmla="*/ 511038 h 548858"/>
                <a:gd name="connsiteX27" fmla="*/ 284302 w 606580"/>
                <a:gd name="connsiteY27" fmla="*/ 511038 h 548858"/>
                <a:gd name="connsiteX28" fmla="*/ 284302 w 606580"/>
                <a:gd name="connsiteY28" fmla="*/ 443184 h 548858"/>
                <a:gd name="connsiteX29" fmla="*/ 18941 w 606580"/>
                <a:gd name="connsiteY29" fmla="*/ 443184 h 548858"/>
                <a:gd name="connsiteX30" fmla="*/ 0 w 606580"/>
                <a:gd name="connsiteY30" fmla="*/ 424274 h 548858"/>
                <a:gd name="connsiteX31" fmla="*/ 0 w 606580"/>
                <a:gd name="connsiteY31" fmla="*/ 18910 h 548858"/>
                <a:gd name="connsiteX32" fmla="*/ 18941 w 606580"/>
                <a:gd name="connsiteY32" fmla="*/ 0 h 54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6580" h="548858">
                  <a:moveTo>
                    <a:pt x="407586" y="252695"/>
                  </a:moveTo>
                  <a:lnTo>
                    <a:pt x="502285" y="252695"/>
                  </a:lnTo>
                  <a:lnTo>
                    <a:pt x="502285" y="346759"/>
                  </a:lnTo>
                  <a:lnTo>
                    <a:pt x="407586" y="346759"/>
                  </a:lnTo>
                  <a:close/>
                  <a:moveTo>
                    <a:pt x="104296" y="205698"/>
                  </a:moveTo>
                  <a:lnTo>
                    <a:pt x="199065" y="205698"/>
                  </a:lnTo>
                  <a:lnTo>
                    <a:pt x="199065" y="346758"/>
                  </a:lnTo>
                  <a:lnTo>
                    <a:pt x="104296" y="346758"/>
                  </a:lnTo>
                  <a:close/>
                  <a:moveTo>
                    <a:pt x="255870" y="96040"/>
                  </a:moveTo>
                  <a:lnTo>
                    <a:pt x="350710" y="96040"/>
                  </a:lnTo>
                  <a:lnTo>
                    <a:pt x="350710" y="346759"/>
                  </a:lnTo>
                  <a:lnTo>
                    <a:pt x="255870" y="346759"/>
                  </a:lnTo>
                  <a:close/>
                  <a:moveTo>
                    <a:pt x="37882" y="37913"/>
                  </a:moveTo>
                  <a:lnTo>
                    <a:pt x="37882" y="405363"/>
                  </a:lnTo>
                  <a:lnTo>
                    <a:pt x="568698" y="405363"/>
                  </a:lnTo>
                  <a:lnTo>
                    <a:pt x="568698" y="37913"/>
                  </a:lnTo>
                  <a:close/>
                  <a:moveTo>
                    <a:pt x="18941" y="0"/>
                  </a:moveTo>
                  <a:lnTo>
                    <a:pt x="587639" y="0"/>
                  </a:lnTo>
                  <a:cubicBezTo>
                    <a:pt x="598038" y="0"/>
                    <a:pt x="606580" y="8528"/>
                    <a:pt x="606580" y="18910"/>
                  </a:cubicBezTo>
                  <a:lnTo>
                    <a:pt x="606580" y="424274"/>
                  </a:lnTo>
                  <a:cubicBezTo>
                    <a:pt x="606580" y="434656"/>
                    <a:pt x="598038" y="443184"/>
                    <a:pt x="587639" y="443184"/>
                  </a:cubicBezTo>
                  <a:lnTo>
                    <a:pt x="322278" y="443184"/>
                  </a:lnTo>
                  <a:lnTo>
                    <a:pt x="322278" y="511038"/>
                  </a:lnTo>
                  <a:lnTo>
                    <a:pt x="450223" y="511038"/>
                  </a:lnTo>
                  <a:lnTo>
                    <a:pt x="450223" y="548858"/>
                  </a:lnTo>
                  <a:lnTo>
                    <a:pt x="156357" y="548858"/>
                  </a:lnTo>
                  <a:lnTo>
                    <a:pt x="156357" y="511038"/>
                  </a:lnTo>
                  <a:lnTo>
                    <a:pt x="284302" y="511038"/>
                  </a:lnTo>
                  <a:lnTo>
                    <a:pt x="284302" y="443184"/>
                  </a:lnTo>
                  <a:lnTo>
                    <a:pt x="18941" y="443184"/>
                  </a:lnTo>
                  <a:cubicBezTo>
                    <a:pt x="8542" y="443184"/>
                    <a:pt x="0" y="434656"/>
                    <a:pt x="0" y="424274"/>
                  </a:cubicBezTo>
                  <a:lnTo>
                    <a:pt x="0" y="18910"/>
                  </a:lnTo>
                  <a:cubicBezTo>
                    <a:pt x="0" y="8528"/>
                    <a:pt x="8542" y="0"/>
                    <a:pt x="18941" y="0"/>
                  </a:cubicBez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0" name="isļïde"/>
            <p:cNvSpPr/>
            <p:nvPr/>
          </p:nvSpPr>
          <p:spPr>
            <a:xfrm>
              <a:off x="5764760" y="3417994"/>
              <a:ext cx="435404" cy="428414"/>
            </a:xfrm>
            <a:custGeom>
              <a:avLst/>
              <a:gdLst>
                <a:gd name="connsiteX0" fmla="*/ 396980 w 599394"/>
                <a:gd name="connsiteY0" fmla="*/ 411566 h 589770"/>
                <a:gd name="connsiteX1" fmla="*/ 485009 w 599394"/>
                <a:gd name="connsiteY1" fmla="*/ 411566 h 589770"/>
                <a:gd name="connsiteX2" fmla="*/ 485009 w 599394"/>
                <a:gd name="connsiteY2" fmla="*/ 499521 h 589770"/>
                <a:gd name="connsiteX3" fmla="*/ 396980 w 599394"/>
                <a:gd name="connsiteY3" fmla="*/ 499521 h 589770"/>
                <a:gd name="connsiteX4" fmla="*/ 255424 w 599394"/>
                <a:gd name="connsiteY4" fmla="*/ 411566 h 589770"/>
                <a:gd name="connsiteX5" fmla="*/ 343453 w 599394"/>
                <a:gd name="connsiteY5" fmla="*/ 411566 h 589770"/>
                <a:gd name="connsiteX6" fmla="*/ 343453 w 599394"/>
                <a:gd name="connsiteY6" fmla="*/ 499521 h 589770"/>
                <a:gd name="connsiteX7" fmla="*/ 255424 w 599394"/>
                <a:gd name="connsiteY7" fmla="*/ 499521 h 589770"/>
                <a:gd name="connsiteX8" fmla="*/ 114311 w 599394"/>
                <a:gd name="connsiteY8" fmla="*/ 411566 h 589770"/>
                <a:gd name="connsiteX9" fmla="*/ 202414 w 599394"/>
                <a:gd name="connsiteY9" fmla="*/ 411566 h 589770"/>
                <a:gd name="connsiteX10" fmla="*/ 202414 w 599394"/>
                <a:gd name="connsiteY10" fmla="*/ 499521 h 589770"/>
                <a:gd name="connsiteX11" fmla="*/ 114311 w 599394"/>
                <a:gd name="connsiteY11" fmla="*/ 499521 h 589770"/>
                <a:gd name="connsiteX12" fmla="*/ 396980 w 599394"/>
                <a:gd name="connsiteY12" fmla="*/ 289110 h 589770"/>
                <a:gd name="connsiteX13" fmla="*/ 485009 w 599394"/>
                <a:gd name="connsiteY13" fmla="*/ 289110 h 589770"/>
                <a:gd name="connsiteX14" fmla="*/ 485009 w 599394"/>
                <a:gd name="connsiteY14" fmla="*/ 377065 h 589770"/>
                <a:gd name="connsiteX15" fmla="*/ 396980 w 599394"/>
                <a:gd name="connsiteY15" fmla="*/ 377065 h 589770"/>
                <a:gd name="connsiteX16" fmla="*/ 255424 w 599394"/>
                <a:gd name="connsiteY16" fmla="*/ 289110 h 589770"/>
                <a:gd name="connsiteX17" fmla="*/ 343453 w 599394"/>
                <a:gd name="connsiteY17" fmla="*/ 289110 h 589770"/>
                <a:gd name="connsiteX18" fmla="*/ 343453 w 599394"/>
                <a:gd name="connsiteY18" fmla="*/ 377065 h 589770"/>
                <a:gd name="connsiteX19" fmla="*/ 255424 w 599394"/>
                <a:gd name="connsiteY19" fmla="*/ 377065 h 589770"/>
                <a:gd name="connsiteX20" fmla="*/ 114311 w 599394"/>
                <a:gd name="connsiteY20" fmla="*/ 289110 h 589770"/>
                <a:gd name="connsiteX21" fmla="*/ 202414 w 599394"/>
                <a:gd name="connsiteY21" fmla="*/ 289110 h 589770"/>
                <a:gd name="connsiteX22" fmla="*/ 202414 w 599394"/>
                <a:gd name="connsiteY22" fmla="*/ 377065 h 589770"/>
                <a:gd name="connsiteX23" fmla="*/ 114311 w 599394"/>
                <a:gd name="connsiteY23" fmla="*/ 377065 h 589770"/>
                <a:gd name="connsiteX24" fmla="*/ 73311 w 599394"/>
                <a:gd name="connsiteY24" fmla="*/ 262427 h 589770"/>
                <a:gd name="connsiteX25" fmla="*/ 64089 w 599394"/>
                <a:gd name="connsiteY25" fmla="*/ 271635 h 589770"/>
                <a:gd name="connsiteX26" fmla="*/ 64089 w 599394"/>
                <a:gd name="connsiteY26" fmla="*/ 517027 h 589770"/>
                <a:gd name="connsiteX27" fmla="*/ 73311 w 599394"/>
                <a:gd name="connsiteY27" fmla="*/ 526235 h 589770"/>
                <a:gd name="connsiteX28" fmla="*/ 526083 w 599394"/>
                <a:gd name="connsiteY28" fmla="*/ 526235 h 589770"/>
                <a:gd name="connsiteX29" fmla="*/ 535305 w 599394"/>
                <a:gd name="connsiteY29" fmla="*/ 517027 h 589770"/>
                <a:gd name="connsiteX30" fmla="*/ 535305 w 599394"/>
                <a:gd name="connsiteY30" fmla="*/ 271635 h 589770"/>
                <a:gd name="connsiteX31" fmla="*/ 526083 w 599394"/>
                <a:gd name="connsiteY31" fmla="*/ 262427 h 589770"/>
                <a:gd name="connsiteX32" fmla="*/ 437558 w 599394"/>
                <a:gd name="connsiteY32" fmla="*/ 35911 h 589770"/>
                <a:gd name="connsiteX33" fmla="*/ 428336 w 599394"/>
                <a:gd name="connsiteY33" fmla="*/ 45119 h 589770"/>
                <a:gd name="connsiteX34" fmla="*/ 428336 w 599394"/>
                <a:gd name="connsiteY34" fmla="*/ 169887 h 589770"/>
                <a:gd name="connsiteX35" fmla="*/ 437558 w 599394"/>
                <a:gd name="connsiteY35" fmla="*/ 179095 h 589770"/>
                <a:gd name="connsiteX36" fmla="*/ 473982 w 599394"/>
                <a:gd name="connsiteY36" fmla="*/ 179095 h 589770"/>
                <a:gd name="connsiteX37" fmla="*/ 483204 w 599394"/>
                <a:gd name="connsiteY37" fmla="*/ 169887 h 589770"/>
                <a:gd name="connsiteX38" fmla="*/ 483204 w 599394"/>
                <a:gd name="connsiteY38" fmla="*/ 45119 h 589770"/>
                <a:gd name="connsiteX39" fmla="*/ 473982 w 599394"/>
                <a:gd name="connsiteY39" fmla="*/ 35911 h 589770"/>
                <a:gd name="connsiteX40" fmla="*/ 125412 w 599394"/>
                <a:gd name="connsiteY40" fmla="*/ 35911 h 589770"/>
                <a:gd name="connsiteX41" fmla="*/ 116190 w 599394"/>
                <a:gd name="connsiteY41" fmla="*/ 45119 h 589770"/>
                <a:gd name="connsiteX42" fmla="*/ 116190 w 599394"/>
                <a:gd name="connsiteY42" fmla="*/ 169887 h 589770"/>
                <a:gd name="connsiteX43" fmla="*/ 125412 w 599394"/>
                <a:gd name="connsiteY43" fmla="*/ 179095 h 589770"/>
                <a:gd name="connsiteX44" fmla="*/ 161836 w 599394"/>
                <a:gd name="connsiteY44" fmla="*/ 179095 h 589770"/>
                <a:gd name="connsiteX45" fmla="*/ 171058 w 599394"/>
                <a:gd name="connsiteY45" fmla="*/ 169887 h 589770"/>
                <a:gd name="connsiteX46" fmla="*/ 171058 w 599394"/>
                <a:gd name="connsiteY46" fmla="*/ 45119 h 589770"/>
                <a:gd name="connsiteX47" fmla="*/ 161836 w 599394"/>
                <a:gd name="connsiteY47" fmla="*/ 35911 h 589770"/>
                <a:gd name="connsiteX48" fmla="*/ 92676 w 599394"/>
                <a:gd name="connsiteY48" fmla="*/ 0 h 589770"/>
                <a:gd name="connsiteX49" fmla="*/ 194573 w 599394"/>
                <a:gd name="connsiteY49" fmla="*/ 0 h 589770"/>
                <a:gd name="connsiteX50" fmla="*/ 207021 w 599394"/>
                <a:gd name="connsiteY50" fmla="*/ 12431 h 589770"/>
                <a:gd name="connsiteX51" fmla="*/ 207021 w 599394"/>
                <a:gd name="connsiteY51" fmla="*/ 84713 h 589770"/>
                <a:gd name="connsiteX52" fmla="*/ 392373 w 599394"/>
                <a:gd name="connsiteY52" fmla="*/ 84713 h 589770"/>
                <a:gd name="connsiteX53" fmla="*/ 392373 w 599394"/>
                <a:gd name="connsiteY53" fmla="*/ 12431 h 589770"/>
                <a:gd name="connsiteX54" fmla="*/ 404360 w 599394"/>
                <a:gd name="connsiteY54" fmla="*/ 0 h 589770"/>
                <a:gd name="connsiteX55" fmla="*/ 506718 w 599394"/>
                <a:gd name="connsiteY55" fmla="*/ 0 h 589770"/>
                <a:gd name="connsiteX56" fmla="*/ 519167 w 599394"/>
                <a:gd name="connsiteY56" fmla="*/ 12431 h 589770"/>
                <a:gd name="connsiteX57" fmla="*/ 519167 w 599394"/>
                <a:gd name="connsiteY57" fmla="*/ 84713 h 589770"/>
                <a:gd name="connsiteX58" fmla="*/ 586945 w 599394"/>
                <a:gd name="connsiteY58" fmla="*/ 84713 h 589770"/>
                <a:gd name="connsiteX59" fmla="*/ 599394 w 599394"/>
                <a:gd name="connsiteY59" fmla="*/ 97144 h 589770"/>
                <a:gd name="connsiteX60" fmla="*/ 599394 w 599394"/>
                <a:gd name="connsiteY60" fmla="*/ 577800 h 589770"/>
                <a:gd name="connsiteX61" fmla="*/ 586945 w 599394"/>
                <a:gd name="connsiteY61" fmla="*/ 589770 h 589770"/>
                <a:gd name="connsiteX62" fmla="*/ 12449 w 599394"/>
                <a:gd name="connsiteY62" fmla="*/ 589770 h 589770"/>
                <a:gd name="connsiteX63" fmla="*/ 0 w 599394"/>
                <a:gd name="connsiteY63" fmla="*/ 577800 h 589770"/>
                <a:gd name="connsiteX64" fmla="*/ 0 w 599394"/>
                <a:gd name="connsiteY64" fmla="*/ 97144 h 589770"/>
                <a:gd name="connsiteX65" fmla="*/ 12449 w 599394"/>
                <a:gd name="connsiteY65" fmla="*/ 84713 h 589770"/>
                <a:gd name="connsiteX66" fmla="*/ 80227 w 599394"/>
                <a:gd name="connsiteY66" fmla="*/ 84713 h 589770"/>
                <a:gd name="connsiteX67" fmla="*/ 80227 w 599394"/>
                <a:gd name="connsiteY67" fmla="*/ 12431 h 589770"/>
                <a:gd name="connsiteX68" fmla="*/ 92676 w 599394"/>
                <a:gd name="connsiteY68" fmla="*/ 0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99394" h="589770">
                  <a:moveTo>
                    <a:pt x="396980" y="411566"/>
                  </a:moveTo>
                  <a:lnTo>
                    <a:pt x="485009" y="411566"/>
                  </a:lnTo>
                  <a:lnTo>
                    <a:pt x="485009" y="499521"/>
                  </a:lnTo>
                  <a:lnTo>
                    <a:pt x="396980" y="499521"/>
                  </a:lnTo>
                  <a:close/>
                  <a:moveTo>
                    <a:pt x="255424" y="411566"/>
                  </a:moveTo>
                  <a:lnTo>
                    <a:pt x="343453" y="411566"/>
                  </a:lnTo>
                  <a:lnTo>
                    <a:pt x="343453" y="499521"/>
                  </a:lnTo>
                  <a:lnTo>
                    <a:pt x="255424" y="499521"/>
                  </a:lnTo>
                  <a:close/>
                  <a:moveTo>
                    <a:pt x="114311" y="411566"/>
                  </a:moveTo>
                  <a:lnTo>
                    <a:pt x="202414" y="411566"/>
                  </a:lnTo>
                  <a:lnTo>
                    <a:pt x="202414" y="499521"/>
                  </a:lnTo>
                  <a:lnTo>
                    <a:pt x="114311" y="499521"/>
                  </a:lnTo>
                  <a:close/>
                  <a:moveTo>
                    <a:pt x="396980" y="289110"/>
                  </a:moveTo>
                  <a:lnTo>
                    <a:pt x="485009" y="289110"/>
                  </a:lnTo>
                  <a:lnTo>
                    <a:pt x="485009" y="377065"/>
                  </a:lnTo>
                  <a:lnTo>
                    <a:pt x="396980" y="377065"/>
                  </a:lnTo>
                  <a:close/>
                  <a:moveTo>
                    <a:pt x="255424" y="289110"/>
                  </a:moveTo>
                  <a:lnTo>
                    <a:pt x="343453" y="289110"/>
                  </a:lnTo>
                  <a:lnTo>
                    <a:pt x="343453" y="377065"/>
                  </a:lnTo>
                  <a:lnTo>
                    <a:pt x="255424" y="377065"/>
                  </a:lnTo>
                  <a:close/>
                  <a:moveTo>
                    <a:pt x="114311" y="289110"/>
                  </a:moveTo>
                  <a:lnTo>
                    <a:pt x="202414" y="289110"/>
                  </a:lnTo>
                  <a:lnTo>
                    <a:pt x="202414" y="377065"/>
                  </a:lnTo>
                  <a:lnTo>
                    <a:pt x="114311" y="377065"/>
                  </a:lnTo>
                  <a:close/>
                  <a:moveTo>
                    <a:pt x="73311" y="262427"/>
                  </a:moveTo>
                  <a:cubicBezTo>
                    <a:pt x="68239" y="262427"/>
                    <a:pt x="64089" y="266570"/>
                    <a:pt x="64089" y="271635"/>
                  </a:cubicBezTo>
                  <a:lnTo>
                    <a:pt x="64089" y="517027"/>
                  </a:lnTo>
                  <a:cubicBezTo>
                    <a:pt x="64089" y="522091"/>
                    <a:pt x="68239" y="526235"/>
                    <a:pt x="73311" y="526235"/>
                  </a:cubicBezTo>
                  <a:lnTo>
                    <a:pt x="526083" y="526235"/>
                  </a:lnTo>
                  <a:cubicBezTo>
                    <a:pt x="531155" y="526235"/>
                    <a:pt x="535305" y="522091"/>
                    <a:pt x="535305" y="517027"/>
                  </a:cubicBezTo>
                  <a:lnTo>
                    <a:pt x="535305" y="271635"/>
                  </a:lnTo>
                  <a:cubicBezTo>
                    <a:pt x="535305" y="266570"/>
                    <a:pt x="531155" y="262427"/>
                    <a:pt x="526083" y="262427"/>
                  </a:cubicBezTo>
                  <a:close/>
                  <a:moveTo>
                    <a:pt x="437558" y="35911"/>
                  </a:moveTo>
                  <a:cubicBezTo>
                    <a:pt x="432486" y="35911"/>
                    <a:pt x="428336" y="40055"/>
                    <a:pt x="428336" y="45119"/>
                  </a:cubicBezTo>
                  <a:lnTo>
                    <a:pt x="428336" y="169887"/>
                  </a:lnTo>
                  <a:cubicBezTo>
                    <a:pt x="428336" y="174951"/>
                    <a:pt x="432486" y="179095"/>
                    <a:pt x="437558" y="179095"/>
                  </a:cubicBezTo>
                  <a:lnTo>
                    <a:pt x="473982" y="179095"/>
                  </a:lnTo>
                  <a:cubicBezTo>
                    <a:pt x="479054" y="179095"/>
                    <a:pt x="483204" y="174951"/>
                    <a:pt x="483204" y="169887"/>
                  </a:cubicBezTo>
                  <a:lnTo>
                    <a:pt x="483204" y="45119"/>
                  </a:lnTo>
                  <a:cubicBezTo>
                    <a:pt x="483204" y="40055"/>
                    <a:pt x="479054" y="35911"/>
                    <a:pt x="473982" y="35911"/>
                  </a:cubicBezTo>
                  <a:close/>
                  <a:moveTo>
                    <a:pt x="125412" y="35911"/>
                  </a:moveTo>
                  <a:cubicBezTo>
                    <a:pt x="120340" y="35911"/>
                    <a:pt x="116190" y="40055"/>
                    <a:pt x="116190" y="45119"/>
                  </a:cubicBezTo>
                  <a:lnTo>
                    <a:pt x="116190" y="169887"/>
                  </a:lnTo>
                  <a:cubicBezTo>
                    <a:pt x="116190" y="174951"/>
                    <a:pt x="120340" y="179095"/>
                    <a:pt x="125412" y="179095"/>
                  </a:cubicBezTo>
                  <a:lnTo>
                    <a:pt x="161836" y="179095"/>
                  </a:lnTo>
                  <a:cubicBezTo>
                    <a:pt x="166908" y="179095"/>
                    <a:pt x="171058" y="174951"/>
                    <a:pt x="171058" y="169887"/>
                  </a:cubicBezTo>
                  <a:lnTo>
                    <a:pt x="171058" y="45119"/>
                  </a:lnTo>
                  <a:cubicBezTo>
                    <a:pt x="171058" y="40055"/>
                    <a:pt x="166908" y="35911"/>
                    <a:pt x="161836" y="35911"/>
                  </a:cubicBezTo>
                  <a:close/>
                  <a:moveTo>
                    <a:pt x="92676" y="0"/>
                  </a:moveTo>
                  <a:lnTo>
                    <a:pt x="194573" y="0"/>
                  </a:lnTo>
                  <a:cubicBezTo>
                    <a:pt x="201489" y="0"/>
                    <a:pt x="207021" y="5525"/>
                    <a:pt x="207021" y="12431"/>
                  </a:cubicBezTo>
                  <a:lnTo>
                    <a:pt x="207021" y="84713"/>
                  </a:lnTo>
                  <a:lnTo>
                    <a:pt x="392373" y="84713"/>
                  </a:lnTo>
                  <a:lnTo>
                    <a:pt x="392373" y="12431"/>
                  </a:lnTo>
                  <a:cubicBezTo>
                    <a:pt x="392373" y="5525"/>
                    <a:pt x="397905" y="0"/>
                    <a:pt x="404360" y="0"/>
                  </a:cubicBezTo>
                  <a:lnTo>
                    <a:pt x="506718" y="0"/>
                  </a:lnTo>
                  <a:cubicBezTo>
                    <a:pt x="513635" y="0"/>
                    <a:pt x="519167" y="5525"/>
                    <a:pt x="519167" y="12431"/>
                  </a:cubicBezTo>
                  <a:lnTo>
                    <a:pt x="519167" y="84713"/>
                  </a:lnTo>
                  <a:lnTo>
                    <a:pt x="586945" y="84713"/>
                  </a:lnTo>
                  <a:cubicBezTo>
                    <a:pt x="593861" y="84713"/>
                    <a:pt x="599394" y="90238"/>
                    <a:pt x="599394" y="97144"/>
                  </a:cubicBezTo>
                  <a:lnTo>
                    <a:pt x="599394" y="577800"/>
                  </a:lnTo>
                  <a:cubicBezTo>
                    <a:pt x="599394" y="584245"/>
                    <a:pt x="593861" y="589770"/>
                    <a:pt x="586945" y="589770"/>
                  </a:cubicBezTo>
                  <a:lnTo>
                    <a:pt x="12449" y="589770"/>
                  </a:lnTo>
                  <a:cubicBezTo>
                    <a:pt x="5533" y="589770"/>
                    <a:pt x="0" y="584245"/>
                    <a:pt x="0" y="577800"/>
                  </a:cubicBezTo>
                  <a:lnTo>
                    <a:pt x="0" y="97144"/>
                  </a:lnTo>
                  <a:cubicBezTo>
                    <a:pt x="0" y="90238"/>
                    <a:pt x="5533" y="84713"/>
                    <a:pt x="12449" y="84713"/>
                  </a:cubicBezTo>
                  <a:lnTo>
                    <a:pt x="80227" y="84713"/>
                  </a:lnTo>
                  <a:lnTo>
                    <a:pt x="80227" y="12431"/>
                  </a:lnTo>
                  <a:cubicBezTo>
                    <a:pt x="80227" y="5525"/>
                    <a:pt x="85759" y="0"/>
                    <a:pt x="92676" y="0"/>
                  </a:cubicBez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1" name="íṩlíḑé"/>
            <p:cNvSpPr/>
            <p:nvPr/>
          </p:nvSpPr>
          <p:spPr>
            <a:xfrm>
              <a:off x="5331972" y="4405222"/>
              <a:ext cx="452336" cy="407900"/>
            </a:xfrm>
            <a:custGeom>
              <a:avLst/>
              <a:gdLst>
                <a:gd name="connsiteX0" fmla="*/ 521432 w 608344"/>
                <a:gd name="connsiteY0" fmla="*/ 370453 h 548582"/>
                <a:gd name="connsiteX1" fmla="*/ 465737 w 608344"/>
                <a:gd name="connsiteY1" fmla="*/ 425787 h 548582"/>
                <a:gd name="connsiteX2" fmla="*/ 442491 w 608344"/>
                <a:gd name="connsiteY2" fmla="*/ 402479 h 548582"/>
                <a:gd name="connsiteX3" fmla="*/ 418201 w 608344"/>
                <a:gd name="connsiteY3" fmla="*/ 426545 h 548582"/>
                <a:gd name="connsiteX4" fmla="*/ 441447 w 608344"/>
                <a:gd name="connsiteY4" fmla="*/ 449948 h 548582"/>
                <a:gd name="connsiteX5" fmla="*/ 465642 w 608344"/>
                <a:gd name="connsiteY5" fmla="*/ 474204 h 548582"/>
                <a:gd name="connsiteX6" fmla="*/ 489932 w 608344"/>
                <a:gd name="connsiteY6" fmla="*/ 450043 h 548582"/>
                <a:gd name="connsiteX7" fmla="*/ 545532 w 608344"/>
                <a:gd name="connsiteY7" fmla="*/ 394709 h 548582"/>
                <a:gd name="connsiteX8" fmla="*/ 481962 w 608344"/>
                <a:gd name="connsiteY8" fmla="*/ 296170 h 548582"/>
                <a:gd name="connsiteX9" fmla="*/ 608344 w 608344"/>
                <a:gd name="connsiteY9" fmla="*/ 422376 h 548582"/>
                <a:gd name="connsiteX10" fmla="*/ 481962 w 608344"/>
                <a:gd name="connsiteY10" fmla="*/ 548582 h 548582"/>
                <a:gd name="connsiteX11" fmla="*/ 355579 w 608344"/>
                <a:gd name="connsiteY11" fmla="*/ 422376 h 548582"/>
                <a:gd name="connsiteX12" fmla="*/ 481962 w 608344"/>
                <a:gd name="connsiteY12" fmla="*/ 296170 h 548582"/>
                <a:gd name="connsiteX13" fmla="*/ 255835 w 608344"/>
                <a:gd name="connsiteY13" fmla="*/ 446 h 548582"/>
                <a:gd name="connsiteX14" fmla="*/ 317801 w 608344"/>
                <a:gd name="connsiteY14" fmla="*/ 13616 h 548582"/>
                <a:gd name="connsiteX15" fmla="*/ 348072 w 608344"/>
                <a:gd name="connsiteY15" fmla="*/ 41661 h 548582"/>
                <a:gd name="connsiteX16" fmla="*/ 381190 w 608344"/>
                <a:gd name="connsiteY16" fmla="*/ 146831 h 548582"/>
                <a:gd name="connsiteX17" fmla="*/ 378913 w 608344"/>
                <a:gd name="connsiteY17" fmla="*/ 156211 h 548582"/>
                <a:gd name="connsiteX18" fmla="*/ 387833 w 608344"/>
                <a:gd name="connsiteY18" fmla="*/ 200458 h 548582"/>
                <a:gd name="connsiteX19" fmla="*/ 366387 w 608344"/>
                <a:gd name="connsiteY19" fmla="*/ 237694 h 548582"/>
                <a:gd name="connsiteX20" fmla="*/ 351393 w 608344"/>
                <a:gd name="connsiteY20" fmla="*/ 278720 h 548582"/>
                <a:gd name="connsiteX21" fmla="*/ 351393 w 608344"/>
                <a:gd name="connsiteY21" fmla="*/ 322873 h 548582"/>
                <a:gd name="connsiteX22" fmla="*/ 317611 w 608344"/>
                <a:gd name="connsiteY22" fmla="*/ 422358 h 548582"/>
                <a:gd name="connsiteX23" fmla="*/ 376635 w 608344"/>
                <a:gd name="connsiteY23" fmla="*/ 548088 h 548582"/>
                <a:gd name="connsiteX24" fmla="*/ 26855 w 608344"/>
                <a:gd name="connsiteY24" fmla="*/ 548088 h 548582"/>
                <a:gd name="connsiteX25" fmla="*/ 0 w 608344"/>
                <a:gd name="connsiteY25" fmla="*/ 521274 h 548582"/>
                <a:gd name="connsiteX26" fmla="*/ 0 w 608344"/>
                <a:gd name="connsiteY26" fmla="*/ 473806 h 548582"/>
                <a:gd name="connsiteX27" fmla="*/ 19453 w 608344"/>
                <a:gd name="connsiteY27" fmla="*/ 432969 h 548582"/>
                <a:gd name="connsiteX28" fmla="*/ 173751 w 608344"/>
                <a:gd name="connsiteY28" fmla="*/ 334242 h 548582"/>
                <a:gd name="connsiteX29" fmla="*/ 176408 w 608344"/>
                <a:gd name="connsiteY29" fmla="*/ 329884 h 548582"/>
                <a:gd name="connsiteX30" fmla="*/ 176408 w 608344"/>
                <a:gd name="connsiteY30" fmla="*/ 278720 h 548582"/>
                <a:gd name="connsiteX31" fmla="*/ 161320 w 608344"/>
                <a:gd name="connsiteY31" fmla="*/ 237694 h 548582"/>
                <a:gd name="connsiteX32" fmla="*/ 139969 w 608344"/>
                <a:gd name="connsiteY32" fmla="*/ 200458 h 548582"/>
                <a:gd name="connsiteX33" fmla="*/ 148320 w 608344"/>
                <a:gd name="connsiteY33" fmla="*/ 156211 h 548582"/>
                <a:gd name="connsiteX34" fmla="*/ 146042 w 608344"/>
                <a:gd name="connsiteY34" fmla="*/ 146736 h 548582"/>
                <a:gd name="connsiteX35" fmla="*/ 145758 w 608344"/>
                <a:gd name="connsiteY35" fmla="*/ 95099 h 548582"/>
                <a:gd name="connsiteX36" fmla="*/ 176029 w 608344"/>
                <a:gd name="connsiteY36" fmla="*/ 42135 h 548582"/>
                <a:gd name="connsiteX37" fmla="*/ 203928 w 608344"/>
                <a:gd name="connsiteY37" fmla="*/ 19017 h 548582"/>
                <a:gd name="connsiteX38" fmla="*/ 231162 w 608344"/>
                <a:gd name="connsiteY38" fmla="*/ 5089 h 548582"/>
                <a:gd name="connsiteX39" fmla="*/ 255835 w 608344"/>
                <a:gd name="connsiteY39" fmla="*/ 446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8344" h="548582">
                  <a:moveTo>
                    <a:pt x="521432" y="370453"/>
                  </a:moveTo>
                  <a:lnTo>
                    <a:pt x="465737" y="425787"/>
                  </a:lnTo>
                  <a:lnTo>
                    <a:pt x="442491" y="402479"/>
                  </a:lnTo>
                  <a:lnTo>
                    <a:pt x="418201" y="426545"/>
                  </a:lnTo>
                  <a:lnTo>
                    <a:pt x="441447" y="449948"/>
                  </a:lnTo>
                  <a:lnTo>
                    <a:pt x="465642" y="474204"/>
                  </a:lnTo>
                  <a:lnTo>
                    <a:pt x="489932" y="450043"/>
                  </a:lnTo>
                  <a:lnTo>
                    <a:pt x="545532" y="394709"/>
                  </a:lnTo>
                  <a:close/>
                  <a:moveTo>
                    <a:pt x="481962" y="296170"/>
                  </a:moveTo>
                  <a:cubicBezTo>
                    <a:pt x="551795" y="296170"/>
                    <a:pt x="608344" y="352641"/>
                    <a:pt x="608344" y="422376"/>
                  </a:cubicBezTo>
                  <a:cubicBezTo>
                    <a:pt x="608344" y="492111"/>
                    <a:pt x="551795" y="548582"/>
                    <a:pt x="481962" y="548582"/>
                  </a:cubicBezTo>
                  <a:cubicBezTo>
                    <a:pt x="412129" y="548582"/>
                    <a:pt x="355579" y="492111"/>
                    <a:pt x="355579" y="422376"/>
                  </a:cubicBezTo>
                  <a:cubicBezTo>
                    <a:pt x="355579" y="352641"/>
                    <a:pt x="412129" y="296170"/>
                    <a:pt x="481962" y="296170"/>
                  </a:cubicBezTo>
                  <a:close/>
                  <a:moveTo>
                    <a:pt x="255835" y="446"/>
                  </a:moveTo>
                  <a:cubicBezTo>
                    <a:pt x="282785" y="-1828"/>
                    <a:pt x="303187" y="4899"/>
                    <a:pt x="317801" y="13616"/>
                  </a:cubicBezTo>
                  <a:cubicBezTo>
                    <a:pt x="339721" y="25744"/>
                    <a:pt x="348072" y="41661"/>
                    <a:pt x="348072" y="41661"/>
                  </a:cubicBezTo>
                  <a:cubicBezTo>
                    <a:pt x="348072" y="41661"/>
                    <a:pt x="398176" y="45167"/>
                    <a:pt x="381190" y="146831"/>
                  </a:cubicBezTo>
                  <a:cubicBezTo>
                    <a:pt x="380621" y="149863"/>
                    <a:pt x="379862" y="153085"/>
                    <a:pt x="378913" y="156211"/>
                  </a:cubicBezTo>
                  <a:cubicBezTo>
                    <a:pt x="388592" y="156211"/>
                    <a:pt x="398271" y="163507"/>
                    <a:pt x="387833" y="200458"/>
                  </a:cubicBezTo>
                  <a:cubicBezTo>
                    <a:pt x="379672" y="229262"/>
                    <a:pt x="372080" y="237221"/>
                    <a:pt x="366387" y="237694"/>
                  </a:cubicBezTo>
                  <a:cubicBezTo>
                    <a:pt x="364394" y="250675"/>
                    <a:pt x="359175" y="265076"/>
                    <a:pt x="351393" y="278720"/>
                  </a:cubicBezTo>
                  <a:lnTo>
                    <a:pt x="351393" y="322873"/>
                  </a:lnTo>
                  <a:cubicBezTo>
                    <a:pt x="330232" y="350539"/>
                    <a:pt x="317611" y="385027"/>
                    <a:pt x="317611" y="422358"/>
                  </a:cubicBezTo>
                  <a:cubicBezTo>
                    <a:pt x="317611" y="472764"/>
                    <a:pt x="340480" y="518053"/>
                    <a:pt x="376635" y="548088"/>
                  </a:cubicBezTo>
                  <a:lnTo>
                    <a:pt x="26855" y="548088"/>
                  </a:lnTo>
                  <a:cubicBezTo>
                    <a:pt x="12052" y="548088"/>
                    <a:pt x="0" y="536055"/>
                    <a:pt x="0" y="521274"/>
                  </a:cubicBezTo>
                  <a:lnTo>
                    <a:pt x="0" y="473806"/>
                  </a:lnTo>
                  <a:cubicBezTo>
                    <a:pt x="0" y="457983"/>
                    <a:pt x="7212" y="443013"/>
                    <a:pt x="19453" y="432969"/>
                  </a:cubicBezTo>
                  <a:cubicBezTo>
                    <a:pt x="86638" y="377921"/>
                    <a:pt x="159043" y="341443"/>
                    <a:pt x="173751" y="334242"/>
                  </a:cubicBezTo>
                  <a:cubicBezTo>
                    <a:pt x="175365" y="333484"/>
                    <a:pt x="176408" y="331779"/>
                    <a:pt x="176408" y="329884"/>
                  </a:cubicBezTo>
                  <a:lnTo>
                    <a:pt x="176408" y="278720"/>
                  </a:lnTo>
                  <a:cubicBezTo>
                    <a:pt x="168437" y="265076"/>
                    <a:pt x="163313" y="250675"/>
                    <a:pt x="161320" y="237694"/>
                  </a:cubicBezTo>
                  <a:cubicBezTo>
                    <a:pt x="155627" y="237221"/>
                    <a:pt x="148035" y="229072"/>
                    <a:pt x="139969" y="200458"/>
                  </a:cubicBezTo>
                  <a:cubicBezTo>
                    <a:pt x="129531" y="164170"/>
                    <a:pt x="138925" y="156496"/>
                    <a:pt x="148320" y="156211"/>
                  </a:cubicBezTo>
                  <a:cubicBezTo>
                    <a:pt x="147371" y="153085"/>
                    <a:pt x="146612" y="149863"/>
                    <a:pt x="146042" y="146736"/>
                  </a:cubicBezTo>
                  <a:cubicBezTo>
                    <a:pt x="142436" y="128450"/>
                    <a:pt x="141487" y="111396"/>
                    <a:pt x="145758" y="95099"/>
                  </a:cubicBezTo>
                  <a:cubicBezTo>
                    <a:pt x="150787" y="73212"/>
                    <a:pt x="162744" y="55684"/>
                    <a:pt x="176029" y="42135"/>
                  </a:cubicBezTo>
                  <a:cubicBezTo>
                    <a:pt x="184379" y="33134"/>
                    <a:pt x="193869" y="25459"/>
                    <a:pt x="203928" y="19017"/>
                  </a:cubicBezTo>
                  <a:cubicBezTo>
                    <a:pt x="212183" y="13332"/>
                    <a:pt x="221293" y="8405"/>
                    <a:pt x="231162" y="5089"/>
                  </a:cubicBezTo>
                  <a:cubicBezTo>
                    <a:pt x="238849" y="2625"/>
                    <a:pt x="247105" y="825"/>
                    <a:pt x="255835" y="446"/>
                  </a:cubicBez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2" name="îṧļïďê"/>
            <p:cNvSpPr/>
            <p:nvPr/>
          </p:nvSpPr>
          <p:spPr>
            <a:xfrm>
              <a:off x="5318204" y="2381951"/>
              <a:ext cx="466104" cy="549000"/>
            </a:xfrm>
            <a:custGeom>
              <a:avLst/>
              <a:gdLst>
                <a:gd name="T0" fmla="*/ 94 w 294"/>
                <a:gd name="T1" fmla="*/ 150 h 347"/>
                <a:gd name="T2" fmla="*/ 94 w 294"/>
                <a:gd name="T3" fmla="*/ 277 h 347"/>
                <a:gd name="T4" fmla="*/ 85 w 294"/>
                <a:gd name="T5" fmla="*/ 290 h 347"/>
                <a:gd name="T6" fmla="*/ 58 w 294"/>
                <a:gd name="T7" fmla="*/ 294 h 347"/>
                <a:gd name="T8" fmla="*/ 58 w 294"/>
                <a:gd name="T9" fmla="*/ 294 h 347"/>
                <a:gd name="T10" fmla="*/ 1 w 294"/>
                <a:gd name="T11" fmla="*/ 257 h 347"/>
                <a:gd name="T12" fmla="*/ 1 w 294"/>
                <a:gd name="T13" fmla="*/ 94 h 347"/>
                <a:gd name="T14" fmla="*/ 23 w 294"/>
                <a:gd name="T15" fmla="*/ 52 h 347"/>
                <a:gd name="T16" fmla="*/ 100 w 294"/>
                <a:gd name="T17" fmla="*/ 3 h 347"/>
                <a:gd name="T18" fmla="*/ 114 w 294"/>
                <a:gd name="T19" fmla="*/ 3 h 347"/>
                <a:gd name="T20" fmla="*/ 121 w 294"/>
                <a:gd name="T21" fmla="*/ 14 h 347"/>
                <a:gd name="T22" fmla="*/ 121 w 294"/>
                <a:gd name="T23" fmla="*/ 34 h 347"/>
                <a:gd name="T24" fmla="*/ 107 w 294"/>
                <a:gd name="T25" fmla="*/ 47 h 347"/>
                <a:gd name="T26" fmla="*/ 95 w 294"/>
                <a:gd name="T27" fmla="*/ 38 h 347"/>
                <a:gd name="T28" fmla="*/ 36 w 294"/>
                <a:gd name="T29" fmla="*/ 76 h 347"/>
                <a:gd name="T30" fmla="*/ 27 w 294"/>
                <a:gd name="T31" fmla="*/ 90 h 347"/>
                <a:gd name="T32" fmla="*/ 30 w 294"/>
                <a:gd name="T33" fmla="*/ 100 h 347"/>
                <a:gd name="T34" fmla="*/ 68 w 294"/>
                <a:gd name="T35" fmla="*/ 92 h 347"/>
                <a:gd name="T36" fmla="*/ 166 w 294"/>
                <a:gd name="T37" fmla="*/ 27 h 347"/>
                <a:gd name="T38" fmla="*/ 180 w 294"/>
                <a:gd name="T39" fmla="*/ 26 h 347"/>
                <a:gd name="T40" fmla="*/ 187 w 294"/>
                <a:gd name="T41" fmla="*/ 38 h 347"/>
                <a:gd name="T42" fmla="*/ 187 w 294"/>
                <a:gd name="T43" fmla="*/ 40 h 347"/>
                <a:gd name="T44" fmla="*/ 181 w 294"/>
                <a:gd name="T45" fmla="*/ 51 h 347"/>
                <a:gd name="T46" fmla="*/ 120 w 294"/>
                <a:gd name="T47" fmla="*/ 92 h 347"/>
                <a:gd name="T48" fmla="*/ 94 w 294"/>
                <a:gd name="T49" fmla="*/ 150 h 347"/>
                <a:gd name="T50" fmla="*/ 294 w 294"/>
                <a:gd name="T51" fmla="*/ 85 h 347"/>
                <a:gd name="T52" fmla="*/ 294 w 294"/>
                <a:gd name="T53" fmla="*/ 258 h 347"/>
                <a:gd name="T54" fmla="*/ 288 w 294"/>
                <a:gd name="T55" fmla="*/ 270 h 347"/>
                <a:gd name="T56" fmla="*/ 194 w 294"/>
                <a:gd name="T57" fmla="*/ 340 h 347"/>
                <a:gd name="T58" fmla="*/ 164 w 294"/>
                <a:gd name="T59" fmla="*/ 347 h 347"/>
                <a:gd name="T60" fmla="*/ 107 w 294"/>
                <a:gd name="T61" fmla="*/ 307 h 347"/>
                <a:gd name="T62" fmla="*/ 107 w 294"/>
                <a:gd name="T63" fmla="*/ 146 h 347"/>
                <a:gd name="T64" fmla="*/ 107 w 294"/>
                <a:gd name="T65" fmla="*/ 142 h 347"/>
                <a:gd name="T66" fmla="*/ 107 w 294"/>
                <a:gd name="T67" fmla="*/ 142 h 347"/>
                <a:gd name="T68" fmla="*/ 128 w 294"/>
                <a:gd name="T69" fmla="*/ 105 h 347"/>
                <a:gd name="T70" fmla="*/ 206 w 294"/>
                <a:gd name="T71" fmla="*/ 50 h 347"/>
                <a:gd name="T72" fmla="*/ 220 w 294"/>
                <a:gd name="T73" fmla="*/ 50 h 347"/>
                <a:gd name="T74" fmla="*/ 227 w 294"/>
                <a:gd name="T75" fmla="*/ 61 h 347"/>
                <a:gd name="T76" fmla="*/ 227 w 294"/>
                <a:gd name="T77" fmla="*/ 81 h 347"/>
                <a:gd name="T78" fmla="*/ 214 w 294"/>
                <a:gd name="T79" fmla="*/ 94 h 347"/>
                <a:gd name="T80" fmla="*/ 202 w 294"/>
                <a:gd name="T81" fmla="*/ 86 h 347"/>
                <a:gd name="T82" fmla="*/ 144 w 294"/>
                <a:gd name="T83" fmla="*/ 126 h 347"/>
                <a:gd name="T84" fmla="*/ 134 w 294"/>
                <a:gd name="T85" fmla="*/ 142 h 347"/>
                <a:gd name="T86" fmla="*/ 137 w 294"/>
                <a:gd name="T87" fmla="*/ 151 h 347"/>
                <a:gd name="T88" fmla="*/ 180 w 294"/>
                <a:gd name="T89" fmla="*/ 144 h 347"/>
                <a:gd name="T90" fmla="*/ 272 w 294"/>
                <a:gd name="T91" fmla="*/ 75 h 347"/>
                <a:gd name="T92" fmla="*/ 286 w 294"/>
                <a:gd name="T93" fmla="*/ 73 h 347"/>
                <a:gd name="T94" fmla="*/ 294 w 294"/>
                <a:gd name="T95" fmla="*/ 85 h 347"/>
                <a:gd name="T96" fmla="*/ 267 w 294"/>
                <a:gd name="T97" fmla="*/ 145 h 347"/>
                <a:gd name="T98" fmla="*/ 201 w 294"/>
                <a:gd name="T99" fmla="*/ 196 h 347"/>
                <a:gd name="T100" fmla="*/ 201 w 294"/>
                <a:gd name="T101" fmla="*/ 223 h 347"/>
                <a:gd name="T102" fmla="*/ 267 w 294"/>
                <a:gd name="T103" fmla="*/ 171 h 347"/>
                <a:gd name="T104" fmla="*/ 267 w 294"/>
                <a:gd name="T105" fmla="*/ 1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4" h="347">
                  <a:moveTo>
                    <a:pt x="94" y="150"/>
                  </a:moveTo>
                  <a:lnTo>
                    <a:pt x="94" y="277"/>
                  </a:lnTo>
                  <a:cubicBezTo>
                    <a:pt x="94" y="283"/>
                    <a:pt x="90" y="288"/>
                    <a:pt x="85" y="290"/>
                  </a:cubicBezTo>
                  <a:cubicBezTo>
                    <a:pt x="77" y="292"/>
                    <a:pt x="68" y="294"/>
                    <a:pt x="58" y="294"/>
                  </a:cubicBezTo>
                  <a:lnTo>
                    <a:pt x="58" y="294"/>
                  </a:lnTo>
                  <a:cubicBezTo>
                    <a:pt x="31" y="294"/>
                    <a:pt x="1" y="282"/>
                    <a:pt x="1" y="257"/>
                  </a:cubicBezTo>
                  <a:lnTo>
                    <a:pt x="1" y="94"/>
                  </a:lnTo>
                  <a:cubicBezTo>
                    <a:pt x="0" y="83"/>
                    <a:pt x="4" y="63"/>
                    <a:pt x="23" y="52"/>
                  </a:cubicBezTo>
                  <a:cubicBezTo>
                    <a:pt x="31" y="47"/>
                    <a:pt x="77" y="18"/>
                    <a:pt x="100" y="3"/>
                  </a:cubicBezTo>
                  <a:cubicBezTo>
                    <a:pt x="104" y="0"/>
                    <a:pt x="109" y="0"/>
                    <a:pt x="114" y="3"/>
                  </a:cubicBezTo>
                  <a:cubicBezTo>
                    <a:pt x="118" y="5"/>
                    <a:pt x="121" y="9"/>
                    <a:pt x="121" y="14"/>
                  </a:cubicBezTo>
                  <a:lnTo>
                    <a:pt x="121" y="34"/>
                  </a:lnTo>
                  <a:cubicBezTo>
                    <a:pt x="121" y="41"/>
                    <a:pt x="115" y="47"/>
                    <a:pt x="107" y="47"/>
                  </a:cubicBezTo>
                  <a:cubicBezTo>
                    <a:pt x="101" y="47"/>
                    <a:pt x="97" y="43"/>
                    <a:pt x="95" y="38"/>
                  </a:cubicBezTo>
                  <a:cubicBezTo>
                    <a:pt x="74" y="52"/>
                    <a:pt x="43" y="71"/>
                    <a:pt x="36" y="76"/>
                  </a:cubicBezTo>
                  <a:cubicBezTo>
                    <a:pt x="29" y="79"/>
                    <a:pt x="27" y="87"/>
                    <a:pt x="27" y="90"/>
                  </a:cubicBezTo>
                  <a:cubicBezTo>
                    <a:pt x="27" y="95"/>
                    <a:pt x="28" y="98"/>
                    <a:pt x="30" y="100"/>
                  </a:cubicBezTo>
                  <a:cubicBezTo>
                    <a:pt x="35" y="105"/>
                    <a:pt x="50" y="102"/>
                    <a:pt x="68" y="92"/>
                  </a:cubicBezTo>
                  <a:cubicBezTo>
                    <a:pt x="84" y="82"/>
                    <a:pt x="166" y="28"/>
                    <a:pt x="166" y="27"/>
                  </a:cubicBezTo>
                  <a:cubicBezTo>
                    <a:pt x="171" y="24"/>
                    <a:pt x="176" y="24"/>
                    <a:pt x="180" y="26"/>
                  </a:cubicBezTo>
                  <a:cubicBezTo>
                    <a:pt x="184" y="29"/>
                    <a:pt x="187" y="33"/>
                    <a:pt x="187" y="38"/>
                  </a:cubicBezTo>
                  <a:lnTo>
                    <a:pt x="187" y="40"/>
                  </a:lnTo>
                  <a:cubicBezTo>
                    <a:pt x="187" y="44"/>
                    <a:pt x="185" y="48"/>
                    <a:pt x="181" y="51"/>
                  </a:cubicBezTo>
                  <a:cubicBezTo>
                    <a:pt x="181" y="51"/>
                    <a:pt x="125" y="89"/>
                    <a:pt x="120" y="92"/>
                  </a:cubicBezTo>
                  <a:cubicBezTo>
                    <a:pt x="100" y="104"/>
                    <a:pt x="94" y="119"/>
                    <a:pt x="94" y="150"/>
                  </a:cubicBezTo>
                  <a:close/>
                  <a:moveTo>
                    <a:pt x="294" y="85"/>
                  </a:moveTo>
                  <a:lnTo>
                    <a:pt x="294" y="258"/>
                  </a:lnTo>
                  <a:cubicBezTo>
                    <a:pt x="294" y="263"/>
                    <a:pt x="291" y="267"/>
                    <a:pt x="288" y="270"/>
                  </a:cubicBezTo>
                  <a:cubicBezTo>
                    <a:pt x="288" y="270"/>
                    <a:pt x="210" y="330"/>
                    <a:pt x="194" y="340"/>
                  </a:cubicBezTo>
                  <a:cubicBezTo>
                    <a:pt x="186" y="345"/>
                    <a:pt x="175" y="347"/>
                    <a:pt x="164" y="347"/>
                  </a:cubicBezTo>
                  <a:cubicBezTo>
                    <a:pt x="136" y="347"/>
                    <a:pt x="107" y="332"/>
                    <a:pt x="107" y="307"/>
                  </a:cubicBezTo>
                  <a:lnTo>
                    <a:pt x="107" y="146"/>
                  </a:lnTo>
                  <a:lnTo>
                    <a:pt x="107" y="142"/>
                  </a:lnTo>
                  <a:cubicBezTo>
                    <a:pt x="107" y="142"/>
                    <a:pt x="107" y="142"/>
                    <a:pt x="107" y="142"/>
                  </a:cubicBezTo>
                  <a:cubicBezTo>
                    <a:pt x="107" y="132"/>
                    <a:pt x="110" y="118"/>
                    <a:pt x="128" y="105"/>
                  </a:cubicBezTo>
                  <a:cubicBezTo>
                    <a:pt x="139" y="97"/>
                    <a:pt x="204" y="52"/>
                    <a:pt x="206" y="50"/>
                  </a:cubicBezTo>
                  <a:cubicBezTo>
                    <a:pt x="210" y="48"/>
                    <a:pt x="216" y="47"/>
                    <a:pt x="220" y="50"/>
                  </a:cubicBezTo>
                  <a:cubicBezTo>
                    <a:pt x="224" y="52"/>
                    <a:pt x="227" y="57"/>
                    <a:pt x="227" y="61"/>
                  </a:cubicBezTo>
                  <a:lnTo>
                    <a:pt x="227" y="81"/>
                  </a:lnTo>
                  <a:cubicBezTo>
                    <a:pt x="227" y="88"/>
                    <a:pt x="221" y="94"/>
                    <a:pt x="214" y="94"/>
                  </a:cubicBezTo>
                  <a:cubicBezTo>
                    <a:pt x="208" y="94"/>
                    <a:pt x="204" y="91"/>
                    <a:pt x="202" y="86"/>
                  </a:cubicBezTo>
                  <a:cubicBezTo>
                    <a:pt x="181" y="100"/>
                    <a:pt x="151" y="121"/>
                    <a:pt x="144" y="126"/>
                  </a:cubicBezTo>
                  <a:cubicBezTo>
                    <a:pt x="135" y="132"/>
                    <a:pt x="134" y="137"/>
                    <a:pt x="134" y="142"/>
                  </a:cubicBezTo>
                  <a:cubicBezTo>
                    <a:pt x="134" y="146"/>
                    <a:pt x="135" y="149"/>
                    <a:pt x="137" y="151"/>
                  </a:cubicBezTo>
                  <a:cubicBezTo>
                    <a:pt x="144" y="157"/>
                    <a:pt x="162" y="155"/>
                    <a:pt x="180" y="144"/>
                  </a:cubicBezTo>
                  <a:cubicBezTo>
                    <a:pt x="194" y="136"/>
                    <a:pt x="251" y="91"/>
                    <a:pt x="272" y="75"/>
                  </a:cubicBezTo>
                  <a:cubicBezTo>
                    <a:pt x="276" y="72"/>
                    <a:pt x="282" y="71"/>
                    <a:pt x="286" y="73"/>
                  </a:cubicBezTo>
                  <a:cubicBezTo>
                    <a:pt x="291" y="76"/>
                    <a:pt x="294" y="80"/>
                    <a:pt x="294" y="85"/>
                  </a:cubicBezTo>
                  <a:close/>
                  <a:moveTo>
                    <a:pt x="267" y="145"/>
                  </a:moveTo>
                  <a:lnTo>
                    <a:pt x="201" y="196"/>
                  </a:lnTo>
                  <a:lnTo>
                    <a:pt x="201" y="223"/>
                  </a:lnTo>
                  <a:lnTo>
                    <a:pt x="267" y="171"/>
                  </a:lnTo>
                  <a:lnTo>
                    <a:pt x="267" y="145"/>
                  </a:ln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323340" y="1033145"/>
            <a:ext cx="25628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 eaLnBrk="1" hangingPunct="1">
              <a:spcBef>
                <a:spcPct val="0"/>
              </a:spcBef>
              <a:buNone/>
            </a:pP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本岗位职责范围、生产流程及工作特点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23340" y="1841500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 eaLnBrk="1" hangingPunct="1">
              <a:spcBef>
                <a:spcPct val="0"/>
              </a:spcBef>
              <a:buNone/>
            </a:pP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安全工器具、劳保护品</a:t>
            </a:r>
            <a:endParaRPr lang="zh-CN" altLang="zh-CN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23340" y="259524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 eaLnBrk="1" hangingPunct="1">
              <a:spcBef>
                <a:spcPct val="0"/>
              </a:spcBef>
              <a:buNone/>
            </a:pP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岗位安全操作规程</a:t>
            </a:r>
            <a:endParaRPr lang="zh-CN" altLang="zh-CN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23340" y="3359150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 eaLnBrk="1" hangingPunct="1">
              <a:spcBef>
                <a:spcPct val="0"/>
              </a:spcBef>
              <a:buNone/>
            </a:pP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岗位应急预案</a:t>
            </a:r>
            <a:endParaRPr lang="zh-CN" altLang="zh-CN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23340" y="4027805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 eaLnBrk="1" hangingPunct="1">
              <a:spcBef>
                <a:spcPct val="0"/>
              </a:spcBef>
              <a:buNone/>
            </a:pP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事故案例教育 </a:t>
            </a:r>
            <a:endParaRPr lang="zh-CN" altLang="zh-CN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ṣlídè"/>
          <p:cNvSpPr/>
          <p:nvPr/>
        </p:nvSpPr>
        <p:spPr>
          <a:xfrm>
            <a:off x="818515" y="1041400"/>
            <a:ext cx="2807970" cy="28067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76200" cap="flat" cmpd="sng" algn="ctr">
            <a:solidFill>
              <a:schemeClr val="bg1">
                <a:lumMod val="95000"/>
                <a:alpha val="68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3" name="ïśľiḑê"/>
          <p:cNvGrpSpPr/>
          <p:nvPr/>
        </p:nvGrpSpPr>
        <p:grpSpPr>
          <a:xfrm>
            <a:off x="5198110" y="3646805"/>
            <a:ext cx="414655" cy="414655"/>
            <a:chOff x="7715079" y="3004227"/>
            <a:chExt cx="857422" cy="857420"/>
          </a:xfrm>
        </p:grpSpPr>
        <p:sp>
          <p:nvSpPr>
            <p:cNvPr id="47" name="íşḷíde"/>
            <p:cNvSpPr/>
            <p:nvPr/>
          </p:nvSpPr>
          <p:spPr>
            <a:xfrm>
              <a:off x="7715079" y="3004227"/>
              <a:ext cx="857422" cy="8574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2CC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1">
              <a:normAutofit fontScale="77500" lnSpcReduction="20000"/>
            </a:bodyPr>
            <a:lstStyle/>
            <a:p>
              <a:pPr algn="ctr"/>
              <a:r>
                <a:rPr lang="en-US" altLang="zh-CN" sz="1400" b="1" dirty="0"/>
                <a:t>Text</a:t>
              </a:r>
              <a:endParaRPr lang="zh-CN" altLang="en-US" sz="1400" b="1" dirty="0"/>
            </a:p>
          </p:txBody>
        </p:sp>
        <p:sp>
          <p:nvSpPr>
            <p:cNvPr id="48" name="íṧļíḓè"/>
            <p:cNvSpPr/>
            <p:nvPr/>
          </p:nvSpPr>
          <p:spPr bwMode="auto">
            <a:xfrm>
              <a:off x="7905578" y="3196715"/>
              <a:ext cx="476422" cy="464570"/>
            </a:xfrm>
            <a:custGeom>
              <a:avLst/>
              <a:gdLst>
                <a:gd name="T0" fmla="+- 0 10782 53"/>
                <a:gd name="T1" fmla="*/ T0 w 21459"/>
                <a:gd name="T2" fmla="+- 0 10819 39"/>
                <a:gd name="T3" fmla="*/ 10819 h 21561"/>
                <a:gd name="T4" fmla="+- 0 10782 53"/>
                <a:gd name="T5" fmla="*/ T4 w 21459"/>
                <a:gd name="T6" fmla="+- 0 10819 39"/>
                <a:gd name="T7" fmla="*/ 10819 h 21561"/>
                <a:gd name="T8" fmla="+- 0 10782 53"/>
                <a:gd name="T9" fmla="*/ T8 w 21459"/>
                <a:gd name="T10" fmla="+- 0 10819 39"/>
                <a:gd name="T11" fmla="*/ 10819 h 21561"/>
                <a:gd name="T12" fmla="+- 0 10782 53"/>
                <a:gd name="T13" fmla="*/ T12 w 21459"/>
                <a:gd name="T14" fmla="+- 0 10819 39"/>
                <a:gd name="T15" fmla="*/ 10819 h 2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59" h="21561">
                  <a:moveTo>
                    <a:pt x="20359" y="4319"/>
                  </a:moveTo>
                  <a:cubicBezTo>
                    <a:pt x="20703" y="4451"/>
                    <a:pt x="20960" y="4653"/>
                    <a:pt x="21125" y="4923"/>
                  </a:cubicBezTo>
                  <a:cubicBezTo>
                    <a:pt x="21468" y="5418"/>
                    <a:pt x="21546" y="6025"/>
                    <a:pt x="21363" y="6735"/>
                  </a:cubicBezTo>
                  <a:lnTo>
                    <a:pt x="17812" y="19432"/>
                  </a:lnTo>
                  <a:cubicBezTo>
                    <a:pt x="17663" y="20051"/>
                    <a:pt x="17338" y="20561"/>
                    <a:pt x="16840" y="20960"/>
                  </a:cubicBezTo>
                  <a:cubicBezTo>
                    <a:pt x="16342" y="21361"/>
                    <a:pt x="15810" y="21560"/>
                    <a:pt x="15242" y="21560"/>
                  </a:cubicBezTo>
                  <a:lnTo>
                    <a:pt x="3374" y="21560"/>
                  </a:lnTo>
                  <a:cubicBezTo>
                    <a:pt x="3031" y="21560"/>
                    <a:pt x="2698" y="21496"/>
                    <a:pt x="2378" y="21358"/>
                  </a:cubicBezTo>
                  <a:cubicBezTo>
                    <a:pt x="2056" y="21223"/>
                    <a:pt x="1747" y="21042"/>
                    <a:pt x="1456" y="20810"/>
                  </a:cubicBezTo>
                  <a:cubicBezTo>
                    <a:pt x="1162" y="20581"/>
                    <a:pt x="906" y="20312"/>
                    <a:pt x="683" y="19998"/>
                  </a:cubicBezTo>
                  <a:cubicBezTo>
                    <a:pt x="463" y="19685"/>
                    <a:pt x="287" y="19345"/>
                    <a:pt x="161" y="18978"/>
                  </a:cubicBezTo>
                  <a:cubicBezTo>
                    <a:pt x="-46" y="18345"/>
                    <a:pt x="-53" y="17750"/>
                    <a:pt x="138" y="17199"/>
                  </a:cubicBezTo>
                  <a:cubicBezTo>
                    <a:pt x="156" y="17049"/>
                    <a:pt x="172" y="16900"/>
                    <a:pt x="188" y="16759"/>
                  </a:cubicBezTo>
                  <a:cubicBezTo>
                    <a:pt x="206" y="16613"/>
                    <a:pt x="222" y="16449"/>
                    <a:pt x="237" y="16273"/>
                  </a:cubicBezTo>
                  <a:cubicBezTo>
                    <a:pt x="237" y="16179"/>
                    <a:pt x="222" y="16082"/>
                    <a:pt x="188" y="15985"/>
                  </a:cubicBezTo>
                  <a:cubicBezTo>
                    <a:pt x="156" y="15889"/>
                    <a:pt x="146" y="15792"/>
                    <a:pt x="161" y="15695"/>
                  </a:cubicBezTo>
                  <a:cubicBezTo>
                    <a:pt x="180" y="15549"/>
                    <a:pt x="245" y="15402"/>
                    <a:pt x="358" y="15256"/>
                  </a:cubicBezTo>
                  <a:cubicBezTo>
                    <a:pt x="471" y="15109"/>
                    <a:pt x="578" y="14942"/>
                    <a:pt x="678" y="14757"/>
                  </a:cubicBezTo>
                  <a:cubicBezTo>
                    <a:pt x="872" y="14411"/>
                    <a:pt x="1060" y="13986"/>
                    <a:pt x="1249" y="13485"/>
                  </a:cubicBezTo>
                  <a:cubicBezTo>
                    <a:pt x="1438" y="12987"/>
                    <a:pt x="1574" y="12553"/>
                    <a:pt x="1655" y="12190"/>
                  </a:cubicBezTo>
                  <a:cubicBezTo>
                    <a:pt x="1689" y="12040"/>
                    <a:pt x="1686" y="11896"/>
                    <a:pt x="1642" y="11762"/>
                  </a:cubicBezTo>
                  <a:cubicBezTo>
                    <a:pt x="1603" y="11627"/>
                    <a:pt x="1597" y="11504"/>
                    <a:pt x="1631" y="11389"/>
                  </a:cubicBezTo>
                  <a:cubicBezTo>
                    <a:pt x="1665" y="11240"/>
                    <a:pt x="1734" y="11111"/>
                    <a:pt x="1838" y="11005"/>
                  </a:cubicBezTo>
                  <a:cubicBezTo>
                    <a:pt x="1943" y="10897"/>
                    <a:pt x="2027" y="10788"/>
                    <a:pt x="2095" y="10671"/>
                  </a:cubicBezTo>
                  <a:cubicBezTo>
                    <a:pt x="2179" y="10507"/>
                    <a:pt x="2268" y="10308"/>
                    <a:pt x="2365" y="10082"/>
                  </a:cubicBezTo>
                  <a:cubicBezTo>
                    <a:pt x="2459" y="9859"/>
                    <a:pt x="2551" y="9628"/>
                    <a:pt x="2635" y="9390"/>
                  </a:cubicBezTo>
                  <a:cubicBezTo>
                    <a:pt x="2719" y="9150"/>
                    <a:pt x="2784" y="8918"/>
                    <a:pt x="2837" y="8690"/>
                  </a:cubicBezTo>
                  <a:cubicBezTo>
                    <a:pt x="2887" y="8461"/>
                    <a:pt x="2918" y="8271"/>
                    <a:pt x="2936" y="8118"/>
                  </a:cubicBezTo>
                  <a:cubicBezTo>
                    <a:pt x="2952" y="7972"/>
                    <a:pt x="2944" y="7816"/>
                    <a:pt x="2910" y="7655"/>
                  </a:cubicBezTo>
                  <a:cubicBezTo>
                    <a:pt x="2876" y="7497"/>
                    <a:pt x="2876" y="7365"/>
                    <a:pt x="2910" y="7248"/>
                  </a:cubicBezTo>
                  <a:cubicBezTo>
                    <a:pt x="2960" y="7101"/>
                    <a:pt x="3046" y="6978"/>
                    <a:pt x="3167" y="6878"/>
                  </a:cubicBezTo>
                  <a:cubicBezTo>
                    <a:pt x="3288" y="6778"/>
                    <a:pt x="3390" y="6664"/>
                    <a:pt x="3476" y="6532"/>
                  </a:cubicBezTo>
                  <a:cubicBezTo>
                    <a:pt x="3557" y="6421"/>
                    <a:pt x="3649" y="6263"/>
                    <a:pt x="3746" y="6049"/>
                  </a:cubicBezTo>
                  <a:cubicBezTo>
                    <a:pt x="3840" y="5841"/>
                    <a:pt x="3937" y="5609"/>
                    <a:pt x="4034" y="5354"/>
                  </a:cubicBezTo>
                  <a:cubicBezTo>
                    <a:pt x="4129" y="5102"/>
                    <a:pt x="4210" y="4856"/>
                    <a:pt x="4278" y="4618"/>
                  </a:cubicBezTo>
                  <a:cubicBezTo>
                    <a:pt x="4344" y="4381"/>
                    <a:pt x="4385" y="4170"/>
                    <a:pt x="4404" y="3979"/>
                  </a:cubicBezTo>
                  <a:cubicBezTo>
                    <a:pt x="4420" y="3868"/>
                    <a:pt x="4404" y="3754"/>
                    <a:pt x="4354" y="3636"/>
                  </a:cubicBezTo>
                  <a:cubicBezTo>
                    <a:pt x="4304" y="3519"/>
                    <a:pt x="4294" y="3390"/>
                    <a:pt x="4328" y="3249"/>
                  </a:cubicBezTo>
                  <a:cubicBezTo>
                    <a:pt x="4362" y="3120"/>
                    <a:pt x="4438" y="2980"/>
                    <a:pt x="4561" y="2836"/>
                  </a:cubicBezTo>
                  <a:cubicBezTo>
                    <a:pt x="4682" y="2692"/>
                    <a:pt x="4792" y="2543"/>
                    <a:pt x="4894" y="2393"/>
                  </a:cubicBezTo>
                  <a:cubicBezTo>
                    <a:pt x="5025" y="2159"/>
                    <a:pt x="5145" y="1886"/>
                    <a:pt x="5250" y="1573"/>
                  </a:cubicBezTo>
                  <a:cubicBezTo>
                    <a:pt x="5355" y="1262"/>
                    <a:pt x="5481" y="975"/>
                    <a:pt x="5625" y="717"/>
                  </a:cubicBezTo>
                  <a:cubicBezTo>
                    <a:pt x="5772" y="462"/>
                    <a:pt x="5966" y="259"/>
                    <a:pt x="6204" y="116"/>
                  </a:cubicBezTo>
                  <a:cubicBezTo>
                    <a:pt x="6440" y="-31"/>
                    <a:pt x="6767" y="-39"/>
                    <a:pt x="7176" y="92"/>
                  </a:cubicBezTo>
                  <a:lnTo>
                    <a:pt x="7150" y="151"/>
                  </a:lnTo>
                  <a:cubicBezTo>
                    <a:pt x="7409" y="54"/>
                    <a:pt x="7635" y="10"/>
                    <a:pt x="7829" y="10"/>
                  </a:cubicBezTo>
                  <a:lnTo>
                    <a:pt x="17613" y="10"/>
                  </a:lnTo>
                  <a:cubicBezTo>
                    <a:pt x="18266" y="10"/>
                    <a:pt x="18764" y="277"/>
                    <a:pt x="19107" y="805"/>
                  </a:cubicBezTo>
                  <a:cubicBezTo>
                    <a:pt x="19448" y="1303"/>
                    <a:pt x="19524" y="1904"/>
                    <a:pt x="19330" y="2616"/>
                  </a:cubicBezTo>
                  <a:lnTo>
                    <a:pt x="15782" y="15329"/>
                  </a:lnTo>
                  <a:cubicBezTo>
                    <a:pt x="15630" y="15918"/>
                    <a:pt x="15307" y="16419"/>
                    <a:pt x="14809" y="16829"/>
                  </a:cubicBezTo>
                  <a:cubicBezTo>
                    <a:pt x="14312" y="17243"/>
                    <a:pt x="13782" y="17448"/>
                    <a:pt x="13221" y="17448"/>
                  </a:cubicBezTo>
                  <a:lnTo>
                    <a:pt x="2019" y="17448"/>
                  </a:lnTo>
                  <a:cubicBezTo>
                    <a:pt x="1935" y="17448"/>
                    <a:pt x="1852" y="17460"/>
                    <a:pt x="1762" y="17477"/>
                  </a:cubicBezTo>
                  <a:cubicBezTo>
                    <a:pt x="1676" y="17495"/>
                    <a:pt x="1597" y="17551"/>
                    <a:pt x="1529" y="17644"/>
                  </a:cubicBezTo>
                  <a:cubicBezTo>
                    <a:pt x="1430" y="17832"/>
                    <a:pt x="1430" y="18096"/>
                    <a:pt x="1529" y="18430"/>
                  </a:cubicBezTo>
                  <a:cubicBezTo>
                    <a:pt x="1665" y="18834"/>
                    <a:pt x="1914" y="19186"/>
                    <a:pt x="2284" y="19488"/>
                  </a:cubicBezTo>
                  <a:cubicBezTo>
                    <a:pt x="2651" y="19796"/>
                    <a:pt x="3015" y="19945"/>
                    <a:pt x="3374" y="19945"/>
                  </a:cubicBezTo>
                  <a:lnTo>
                    <a:pt x="15242" y="19945"/>
                  </a:lnTo>
                  <a:cubicBezTo>
                    <a:pt x="15485" y="19945"/>
                    <a:pt x="15724" y="19846"/>
                    <a:pt x="15962" y="19643"/>
                  </a:cubicBezTo>
                  <a:cubicBezTo>
                    <a:pt x="16201" y="19444"/>
                    <a:pt x="16358" y="19221"/>
                    <a:pt x="16434" y="18975"/>
                  </a:cubicBezTo>
                  <a:lnTo>
                    <a:pt x="20310" y="5128"/>
                  </a:lnTo>
                  <a:cubicBezTo>
                    <a:pt x="20344" y="4979"/>
                    <a:pt x="20365" y="4841"/>
                    <a:pt x="20373" y="4715"/>
                  </a:cubicBezTo>
                  <a:cubicBezTo>
                    <a:pt x="20378" y="4592"/>
                    <a:pt x="20373" y="4460"/>
                    <a:pt x="20359" y="4319"/>
                  </a:cubicBezTo>
                  <a:moveTo>
                    <a:pt x="6285" y="8083"/>
                  </a:moveTo>
                  <a:cubicBezTo>
                    <a:pt x="6201" y="8446"/>
                    <a:pt x="6311" y="8628"/>
                    <a:pt x="6610" y="8628"/>
                  </a:cubicBezTo>
                  <a:lnTo>
                    <a:pt x="14325" y="8628"/>
                  </a:lnTo>
                  <a:cubicBezTo>
                    <a:pt x="14461" y="8628"/>
                    <a:pt x="14587" y="8578"/>
                    <a:pt x="14707" y="8473"/>
                  </a:cubicBezTo>
                  <a:cubicBezTo>
                    <a:pt x="14830" y="8370"/>
                    <a:pt x="14906" y="8238"/>
                    <a:pt x="14940" y="8083"/>
                  </a:cubicBezTo>
                  <a:lnTo>
                    <a:pt x="15242" y="7028"/>
                  </a:lnTo>
                  <a:cubicBezTo>
                    <a:pt x="15276" y="6881"/>
                    <a:pt x="15263" y="6752"/>
                    <a:pt x="15205" y="6641"/>
                  </a:cubicBezTo>
                  <a:cubicBezTo>
                    <a:pt x="15145" y="6535"/>
                    <a:pt x="15051" y="6483"/>
                    <a:pt x="14914" y="6483"/>
                  </a:cubicBezTo>
                  <a:lnTo>
                    <a:pt x="7202" y="6483"/>
                  </a:lnTo>
                  <a:cubicBezTo>
                    <a:pt x="7066" y="6483"/>
                    <a:pt x="6935" y="6532"/>
                    <a:pt x="6807" y="6638"/>
                  </a:cubicBezTo>
                  <a:cubicBezTo>
                    <a:pt x="6676" y="6740"/>
                    <a:pt x="6594" y="6869"/>
                    <a:pt x="6560" y="7028"/>
                  </a:cubicBezTo>
                  <a:lnTo>
                    <a:pt x="6285" y="8083"/>
                  </a:lnTo>
                  <a:close/>
                  <a:moveTo>
                    <a:pt x="7150" y="4867"/>
                  </a:moveTo>
                  <a:cubicBezTo>
                    <a:pt x="7116" y="5017"/>
                    <a:pt x="7132" y="5140"/>
                    <a:pt x="7195" y="5240"/>
                  </a:cubicBezTo>
                  <a:cubicBezTo>
                    <a:pt x="7257" y="5336"/>
                    <a:pt x="7354" y="5386"/>
                    <a:pt x="7488" y="5386"/>
                  </a:cubicBezTo>
                  <a:lnTo>
                    <a:pt x="15192" y="5386"/>
                  </a:lnTo>
                  <a:cubicBezTo>
                    <a:pt x="15326" y="5386"/>
                    <a:pt x="15451" y="5336"/>
                    <a:pt x="15575" y="5240"/>
                  </a:cubicBezTo>
                  <a:cubicBezTo>
                    <a:pt x="15695" y="5140"/>
                    <a:pt x="15784" y="5017"/>
                    <a:pt x="15845" y="4867"/>
                  </a:cubicBezTo>
                  <a:lnTo>
                    <a:pt x="16120" y="3771"/>
                  </a:lnTo>
                  <a:cubicBezTo>
                    <a:pt x="16154" y="3622"/>
                    <a:pt x="16141" y="3493"/>
                    <a:pt x="16083" y="3387"/>
                  </a:cubicBezTo>
                  <a:cubicBezTo>
                    <a:pt x="16023" y="3279"/>
                    <a:pt x="15923" y="3223"/>
                    <a:pt x="15782" y="3223"/>
                  </a:cubicBezTo>
                  <a:lnTo>
                    <a:pt x="8078" y="3223"/>
                  </a:lnTo>
                  <a:cubicBezTo>
                    <a:pt x="7944" y="3223"/>
                    <a:pt x="7818" y="3279"/>
                    <a:pt x="7695" y="3387"/>
                  </a:cubicBezTo>
                  <a:cubicBezTo>
                    <a:pt x="7575" y="3493"/>
                    <a:pt x="7488" y="3622"/>
                    <a:pt x="7438" y="3771"/>
                  </a:cubicBezTo>
                  <a:lnTo>
                    <a:pt x="7150" y="4867"/>
                  </a:ln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cxnSp>
        <p:nvCxnSpPr>
          <p:cNvPr id="51" name="肘形连接符 50"/>
          <p:cNvCxnSpPr>
            <a:stCxn id="8" idx="6"/>
            <a:endCxn id="28" idx="1"/>
          </p:cNvCxnSpPr>
          <p:nvPr/>
        </p:nvCxnSpPr>
        <p:spPr>
          <a:xfrm flipV="1">
            <a:off x="3875405" y="1485265"/>
            <a:ext cx="1322705" cy="1607185"/>
          </a:xfrm>
          <a:prstGeom prst="bentConnector3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连接符 52"/>
          <p:cNvCxnSpPr>
            <a:stCxn id="8" idx="6"/>
            <a:endCxn id="40" idx="1"/>
          </p:cNvCxnSpPr>
          <p:nvPr/>
        </p:nvCxnSpPr>
        <p:spPr>
          <a:xfrm flipV="1">
            <a:off x="3875405" y="2669540"/>
            <a:ext cx="1322705" cy="422910"/>
          </a:xfrm>
          <a:prstGeom prst="bentConnector3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肘形连接符 54"/>
          <p:cNvCxnSpPr>
            <a:stCxn id="8" idx="6"/>
            <a:endCxn id="47" idx="1"/>
          </p:cNvCxnSpPr>
          <p:nvPr/>
        </p:nvCxnSpPr>
        <p:spPr>
          <a:xfrm>
            <a:off x="3875405" y="3092450"/>
            <a:ext cx="1322705" cy="762000"/>
          </a:xfrm>
          <a:prstGeom prst="bentConnector3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23890" y="1303655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监督不是监视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723890" y="2444750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及时矫正不是指责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723890" y="3554095"/>
            <a:ext cx="30022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rtl="0" fontAlgn="auto">
              <a:lnSpc>
                <a:spcPct val="100000"/>
              </a:lnSpc>
            </a:pPr>
            <a:r>
              <a:rPr lang="zh-CN" altLang="en-US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员工教育三步骤：说给他听，做给他看，让他做做看。</a:t>
            </a:r>
          </a:p>
        </p:txBody>
      </p:sp>
      <p:grpSp>
        <p:nvGrpSpPr>
          <p:cNvPr id="36" name="íṣľiďé"/>
          <p:cNvGrpSpPr/>
          <p:nvPr/>
        </p:nvGrpSpPr>
        <p:grpSpPr>
          <a:xfrm>
            <a:off x="5198110" y="2462530"/>
            <a:ext cx="414655" cy="414655"/>
            <a:chOff x="7715079" y="3004227"/>
            <a:chExt cx="857422" cy="857420"/>
          </a:xfrm>
        </p:grpSpPr>
        <p:sp>
          <p:nvSpPr>
            <p:cNvPr id="40" name="îŝḻíḑê"/>
            <p:cNvSpPr/>
            <p:nvPr/>
          </p:nvSpPr>
          <p:spPr>
            <a:xfrm>
              <a:off x="7715079" y="3004227"/>
              <a:ext cx="857422" cy="8574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1">
              <a:normAutofit fontScale="77500" lnSpcReduction="20000"/>
            </a:bodyPr>
            <a:lstStyle/>
            <a:p>
              <a:pPr algn="ctr"/>
              <a:r>
                <a:rPr lang="en-US" altLang="zh-CN" sz="1400" b="1" dirty="0"/>
                <a:t>Text</a:t>
              </a:r>
              <a:endParaRPr lang="zh-CN" altLang="en-US" sz="1400" b="1" dirty="0"/>
            </a:p>
          </p:txBody>
        </p:sp>
        <p:sp>
          <p:nvSpPr>
            <p:cNvPr id="10" name="ïsḷïde"/>
            <p:cNvSpPr/>
            <p:nvPr/>
          </p:nvSpPr>
          <p:spPr bwMode="auto">
            <a:xfrm>
              <a:off x="7905578" y="3196715"/>
              <a:ext cx="476422" cy="464570"/>
            </a:xfrm>
            <a:custGeom>
              <a:avLst/>
              <a:gdLst>
                <a:gd name="T0" fmla="+- 0 10782 53"/>
                <a:gd name="T1" fmla="*/ T0 w 21459"/>
                <a:gd name="T2" fmla="+- 0 10819 39"/>
                <a:gd name="T3" fmla="*/ 10819 h 21561"/>
                <a:gd name="T4" fmla="+- 0 10782 53"/>
                <a:gd name="T5" fmla="*/ T4 w 21459"/>
                <a:gd name="T6" fmla="+- 0 10819 39"/>
                <a:gd name="T7" fmla="*/ 10819 h 21561"/>
                <a:gd name="T8" fmla="+- 0 10782 53"/>
                <a:gd name="T9" fmla="*/ T8 w 21459"/>
                <a:gd name="T10" fmla="+- 0 10819 39"/>
                <a:gd name="T11" fmla="*/ 10819 h 21561"/>
                <a:gd name="T12" fmla="+- 0 10782 53"/>
                <a:gd name="T13" fmla="*/ T12 w 21459"/>
                <a:gd name="T14" fmla="+- 0 10819 39"/>
                <a:gd name="T15" fmla="*/ 10819 h 2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59" h="21561">
                  <a:moveTo>
                    <a:pt x="20359" y="4319"/>
                  </a:moveTo>
                  <a:cubicBezTo>
                    <a:pt x="20703" y="4451"/>
                    <a:pt x="20960" y="4653"/>
                    <a:pt x="21125" y="4923"/>
                  </a:cubicBezTo>
                  <a:cubicBezTo>
                    <a:pt x="21468" y="5418"/>
                    <a:pt x="21546" y="6025"/>
                    <a:pt x="21363" y="6735"/>
                  </a:cubicBezTo>
                  <a:lnTo>
                    <a:pt x="17812" y="19432"/>
                  </a:lnTo>
                  <a:cubicBezTo>
                    <a:pt x="17663" y="20051"/>
                    <a:pt x="17338" y="20561"/>
                    <a:pt x="16840" y="20960"/>
                  </a:cubicBezTo>
                  <a:cubicBezTo>
                    <a:pt x="16342" y="21361"/>
                    <a:pt x="15810" y="21560"/>
                    <a:pt x="15242" y="21560"/>
                  </a:cubicBezTo>
                  <a:lnTo>
                    <a:pt x="3374" y="21560"/>
                  </a:lnTo>
                  <a:cubicBezTo>
                    <a:pt x="3031" y="21560"/>
                    <a:pt x="2698" y="21496"/>
                    <a:pt x="2378" y="21358"/>
                  </a:cubicBezTo>
                  <a:cubicBezTo>
                    <a:pt x="2056" y="21223"/>
                    <a:pt x="1747" y="21042"/>
                    <a:pt x="1456" y="20810"/>
                  </a:cubicBezTo>
                  <a:cubicBezTo>
                    <a:pt x="1162" y="20581"/>
                    <a:pt x="906" y="20312"/>
                    <a:pt x="683" y="19998"/>
                  </a:cubicBezTo>
                  <a:cubicBezTo>
                    <a:pt x="463" y="19685"/>
                    <a:pt x="287" y="19345"/>
                    <a:pt x="161" y="18978"/>
                  </a:cubicBezTo>
                  <a:cubicBezTo>
                    <a:pt x="-46" y="18345"/>
                    <a:pt x="-53" y="17750"/>
                    <a:pt x="138" y="17199"/>
                  </a:cubicBezTo>
                  <a:cubicBezTo>
                    <a:pt x="156" y="17049"/>
                    <a:pt x="172" y="16900"/>
                    <a:pt x="188" y="16759"/>
                  </a:cubicBezTo>
                  <a:cubicBezTo>
                    <a:pt x="206" y="16613"/>
                    <a:pt x="222" y="16449"/>
                    <a:pt x="237" y="16273"/>
                  </a:cubicBezTo>
                  <a:cubicBezTo>
                    <a:pt x="237" y="16179"/>
                    <a:pt x="222" y="16082"/>
                    <a:pt x="188" y="15985"/>
                  </a:cubicBezTo>
                  <a:cubicBezTo>
                    <a:pt x="156" y="15889"/>
                    <a:pt x="146" y="15792"/>
                    <a:pt x="161" y="15695"/>
                  </a:cubicBezTo>
                  <a:cubicBezTo>
                    <a:pt x="180" y="15549"/>
                    <a:pt x="245" y="15402"/>
                    <a:pt x="358" y="15256"/>
                  </a:cubicBezTo>
                  <a:cubicBezTo>
                    <a:pt x="471" y="15109"/>
                    <a:pt x="578" y="14942"/>
                    <a:pt x="678" y="14757"/>
                  </a:cubicBezTo>
                  <a:cubicBezTo>
                    <a:pt x="872" y="14411"/>
                    <a:pt x="1060" y="13986"/>
                    <a:pt x="1249" y="13485"/>
                  </a:cubicBezTo>
                  <a:cubicBezTo>
                    <a:pt x="1438" y="12987"/>
                    <a:pt x="1574" y="12553"/>
                    <a:pt x="1655" y="12190"/>
                  </a:cubicBezTo>
                  <a:cubicBezTo>
                    <a:pt x="1689" y="12040"/>
                    <a:pt x="1686" y="11896"/>
                    <a:pt x="1642" y="11762"/>
                  </a:cubicBezTo>
                  <a:cubicBezTo>
                    <a:pt x="1603" y="11627"/>
                    <a:pt x="1597" y="11504"/>
                    <a:pt x="1631" y="11389"/>
                  </a:cubicBezTo>
                  <a:cubicBezTo>
                    <a:pt x="1665" y="11240"/>
                    <a:pt x="1734" y="11111"/>
                    <a:pt x="1838" y="11005"/>
                  </a:cubicBezTo>
                  <a:cubicBezTo>
                    <a:pt x="1943" y="10897"/>
                    <a:pt x="2027" y="10788"/>
                    <a:pt x="2095" y="10671"/>
                  </a:cubicBezTo>
                  <a:cubicBezTo>
                    <a:pt x="2179" y="10507"/>
                    <a:pt x="2268" y="10308"/>
                    <a:pt x="2365" y="10082"/>
                  </a:cubicBezTo>
                  <a:cubicBezTo>
                    <a:pt x="2459" y="9859"/>
                    <a:pt x="2551" y="9628"/>
                    <a:pt x="2635" y="9390"/>
                  </a:cubicBezTo>
                  <a:cubicBezTo>
                    <a:pt x="2719" y="9150"/>
                    <a:pt x="2784" y="8918"/>
                    <a:pt x="2837" y="8690"/>
                  </a:cubicBezTo>
                  <a:cubicBezTo>
                    <a:pt x="2887" y="8461"/>
                    <a:pt x="2918" y="8271"/>
                    <a:pt x="2936" y="8118"/>
                  </a:cubicBezTo>
                  <a:cubicBezTo>
                    <a:pt x="2952" y="7972"/>
                    <a:pt x="2944" y="7816"/>
                    <a:pt x="2910" y="7655"/>
                  </a:cubicBezTo>
                  <a:cubicBezTo>
                    <a:pt x="2876" y="7497"/>
                    <a:pt x="2876" y="7365"/>
                    <a:pt x="2910" y="7248"/>
                  </a:cubicBezTo>
                  <a:cubicBezTo>
                    <a:pt x="2960" y="7101"/>
                    <a:pt x="3046" y="6978"/>
                    <a:pt x="3167" y="6878"/>
                  </a:cubicBezTo>
                  <a:cubicBezTo>
                    <a:pt x="3288" y="6778"/>
                    <a:pt x="3390" y="6664"/>
                    <a:pt x="3476" y="6532"/>
                  </a:cubicBezTo>
                  <a:cubicBezTo>
                    <a:pt x="3557" y="6421"/>
                    <a:pt x="3649" y="6263"/>
                    <a:pt x="3746" y="6049"/>
                  </a:cubicBezTo>
                  <a:cubicBezTo>
                    <a:pt x="3840" y="5841"/>
                    <a:pt x="3937" y="5609"/>
                    <a:pt x="4034" y="5354"/>
                  </a:cubicBezTo>
                  <a:cubicBezTo>
                    <a:pt x="4129" y="5102"/>
                    <a:pt x="4210" y="4856"/>
                    <a:pt x="4278" y="4618"/>
                  </a:cubicBezTo>
                  <a:cubicBezTo>
                    <a:pt x="4344" y="4381"/>
                    <a:pt x="4385" y="4170"/>
                    <a:pt x="4404" y="3979"/>
                  </a:cubicBezTo>
                  <a:cubicBezTo>
                    <a:pt x="4420" y="3868"/>
                    <a:pt x="4404" y="3754"/>
                    <a:pt x="4354" y="3636"/>
                  </a:cubicBezTo>
                  <a:cubicBezTo>
                    <a:pt x="4304" y="3519"/>
                    <a:pt x="4294" y="3390"/>
                    <a:pt x="4328" y="3249"/>
                  </a:cubicBezTo>
                  <a:cubicBezTo>
                    <a:pt x="4362" y="3120"/>
                    <a:pt x="4438" y="2980"/>
                    <a:pt x="4561" y="2836"/>
                  </a:cubicBezTo>
                  <a:cubicBezTo>
                    <a:pt x="4682" y="2692"/>
                    <a:pt x="4792" y="2543"/>
                    <a:pt x="4894" y="2393"/>
                  </a:cubicBezTo>
                  <a:cubicBezTo>
                    <a:pt x="5025" y="2159"/>
                    <a:pt x="5145" y="1886"/>
                    <a:pt x="5250" y="1573"/>
                  </a:cubicBezTo>
                  <a:cubicBezTo>
                    <a:pt x="5355" y="1262"/>
                    <a:pt x="5481" y="975"/>
                    <a:pt x="5625" y="717"/>
                  </a:cubicBezTo>
                  <a:cubicBezTo>
                    <a:pt x="5772" y="462"/>
                    <a:pt x="5966" y="259"/>
                    <a:pt x="6204" y="116"/>
                  </a:cubicBezTo>
                  <a:cubicBezTo>
                    <a:pt x="6440" y="-31"/>
                    <a:pt x="6767" y="-39"/>
                    <a:pt x="7176" y="92"/>
                  </a:cubicBezTo>
                  <a:lnTo>
                    <a:pt x="7150" y="151"/>
                  </a:lnTo>
                  <a:cubicBezTo>
                    <a:pt x="7409" y="54"/>
                    <a:pt x="7635" y="10"/>
                    <a:pt x="7829" y="10"/>
                  </a:cubicBezTo>
                  <a:lnTo>
                    <a:pt x="17613" y="10"/>
                  </a:lnTo>
                  <a:cubicBezTo>
                    <a:pt x="18266" y="10"/>
                    <a:pt x="18764" y="277"/>
                    <a:pt x="19107" y="805"/>
                  </a:cubicBezTo>
                  <a:cubicBezTo>
                    <a:pt x="19448" y="1303"/>
                    <a:pt x="19524" y="1904"/>
                    <a:pt x="19330" y="2616"/>
                  </a:cubicBezTo>
                  <a:lnTo>
                    <a:pt x="15782" y="15329"/>
                  </a:lnTo>
                  <a:cubicBezTo>
                    <a:pt x="15630" y="15918"/>
                    <a:pt x="15307" y="16419"/>
                    <a:pt x="14809" y="16829"/>
                  </a:cubicBezTo>
                  <a:cubicBezTo>
                    <a:pt x="14312" y="17243"/>
                    <a:pt x="13782" y="17448"/>
                    <a:pt x="13221" y="17448"/>
                  </a:cubicBezTo>
                  <a:lnTo>
                    <a:pt x="2019" y="17448"/>
                  </a:lnTo>
                  <a:cubicBezTo>
                    <a:pt x="1935" y="17448"/>
                    <a:pt x="1852" y="17460"/>
                    <a:pt x="1762" y="17477"/>
                  </a:cubicBezTo>
                  <a:cubicBezTo>
                    <a:pt x="1676" y="17495"/>
                    <a:pt x="1597" y="17551"/>
                    <a:pt x="1529" y="17644"/>
                  </a:cubicBezTo>
                  <a:cubicBezTo>
                    <a:pt x="1430" y="17832"/>
                    <a:pt x="1430" y="18096"/>
                    <a:pt x="1529" y="18430"/>
                  </a:cubicBezTo>
                  <a:cubicBezTo>
                    <a:pt x="1665" y="18834"/>
                    <a:pt x="1914" y="19186"/>
                    <a:pt x="2284" y="19488"/>
                  </a:cubicBezTo>
                  <a:cubicBezTo>
                    <a:pt x="2651" y="19796"/>
                    <a:pt x="3015" y="19945"/>
                    <a:pt x="3374" y="19945"/>
                  </a:cubicBezTo>
                  <a:lnTo>
                    <a:pt x="15242" y="19945"/>
                  </a:lnTo>
                  <a:cubicBezTo>
                    <a:pt x="15485" y="19945"/>
                    <a:pt x="15724" y="19846"/>
                    <a:pt x="15962" y="19643"/>
                  </a:cubicBezTo>
                  <a:cubicBezTo>
                    <a:pt x="16201" y="19444"/>
                    <a:pt x="16358" y="19221"/>
                    <a:pt x="16434" y="18975"/>
                  </a:cubicBezTo>
                  <a:lnTo>
                    <a:pt x="20310" y="5128"/>
                  </a:lnTo>
                  <a:cubicBezTo>
                    <a:pt x="20344" y="4979"/>
                    <a:pt x="20365" y="4841"/>
                    <a:pt x="20373" y="4715"/>
                  </a:cubicBezTo>
                  <a:cubicBezTo>
                    <a:pt x="20378" y="4592"/>
                    <a:pt x="20373" y="4460"/>
                    <a:pt x="20359" y="4319"/>
                  </a:cubicBezTo>
                  <a:moveTo>
                    <a:pt x="6285" y="8083"/>
                  </a:moveTo>
                  <a:cubicBezTo>
                    <a:pt x="6201" y="8446"/>
                    <a:pt x="6311" y="8628"/>
                    <a:pt x="6610" y="8628"/>
                  </a:cubicBezTo>
                  <a:lnTo>
                    <a:pt x="14325" y="8628"/>
                  </a:lnTo>
                  <a:cubicBezTo>
                    <a:pt x="14461" y="8628"/>
                    <a:pt x="14587" y="8578"/>
                    <a:pt x="14707" y="8473"/>
                  </a:cubicBezTo>
                  <a:cubicBezTo>
                    <a:pt x="14830" y="8370"/>
                    <a:pt x="14906" y="8238"/>
                    <a:pt x="14940" y="8083"/>
                  </a:cubicBezTo>
                  <a:lnTo>
                    <a:pt x="15242" y="7028"/>
                  </a:lnTo>
                  <a:cubicBezTo>
                    <a:pt x="15276" y="6881"/>
                    <a:pt x="15263" y="6752"/>
                    <a:pt x="15205" y="6641"/>
                  </a:cubicBezTo>
                  <a:cubicBezTo>
                    <a:pt x="15145" y="6535"/>
                    <a:pt x="15051" y="6483"/>
                    <a:pt x="14914" y="6483"/>
                  </a:cubicBezTo>
                  <a:lnTo>
                    <a:pt x="7202" y="6483"/>
                  </a:lnTo>
                  <a:cubicBezTo>
                    <a:pt x="7066" y="6483"/>
                    <a:pt x="6935" y="6532"/>
                    <a:pt x="6807" y="6638"/>
                  </a:cubicBezTo>
                  <a:cubicBezTo>
                    <a:pt x="6676" y="6740"/>
                    <a:pt x="6594" y="6869"/>
                    <a:pt x="6560" y="7028"/>
                  </a:cubicBezTo>
                  <a:lnTo>
                    <a:pt x="6285" y="8083"/>
                  </a:lnTo>
                  <a:close/>
                  <a:moveTo>
                    <a:pt x="7150" y="4867"/>
                  </a:moveTo>
                  <a:cubicBezTo>
                    <a:pt x="7116" y="5017"/>
                    <a:pt x="7132" y="5140"/>
                    <a:pt x="7195" y="5240"/>
                  </a:cubicBezTo>
                  <a:cubicBezTo>
                    <a:pt x="7257" y="5336"/>
                    <a:pt x="7354" y="5386"/>
                    <a:pt x="7488" y="5386"/>
                  </a:cubicBezTo>
                  <a:lnTo>
                    <a:pt x="15192" y="5386"/>
                  </a:lnTo>
                  <a:cubicBezTo>
                    <a:pt x="15326" y="5386"/>
                    <a:pt x="15451" y="5336"/>
                    <a:pt x="15575" y="5240"/>
                  </a:cubicBezTo>
                  <a:cubicBezTo>
                    <a:pt x="15695" y="5140"/>
                    <a:pt x="15784" y="5017"/>
                    <a:pt x="15845" y="4867"/>
                  </a:cubicBezTo>
                  <a:lnTo>
                    <a:pt x="16120" y="3771"/>
                  </a:lnTo>
                  <a:cubicBezTo>
                    <a:pt x="16154" y="3622"/>
                    <a:pt x="16141" y="3493"/>
                    <a:pt x="16083" y="3387"/>
                  </a:cubicBezTo>
                  <a:cubicBezTo>
                    <a:pt x="16023" y="3279"/>
                    <a:pt x="15923" y="3223"/>
                    <a:pt x="15782" y="3223"/>
                  </a:cubicBezTo>
                  <a:lnTo>
                    <a:pt x="8078" y="3223"/>
                  </a:lnTo>
                  <a:cubicBezTo>
                    <a:pt x="7944" y="3223"/>
                    <a:pt x="7818" y="3279"/>
                    <a:pt x="7695" y="3387"/>
                  </a:cubicBezTo>
                  <a:cubicBezTo>
                    <a:pt x="7575" y="3493"/>
                    <a:pt x="7488" y="3622"/>
                    <a:pt x="7438" y="3771"/>
                  </a:cubicBezTo>
                  <a:lnTo>
                    <a:pt x="7150" y="486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" name="ïśľiḑê"/>
          <p:cNvGrpSpPr/>
          <p:nvPr/>
        </p:nvGrpSpPr>
        <p:grpSpPr>
          <a:xfrm>
            <a:off x="5198110" y="1282065"/>
            <a:ext cx="414655" cy="414655"/>
            <a:chOff x="7715079" y="3004227"/>
            <a:chExt cx="857422" cy="857420"/>
          </a:xfrm>
        </p:grpSpPr>
        <p:sp>
          <p:nvSpPr>
            <p:cNvPr id="19" name="íşḷíde"/>
            <p:cNvSpPr/>
            <p:nvPr/>
          </p:nvSpPr>
          <p:spPr>
            <a:xfrm>
              <a:off x="7715079" y="3004227"/>
              <a:ext cx="857422" cy="8574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2CC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1">
              <a:normAutofit fontScale="77500" lnSpcReduction="20000"/>
            </a:bodyPr>
            <a:lstStyle/>
            <a:p>
              <a:pPr algn="ctr"/>
              <a:r>
                <a:rPr lang="en-US" altLang="zh-CN" sz="1400" b="1" dirty="0"/>
                <a:t>Text</a:t>
              </a:r>
              <a:endParaRPr lang="zh-CN" altLang="en-US" sz="1400" b="1" dirty="0"/>
            </a:p>
          </p:txBody>
        </p:sp>
        <p:sp>
          <p:nvSpPr>
            <p:cNvPr id="20" name="íṧļíḓè"/>
            <p:cNvSpPr/>
            <p:nvPr/>
          </p:nvSpPr>
          <p:spPr bwMode="auto">
            <a:xfrm>
              <a:off x="7905578" y="3196715"/>
              <a:ext cx="476422" cy="464570"/>
            </a:xfrm>
            <a:custGeom>
              <a:avLst/>
              <a:gdLst>
                <a:gd name="T0" fmla="+- 0 10782 53"/>
                <a:gd name="T1" fmla="*/ T0 w 21459"/>
                <a:gd name="T2" fmla="+- 0 10819 39"/>
                <a:gd name="T3" fmla="*/ 10819 h 21561"/>
                <a:gd name="T4" fmla="+- 0 10782 53"/>
                <a:gd name="T5" fmla="*/ T4 w 21459"/>
                <a:gd name="T6" fmla="+- 0 10819 39"/>
                <a:gd name="T7" fmla="*/ 10819 h 21561"/>
                <a:gd name="T8" fmla="+- 0 10782 53"/>
                <a:gd name="T9" fmla="*/ T8 w 21459"/>
                <a:gd name="T10" fmla="+- 0 10819 39"/>
                <a:gd name="T11" fmla="*/ 10819 h 21561"/>
                <a:gd name="T12" fmla="+- 0 10782 53"/>
                <a:gd name="T13" fmla="*/ T12 w 21459"/>
                <a:gd name="T14" fmla="+- 0 10819 39"/>
                <a:gd name="T15" fmla="*/ 10819 h 2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59" h="21561">
                  <a:moveTo>
                    <a:pt x="20359" y="4319"/>
                  </a:moveTo>
                  <a:cubicBezTo>
                    <a:pt x="20703" y="4451"/>
                    <a:pt x="20960" y="4653"/>
                    <a:pt x="21125" y="4923"/>
                  </a:cubicBezTo>
                  <a:cubicBezTo>
                    <a:pt x="21468" y="5418"/>
                    <a:pt x="21546" y="6025"/>
                    <a:pt x="21363" y="6735"/>
                  </a:cubicBezTo>
                  <a:lnTo>
                    <a:pt x="17812" y="19432"/>
                  </a:lnTo>
                  <a:cubicBezTo>
                    <a:pt x="17663" y="20051"/>
                    <a:pt x="17338" y="20561"/>
                    <a:pt x="16840" y="20960"/>
                  </a:cubicBezTo>
                  <a:cubicBezTo>
                    <a:pt x="16342" y="21361"/>
                    <a:pt x="15810" y="21560"/>
                    <a:pt x="15242" y="21560"/>
                  </a:cubicBezTo>
                  <a:lnTo>
                    <a:pt x="3374" y="21560"/>
                  </a:lnTo>
                  <a:cubicBezTo>
                    <a:pt x="3031" y="21560"/>
                    <a:pt x="2698" y="21496"/>
                    <a:pt x="2378" y="21358"/>
                  </a:cubicBezTo>
                  <a:cubicBezTo>
                    <a:pt x="2056" y="21223"/>
                    <a:pt x="1747" y="21042"/>
                    <a:pt x="1456" y="20810"/>
                  </a:cubicBezTo>
                  <a:cubicBezTo>
                    <a:pt x="1162" y="20581"/>
                    <a:pt x="906" y="20312"/>
                    <a:pt x="683" y="19998"/>
                  </a:cubicBezTo>
                  <a:cubicBezTo>
                    <a:pt x="463" y="19685"/>
                    <a:pt x="287" y="19345"/>
                    <a:pt x="161" y="18978"/>
                  </a:cubicBezTo>
                  <a:cubicBezTo>
                    <a:pt x="-46" y="18345"/>
                    <a:pt x="-53" y="17750"/>
                    <a:pt x="138" y="17199"/>
                  </a:cubicBezTo>
                  <a:cubicBezTo>
                    <a:pt x="156" y="17049"/>
                    <a:pt x="172" y="16900"/>
                    <a:pt x="188" y="16759"/>
                  </a:cubicBezTo>
                  <a:cubicBezTo>
                    <a:pt x="206" y="16613"/>
                    <a:pt x="222" y="16449"/>
                    <a:pt x="237" y="16273"/>
                  </a:cubicBezTo>
                  <a:cubicBezTo>
                    <a:pt x="237" y="16179"/>
                    <a:pt x="222" y="16082"/>
                    <a:pt x="188" y="15985"/>
                  </a:cubicBezTo>
                  <a:cubicBezTo>
                    <a:pt x="156" y="15889"/>
                    <a:pt x="146" y="15792"/>
                    <a:pt x="161" y="15695"/>
                  </a:cubicBezTo>
                  <a:cubicBezTo>
                    <a:pt x="180" y="15549"/>
                    <a:pt x="245" y="15402"/>
                    <a:pt x="358" y="15256"/>
                  </a:cubicBezTo>
                  <a:cubicBezTo>
                    <a:pt x="471" y="15109"/>
                    <a:pt x="578" y="14942"/>
                    <a:pt x="678" y="14757"/>
                  </a:cubicBezTo>
                  <a:cubicBezTo>
                    <a:pt x="872" y="14411"/>
                    <a:pt x="1060" y="13986"/>
                    <a:pt x="1249" y="13485"/>
                  </a:cubicBezTo>
                  <a:cubicBezTo>
                    <a:pt x="1438" y="12987"/>
                    <a:pt x="1574" y="12553"/>
                    <a:pt x="1655" y="12190"/>
                  </a:cubicBezTo>
                  <a:cubicBezTo>
                    <a:pt x="1689" y="12040"/>
                    <a:pt x="1686" y="11896"/>
                    <a:pt x="1642" y="11762"/>
                  </a:cubicBezTo>
                  <a:cubicBezTo>
                    <a:pt x="1603" y="11627"/>
                    <a:pt x="1597" y="11504"/>
                    <a:pt x="1631" y="11389"/>
                  </a:cubicBezTo>
                  <a:cubicBezTo>
                    <a:pt x="1665" y="11240"/>
                    <a:pt x="1734" y="11111"/>
                    <a:pt x="1838" y="11005"/>
                  </a:cubicBezTo>
                  <a:cubicBezTo>
                    <a:pt x="1943" y="10897"/>
                    <a:pt x="2027" y="10788"/>
                    <a:pt x="2095" y="10671"/>
                  </a:cubicBezTo>
                  <a:cubicBezTo>
                    <a:pt x="2179" y="10507"/>
                    <a:pt x="2268" y="10308"/>
                    <a:pt x="2365" y="10082"/>
                  </a:cubicBezTo>
                  <a:cubicBezTo>
                    <a:pt x="2459" y="9859"/>
                    <a:pt x="2551" y="9628"/>
                    <a:pt x="2635" y="9390"/>
                  </a:cubicBezTo>
                  <a:cubicBezTo>
                    <a:pt x="2719" y="9150"/>
                    <a:pt x="2784" y="8918"/>
                    <a:pt x="2837" y="8690"/>
                  </a:cubicBezTo>
                  <a:cubicBezTo>
                    <a:pt x="2887" y="8461"/>
                    <a:pt x="2918" y="8271"/>
                    <a:pt x="2936" y="8118"/>
                  </a:cubicBezTo>
                  <a:cubicBezTo>
                    <a:pt x="2952" y="7972"/>
                    <a:pt x="2944" y="7816"/>
                    <a:pt x="2910" y="7655"/>
                  </a:cubicBezTo>
                  <a:cubicBezTo>
                    <a:pt x="2876" y="7497"/>
                    <a:pt x="2876" y="7365"/>
                    <a:pt x="2910" y="7248"/>
                  </a:cubicBezTo>
                  <a:cubicBezTo>
                    <a:pt x="2960" y="7101"/>
                    <a:pt x="3046" y="6978"/>
                    <a:pt x="3167" y="6878"/>
                  </a:cubicBezTo>
                  <a:cubicBezTo>
                    <a:pt x="3288" y="6778"/>
                    <a:pt x="3390" y="6664"/>
                    <a:pt x="3476" y="6532"/>
                  </a:cubicBezTo>
                  <a:cubicBezTo>
                    <a:pt x="3557" y="6421"/>
                    <a:pt x="3649" y="6263"/>
                    <a:pt x="3746" y="6049"/>
                  </a:cubicBezTo>
                  <a:cubicBezTo>
                    <a:pt x="3840" y="5841"/>
                    <a:pt x="3937" y="5609"/>
                    <a:pt x="4034" y="5354"/>
                  </a:cubicBezTo>
                  <a:cubicBezTo>
                    <a:pt x="4129" y="5102"/>
                    <a:pt x="4210" y="4856"/>
                    <a:pt x="4278" y="4618"/>
                  </a:cubicBezTo>
                  <a:cubicBezTo>
                    <a:pt x="4344" y="4381"/>
                    <a:pt x="4385" y="4170"/>
                    <a:pt x="4404" y="3979"/>
                  </a:cubicBezTo>
                  <a:cubicBezTo>
                    <a:pt x="4420" y="3868"/>
                    <a:pt x="4404" y="3754"/>
                    <a:pt x="4354" y="3636"/>
                  </a:cubicBezTo>
                  <a:cubicBezTo>
                    <a:pt x="4304" y="3519"/>
                    <a:pt x="4294" y="3390"/>
                    <a:pt x="4328" y="3249"/>
                  </a:cubicBezTo>
                  <a:cubicBezTo>
                    <a:pt x="4362" y="3120"/>
                    <a:pt x="4438" y="2980"/>
                    <a:pt x="4561" y="2836"/>
                  </a:cubicBezTo>
                  <a:cubicBezTo>
                    <a:pt x="4682" y="2692"/>
                    <a:pt x="4792" y="2543"/>
                    <a:pt x="4894" y="2393"/>
                  </a:cubicBezTo>
                  <a:cubicBezTo>
                    <a:pt x="5025" y="2159"/>
                    <a:pt x="5145" y="1886"/>
                    <a:pt x="5250" y="1573"/>
                  </a:cubicBezTo>
                  <a:cubicBezTo>
                    <a:pt x="5355" y="1262"/>
                    <a:pt x="5481" y="975"/>
                    <a:pt x="5625" y="717"/>
                  </a:cubicBezTo>
                  <a:cubicBezTo>
                    <a:pt x="5772" y="462"/>
                    <a:pt x="5966" y="259"/>
                    <a:pt x="6204" y="116"/>
                  </a:cubicBezTo>
                  <a:cubicBezTo>
                    <a:pt x="6440" y="-31"/>
                    <a:pt x="6767" y="-39"/>
                    <a:pt x="7176" y="92"/>
                  </a:cubicBezTo>
                  <a:lnTo>
                    <a:pt x="7150" y="151"/>
                  </a:lnTo>
                  <a:cubicBezTo>
                    <a:pt x="7409" y="54"/>
                    <a:pt x="7635" y="10"/>
                    <a:pt x="7829" y="10"/>
                  </a:cubicBezTo>
                  <a:lnTo>
                    <a:pt x="17613" y="10"/>
                  </a:lnTo>
                  <a:cubicBezTo>
                    <a:pt x="18266" y="10"/>
                    <a:pt x="18764" y="277"/>
                    <a:pt x="19107" y="805"/>
                  </a:cubicBezTo>
                  <a:cubicBezTo>
                    <a:pt x="19448" y="1303"/>
                    <a:pt x="19524" y="1904"/>
                    <a:pt x="19330" y="2616"/>
                  </a:cubicBezTo>
                  <a:lnTo>
                    <a:pt x="15782" y="15329"/>
                  </a:lnTo>
                  <a:cubicBezTo>
                    <a:pt x="15630" y="15918"/>
                    <a:pt x="15307" y="16419"/>
                    <a:pt x="14809" y="16829"/>
                  </a:cubicBezTo>
                  <a:cubicBezTo>
                    <a:pt x="14312" y="17243"/>
                    <a:pt x="13782" y="17448"/>
                    <a:pt x="13221" y="17448"/>
                  </a:cubicBezTo>
                  <a:lnTo>
                    <a:pt x="2019" y="17448"/>
                  </a:lnTo>
                  <a:cubicBezTo>
                    <a:pt x="1935" y="17448"/>
                    <a:pt x="1852" y="17460"/>
                    <a:pt x="1762" y="17477"/>
                  </a:cubicBezTo>
                  <a:cubicBezTo>
                    <a:pt x="1676" y="17495"/>
                    <a:pt x="1597" y="17551"/>
                    <a:pt x="1529" y="17644"/>
                  </a:cubicBezTo>
                  <a:cubicBezTo>
                    <a:pt x="1430" y="17832"/>
                    <a:pt x="1430" y="18096"/>
                    <a:pt x="1529" y="18430"/>
                  </a:cubicBezTo>
                  <a:cubicBezTo>
                    <a:pt x="1665" y="18834"/>
                    <a:pt x="1914" y="19186"/>
                    <a:pt x="2284" y="19488"/>
                  </a:cubicBezTo>
                  <a:cubicBezTo>
                    <a:pt x="2651" y="19796"/>
                    <a:pt x="3015" y="19945"/>
                    <a:pt x="3374" y="19945"/>
                  </a:cubicBezTo>
                  <a:lnTo>
                    <a:pt x="15242" y="19945"/>
                  </a:lnTo>
                  <a:cubicBezTo>
                    <a:pt x="15485" y="19945"/>
                    <a:pt x="15724" y="19846"/>
                    <a:pt x="15962" y="19643"/>
                  </a:cubicBezTo>
                  <a:cubicBezTo>
                    <a:pt x="16201" y="19444"/>
                    <a:pt x="16358" y="19221"/>
                    <a:pt x="16434" y="18975"/>
                  </a:cubicBezTo>
                  <a:lnTo>
                    <a:pt x="20310" y="5128"/>
                  </a:lnTo>
                  <a:cubicBezTo>
                    <a:pt x="20344" y="4979"/>
                    <a:pt x="20365" y="4841"/>
                    <a:pt x="20373" y="4715"/>
                  </a:cubicBezTo>
                  <a:cubicBezTo>
                    <a:pt x="20378" y="4592"/>
                    <a:pt x="20373" y="4460"/>
                    <a:pt x="20359" y="4319"/>
                  </a:cubicBezTo>
                  <a:moveTo>
                    <a:pt x="6285" y="8083"/>
                  </a:moveTo>
                  <a:cubicBezTo>
                    <a:pt x="6201" y="8446"/>
                    <a:pt x="6311" y="8628"/>
                    <a:pt x="6610" y="8628"/>
                  </a:cubicBezTo>
                  <a:lnTo>
                    <a:pt x="14325" y="8628"/>
                  </a:lnTo>
                  <a:cubicBezTo>
                    <a:pt x="14461" y="8628"/>
                    <a:pt x="14587" y="8578"/>
                    <a:pt x="14707" y="8473"/>
                  </a:cubicBezTo>
                  <a:cubicBezTo>
                    <a:pt x="14830" y="8370"/>
                    <a:pt x="14906" y="8238"/>
                    <a:pt x="14940" y="8083"/>
                  </a:cubicBezTo>
                  <a:lnTo>
                    <a:pt x="15242" y="7028"/>
                  </a:lnTo>
                  <a:cubicBezTo>
                    <a:pt x="15276" y="6881"/>
                    <a:pt x="15263" y="6752"/>
                    <a:pt x="15205" y="6641"/>
                  </a:cubicBezTo>
                  <a:cubicBezTo>
                    <a:pt x="15145" y="6535"/>
                    <a:pt x="15051" y="6483"/>
                    <a:pt x="14914" y="6483"/>
                  </a:cubicBezTo>
                  <a:lnTo>
                    <a:pt x="7202" y="6483"/>
                  </a:lnTo>
                  <a:cubicBezTo>
                    <a:pt x="7066" y="6483"/>
                    <a:pt x="6935" y="6532"/>
                    <a:pt x="6807" y="6638"/>
                  </a:cubicBezTo>
                  <a:cubicBezTo>
                    <a:pt x="6676" y="6740"/>
                    <a:pt x="6594" y="6869"/>
                    <a:pt x="6560" y="7028"/>
                  </a:cubicBezTo>
                  <a:lnTo>
                    <a:pt x="6285" y="8083"/>
                  </a:lnTo>
                  <a:close/>
                  <a:moveTo>
                    <a:pt x="7150" y="4867"/>
                  </a:moveTo>
                  <a:cubicBezTo>
                    <a:pt x="7116" y="5017"/>
                    <a:pt x="7132" y="5140"/>
                    <a:pt x="7195" y="5240"/>
                  </a:cubicBezTo>
                  <a:cubicBezTo>
                    <a:pt x="7257" y="5336"/>
                    <a:pt x="7354" y="5386"/>
                    <a:pt x="7488" y="5386"/>
                  </a:cubicBezTo>
                  <a:lnTo>
                    <a:pt x="15192" y="5386"/>
                  </a:lnTo>
                  <a:cubicBezTo>
                    <a:pt x="15326" y="5386"/>
                    <a:pt x="15451" y="5336"/>
                    <a:pt x="15575" y="5240"/>
                  </a:cubicBezTo>
                  <a:cubicBezTo>
                    <a:pt x="15695" y="5140"/>
                    <a:pt x="15784" y="5017"/>
                    <a:pt x="15845" y="4867"/>
                  </a:cubicBezTo>
                  <a:lnTo>
                    <a:pt x="16120" y="3771"/>
                  </a:lnTo>
                  <a:cubicBezTo>
                    <a:pt x="16154" y="3622"/>
                    <a:pt x="16141" y="3493"/>
                    <a:pt x="16083" y="3387"/>
                  </a:cubicBezTo>
                  <a:cubicBezTo>
                    <a:pt x="16023" y="3279"/>
                    <a:pt x="15923" y="3223"/>
                    <a:pt x="15782" y="3223"/>
                  </a:cubicBezTo>
                  <a:lnTo>
                    <a:pt x="8078" y="3223"/>
                  </a:lnTo>
                  <a:cubicBezTo>
                    <a:pt x="7944" y="3223"/>
                    <a:pt x="7818" y="3279"/>
                    <a:pt x="7695" y="3387"/>
                  </a:cubicBezTo>
                  <a:cubicBezTo>
                    <a:pt x="7575" y="3493"/>
                    <a:pt x="7488" y="3622"/>
                    <a:pt x="7438" y="3771"/>
                  </a:cubicBezTo>
                  <a:lnTo>
                    <a:pt x="7150" y="4867"/>
                  </a:ln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  <p:sp>
        <p:nvSpPr>
          <p:cNvPr id="2" name="îṩľîḑé"/>
          <p:cNvSpPr/>
          <p:nvPr/>
        </p:nvSpPr>
        <p:spPr>
          <a:xfrm>
            <a:off x="831850" y="1025525"/>
            <a:ext cx="2772000" cy="2772000"/>
          </a:xfrm>
          <a:prstGeom prst="ellipse">
            <a:avLst/>
          </a:prstGeom>
          <a:solidFill>
            <a:schemeClr val="bg2">
              <a:lumMod val="25000"/>
              <a:alpha val="83000"/>
            </a:schemeClr>
          </a:solidFill>
          <a:ln w="38100"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1102360" y="2187575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班组长要明白几点：</a:t>
            </a:r>
          </a:p>
        </p:txBody>
      </p:sp>
      <p:sp>
        <p:nvSpPr>
          <p:cNvPr id="8" name="îṩľîḑé"/>
          <p:cNvSpPr/>
          <p:nvPr/>
        </p:nvSpPr>
        <p:spPr>
          <a:xfrm>
            <a:off x="3054985" y="2682875"/>
            <a:ext cx="819785" cy="820420"/>
          </a:xfrm>
          <a:prstGeom prst="ellipse">
            <a:avLst/>
          </a:prstGeom>
          <a:solidFill>
            <a:srgbClr val="22CCDE"/>
          </a:solidFill>
          <a:ln w="381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iṧ1ïďè"/>
          <p:cNvSpPr/>
          <p:nvPr/>
        </p:nvSpPr>
        <p:spPr>
          <a:xfrm>
            <a:off x="2956560" y="3258185"/>
            <a:ext cx="368300" cy="368300"/>
          </a:xfrm>
          <a:prstGeom prst="ellipse">
            <a:avLst/>
          </a:prstGeom>
          <a:solidFill>
            <a:srgbClr val="808080"/>
          </a:solidFill>
          <a:ln w="381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6" name="iSḻïďè"/>
          <p:cNvSpPr/>
          <p:nvPr/>
        </p:nvSpPr>
        <p:spPr bwMode="auto">
          <a:xfrm>
            <a:off x="3302000" y="2943860"/>
            <a:ext cx="325755" cy="297815"/>
          </a:xfrm>
          <a:custGeom>
            <a:avLst/>
            <a:gdLst>
              <a:gd name="connsiteX0" fmla="*/ 391644 w 608415"/>
              <a:gd name="connsiteY0" fmla="*/ 355333 h 555928"/>
              <a:gd name="connsiteX1" fmla="*/ 374745 w 608415"/>
              <a:gd name="connsiteY1" fmla="*/ 372209 h 555928"/>
              <a:gd name="connsiteX2" fmla="*/ 391644 w 608415"/>
              <a:gd name="connsiteY2" fmla="*/ 388932 h 555928"/>
              <a:gd name="connsiteX3" fmla="*/ 547424 w 608415"/>
              <a:gd name="connsiteY3" fmla="*/ 388932 h 555928"/>
              <a:gd name="connsiteX4" fmla="*/ 564170 w 608415"/>
              <a:gd name="connsiteY4" fmla="*/ 372209 h 555928"/>
              <a:gd name="connsiteX5" fmla="*/ 547424 w 608415"/>
              <a:gd name="connsiteY5" fmla="*/ 355333 h 555928"/>
              <a:gd name="connsiteX6" fmla="*/ 294863 w 608415"/>
              <a:gd name="connsiteY6" fmla="*/ 199746 h 555928"/>
              <a:gd name="connsiteX7" fmla="*/ 277961 w 608415"/>
              <a:gd name="connsiteY7" fmla="*/ 216622 h 555928"/>
              <a:gd name="connsiteX8" fmla="*/ 294863 w 608415"/>
              <a:gd name="connsiteY8" fmla="*/ 233344 h 555928"/>
              <a:gd name="connsiteX9" fmla="*/ 372765 w 608415"/>
              <a:gd name="connsiteY9" fmla="*/ 233344 h 555928"/>
              <a:gd name="connsiteX10" fmla="*/ 389514 w 608415"/>
              <a:gd name="connsiteY10" fmla="*/ 216622 h 555928"/>
              <a:gd name="connsiteX11" fmla="*/ 372765 w 608415"/>
              <a:gd name="connsiteY11" fmla="*/ 199746 h 555928"/>
              <a:gd name="connsiteX12" fmla="*/ 61001 w 608415"/>
              <a:gd name="connsiteY12" fmla="*/ 199746 h 555928"/>
              <a:gd name="connsiteX13" fmla="*/ 44252 w 608415"/>
              <a:gd name="connsiteY13" fmla="*/ 216622 h 555928"/>
              <a:gd name="connsiteX14" fmla="*/ 61001 w 608415"/>
              <a:gd name="connsiteY14" fmla="*/ 233344 h 555928"/>
              <a:gd name="connsiteX15" fmla="*/ 216806 w 608415"/>
              <a:gd name="connsiteY15" fmla="*/ 233344 h 555928"/>
              <a:gd name="connsiteX16" fmla="*/ 233708 w 608415"/>
              <a:gd name="connsiteY16" fmla="*/ 216622 h 555928"/>
              <a:gd name="connsiteX17" fmla="*/ 216806 w 608415"/>
              <a:gd name="connsiteY17" fmla="*/ 199746 h 555928"/>
              <a:gd name="connsiteX18" fmla="*/ 467384 w 608415"/>
              <a:gd name="connsiteY18" fmla="*/ 194549 h 555928"/>
              <a:gd name="connsiteX19" fmla="*/ 575692 w 608415"/>
              <a:gd name="connsiteY19" fmla="*/ 194549 h 555928"/>
              <a:gd name="connsiteX20" fmla="*/ 608415 w 608415"/>
              <a:gd name="connsiteY20" fmla="*/ 227228 h 555928"/>
              <a:gd name="connsiteX21" fmla="*/ 608415 w 608415"/>
              <a:gd name="connsiteY21" fmla="*/ 439407 h 555928"/>
              <a:gd name="connsiteX22" fmla="*/ 575692 w 608415"/>
              <a:gd name="connsiteY22" fmla="*/ 472086 h 555928"/>
              <a:gd name="connsiteX23" fmla="*/ 391491 w 608415"/>
              <a:gd name="connsiteY23" fmla="*/ 472086 h 555928"/>
              <a:gd name="connsiteX24" fmla="*/ 374745 w 608415"/>
              <a:gd name="connsiteY24" fmla="*/ 488808 h 555928"/>
              <a:gd name="connsiteX25" fmla="*/ 374745 w 608415"/>
              <a:gd name="connsiteY25" fmla="*/ 549563 h 555928"/>
              <a:gd name="connsiteX26" fmla="*/ 370751 w 608415"/>
              <a:gd name="connsiteY26" fmla="*/ 555393 h 555928"/>
              <a:gd name="connsiteX27" fmla="*/ 363838 w 608415"/>
              <a:gd name="connsiteY27" fmla="*/ 554012 h 555928"/>
              <a:gd name="connsiteX28" fmla="*/ 286562 w 608415"/>
              <a:gd name="connsiteY28" fmla="*/ 476995 h 555928"/>
              <a:gd name="connsiteX29" fmla="*/ 274733 w 608415"/>
              <a:gd name="connsiteY29" fmla="*/ 472086 h 555928"/>
              <a:gd name="connsiteX30" fmla="*/ 207443 w 608415"/>
              <a:gd name="connsiteY30" fmla="*/ 472086 h 555928"/>
              <a:gd name="connsiteX31" fmla="*/ 174720 w 608415"/>
              <a:gd name="connsiteY31" fmla="*/ 439407 h 555928"/>
              <a:gd name="connsiteX32" fmla="*/ 174720 w 608415"/>
              <a:gd name="connsiteY32" fmla="*/ 311148 h 555928"/>
              <a:gd name="connsiteX33" fmla="*/ 218965 w 608415"/>
              <a:gd name="connsiteY33" fmla="*/ 311148 h 555928"/>
              <a:gd name="connsiteX34" fmla="*/ 218965 w 608415"/>
              <a:gd name="connsiteY34" fmla="*/ 355026 h 555928"/>
              <a:gd name="connsiteX35" fmla="*/ 243700 w 608415"/>
              <a:gd name="connsiteY35" fmla="*/ 392001 h 555928"/>
              <a:gd name="connsiteX36" fmla="*/ 259063 w 608415"/>
              <a:gd name="connsiteY36" fmla="*/ 395069 h 555928"/>
              <a:gd name="connsiteX37" fmla="*/ 287330 w 608415"/>
              <a:gd name="connsiteY37" fmla="*/ 383409 h 555928"/>
              <a:gd name="connsiteX38" fmla="*/ 359536 w 608415"/>
              <a:gd name="connsiteY38" fmla="*/ 311148 h 555928"/>
              <a:gd name="connsiteX39" fmla="*/ 401016 w 608415"/>
              <a:gd name="connsiteY39" fmla="*/ 311148 h 555928"/>
              <a:gd name="connsiteX40" fmla="*/ 467384 w 608415"/>
              <a:gd name="connsiteY40" fmla="*/ 244871 h 555928"/>
              <a:gd name="connsiteX41" fmla="*/ 61001 w 608415"/>
              <a:gd name="connsiteY41" fmla="*/ 121965 h 555928"/>
              <a:gd name="connsiteX42" fmla="*/ 44252 w 608415"/>
              <a:gd name="connsiteY42" fmla="*/ 138840 h 555928"/>
              <a:gd name="connsiteX43" fmla="*/ 61001 w 608415"/>
              <a:gd name="connsiteY43" fmla="*/ 155562 h 555928"/>
              <a:gd name="connsiteX44" fmla="*/ 372765 w 608415"/>
              <a:gd name="connsiteY44" fmla="*/ 155562 h 555928"/>
              <a:gd name="connsiteX45" fmla="*/ 389514 w 608415"/>
              <a:gd name="connsiteY45" fmla="*/ 138840 h 555928"/>
              <a:gd name="connsiteX46" fmla="*/ 372765 w 608415"/>
              <a:gd name="connsiteY46" fmla="*/ 121965 h 555928"/>
              <a:gd name="connsiteX47" fmla="*/ 61001 w 608415"/>
              <a:gd name="connsiteY47" fmla="*/ 44183 h 555928"/>
              <a:gd name="connsiteX48" fmla="*/ 44252 w 608415"/>
              <a:gd name="connsiteY48" fmla="*/ 61059 h 555928"/>
              <a:gd name="connsiteX49" fmla="*/ 61001 w 608415"/>
              <a:gd name="connsiteY49" fmla="*/ 77781 h 555928"/>
              <a:gd name="connsiteX50" fmla="*/ 372765 w 608415"/>
              <a:gd name="connsiteY50" fmla="*/ 77781 h 555928"/>
              <a:gd name="connsiteX51" fmla="*/ 389514 w 608415"/>
              <a:gd name="connsiteY51" fmla="*/ 61059 h 555928"/>
              <a:gd name="connsiteX52" fmla="*/ 372765 w 608415"/>
              <a:gd name="connsiteY52" fmla="*/ 44183 h 555928"/>
              <a:gd name="connsiteX53" fmla="*/ 32728 w 608415"/>
              <a:gd name="connsiteY53" fmla="*/ 0 h 555928"/>
              <a:gd name="connsiteX54" fmla="*/ 401038 w 608415"/>
              <a:gd name="connsiteY54" fmla="*/ 0 h 555928"/>
              <a:gd name="connsiteX55" fmla="*/ 433766 w 608415"/>
              <a:gd name="connsiteY55" fmla="*/ 32677 h 555928"/>
              <a:gd name="connsiteX56" fmla="*/ 433766 w 608415"/>
              <a:gd name="connsiteY56" fmla="*/ 244850 h 555928"/>
              <a:gd name="connsiteX57" fmla="*/ 401038 w 608415"/>
              <a:gd name="connsiteY57" fmla="*/ 277527 h 555928"/>
              <a:gd name="connsiteX58" fmla="*/ 352637 w 608415"/>
              <a:gd name="connsiteY58" fmla="*/ 277527 h 555928"/>
              <a:gd name="connsiteX59" fmla="*/ 340652 w 608415"/>
              <a:gd name="connsiteY59" fmla="*/ 282436 h 555928"/>
              <a:gd name="connsiteX60" fmla="*/ 263517 w 608415"/>
              <a:gd name="connsiteY60" fmla="*/ 359604 h 555928"/>
              <a:gd name="connsiteX61" fmla="*/ 256603 w 608415"/>
              <a:gd name="connsiteY61" fmla="*/ 360985 h 555928"/>
              <a:gd name="connsiteX62" fmla="*/ 252608 w 608415"/>
              <a:gd name="connsiteY62" fmla="*/ 355002 h 555928"/>
              <a:gd name="connsiteX63" fmla="*/ 252608 w 608415"/>
              <a:gd name="connsiteY63" fmla="*/ 294403 h 555928"/>
              <a:gd name="connsiteX64" fmla="*/ 235706 w 608415"/>
              <a:gd name="connsiteY64" fmla="*/ 277527 h 555928"/>
              <a:gd name="connsiteX65" fmla="*/ 32728 w 608415"/>
              <a:gd name="connsiteY65" fmla="*/ 277527 h 555928"/>
              <a:gd name="connsiteX66" fmla="*/ 0 w 608415"/>
              <a:gd name="connsiteY66" fmla="*/ 244850 h 555928"/>
              <a:gd name="connsiteX67" fmla="*/ 0 w 608415"/>
              <a:gd name="connsiteY67" fmla="*/ 32677 h 555928"/>
              <a:gd name="connsiteX68" fmla="*/ 32728 w 608415"/>
              <a:gd name="connsiteY68" fmla="*/ 0 h 55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8415" h="555928">
                <a:moveTo>
                  <a:pt x="391644" y="355333"/>
                </a:moveTo>
                <a:cubicBezTo>
                  <a:pt x="382273" y="355333"/>
                  <a:pt x="374745" y="362851"/>
                  <a:pt x="374745" y="372209"/>
                </a:cubicBezTo>
                <a:cubicBezTo>
                  <a:pt x="374745" y="381415"/>
                  <a:pt x="382273" y="388932"/>
                  <a:pt x="391644" y="388932"/>
                </a:cubicBezTo>
                <a:lnTo>
                  <a:pt x="547424" y="388932"/>
                </a:lnTo>
                <a:cubicBezTo>
                  <a:pt x="556642" y="388932"/>
                  <a:pt x="564170" y="381415"/>
                  <a:pt x="564170" y="372209"/>
                </a:cubicBezTo>
                <a:cubicBezTo>
                  <a:pt x="564170" y="362851"/>
                  <a:pt x="556642" y="355333"/>
                  <a:pt x="547424" y="355333"/>
                </a:cubicBezTo>
                <a:close/>
                <a:moveTo>
                  <a:pt x="294863" y="199746"/>
                </a:moveTo>
                <a:cubicBezTo>
                  <a:pt x="285490" y="199746"/>
                  <a:pt x="277961" y="207263"/>
                  <a:pt x="277961" y="216622"/>
                </a:cubicBezTo>
                <a:cubicBezTo>
                  <a:pt x="277961" y="225826"/>
                  <a:pt x="285490" y="233344"/>
                  <a:pt x="294863" y="233344"/>
                </a:cubicBezTo>
                <a:lnTo>
                  <a:pt x="372765" y="233344"/>
                </a:lnTo>
                <a:cubicBezTo>
                  <a:pt x="381985" y="233344"/>
                  <a:pt x="389514" y="225826"/>
                  <a:pt x="389514" y="216622"/>
                </a:cubicBezTo>
                <a:cubicBezTo>
                  <a:pt x="389514" y="207263"/>
                  <a:pt x="381985" y="199746"/>
                  <a:pt x="372765" y="199746"/>
                </a:cubicBezTo>
                <a:close/>
                <a:moveTo>
                  <a:pt x="61001" y="199746"/>
                </a:moveTo>
                <a:cubicBezTo>
                  <a:pt x="51781" y="199746"/>
                  <a:pt x="44252" y="207263"/>
                  <a:pt x="44252" y="216622"/>
                </a:cubicBezTo>
                <a:cubicBezTo>
                  <a:pt x="44252" y="225826"/>
                  <a:pt x="51781" y="233344"/>
                  <a:pt x="61001" y="233344"/>
                </a:cubicBezTo>
                <a:lnTo>
                  <a:pt x="216806" y="233344"/>
                </a:lnTo>
                <a:cubicBezTo>
                  <a:pt x="226179" y="233344"/>
                  <a:pt x="233708" y="225826"/>
                  <a:pt x="233708" y="216622"/>
                </a:cubicBezTo>
                <a:cubicBezTo>
                  <a:pt x="233708" y="207263"/>
                  <a:pt x="226179" y="199746"/>
                  <a:pt x="216806" y="199746"/>
                </a:cubicBezTo>
                <a:close/>
                <a:moveTo>
                  <a:pt x="467384" y="194549"/>
                </a:moveTo>
                <a:lnTo>
                  <a:pt x="575692" y="194549"/>
                </a:lnTo>
                <a:cubicBezTo>
                  <a:pt x="593667" y="194549"/>
                  <a:pt x="608415" y="209124"/>
                  <a:pt x="608415" y="227228"/>
                </a:cubicBezTo>
                <a:lnTo>
                  <a:pt x="608415" y="439407"/>
                </a:lnTo>
                <a:cubicBezTo>
                  <a:pt x="608415" y="457357"/>
                  <a:pt x="593667" y="472086"/>
                  <a:pt x="575692" y="472086"/>
                </a:cubicBezTo>
                <a:lnTo>
                  <a:pt x="391491" y="472086"/>
                </a:lnTo>
                <a:cubicBezTo>
                  <a:pt x="382273" y="472086"/>
                  <a:pt x="374745" y="479603"/>
                  <a:pt x="374745" y="488808"/>
                </a:cubicBezTo>
                <a:lnTo>
                  <a:pt x="374745" y="549563"/>
                </a:lnTo>
                <a:cubicBezTo>
                  <a:pt x="374745" y="553245"/>
                  <a:pt x="372287" y="554779"/>
                  <a:pt x="370751" y="555393"/>
                </a:cubicBezTo>
                <a:cubicBezTo>
                  <a:pt x="369368" y="556006"/>
                  <a:pt x="366449" y="556620"/>
                  <a:pt x="363838" y="554012"/>
                </a:cubicBezTo>
                <a:lnTo>
                  <a:pt x="286562" y="476995"/>
                </a:lnTo>
                <a:cubicBezTo>
                  <a:pt x="283490" y="473773"/>
                  <a:pt x="279188" y="472086"/>
                  <a:pt x="274733" y="472086"/>
                </a:cubicBezTo>
                <a:lnTo>
                  <a:pt x="207443" y="472086"/>
                </a:lnTo>
                <a:cubicBezTo>
                  <a:pt x="189469" y="472086"/>
                  <a:pt x="174720" y="457357"/>
                  <a:pt x="174720" y="439407"/>
                </a:cubicBezTo>
                <a:lnTo>
                  <a:pt x="174720" y="311148"/>
                </a:lnTo>
                <a:lnTo>
                  <a:pt x="218965" y="311148"/>
                </a:lnTo>
                <a:lnTo>
                  <a:pt x="218965" y="355026"/>
                </a:lnTo>
                <a:cubicBezTo>
                  <a:pt x="218965" y="371289"/>
                  <a:pt x="228644" y="385864"/>
                  <a:pt x="243700" y="392001"/>
                </a:cubicBezTo>
                <a:cubicBezTo>
                  <a:pt x="248616" y="394148"/>
                  <a:pt x="253839" y="395069"/>
                  <a:pt x="259063" y="395069"/>
                </a:cubicBezTo>
                <a:cubicBezTo>
                  <a:pt x="269356" y="395069"/>
                  <a:pt x="279649" y="391080"/>
                  <a:pt x="287330" y="383409"/>
                </a:cubicBezTo>
                <a:lnTo>
                  <a:pt x="359536" y="311148"/>
                </a:lnTo>
                <a:lnTo>
                  <a:pt x="401016" y="311148"/>
                </a:lnTo>
                <a:cubicBezTo>
                  <a:pt x="437580" y="311148"/>
                  <a:pt x="467384" y="281385"/>
                  <a:pt x="467384" y="244871"/>
                </a:cubicBezTo>
                <a:close/>
                <a:moveTo>
                  <a:pt x="61001" y="121965"/>
                </a:moveTo>
                <a:cubicBezTo>
                  <a:pt x="51781" y="121965"/>
                  <a:pt x="44252" y="129482"/>
                  <a:pt x="44252" y="138840"/>
                </a:cubicBezTo>
                <a:cubicBezTo>
                  <a:pt x="44252" y="148045"/>
                  <a:pt x="51781" y="155562"/>
                  <a:pt x="61001" y="155562"/>
                </a:cubicBezTo>
                <a:lnTo>
                  <a:pt x="372765" y="155562"/>
                </a:lnTo>
                <a:cubicBezTo>
                  <a:pt x="381985" y="155562"/>
                  <a:pt x="389514" y="148045"/>
                  <a:pt x="389514" y="138840"/>
                </a:cubicBezTo>
                <a:cubicBezTo>
                  <a:pt x="389514" y="129482"/>
                  <a:pt x="381985" y="121965"/>
                  <a:pt x="372765" y="121965"/>
                </a:cubicBezTo>
                <a:close/>
                <a:moveTo>
                  <a:pt x="61001" y="44183"/>
                </a:moveTo>
                <a:cubicBezTo>
                  <a:pt x="51781" y="44183"/>
                  <a:pt x="44252" y="51701"/>
                  <a:pt x="44252" y="61059"/>
                </a:cubicBezTo>
                <a:cubicBezTo>
                  <a:pt x="44252" y="70264"/>
                  <a:pt x="51781" y="77781"/>
                  <a:pt x="61001" y="77781"/>
                </a:cubicBezTo>
                <a:lnTo>
                  <a:pt x="372765" y="77781"/>
                </a:lnTo>
                <a:cubicBezTo>
                  <a:pt x="381985" y="77781"/>
                  <a:pt x="389514" y="70264"/>
                  <a:pt x="389514" y="61059"/>
                </a:cubicBezTo>
                <a:cubicBezTo>
                  <a:pt x="389514" y="51701"/>
                  <a:pt x="381985" y="44183"/>
                  <a:pt x="372765" y="44183"/>
                </a:cubicBezTo>
                <a:close/>
                <a:moveTo>
                  <a:pt x="32728" y="0"/>
                </a:moveTo>
                <a:lnTo>
                  <a:pt x="401038" y="0"/>
                </a:lnTo>
                <a:cubicBezTo>
                  <a:pt x="419015" y="0"/>
                  <a:pt x="433766" y="14728"/>
                  <a:pt x="433766" y="32677"/>
                </a:cubicBezTo>
                <a:lnTo>
                  <a:pt x="433766" y="244850"/>
                </a:lnTo>
                <a:cubicBezTo>
                  <a:pt x="433766" y="262799"/>
                  <a:pt x="419015" y="277527"/>
                  <a:pt x="401038" y="277527"/>
                </a:cubicBezTo>
                <a:lnTo>
                  <a:pt x="352637" y="277527"/>
                </a:lnTo>
                <a:cubicBezTo>
                  <a:pt x="348181" y="277527"/>
                  <a:pt x="343878" y="279368"/>
                  <a:pt x="340652" y="282436"/>
                </a:cubicBezTo>
                <a:lnTo>
                  <a:pt x="263517" y="359604"/>
                </a:lnTo>
                <a:cubicBezTo>
                  <a:pt x="260905" y="362212"/>
                  <a:pt x="257986" y="361598"/>
                  <a:pt x="256603" y="360985"/>
                </a:cubicBezTo>
                <a:cubicBezTo>
                  <a:pt x="255066" y="360371"/>
                  <a:pt x="252608" y="358837"/>
                  <a:pt x="252608" y="355002"/>
                </a:cubicBezTo>
                <a:lnTo>
                  <a:pt x="252608" y="294403"/>
                </a:lnTo>
                <a:cubicBezTo>
                  <a:pt x="252608" y="285045"/>
                  <a:pt x="245079" y="277527"/>
                  <a:pt x="235706" y="277527"/>
                </a:cubicBezTo>
                <a:lnTo>
                  <a:pt x="32728" y="277527"/>
                </a:lnTo>
                <a:cubicBezTo>
                  <a:pt x="14751" y="277527"/>
                  <a:pt x="0" y="262799"/>
                  <a:pt x="0" y="244850"/>
                </a:cubicBezTo>
                <a:lnTo>
                  <a:pt x="0" y="32677"/>
                </a:lnTo>
                <a:cubicBezTo>
                  <a:pt x="0" y="14728"/>
                  <a:pt x="14751" y="0"/>
                  <a:pt x="327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861185"/>
            <a:ext cx="9152255" cy="23323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30250" y="1112520"/>
            <a:ext cx="6673850" cy="464185"/>
          </a:xfrm>
          <a:prstGeom prst="rect">
            <a:avLst/>
          </a:prstGeom>
        </p:spPr>
        <p:txBody>
          <a:bodyPr/>
          <a:lstStyle/>
          <a:p>
            <a:pPr rtl="0">
              <a:lnSpc>
                <a:spcPct val="90000"/>
              </a:lnSpc>
              <a:defRPr/>
            </a:pPr>
            <a:r>
              <a:rPr kumimoji="1" lang="zh-CN" altLang="en-US" sz="20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要有一套完善的安全管理制度</a:t>
            </a:r>
          </a:p>
        </p:txBody>
      </p:sp>
      <p:sp>
        <p:nvSpPr>
          <p:cNvPr id="132099" name="Rectangle 3"/>
          <p:cNvSpPr txBox="1"/>
          <p:nvPr/>
        </p:nvSpPr>
        <p:spPr>
          <a:xfrm>
            <a:off x="3136265" y="1973580"/>
            <a:ext cx="5396230" cy="2108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257175" indent="-257175" algn="just" defTabSz="914400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建立健全安全生产责任 </a:t>
            </a:r>
          </a:p>
          <a:p>
            <a:pPr marL="257175" indent="-257175" algn="just" defTabSz="914400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实行巡回检查制度 </a:t>
            </a:r>
          </a:p>
          <a:p>
            <a:pPr marL="257175" indent="-257175" algn="just" defTabSz="914400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严格交接班制度 </a:t>
            </a:r>
          </a:p>
          <a:p>
            <a:pPr marL="257175" indent="-257175" algn="just" defTabSz="914400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建立安全技术岗位练兵制度 </a:t>
            </a:r>
          </a:p>
          <a:p>
            <a:pPr marL="257175" indent="-257175" algn="just" defTabSz="914400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健全设备维护保养制度 </a:t>
            </a:r>
          </a:p>
          <a:p>
            <a:pPr marL="257175" indent="-257175" algn="just" defTabSz="914400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严格劳动保护用品的使用制度 </a:t>
            </a:r>
          </a:p>
        </p:txBody>
      </p:sp>
      <p:grpSp>
        <p:nvGrpSpPr>
          <p:cNvPr id="212994" name="íślîḓe"/>
          <p:cNvGrpSpPr/>
          <p:nvPr/>
        </p:nvGrpSpPr>
        <p:grpSpPr>
          <a:xfrm>
            <a:off x="69850" y="1576705"/>
            <a:ext cx="2443163" cy="2444750"/>
            <a:chOff x="766230" y="1798989"/>
            <a:chExt cx="3257129" cy="3260022"/>
          </a:xfrm>
        </p:grpSpPr>
        <p:grpSp>
          <p:nvGrpSpPr>
            <p:cNvPr id="212995" name="íṡḷïďê"/>
            <p:cNvGrpSpPr/>
            <p:nvPr/>
          </p:nvGrpSpPr>
          <p:grpSpPr>
            <a:xfrm>
              <a:off x="1699931" y="2012840"/>
              <a:ext cx="2323428" cy="3046171"/>
              <a:chOff x="12795257" y="366713"/>
              <a:chExt cx="2738437" cy="3589332"/>
            </a:xfrm>
          </p:grpSpPr>
          <p:sp>
            <p:nvSpPr>
              <p:cNvPr id="212996" name="iŝḻïde"/>
              <p:cNvSpPr/>
              <p:nvPr/>
            </p:nvSpPr>
            <p:spPr>
              <a:xfrm>
                <a:off x="12795257" y="561974"/>
                <a:ext cx="2687640" cy="3394071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5"/>
                  </a:cxn>
                  <a:cxn ang="0">
                    <a:pos x="0" y="497"/>
                  </a:cxn>
                  <a:cxn ang="0">
                    <a:pos x="39" y="536"/>
                  </a:cxn>
                  <a:cxn ang="0">
                    <a:pos x="391" y="536"/>
                  </a:cxn>
                  <a:cxn ang="0">
                    <a:pos x="424" y="519"/>
                  </a:cxn>
                  <a:cxn ang="0">
                    <a:pos x="393" y="534"/>
                  </a:cxn>
                  <a:cxn ang="0">
                    <a:pos x="42" y="534"/>
                  </a:cxn>
                  <a:cxn ang="0">
                    <a:pos x="2" y="494"/>
                  </a:cxn>
                  <a:cxn ang="0">
                    <a:pos x="2" y="22"/>
                  </a:cxn>
                  <a:cxn ang="0">
                    <a:pos x="9" y="0"/>
                  </a:cxn>
                </a:cxnLst>
                <a:rect l="0" t="0" r="0" b="0"/>
                <a:pathLst>
                  <a:path w="424" h="536">
                    <a:moveTo>
                      <a:pt x="9" y="0"/>
                    </a:moveTo>
                    <a:cubicBezTo>
                      <a:pt x="3" y="6"/>
                      <a:pt x="0" y="15"/>
                      <a:pt x="0" y="25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19"/>
                      <a:pt x="18" y="536"/>
                      <a:pt x="39" y="536"/>
                    </a:cubicBezTo>
                    <a:cubicBezTo>
                      <a:pt x="391" y="536"/>
                      <a:pt x="391" y="536"/>
                      <a:pt x="391" y="536"/>
                    </a:cubicBezTo>
                    <a:cubicBezTo>
                      <a:pt x="405" y="536"/>
                      <a:pt x="416" y="530"/>
                      <a:pt x="424" y="519"/>
                    </a:cubicBezTo>
                    <a:cubicBezTo>
                      <a:pt x="416" y="528"/>
                      <a:pt x="405" y="534"/>
                      <a:pt x="393" y="534"/>
                    </a:cubicBezTo>
                    <a:cubicBezTo>
                      <a:pt x="42" y="534"/>
                      <a:pt x="42" y="534"/>
                      <a:pt x="42" y="534"/>
                    </a:cubicBezTo>
                    <a:cubicBezTo>
                      <a:pt x="20" y="534"/>
                      <a:pt x="2" y="516"/>
                      <a:pt x="2" y="49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14"/>
                      <a:pt x="5" y="6"/>
                      <a:pt x="9" y="0"/>
                    </a:cubicBezTo>
                  </a:path>
                </a:pathLst>
              </a:custGeom>
              <a:solidFill>
                <a:srgbClr val="939598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íSḻîḓê"/>
              <p:cNvSpPr/>
              <p:nvPr/>
            </p:nvSpPr>
            <p:spPr bwMode="auto">
              <a:xfrm>
                <a:off x="12807291" y="456458"/>
                <a:ext cx="2726403" cy="3487116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998" name="íṥ1ïďè"/>
              <p:cNvSpPr/>
              <p:nvPr/>
            </p:nvSpPr>
            <p:spPr>
              <a:xfrm>
                <a:off x="12934958" y="657224"/>
                <a:ext cx="2459040" cy="3133721"/>
              </a:xfrm>
              <a:custGeom>
                <a:avLst/>
                <a:gdLst/>
                <a:ahLst/>
                <a:cxnLst>
                  <a:cxn ang="0">
                    <a:pos x="1549" y="0"/>
                  </a:cxn>
                  <a:cxn ang="0">
                    <a:pos x="1541" y="0"/>
                  </a:cxn>
                  <a:cxn ang="0">
                    <a:pos x="1541" y="1962"/>
                  </a:cxn>
                  <a:cxn ang="0">
                    <a:pos x="355" y="1962"/>
                  </a:cxn>
                  <a:cxn ang="0">
                    <a:pos x="0" y="1619"/>
                  </a:cxn>
                  <a:cxn ang="0">
                    <a:pos x="363" y="1974"/>
                  </a:cxn>
                  <a:cxn ang="0">
                    <a:pos x="1549" y="1974"/>
                  </a:cxn>
                  <a:cxn ang="0">
                    <a:pos x="1549" y="0"/>
                  </a:cxn>
                </a:cxnLst>
                <a:rect l="0" t="0" r="0" b="0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</a:path>
                </a:pathLst>
              </a:custGeom>
              <a:no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999" name="ïṥḷïdè"/>
              <p:cNvSpPr/>
              <p:nvPr/>
            </p:nvSpPr>
            <p:spPr>
              <a:xfrm>
                <a:off x="12915910" y="644524"/>
                <a:ext cx="2465390" cy="3127371"/>
              </a:xfrm>
              <a:custGeom>
                <a:avLst/>
                <a:gdLst/>
                <a:ahLst/>
                <a:cxnLst>
                  <a:cxn ang="0">
                    <a:pos x="367" y="1970"/>
                  </a:cxn>
                  <a:cxn ang="0">
                    <a:pos x="1553" y="1970"/>
                  </a:cxn>
                  <a:cxn ang="0">
                    <a:pos x="1553" y="0"/>
                  </a:cxn>
                  <a:cxn ang="0">
                    <a:pos x="0" y="0"/>
                  </a:cxn>
                  <a:cxn ang="0">
                    <a:pos x="0" y="1619"/>
                  </a:cxn>
                  <a:cxn ang="0">
                    <a:pos x="367" y="1970"/>
                  </a:cxn>
                </a:cxnLst>
                <a:rect l="0" t="0" r="0" b="0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3000" name="ïş1îḑe"/>
              <p:cNvSpPr/>
              <p:nvPr/>
            </p:nvSpPr>
            <p:spPr>
              <a:xfrm>
                <a:off x="12915908" y="644524"/>
                <a:ext cx="2465390" cy="3127371"/>
              </a:xfrm>
              <a:custGeom>
                <a:avLst/>
                <a:gdLst/>
                <a:ahLst/>
                <a:cxnLst>
                  <a:cxn ang="0">
                    <a:pos x="367" y="1970"/>
                  </a:cxn>
                  <a:cxn ang="0">
                    <a:pos x="1553" y="1970"/>
                  </a:cxn>
                  <a:cxn ang="0">
                    <a:pos x="1553" y="0"/>
                  </a:cxn>
                  <a:cxn ang="0">
                    <a:pos x="0" y="0"/>
                  </a:cxn>
                  <a:cxn ang="0">
                    <a:pos x="0" y="1619"/>
                  </a:cxn>
                  <a:cxn ang="0">
                    <a:pos x="367" y="1970"/>
                  </a:cxn>
                </a:cxnLst>
                <a:rect l="0" t="0" r="0" b="0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</a:path>
                </a:pathLst>
              </a:custGeom>
              <a:no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ïšḷiḑé"/>
              <p:cNvSpPr/>
              <p:nvPr/>
            </p:nvSpPr>
            <p:spPr bwMode="auto">
              <a:xfrm>
                <a:off x="14229111" y="3359894"/>
                <a:ext cx="868058" cy="10975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iš1îďe"/>
              <p:cNvSpPr/>
              <p:nvPr/>
            </p:nvSpPr>
            <p:spPr bwMode="auto">
              <a:xfrm>
                <a:off x="13213883" y="1424270"/>
                <a:ext cx="1883287" cy="49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" name="í$líḑe"/>
              <p:cNvSpPr/>
              <p:nvPr/>
            </p:nvSpPr>
            <p:spPr bwMode="auto">
              <a:xfrm>
                <a:off x="13213883" y="1618830"/>
                <a:ext cx="1883287" cy="5737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îṡļîḋê"/>
              <p:cNvSpPr/>
              <p:nvPr/>
            </p:nvSpPr>
            <p:spPr bwMode="auto">
              <a:xfrm>
                <a:off x="13213883" y="1823368"/>
                <a:ext cx="1883287" cy="49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ísḷîďe"/>
              <p:cNvSpPr/>
              <p:nvPr/>
            </p:nvSpPr>
            <p:spPr bwMode="auto">
              <a:xfrm>
                <a:off x="13213883" y="2020421"/>
                <a:ext cx="1883287" cy="5487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ïŝľîḑê"/>
              <p:cNvSpPr/>
              <p:nvPr/>
            </p:nvSpPr>
            <p:spPr bwMode="auto">
              <a:xfrm>
                <a:off x="13213883" y="2219970"/>
                <a:ext cx="1883287" cy="573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iśḻîḑe"/>
              <p:cNvSpPr/>
              <p:nvPr/>
            </p:nvSpPr>
            <p:spPr bwMode="auto">
              <a:xfrm>
                <a:off x="13213883" y="2424508"/>
                <a:ext cx="1883287" cy="49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íśļîḓê"/>
              <p:cNvSpPr/>
              <p:nvPr/>
            </p:nvSpPr>
            <p:spPr bwMode="auto">
              <a:xfrm>
                <a:off x="13213883" y="2619068"/>
                <a:ext cx="1883287" cy="573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iṥľïde"/>
              <p:cNvSpPr/>
              <p:nvPr/>
            </p:nvSpPr>
            <p:spPr bwMode="auto">
              <a:xfrm>
                <a:off x="13213883" y="2823605"/>
                <a:ext cx="1883287" cy="49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îṡļïḓé"/>
              <p:cNvSpPr/>
              <p:nvPr/>
            </p:nvSpPr>
            <p:spPr bwMode="auto">
              <a:xfrm>
                <a:off x="13213883" y="3025649"/>
                <a:ext cx="1883287" cy="498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ïŝḻïḑe"/>
              <p:cNvSpPr/>
              <p:nvPr/>
            </p:nvSpPr>
            <p:spPr bwMode="auto">
              <a:xfrm>
                <a:off x="13510718" y="1005217"/>
                <a:ext cx="1327032" cy="10725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3012" name="îṥļíḋè"/>
              <p:cNvSpPr/>
              <p:nvPr/>
            </p:nvSpPr>
            <p:spPr>
              <a:xfrm>
                <a:off x="12915908" y="3214684"/>
                <a:ext cx="595314" cy="557211"/>
              </a:xfrm>
              <a:custGeom>
                <a:avLst/>
                <a:gdLst/>
                <a:ahLst/>
                <a:cxnLst>
                  <a:cxn ang="0">
                    <a:pos x="375" y="0"/>
                  </a:cxn>
                  <a:cxn ang="0">
                    <a:pos x="0" y="0"/>
                  </a:cxn>
                  <a:cxn ang="0">
                    <a:pos x="367" y="351"/>
                  </a:cxn>
                  <a:cxn ang="0">
                    <a:pos x="375" y="0"/>
                  </a:cxn>
                </a:cxnLst>
                <a:rect l="0" t="0" r="0" b="0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3013" name="iSḷîde"/>
              <p:cNvSpPr/>
              <p:nvPr/>
            </p:nvSpPr>
            <p:spPr>
              <a:xfrm>
                <a:off x="12915908" y="3214684"/>
                <a:ext cx="595314" cy="557211"/>
              </a:xfrm>
              <a:custGeom>
                <a:avLst/>
                <a:gdLst/>
                <a:ahLst/>
                <a:cxnLst>
                  <a:cxn ang="0">
                    <a:pos x="375" y="0"/>
                  </a:cxn>
                  <a:cxn ang="0">
                    <a:pos x="0" y="0"/>
                  </a:cxn>
                  <a:cxn ang="0">
                    <a:pos x="367" y="351"/>
                  </a:cxn>
                  <a:cxn ang="0">
                    <a:pos x="375" y="0"/>
                  </a:cxn>
                </a:cxnLst>
                <a:rect l="0" t="0" r="0" b="0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iṥľïḍè"/>
              <p:cNvSpPr/>
              <p:nvPr/>
            </p:nvSpPr>
            <p:spPr bwMode="auto">
              <a:xfrm>
                <a:off x="12914552" y="3215221"/>
                <a:ext cx="583694" cy="556242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3015" name="îSḷide"/>
              <p:cNvSpPr/>
              <p:nvPr/>
            </p:nvSpPr>
            <p:spPr>
              <a:xfrm>
                <a:off x="13682661" y="366713"/>
                <a:ext cx="944563" cy="290511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</a:ln>
            </p:spPr>
            <p:txBody>
              <a:bodyPr anchor="ctr"/>
              <a:lstStyle/>
              <a:p>
                <a:pPr algn="ctr"/>
                <a:endParaRPr lang="zh-CN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9" name="î$ļíḑe"/>
            <p:cNvGrpSpPr/>
            <p:nvPr/>
          </p:nvGrpSpPr>
          <p:grpSpPr>
            <a:xfrm>
              <a:off x="2440503" y="1798989"/>
              <a:ext cx="815273" cy="441429"/>
              <a:chOff x="17801866" y="5891387"/>
              <a:chExt cx="954594" cy="516863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8" name="íśļíḓê"/>
              <p:cNvSpPr/>
              <p:nvPr/>
            </p:nvSpPr>
            <p:spPr bwMode="auto">
              <a:xfrm>
                <a:off x="17801866" y="5891387"/>
                <a:ext cx="954594" cy="516863"/>
              </a:xfrm>
              <a:custGeom>
                <a:avLst/>
                <a:gdLst>
                  <a:gd name="T0" fmla="*/ 115 w 167"/>
                  <a:gd name="T1" fmla="*/ 42 h 88"/>
                  <a:gd name="T2" fmla="*/ 117 w 167"/>
                  <a:gd name="T3" fmla="*/ 33 h 88"/>
                  <a:gd name="T4" fmla="*/ 83 w 167"/>
                  <a:gd name="T5" fmla="*/ 0 h 88"/>
                  <a:gd name="T6" fmla="*/ 50 w 167"/>
                  <a:gd name="T7" fmla="*/ 33 h 88"/>
                  <a:gd name="T8" fmla="*/ 51 w 167"/>
                  <a:gd name="T9" fmla="*/ 42 h 88"/>
                  <a:gd name="T10" fmla="*/ 0 w 167"/>
                  <a:gd name="T11" fmla="*/ 42 h 88"/>
                  <a:gd name="T12" fmla="*/ 0 w 167"/>
                  <a:gd name="T13" fmla="*/ 88 h 88"/>
                  <a:gd name="T14" fmla="*/ 167 w 167"/>
                  <a:gd name="T15" fmla="*/ 88 h 88"/>
                  <a:gd name="T16" fmla="*/ 167 w 167"/>
                  <a:gd name="T17" fmla="*/ 42 h 88"/>
                  <a:gd name="T18" fmla="*/ 115 w 167"/>
                  <a:gd name="T19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7" h="88">
                    <a:moveTo>
                      <a:pt x="115" y="42"/>
                    </a:moveTo>
                    <a:cubicBezTo>
                      <a:pt x="116" y="39"/>
                      <a:pt x="117" y="36"/>
                      <a:pt x="117" y="33"/>
                    </a:cubicBezTo>
                    <a:cubicBezTo>
                      <a:pt x="117" y="15"/>
                      <a:pt x="102" y="0"/>
                      <a:pt x="83" y="0"/>
                    </a:cubicBezTo>
                    <a:cubicBezTo>
                      <a:pt x="65" y="0"/>
                      <a:pt x="50" y="15"/>
                      <a:pt x="50" y="33"/>
                    </a:cubicBezTo>
                    <a:cubicBezTo>
                      <a:pt x="50" y="36"/>
                      <a:pt x="51" y="39"/>
                      <a:pt x="5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42"/>
                      <a:pt x="167" y="42"/>
                      <a:pt x="167" y="42"/>
                    </a:cubicBezTo>
                    <a:lnTo>
                      <a:pt x="115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iṥḷíde"/>
              <p:cNvSpPr/>
              <p:nvPr/>
            </p:nvSpPr>
            <p:spPr bwMode="auto">
              <a:xfrm>
                <a:off x="18167266" y="5973355"/>
                <a:ext cx="229952" cy="23001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3017" name="iṥlïďè"/>
            <p:cNvGrpSpPr/>
            <p:nvPr/>
          </p:nvGrpSpPr>
          <p:grpSpPr>
            <a:xfrm rot="1080935">
              <a:off x="766230" y="2544222"/>
              <a:ext cx="2189732" cy="780544"/>
              <a:chOff x="485774" y="495301"/>
              <a:chExt cx="5238754" cy="1866901"/>
            </a:xfrm>
          </p:grpSpPr>
          <p:sp>
            <p:nvSpPr>
              <p:cNvPr id="22" name="íṣliḓe"/>
              <p:cNvSpPr/>
              <p:nvPr/>
            </p:nvSpPr>
            <p:spPr bwMode="auto">
              <a:xfrm>
                <a:off x="4607080" y="1673761"/>
                <a:ext cx="1118990" cy="688593"/>
              </a:xfrm>
              <a:custGeom>
                <a:avLst/>
                <a:gdLst>
                  <a:gd name="T0" fmla="*/ 6 w 117"/>
                  <a:gd name="T1" fmla="*/ 29 h 71"/>
                  <a:gd name="T2" fmla="*/ 0 w 117"/>
                  <a:gd name="T3" fmla="*/ 58 h 71"/>
                  <a:gd name="T4" fmla="*/ 63 w 117"/>
                  <a:gd name="T5" fmla="*/ 71 h 71"/>
                  <a:gd name="T6" fmla="*/ 115 w 117"/>
                  <a:gd name="T7" fmla="*/ 55 h 71"/>
                  <a:gd name="T8" fmla="*/ 115 w 117"/>
                  <a:gd name="T9" fmla="*/ 55 h 71"/>
                  <a:gd name="T10" fmla="*/ 115 w 117"/>
                  <a:gd name="T11" fmla="*/ 53 h 71"/>
                  <a:gd name="T12" fmla="*/ 68 w 117"/>
                  <a:gd name="T13" fmla="*/ 43 h 71"/>
                  <a:gd name="T14" fmla="*/ 62 w 117"/>
                  <a:gd name="T15" fmla="*/ 46 h 71"/>
                  <a:gd name="T16" fmla="*/ 57 w 117"/>
                  <a:gd name="T17" fmla="*/ 39 h 71"/>
                  <a:gd name="T18" fmla="*/ 64 w 117"/>
                  <a:gd name="T19" fmla="*/ 35 h 71"/>
                  <a:gd name="T20" fmla="*/ 68 w 117"/>
                  <a:gd name="T21" fmla="*/ 40 h 71"/>
                  <a:gd name="T22" fmla="*/ 116 w 117"/>
                  <a:gd name="T23" fmla="*/ 50 h 71"/>
                  <a:gd name="T24" fmla="*/ 117 w 117"/>
                  <a:gd name="T25" fmla="*/ 48 h 71"/>
                  <a:gd name="T26" fmla="*/ 117 w 117"/>
                  <a:gd name="T27" fmla="*/ 48 h 71"/>
                  <a:gd name="T28" fmla="*/ 75 w 117"/>
                  <a:gd name="T29" fmla="*/ 13 h 71"/>
                  <a:gd name="T30" fmla="*/ 12 w 117"/>
                  <a:gd name="T31" fmla="*/ 0 h 71"/>
                  <a:gd name="T32" fmla="*/ 6 w 117"/>
                  <a:gd name="T33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1">
                    <a:moveTo>
                      <a:pt x="6" y="2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76" y="58"/>
                      <a:pt x="95" y="51"/>
                      <a:pt x="115" y="55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7" y="45"/>
                      <a:pt x="64" y="47"/>
                      <a:pt x="62" y="46"/>
                    </a:cubicBezTo>
                    <a:cubicBezTo>
                      <a:pt x="59" y="45"/>
                      <a:pt x="57" y="42"/>
                      <a:pt x="57" y="39"/>
                    </a:cubicBezTo>
                    <a:cubicBezTo>
                      <a:pt x="58" y="36"/>
                      <a:pt x="61" y="34"/>
                      <a:pt x="64" y="35"/>
                    </a:cubicBezTo>
                    <a:cubicBezTo>
                      <a:pt x="67" y="36"/>
                      <a:pt x="68" y="38"/>
                      <a:pt x="68" y="40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97" y="44"/>
                      <a:pt x="82" y="30"/>
                      <a:pt x="75" y="13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6" y="2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3019" name="íşlîḑe"/>
              <p:cNvSpPr/>
              <p:nvPr/>
            </p:nvSpPr>
            <p:spPr>
              <a:xfrm>
                <a:off x="1549400" y="989014"/>
                <a:ext cx="3351216" cy="1335088"/>
              </a:xfrm>
              <a:custGeom>
                <a:avLst/>
                <a:gdLst/>
                <a:ahLst/>
                <a:cxnLst>
                  <a:cxn ang="0">
                    <a:pos x="2111" y="420"/>
                  </a:cxn>
                  <a:cxn ang="0">
                    <a:pos x="2027" y="841"/>
                  </a:cxn>
                  <a:cxn ang="0">
                    <a:pos x="0" y="426"/>
                  </a:cxn>
                  <a:cxn ang="0">
                    <a:pos x="84" y="0"/>
                  </a:cxn>
                  <a:cxn ang="0">
                    <a:pos x="2111" y="420"/>
                  </a:cxn>
                </a:cxnLst>
                <a:rect l="0" t="0" r="0" b="0"/>
                <a:pathLst>
                  <a:path w="2111" h="841">
                    <a:moveTo>
                      <a:pt x="2111" y="420"/>
                    </a:moveTo>
                    <a:lnTo>
                      <a:pt x="2027" y="841"/>
                    </a:lnTo>
                    <a:lnTo>
                      <a:pt x="0" y="426"/>
                    </a:lnTo>
                    <a:lnTo>
                      <a:pt x="84" y="0"/>
                    </a:lnTo>
                    <a:lnTo>
                      <a:pt x="2111" y="4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işlíḋé"/>
              <p:cNvSpPr/>
              <p:nvPr/>
            </p:nvSpPr>
            <p:spPr bwMode="auto">
              <a:xfrm>
                <a:off x="1366405" y="929078"/>
                <a:ext cx="3382281" cy="1372122"/>
              </a:xfrm>
              <a:custGeom>
                <a:avLst/>
                <a:gdLst>
                  <a:gd name="T0" fmla="*/ 2112 w 2112"/>
                  <a:gd name="T1" fmla="*/ 421 h 847"/>
                  <a:gd name="T2" fmla="*/ 2027 w 2112"/>
                  <a:gd name="T3" fmla="*/ 847 h 847"/>
                  <a:gd name="T4" fmla="*/ 0 w 2112"/>
                  <a:gd name="T5" fmla="*/ 427 h 847"/>
                  <a:gd name="T6" fmla="*/ 85 w 2112"/>
                  <a:gd name="T7" fmla="*/ 0 h 847"/>
                  <a:gd name="T8" fmla="*/ 2112 w 2112"/>
                  <a:gd name="T9" fmla="*/ 421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2" h="847">
                    <a:moveTo>
                      <a:pt x="2112" y="421"/>
                    </a:moveTo>
                    <a:lnTo>
                      <a:pt x="2027" y="847"/>
                    </a:lnTo>
                    <a:lnTo>
                      <a:pt x="0" y="427"/>
                    </a:lnTo>
                    <a:lnTo>
                      <a:pt x="85" y="0"/>
                    </a:lnTo>
                    <a:lnTo>
                      <a:pt x="2112" y="42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íṥľíḋe"/>
              <p:cNvSpPr/>
              <p:nvPr/>
            </p:nvSpPr>
            <p:spPr bwMode="auto">
              <a:xfrm>
                <a:off x="455750" y="705754"/>
                <a:ext cx="536709" cy="860742"/>
              </a:xfrm>
              <a:custGeom>
                <a:avLst/>
                <a:gdLst>
                  <a:gd name="T0" fmla="*/ 37 w 56"/>
                  <a:gd name="T1" fmla="*/ 88 h 89"/>
                  <a:gd name="T2" fmla="*/ 39 w 56"/>
                  <a:gd name="T3" fmla="*/ 89 h 89"/>
                  <a:gd name="T4" fmla="*/ 56 w 56"/>
                  <a:gd name="T5" fmla="*/ 5 h 89"/>
                  <a:gd name="T6" fmla="*/ 54 w 56"/>
                  <a:gd name="T7" fmla="*/ 4 h 89"/>
                  <a:gd name="T8" fmla="*/ 5 w 56"/>
                  <a:gd name="T9" fmla="*/ 38 h 89"/>
                  <a:gd name="T10" fmla="*/ 37 w 56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89">
                    <a:moveTo>
                      <a:pt x="37" y="88"/>
                    </a:moveTo>
                    <a:cubicBezTo>
                      <a:pt x="39" y="89"/>
                      <a:pt x="39" y="89"/>
                      <a:pt x="39" y="89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2" y="0"/>
                      <a:pt x="10" y="15"/>
                      <a:pt x="5" y="38"/>
                    </a:cubicBezTo>
                    <a:cubicBezTo>
                      <a:pt x="0" y="61"/>
                      <a:pt x="15" y="83"/>
                      <a:pt x="37" y="8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3022" name="ïŝlïḑé"/>
              <p:cNvSpPr/>
              <p:nvPr/>
            </p:nvSpPr>
            <p:spPr>
              <a:xfrm>
                <a:off x="858837" y="495301"/>
                <a:ext cx="2087566" cy="1373188"/>
              </a:xfrm>
              <a:custGeom>
                <a:avLst/>
                <a:gdLst/>
                <a:ahLst/>
                <a:cxnLst>
                  <a:cxn ang="0">
                    <a:pos x="17" y="30"/>
                  </a:cxn>
                  <a:cxn ang="0">
                    <a:pos x="0" y="114"/>
                  </a:cxn>
                  <a:cxn ang="0">
                    <a:pos x="137" y="142"/>
                  </a:cxn>
                  <a:cxn ang="0">
                    <a:pos x="145" y="136"/>
                  </a:cxn>
                  <a:cxn ang="0">
                    <a:pos x="159" y="65"/>
                  </a:cxn>
                  <a:cxn ang="0">
                    <a:pos x="154" y="58"/>
                  </a:cxn>
                  <a:cxn ang="0">
                    <a:pos x="31" y="32"/>
                  </a:cxn>
                  <a:cxn ang="0">
                    <a:pos x="54" y="18"/>
                  </a:cxn>
                  <a:cxn ang="0">
                    <a:pos x="206" y="49"/>
                  </a:cxn>
                  <a:cxn ang="0">
                    <a:pos x="206" y="49"/>
                  </a:cxn>
                  <a:cxn ang="0">
                    <a:pos x="216" y="44"/>
                  </a:cxn>
                  <a:cxn ang="0">
                    <a:pos x="216" y="44"/>
                  </a:cxn>
                  <a:cxn ang="0">
                    <a:pos x="218" y="36"/>
                  </a:cxn>
                  <a:cxn ang="0">
                    <a:pos x="57" y="3"/>
                  </a:cxn>
                  <a:cxn ang="0">
                    <a:pos x="17" y="30"/>
                  </a:cxn>
                </a:cxnLst>
                <a:rect l="0" t="0" r="0" b="0"/>
                <a:pathLst>
                  <a:path w="218" h="142">
                    <a:moveTo>
                      <a:pt x="17" y="30"/>
                    </a:moveTo>
                    <a:cubicBezTo>
                      <a:pt x="0" y="114"/>
                      <a:pt x="0" y="114"/>
                      <a:pt x="0" y="114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40" y="142"/>
                      <a:pt x="144" y="140"/>
                      <a:pt x="145" y="136"/>
                    </a:cubicBezTo>
                    <a:cubicBezTo>
                      <a:pt x="159" y="65"/>
                      <a:pt x="159" y="65"/>
                      <a:pt x="159" y="65"/>
                    </a:cubicBezTo>
                    <a:cubicBezTo>
                      <a:pt x="160" y="62"/>
                      <a:pt x="158" y="58"/>
                      <a:pt x="154" y="58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22"/>
                      <a:pt x="44" y="15"/>
                      <a:pt x="54" y="18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10" y="49"/>
                      <a:pt x="215" y="47"/>
                      <a:pt x="216" y="44"/>
                    </a:cubicBezTo>
                    <a:cubicBezTo>
                      <a:pt x="216" y="44"/>
                      <a:pt x="216" y="44"/>
                      <a:pt x="216" y="44"/>
                    </a:cubicBezTo>
                    <a:cubicBezTo>
                      <a:pt x="218" y="36"/>
                      <a:pt x="218" y="36"/>
                      <a:pt x="218" y="36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9" y="0"/>
                      <a:pt x="21" y="11"/>
                      <a:pt x="17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íṧļíḑê"/>
              <p:cNvSpPr/>
              <p:nvPr/>
            </p:nvSpPr>
            <p:spPr bwMode="auto">
              <a:xfrm>
                <a:off x="991613" y="802098"/>
                <a:ext cx="344304" cy="850615"/>
              </a:xfrm>
              <a:custGeom>
                <a:avLst/>
                <a:gdLst>
                  <a:gd name="T0" fmla="*/ 114 w 217"/>
                  <a:gd name="T1" fmla="*/ 536 h 536"/>
                  <a:gd name="T2" fmla="*/ 217 w 217"/>
                  <a:gd name="T3" fmla="*/ 24 h 536"/>
                  <a:gd name="T4" fmla="*/ 102 w 217"/>
                  <a:gd name="T5" fmla="*/ 0 h 536"/>
                  <a:gd name="T6" fmla="*/ 0 w 217"/>
                  <a:gd name="T7" fmla="*/ 512 h 536"/>
                  <a:gd name="T8" fmla="*/ 114 w 217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536">
                    <a:moveTo>
                      <a:pt x="114" y="536"/>
                    </a:moveTo>
                    <a:lnTo>
                      <a:pt x="217" y="24"/>
                    </a:lnTo>
                    <a:lnTo>
                      <a:pt x="102" y="0"/>
                    </a:lnTo>
                    <a:lnTo>
                      <a:pt x="0" y="512"/>
                    </a:lnTo>
                    <a:lnTo>
                      <a:pt x="114" y="53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şḻïḑê"/>
          <p:cNvSpPr/>
          <p:nvPr/>
        </p:nvSpPr>
        <p:spPr>
          <a:xfrm>
            <a:off x="2947670" y="1903730"/>
            <a:ext cx="6180455" cy="22428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0947" name="ïṧľîḋè"/>
          <p:cNvSpPr/>
          <p:nvPr/>
        </p:nvSpPr>
        <p:spPr>
          <a:xfrm>
            <a:off x="0" y="2254250"/>
            <a:ext cx="2408555" cy="2889250"/>
          </a:xfrm>
          <a:custGeom>
            <a:avLst/>
            <a:gdLst/>
            <a:ahLst/>
            <a:cxnLst>
              <a:cxn ang="0">
                <a:pos x="2156" y="2586"/>
              </a:cxn>
              <a:cxn ang="0">
                <a:pos x="1843" y="2586"/>
              </a:cxn>
              <a:cxn ang="0">
                <a:pos x="1843" y="329"/>
              </a:cxn>
              <a:cxn ang="0">
                <a:pos x="0" y="329"/>
              </a:cxn>
              <a:cxn ang="0">
                <a:pos x="0" y="0"/>
              </a:cxn>
              <a:cxn ang="0">
                <a:pos x="2156" y="0"/>
              </a:cxn>
              <a:cxn ang="0">
                <a:pos x="2156" y="2586"/>
              </a:cxn>
            </a:cxnLst>
            <a:rect l="0" t="0" r="0" b="0"/>
            <a:pathLst>
              <a:path w="2156" h="2586">
                <a:moveTo>
                  <a:pt x="2156" y="2586"/>
                </a:moveTo>
                <a:lnTo>
                  <a:pt x="1843" y="2586"/>
                </a:lnTo>
                <a:lnTo>
                  <a:pt x="1843" y="329"/>
                </a:lnTo>
                <a:lnTo>
                  <a:pt x="0" y="329"/>
                </a:lnTo>
                <a:lnTo>
                  <a:pt x="0" y="0"/>
                </a:lnTo>
                <a:lnTo>
                  <a:pt x="2156" y="0"/>
                </a:lnTo>
                <a:lnTo>
                  <a:pt x="2156" y="2586"/>
                </a:lnTo>
                <a:close/>
              </a:path>
            </a:pathLst>
          </a:custGeom>
          <a:solidFill>
            <a:srgbClr val="22CCDE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10948" name="îšḷîḋé"/>
          <p:cNvGrpSpPr/>
          <p:nvPr/>
        </p:nvGrpSpPr>
        <p:grpSpPr>
          <a:xfrm>
            <a:off x="1466850" y="1350645"/>
            <a:ext cx="1496060" cy="3146425"/>
            <a:chOff x="1665288" y="496888"/>
            <a:chExt cx="3155950" cy="6635750"/>
          </a:xfrm>
        </p:grpSpPr>
        <p:grpSp>
          <p:nvGrpSpPr>
            <p:cNvPr id="210949" name="ï$ḷiḓè"/>
            <p:cNvGrpSpPr/>
            <p:nvPr/>
          </p:nvGrpSpPr>
          <p:grpSpPr>
            <a:xfrm>
              <a:off x="1711325" y="560388"/>
              <a:ext cx="3078163" cy="6540500"/>
              <a:chOff x="1711325" y="560388"/>
              <a:chExt cx="3078163" cy="6540500"/>
            </a:xfrm>
          </p:grpSpPr>
          <p:sp>
            <p:nvSpPr>
              <p:cNvPr id="210950" name="iṥlíḓè"/>
              <p:cNvSpPr/>
              <p:nvPr/>
            </p:nvSpPr>
            <p:spPr>
              <a:xfrm>
                <a:off x="1711325" y="560388"/>
                <a:ext cx="3078163" cy="6540500"/>
              </a:xfrm>
              <a:custGeom>
                <a:avLst/>
                <a:gdLst/>
                <a:ahLst/>
                <a:cxnLst>
                  <a:cxn ang="0">
                    <a:pos x="1137" y="18168"/>
                  </a:cxn>
                  <a:cxn ang="0">
                    <a:pos x="1137" y="18168"/>
                  </a:cxn>
                  <a:cxn ang="0">
                    <a:pos x="0" y="17031"/>
                  </a:cxn>
                  <a:cxn ang="0">
                    <a:pos x="0" y="1137"/>
                  </a:cxn>
                  <a:cxn ang="0">
                    <a:pos x="1137" y="0"/>
                  </a:cxn>
                  <a:cxn ang="0">
                    <a:pos x="7412" y="0"/>
                  </a:cxn>
                  <a:cxn ang="0">
                    <a:pos x="8549" y="1137"/>
                  </a:cxn>
                  <a:cxn ang="0">
                    <a:pos x="8549" y="17031"/>
                  </a:cxn>
                  <a:cxn ang="0">
                    <a:pos x="7412" y="18168"/>
                  </a:cxn>
                  <a:cxn ang="0">
                    <a:pos x="1137" y="18168"/>
                  </a:cxn>
                </a:cxnLst>
                <a:rect l="0" t="0" r="0" b="0"/>
                <a:pathLst>
                  <a:path w="8550" h="18169">
                    <a:moveTo>
                      <a:pt x="1137" y="18168"/>
                    </a:moveTo>
                    <a:lnTo>
                      <a:pt x="1137" y="18168"/>
                    </a:lnTo>
                    <a:cubicBezTo>
                      <a:pt x="525" y="18168"/>
                      <a:pt x="0" y="17665"/>
                      <a:pt x="0" y="17031"/>
                    </a:cubicBezTo>
                    <a:cubicBezTo>
                      <a:pt x="0" y="1137"/>
                      <a:pt x="0" y="1137"/>
                      <a:pt x="0" y="1137"/>
                    </a:cubicBezTo>
                    <a:cubicBezTo>
                      <a:pt x="0" y="481"/>
                      <a:pt x="481" y="0"/>
                      <a:pt x="1137" y="0"/>
                    </a:cubicBezTo>
                    <a:cubicBezTo>
                      <a:pt x="7412" y="0"/>
                      <a:pt x="7412" y="0"/>
                      <a:pt x="7412" y="0"/>
                    </a:cubicBezTo>
                    <a:cubicBezTo>
                      <a:pt x="8068" y="0"/>
                      <a:pt x="8549" y="481"/>
                      <a:pt x="8549" y="1137"/>
                    </a:cubicBezTo>
                    <a:cubicBezTo>
                      <a:pt x="8549" y="17031"/>
                      <a:pt x="8549" y="17031"/>
                      <a:pt x="8549" y="17031"/>
                    </a:cubicBezTo>
                    <a:cubicBezTo>
                      <a:pt x="8549" y="17665"/>
                      <a:pt x="8046" y="18168"/>
                      <a:pt x="7412" y="18168"/>
                    </a:cubicBezTo>
                    <a:lnTo>
                      <a:pt x="1137" y="18168"/>
                    </a:lnTo>
                  </a:path>
                </a:pathLst>
              </a:custGeom>
              <a:solidFill>
                <a:srgbClr val="F4F4F4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íṣ1îḋè"/>
              <p:cNvSpPr/>
              <p:nvPr/>
            </p:nvSpPr>
            <p:spPr bwMode="auto">
              <a:xfrm>
                <a:off x="2965042" y="6393299"/>
                <a:ext cx="575913" cy="575913"/>
              </a:xfrm>
              <a:custGeom>
                <a:avLst/>
                <a:gdLst>
                  <a:gd name="T0" fmla="*/ 1596 w 1597"/>
                  <a:gd name="T1" fmla="*/ 787 h 1597"/>
                  <a:gd name="T2" fmla="*/ 1596 w 1597"/>
                  <a:gd name="T3" fmla="*/ 787 h 1597"/>
                  <a:gd name="T4" fmla="*/ 809 w 1597"/>
                  <a:gd name="T5" fmla="*/ 1596 h 1597"/>
                  <a:gd name="T6" fmla="*/ 0 w 1597"/>
                  <a:gd name="T7" fmla="*/ 787 h 1597"/>
                  <a:gd name="T8" fmla="*/ 809 w 1597"/>
                  <a:gd name="T9" fmla="*/ 0 h 1597"/>
                  <a:gd name="T10" fmla="*/ 1596 w 1597"/>
                  <a:gd name="T11" fmla="*/ 787 h 1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7" h="1597">
                    <a:moveTo>
                      <a:pt x="1596" y="787"/>
                    </a:moveTo>
                    <a:lnTo>
                      <a:pt x="1596" y="787"/>
                    </a:lnTo>
                    <a:cubicBezTo>
                      <a:pt x="1596" y="1246"/>
                      <a:pt x="1246" y="1596"/>
                      <a:pt x="809" y="1596"/>
                    </a:cubicBezTo>
                    <a:cubicBezTo>
                      <a:pt x="372" y="1596"/>
                      <a:pt x="0" y="1246"/>
                      <a:pt x="0" y="787"/>
                    </a:cubicBezTo>
                    <a:cubicBezTo>
                      <a:pt x="0" y="350"/>
                      <a:pt x="372" y="0"/>
                      <a:pt x="809" y="0"/>
                    </a:cubicBezTo>
                    <a:cubicBezTo>
                      <a:pt x="1246" y="0"/>
                      <a:pt x="1596" y="350"/>
                      <a:pt x="1596" y="787"/>
                    </a:cubicBezTo>
                  </a:path>
                </a:pathLst>
              </a:custGeom>
              <a:solidFill>
                <a:srgbClr val="E2E2E2"/>
              </a:solidFill>
              <a:ln>
                <a:noFill/>
              </a:ln>
              <a:effectLst/>
            </p:spPr>
            <p:txBody>
              <a:bodyPr anchor="ctr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î$ľiḑe"/>
              <p:cNvSpPr/>
              <p:nvPr/>
            </p:nvSpPr>
            <p:spPr bwMode="auto">
              <a:xfrm>
                <a:off x="3145852" y="6567412"/>
                <a:ext cx="220990" cy="227687"/>
              </a:xfrm>
              <a:custGeom>
                <a:avLst/>
                <a:gdLst>
                  <a:gd name="T0" fmla="*/ 481 w 614"/>
                  <a:gd name="T1" fmla="*/ 634 h 635"/>
                  <a:gd name="T2" fmla="*/ 481 w 614"/>
                  <a:gd name="T3" fmla="*/ 634 h 635"/>
                  <a:gd name="T4" fmla="*/ 131 w 614"/>
                  <a:gd name="T5" fmla="*/ 634 h 635"/>
                  <a:gd name="T6" fmla="*/ 0 w 614"/>
                  <a:gd name="T7" fmla="*/ 503 h 635"/>
                  <a:gd name="T8" fmla="*/ 0 w 614"/>
                  <a:gd name="T9" fmla="*/ 131 h 635"/>
                  <a:gd name="T10" fmla="*/ 131 w 614"/>
                  <a:gd name="T11" fmla="*/ 0 h 635"/>
                  <a:gd name="T12" fmla="*/ 481 w 614"/>
                  <a:gd name="T13" fmla="*/ 0 h 635"/>
                  <a:gd name="T14" fmla="*/ 613 w 614"/>
                  <a:gd name="T15" fmla="*/ 131 h 635"/>
                  <a:gd name="T16" fmla="*/ 613 w 614"/>
                  <a:gd name="T17" fmla="*/ 503 h 635"/>
                  <a:gd name="T18" fmla="*/ 481 w 614"/>
                  <a:gd name="T19" fmla="*/ 634 h 635"/>
                  <a:gd name="T20" fmla="*/ 131 w 614"/>
                  <a:gd name="T21" fmla="*/ 44 h 635"/>
                  <a:gd name="T22" fmla="*/ 131 w 614"/>
                  <a:gd name="T23" fmla="*/ 44 h 635"/>
                  <a:gd name="T24" fmla="*/ 44 w 614"/>
                  <a:gd name="T25" fmla="*/ 131 h 635"/>
                  <a:gd name="T26" fmla="*/ 44 w 614"/>
                  <a:gd name="T27" fmla="*/ 503 h 635"/>
                  <a:gd name="T28" fmla="*/ 131 w 614"/>
                  <a:gd name="T29" fmla="*/ 568 h 635"/>
                  <a:gd name="T30" fmla="*/ 481 w 614"/>
                  <a:gd name="T31" fmla="*/ 568 h 635"/>
                  <a:gd name="T32" fmla="*/ 547 w 614"/>
                  <a:gd name="T33" fmla="*/ 503 h 635"/>
                  <a:gd name="T34" fmla="*/ 547 w 614"/>
                  <a:gd name="T35" fmla="*/ 131 h 635"/>
                  <a:gd name="T36" fmla="*/ 481 w 614"/>
                  <a:gd name="T37" fmla="*/ 44 h 635"/>
                  <a:gd name="T38" fmla="*/ 131 w 614"/>
                  <a:gd name="T39" fmla="*/ 44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4" h="635">
                    <a:moveTo>
                      <a:pt x="481" y="634"/>
                    </a:moveTo>
                    <a:lnTo>
                      <a:pt x="481" y="634"/>
                    </a:lnTo>
                    <a:cubicBezTo>
                      <a:pt x="131" y="634"/>
                      <a:pt x="131" y="634"/>
                      <a:pt x="131" y="634"/>
                    </a:cubicBezTo>
                    <a:cubicBezTo>
                      <a:pt x="44" y="634"/>
                      <a:pt x="0" y="568"/>
                      <a:pt x="0" y="503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44"/>
                      <a:pt x="44" y="0"/>
                      <a:pt x="131" y="0"/>
                    </a:cubicBezTo>
                    <a:cubicBezTo>
                      <a:pt x="481" y="0"/>
                      <a:pt x="481" y="0"/>
                      <a:pt x="481" y="0"/>
                    </a:cubicBezTo>
                    <a:cubicBezTo>
                      <a:pt x="547" y="0"/>
                      <a:pt x="613" y="44"/>
                      <a:pt x="613" y="131"/>
                    </a:cubicBezTo>
                    <a:cubicBezTo>
                      <a:pt x="613" y="503"/>
                      <a:pt x="613" y="503"/>
                      <a:pt x="613" y="503"/>
                    </a:cubicBezTo>
                    <a:cubicBezTo>
                      <a:pt x="613" y="568"/>
                      <a:pt x="547" y="634"/>
                      <a:pt x="481" y="634"/>
                    </a:cubicBezTo>
                    <a:close/>
                    <a:moveTo>
                      <a:pt x="131" y="44"/>
                    </a:moveTo>
                    <a:lnTo>
                      <a:pt x="131" y="44"/>
                    </a:lnTo>
                    <a:cubicBezTo>
                      <a:pt x="88" y="44"/>
                      <a:pt x="44" y="88"/>
                      <a:pt x="44" y="131"/>
                    </a:cubicBezTo>
                    <a:cubicBezTo>
                      <a:pt x="44" y="503"/>
                      <a:pt x="44" y="503"/>
                      <a:pt x="44" y="503"/>
                    </a:cubicBezTo>
                    <a:cubicBezTo>
                      <a:pt x="44" y="547"/>
                      <a:pt x="88" y="568"/>
                      <a:pt x="131" y="568"/>
                    </a:cubicBezTo>
                    <a:cubicBezTo>
                      <a:pt x="481" y="568"/>
                      <a:pt x="481" y="568"/>
                      <a:pt x="481" y="568"/>
                    </a:cubicBezTo>
                    <a:cubicBezTo>
                      <a:pt x="525" y="568"/>
                      <a:pt x="547" y="547"/>
                      <a:pt x="547" y="503"/>
                    </a:cubicBezTo>
                    <a:cubicBezTo>
                      <a:pt x="547" y="131"/>
                      <a:pt x="547" y="131"/>
                      <a:pt x="547" y="131"/>
                    </a:cubicBezTo>
                    <a:cubicBezTo>
                      <a:pt x="547" y="88"/>
                      <a:pt x="525" y="44"/>
                      <a:pt x="481" y="44"/>
                    </a:cubicBezTo>
                    <a:cubicBezTo>
                      <a:pt x="131" y="44"/>
                      <a:pt x="131" y="44"/>
                      <a:pt x="131" y="44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ffectLst/>
            </p:spPr>
            <p:txBody>
              <a:bodyPr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î$ľiḋê"/>
              <p:cNvSpPr/>
              <p:nvPr/>
            </p:nvSpPr>
            <p:spPr bwMode="auto">
              <a:xfrm>
                <a:off x="3011919" y="1126375"/>
                <a:ext cx="488857" cy="50224"/>
              </a:xfrm>
              <a:custGeom>
                <a:avLst/>
                <a:gdLst>
                  <a:gd name="T0" fmla="*/ 1268 w 1356"/>
                  <a:gd name="T1" fmla="*/ 131 h 132"/>
                  <a:gd name="T2" fmla="*/ 1268 w 1356"/>
                  <a:gd name="T3" fmla="*/ 131 h 132"/>
                  <a:gd name="T4" fmla="*/ 65 w 1356"/>
                  <a:gd name="T5" fmla="*/ 131 h 132"/>
                  <a:gd name="T6" fmla="*/ 0 w 1356"/>
                  <a:gd name="T7" fmla="*/ 66 h 132"/>
                  <a:gd name="T8" fmla="*/ 65 w 1356"/>
                  <a:gd name="T9" fmla="*/ 0 h 132"/>
                  <a:gd name="T10" fmla="*/ 1268 w 1356"/>
                  <a:gd name="T11" fmla="*/ 0 h 132"/>
                  <a:gd name="T12" fmla="*/ 1355 w 1356"/>
                  <a:gd name="T13" fmla="*/ 66 h 132"/>
                  <a:gd name="T14" fmla="*/ 1268 w 1356"/>
                  <a:gd name="T15" fmla="*/ 13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6" h="132">
                    <a:moveTo>
                      <a:pt x="1268" y="131"/>
                    </a:moveTo>
                    <a:lnTo>
                      <a:pt x="1268" y="131"/>
                    </a:lnTo>
                    <a:cubicBezTo>
                      <a:pt x="65" y="131"/>
                      <a:pt x="65" y="131"/>
                      <a:pt x="65" y="131"/>
                    </a:cubicBezTo>
                    <a:cubicBezTo>
                      <a:pt x="22" y="131"/>
                      <a:pt x="0" y="109"/>
                      <a:pt x="0" y="66"/>
                    </a:cubicBezTo>
                    <a:cubicBezTo>
                      <a:pt x="0" y="22"/>
                      <a:pt x="22" y="0"/>
                      <a:pt x="65" y="0"/>
                    </a:cubicBezTo>
                    <a:cubicBezTo>
                      <a:pt x="1268" y="0"/>
                      <a:pt x="1268" y="0"/>
                      <a:pt x="1268" y="0"/>
                    </a:cubicBezTo>
                    <a:cubicBezTo>
                      <a:pt x="1311" y="0"/>
                      <a:pt x="1355" y="22"/>
                      <a:pt x="1355" y="66"/>
                    </a:cubicBezTo>
                    <a:cubicBezTo>
                      <a:pt x="1355" y="109"/>
                      <a:pt x="1311" y="131"/>
                      <a:pt x="1268" y="131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</p:spPr>
            <p:txBody>
              <a:bodyPr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ïşḻíďê"/>
              <p:cNvSpPr/>
              <p:nvPr/>
            </p:nvSpPr>
            <p:spPr bwMode="auto">
              <a:xfrm>
                <a:off x="3206122" y="858509"/>
                <a:ext cx="90406" cy="87057"/>
              </a:xfrm>
              <a:custGeom>
                <a:avLst/>
                <a:gdLst>
                  <a:gd name="T0" fmla="*/ 131 w 242"/>
                  <a:gd name="T1" fmla="*/ 0 h 242"/>
                  <a:gd name="T2" fmla="*/ 131 w 242"/>
                  <a:gd name="T3" fmla="*/ 0 h 242"/>
                  <a:gd name="T4" fmla="*/ 0 w 242"/>
                  <a:gd name="T5" fmla="*/ 110 h 242"/>
                  <a:gd name="T6" fmla="*/ 0 w 242"/>
                  <a:gd name="T7" fmla="*/ 132 h 242"/>
                  <a:gd name="T8" fmla="*/ 131 w 242"/>
                  <a:gd name="T9" fmla="*/ 241 h 242"/>
                  <a:gd name="T10" fmla="*/ 241 w 242"/>
                  <a:gd name="T11" fmla="*/ 132 h 242"/>
                  <a:gd name="T12" fmla="*/ 241 w 242"/>
                  <a:gd name="T13" fmla="*/ 110 h 242"/>
                  <a:gd name="T14" fmla="*/ 131 w 242"/>
                  <a:gd name="T15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2" h="242">
                    <a:moveTo>
                      <a:pt x="131" y="0"/>
                    </a:moveTo>
                    <a:lnTo>
                      <a:pt x="131" y="0"/>
                    </a:lnTo>
                    <a:cubicBezTo>
                      <a:pt x="65" y="0"/>
                      <a:pt x="0" y="44"/>
                      <a:pt x="0" y="110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98"/>
                      <a:pt x="65" y="241"/>
                      <a:pt x="131" y="241"/>
                    </a:cubicBezTo>
                    <a:cubicBezTo>
                      <a:pt x="197" y="241"/>
                      <a:pt x="241" y="198"/>
                      <a:pt x="241" y="132"/>
                    </a:cubicBezTo>
                    <a:cubicBezTo>
                      <a:pt x="241" y="110"/>
                      <a:pt x="241" y="110"/>
                      <a:pt x="241" y="110"/>
                    </a:cubicBezTo>
                    <a:cubicBezTo>
                      <a:pt x="241" y="44"/>
                      <a:pt x="197" y="0"/>
                      <a:pt x="131" y="0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</p:spPr>
            <p:txBody>
              <a:bodyPr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ïsḷiḓé"/>
              <p:cNvSpPr/>
              <p:nvPr/>
            </p:nvSpPr>
            <p:spPr bwMode="auto">
              <a:xfrm>
                <a:off x="1900272" y="1451162"/>
                <a:ext cx="2685363" cy="4761327"/>
              </a:xfrm>
              <a:custGeom>
                <a:avLst/>
                <a:gdLst>
                  <a:gd name="T0" fmla="*/ 7456 w 7457"/>
                  <a:gd name="T1" fmla="*/ 13139 h 13140"/>
                  <a:gd name="T2" fmla="*/ 0 w 7457"/>
                  <a:gd name="T3" fmla="*/ 13139 h 13140"/>
                  <a:gd name="T4" fmla="*/ 0 w 7457"/>
                  <a:gd name="T5" fmla="*/ 0 h 13140"/>
                  <a:gd name="T6" fmla="*/ 7456 w 7457"/>
                  <a:gd name="T7" fmla="*/ 0 h 13140"/>
                  <a:gd name="T8" fmla="*/ 7456 w 7457"/>
                  <a:gd name="T9" fmla="*/ 13139 h 13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57" h="13140">
                    <a:moveTo>
                      <a:pt x="7456" y="13139"/>
                    </a:moveTo>
                    <a:lnTo>
                      <a:pt x="0" y="13139"/>
                    </a:lnTo>
                    <a:lnTo>
                      <a:pt x="0" y="0"/>
                    </a:lnTo>
                    <a:lnTo>
                      <a:pt x="7456" y="0"/>
                    </a:lnTo>
                    <a:lnTo>
                      <a:pt x="7456" y="13139"/>
                    </a:lnTo>
                  </a:path>
                </a:pathLst>
              </a:custGeom>
              <a:blipFill rotWithShape="1">
                <a:blip r:embed="rId3"/>
                <a:stretch>
                  <a:fillRect/>
                </a:stretch>
              </a:blipFill>
              <a:ln w="190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marL="0" marR="0" lvl="0" indent="0" algn="ctr" defTabSz="91376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10956" name="íṡļîḓè"/>
            <p:cNvSpPr/>
            <p:nvPr/>
          </p:nvSpPr>
          <p:spPr>
            <a:xfrm>
              <a:off x="1665288" y="496888"/>
              <a:ext cx="3155950" cy="6635750"/>
            </a:xfrm>
            <a:custGeom>
              <a:avLst/>
              <a:gdLst/>
              <a:ahLst/>
              <a:cxnLst>
                <a:cxn ang="0">
                  <a:pos x="8417" y="437"/>
                </a:cxn>
                <a:cxn ang="0">
                  <a:pos x="8417" y="437"/>
                </a:cxn>
                <a:cxn ang="0">
                  <a:pos x="7543" y="87"/>
                </a:cxn>
                <a:cxn ang="0">
                  <a:pos x="7280" y="87"/>
                </a:cxn>
                <a:cxn ang="0">
                  <a:pos x="7280" y="43"/>
                </a:cxn>
                <a:cxn ang="0">
                  <a:pos x="7259" y="0"/>
                </a:cxn>
                <a:cxn ang="0">
                  <a:pos x="5903" y="0"/>
                </a:cxn>
                <a:cxn ang="0">
                  <a:pos x="5859" y="43"/>
                </a:cxn>
                <a:cxn ang="0">
                  <a:pos x="5859" y="87"/>
                </a:cxn>
                <a:cxn ang="0">
                  <a:pos x="1268" y="87"/>
                </a:cxn>
                <a:cxn ang="0">
                  <a:pos x="43" y="1312"/>
                </a:cxn>
                <a:cxn ang="0">
                  <a:pos x="43" y="2602"/>
                </a:cxn>
                <a:cxn ang="0">
                  <a:pos x="0" y="2624"/>
                </a:cxn>
                <a:cxn ang="0">
                  <a:pos x="0" y="3389"/>
                </a:cxn>
                <a:cxn ang="0">
                  <a:pos x="43" y="3432"/>
                </a:cxn>
                <a:cxn ang="0">
                  <a:pos x="43" y="3761"/>
                </a:cxn>
                <a:cxn ang="0">
                  <a:pos x="0" y="3804"/>
                </a:cxn>
                <a:cxn ang="0">
                  <a:pos x="0" y="4941"/>
                </a:cxn>
                <a:cxn ang="0">
                  <a:pos x="43" y="4963"/>
                </a:cxn>
                <a:cxn ang="0">
                  <a:pos x="43" y="5269"/>
                </a:cxn>
                <a:cxn ang="0">
                  <a:pos x="0" y="5313"/>
                </a:cxn>
                <a:cxn ang="0">
                  <a:pos x="0" y="6472"/>
                </a:cxn>
                <a:cxn ang="0">
                  <a:pos x="43" y="6493"/>
                </a:cxn>
                <a:cxn ang="0">
                  <a:pos x="43" y="17206"/>
                </a:cxn>
                <a:cxn ang="0">
                  <a:pos x="1268" y="18430"/>
                </a:cxn>
                <a:cxn ang="0">
                  <a:pos x="7543" y="18430"/>
                </a:cxn>
                <a:cxn ang="0">
                  <a:pos x="8767" y="17206"/>
                </a:cxn>
                <a:cxn ang="0">
                  <a:pos x="8767" y="1312"/>
                </a:cxn>
                <a:cxn ang="0">
                  <a:pos x="8417" y="437"/>
                </a:cxn>
                <a:cxn ang="0">
                  <a:pos x="8592" y="17206"/>
                </a:cxn>
                <a:cxn ang="0">
                  <a:pos x="8592" y="17206"/>
                </a:cxn>
                <a:cxn ang="0">
                  <a:pos x="7543" y="18255"/>
                </a:cxn>
                <a:cxn ang="0">
                  <a:pos x="1268" y="18255"/>
                </a:cxn>
                <a:cxn ang="0">
                  <a:pos x="218" y="17206"/>
                </a:cxn>
                <a:cxn ang="0">
                  <a:pos x="218" y="1312"/>
                </a:cxn>
                <a:cxn ang="0">
                  <a:pos x="1268" y="262"/>
                </a:cxn>
                <a:cxn ang="0">
                  <a:pos x="7543" y="262"/>
                </a:cxn>
                <a:cxn ang="0">
                  <a:pos x="8592" y="1312"/>
                </a:cxn>
                <a:cxn ang="0">
                  <a:pos x="8592" y="17206"/>
                </a:cxn>
              </a:cxnLst>
              <a:rect l="0" t="0" r="0" b="0"/>
              <a:pathLst>
                <a:path w="8768" h="18431">
                  <a:moveTo>
                    <a:pt x="8417" y="437"/>
                  </a:moveTo>
                  <a:lnTo>
                    <a:pt x="8417" y="437"/>
                  </a:lnTo>
                  <a:cubicBezTo>
                    <a:pt x="8199" y="218"/>
                    <a:pt x="7893" y="87"/>
                    <a:pt x="7543" y="87"/>
                  </a:cubicBezTo>
                  <a:cubicBezTo>
                    <a:pt x="7280" y="87"/>
                    <a:pt x="7280" y="87"/>
                    <a:pt x="7280" y="87"/>
                  </a:cubicBezTo>
                  <a:cubicBezTo>
                    <a:pt x="7280" y="43"/>
                    <a:pt x="7280" y="43"/>
                    <a:pt x="7280" y="43"/>
                  </a:cubicBezTo>
                  <a:cubicBezTo>
                    <a:pt x="7280" y="22"/>
                    <a:pt x="7280" y="0"/>
                    <a:pt x="7259" y="0"/>
                  </a:cubicBezTo>
                  <a:cubicBezTo>
                    <a:pt x="5903" y="0"/>
                    <a:pt x="5903" y="0"/>
                    <a:pt x="5903" y="0"/>
                  </a:cubicBezTo>
                  <a:cubicBezTo>
                    <a:pt x="5881" y="0"/>
                    <a:pt x="5859" y="22"/>
                    <a:pt x="5859" y="43"/>
                  </a:cubicBezTo>
                  <a:cubicBezTo>
                    <a:pt x="5859" y="87"/>
                    <a:pt x="5859" y="87"/>
                    <a:pt x="5859" y="87"/>
                  </a:cubicBezTo>
                  <a:cubicBezTo>
                    <a:pt x="1268" y="87"/>
                    <a:pt x="1268" y="87"/>
                    <a:pt x="1268" y="87"/>
                  </a:cubicBezTo>
                  <a:cubicBezTo>
                    <a:pt x="568" y="87"/>
                    <a:pt x="43" y="590"/>
                    <a:pt x="43" y="1312"/>
                  </a:cubicBezTo>
                  <a:cubicBezTo>
                    <a:pt x="43" y="2602"/>
                    <a:pt x="43" y="2602"/>
                    <a:pt x="43" y="2602"/>
                  </a:cubicBezTo>
                  <a:cubicBezTo>
                    <a:pt x="22" y="2602"/>
                    <a:pt x="0" y="2602"/>
                    <a:pt x="0" y="2624"/>
                  </a:cubicBezTo>
                  <a:cubicBezTo>
                    <a:pt x="0" y="3389"/>
                    <a:pt x="0" y="3389"/>
                    <a:pt x="0" y="3389"/>
                  </a:cubicBezTo>
                  <a:cubicBezTo>
                    <a:pt x="0" y="3411"/>
                    <a:pt x="22" y="3432"/>
                    <a:pt x="43" y="3432"/>
                  </a:cubicBezTo>
                  <a:cubicBezTo>
                    <a:pt x="43" y="3761"/>
                    <a:pt x="43" y="3761"/>
                    <a:pt x="43" y="3761"/>
                  </a:cubicBezTo>
                  <a:cubicBezTo>
                    <a:pt x="22" y="3761"/>
                    <a:pt x="0" y="3782"/>
                    <a:pt x="0" y="3804"/>
                  </a:cubicBezTo>
                  <a:cubicBezTo>
                    <a:pt x="0" y="4941"/>
                    <a:pt x="0" y="4941"/>
                    <a:pt x="0" y="4941"/>
                  </a:cubicBezTo>
                  <a:cubicBezTo>
                    <a:pt x="0" y="4963"/>
                    <a:pt x="22" y="4963"/>
                    <a:pt x="43" y="4963"/>
                  </a:cubicBezTo>
                  <a:cubicBezTo>
                    <a:pt x="43" y="5269"/>
                    <a:pt x="43" y="5269"/>
                    <a:pt x="43" y="5269"/>
                  </a:cubicBezTo>
                  <a:cubicBezTo>
                    <a:pt x="22" y="5269"/>
                    <a:pt x="0" y="5291"/>
                    <a:pt x="0" y="5313"/>
                  </a:cubicBezTo>
                  <a:cubicBezTo>
                    <a:pt x="0" y="6472"/>
                    <a:pt x="0" y="6472"/>
                    <a:pt x="0" y="6472"/>
                  </a:cubicBezTo>
                  <a:cubicBezTo>
                    <a:pt x="0" y="6493"/>
                    <a:pt x="22" y="6493"/>
                    <a:pt x="43" y="6493"/>
                  </a:cubicBezTo>
                  <a:cubicBezTo>
                    <a:pt x="43" y="17206"/>
                    <a:pt x="43" y="17206"/>
                    <a:pt x="43" y="17206"/>
                  </a:cubicBezTo>
                  <a:cubicBezTo>
                    <a:pt x="43" y="17883"/>
                    <a:pt x="590" y="18430"/>
                    <a:pt x="1268" y="18430"/>
                  </a:cubicBezTo>
                  <a:cubicBezTo>
                    <a:pt x="7543" y="18430"/>
                    <a:pt x="7543" y="18430"/>
                    <a:pt x="7543" y="18430"/>
                  </a:cubicBezTo>
                  <a:cubicBezTo>
                    <a:pt x="8221" y="18430"/>
                    <a:pt x="8767" y="17883"/>
                    <a:pt x="8767" y="17206"/>
                  </a:cubicBezTo>
                  <a:cubicBezTo>
                    <a:pt x="8767" y="1312"/>
                    <a:pt x="8767" y="1312"/>
                    <a:pt x="8767" y="1312"/>
                  </a:cubicBezTo>
                  <a:cubicBezTo>
                    <a:pt x="8767" y="984"/>
                    <a:pt x="8658" y="678"/>
                    <a:pt x="8417" y="437"/>
                  </a:cubicBezTo>
                  <a:close/>
                  <a:moveTo>
                    <a:pt x="8592" y="17206"/>
                  </a:moveTo>
                  <a:lnTo>
                    <a:pt x="8592" y="17206"/>
                  </a:lnTo>
                  <a:cubicBezTo>
                    <a:pt x="8592" y="17795"/>
                    <a:pt x="8133" y="18255"/>
                    <a:pt x="7543" y="18255"/>
                  </a:cubicBezTo>
                  <a:cubicBezTo>
                    <a:pt x="1268" y="18255"/>
                    <a:pt x="1268" y="18255"/>
                    <a:pt x="1268" y="18255"/>
                  </a:cubicBezTo>
                  <a:cubicBezTo>
                    <a:pt x="700" y="18255"/>
                    <a:pt x="218" y="17795"/>
                    <a:pt x="218" y="17206"/>
                  </a:cubicBezTo>
                  <a:cubicBezTo>
                    <a:pt x="218" y="1312"/>
                    <a:pt x="218" y="1312"/>
                    <a:pt x="218" y="1312"/>
                  </a:cubicBezTo>
                  <a:cubicBezTo>
                    <a:pt x="218" y="700"/>
                    <a:pt x="656" y="262"/>
                    <a:pt x="1268" y="262"/>
                  </a:cubicBezTo>
                  <a:cubicBezTo>
                    <a:pt x="7543" y="262"/>
                    <a:pt x="7543" y="262"/>
                    <a:pt x="7543" y="262"/>
                  </a:cubicBezTo>
                  <a:cubicBezTo>
                    <a:pt x="8155" y="262"/>
                    <a:pt x="8592" y="721"/>
                    <a:pt x="8592" y="1312"/>
                  </a:cubicBezTo>
                  <a:lnTo>
                    <a:pt x="8592" y="17206"/>
                  </a:lnTo>
                  <a:close/>
                </a:path>
              </a:pathLst>
            </a:custGeom>
            <a:solidFill>
              <a:srgbClr val="E2E2E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7380" y="2117725"/>
            <a:ext cx="522097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科学家将四只猴子关在一个笼子里，并在笼子上面的小洞放下一串香蕉，一只猴子立刻冲上去，可是当它还没有拿到香蕉时，就被预设机关所喷出的热水烫伤，其他三只猴子也要被烫一次。结果可想而知，每只猴子去取香蕉，四只猴子都要被烫一次。后来，实验者换了一只新猴子进入房内，当新猴子想去拿香蕉时，立刻被其他三只老猴子暴打一顿。当所有猴子都已换过之后，尽管没有猴子被烫过，但每当有猴子去取香蕉的时候，其他三只猴子就会把它暴打一顿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167380" y="147701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树立制度至上的理念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120" y="253301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班组制度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70805" y="1863090"/>
            <a:ext cx="3983355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严格执行，严肃查处，是执行制度的重要手段</a:t>
            </a:r>
          </a:p>
        </p:txBody>
      </p:sp>
      <p:sp>
        <p:nvSpPr>
          <p:cNvPr id="5" name="文本框 4"/>
          <p:cNvSpPr txBox="1"/>
          <p:nvPr/>
        </p:nvSpPr>
        <p:spPr>
          <a:xfrm rot="10800000" flipV="1">
            <a:off x="5170805" y="2596515"/>
            <a:ext cx="3842385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有功及时表扬，有过严肃对待，功过奖罚分明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70805" y="3357880"/>
            <a:ext cx="372237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班组要有良好监督机制，形成互相监督气氛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70805" y="4129405"/>
            <a:ext cx="3843020" cy="349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班组长应率先垂范，自觉公平执行班组制度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70805" y="1517650"/>
            <a:ext cx="995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惩处要严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70805" y="2337435"/>
            <a:ext cx="995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奖罚要严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170805" y="3100070"/>
            <a:ext cx="995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监督要严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170805" y="3852545"/>
            <a:ext cx="995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 defTabSz="914400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自律要严</a:t>
            </a:r>
          </a:p>
        </p:txBody>
      </p:sp>
      <p:sp>
        <p:nvSpPr>
          <p:cNvPr id="211970" name="iṧḻïḍè"/>
          <p:cNvSpPr/>
          <p:nvPr/>
        </p:nvSpPr>
        <p:spPr>
          <a:xfrm>
            <a:off x="99695" y="3429000"/>
            <a:ext cx="3246438" cy="11668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221" y="8497"/>
              </a:cxn>
              <a:cxn ang="0">
                <a:pos x="9470" y="15497"/>
              </a:cxn>
              <a:cxn ang="0">
                <a:pos x="21600" y="21600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16221" y="8497"/>
                </a:lnTo>
                <a:lnTo>
                  <a:pt x="9470" y="15497"/>
                </a:ln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rgbClr val="1EB7C9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11971" name="íś1iḓé"/>
          <p:cNvGrpSpPr/>
          <p:nvPr/>
        </p:nvGrpSpPr>
        <p:grpSpPr>
          <a:xfrm>
            <a:off x="2419033" y="1204913"/>
            <a:ext cx="1839912" cy="3405187"/>
            <a:chOff x="3764554" y="1607274"/>
            <a:chExt cx="2453757" cy="4539526"/>
          </a:xfrm>
        </p:grpSpPr>
        <p:sp>
          <p:nvSpPr>
            <p:cNvPr id="23" name="îšlîḑe"/>
            <p:cNvSpPr/>
            <p:nvPr/>
          </p:nvSpPr>
          <p:spPr>
            <a:xfrm>
              <a:off x="4823121" y="5700255"/>
              <a:ext cx="362029" cy="44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2" y="0"/>
                  </a:moveTo>
                  <a:cubicBezTo>
                    <a:pt x="5571" y="0"/>
                    <a:pt x="1248" y="1556"/>
                    <a:pt x="0" y="3629"/>
                  </a:cubicBezTo>
                  <a:lnTo>
                    <a:pt x="3588" y="15741"/>
                  </a:lnTo>
                  <a:cubicBezTo>
                    <a:pt x="4711" y="18888"/>
                    <a:pt x="6820" y="21600"/>
                    <a:pt x="10800" y="21600"/>
                  </a:cubicBezTo>
                  <a:cubicBezTo>
                    <a:pt x="14775" y="21600"/>
                    <a:pt x="16836" y="18941"/>
                    <a:pt x="18004" y="15741"/>
                  </a:cubicBezTo>
                  <a:lnTo>
                    <a:pt x="21600" y="3629"/>
                  </a:lnTo>
                  <a:cubicBezTo>
                    <a:pt x="20337" y="1556"/>
                    <a:pt x="16024" y="0"/>
                    <a:pt x="1079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</a:defRPr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4" name="ïŝľïďè"/>
            <p:cNvGrpSpPr/>
            <p:nvPr/>
          </p:nvGrpSpPr>
          <p:grpSpPr>
            <a:xfrm>
              <a:off x="3783487" y="1951147"/>
              <a:ext cx="1144369" cy="3849670"/>
              <a:chOff x="5212635" y="1951147"/>
              <a:chExt cx="1144369" cy="3849670"/>
            </a:xfrm>
            <a:solidFill>
              <a:schemeClr val="bg1">
                <a:lumMod val="95000"/>
              </a:schemeClr>
            </a:solidFill>
          </p:grpSpPr>
          <p:sp>
            <p:nvSpPr>
              <p:cNvPr id="32" name="íṧ1íďé"/>
              <p:cNvSpPr/>
              <p:nvPr/>
            </p:nvSpPr>
            <p:spPr>
              <a:xfrm>
                <a:off x="5212635" y="1951147"/>
                <a:ext cx="846305" cy="3362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2793" y="21600"/>
                    </a:lnTo>
                    <a:lnTo>
                      <a:pt x="21600" y="19383"/>
                    </a:lnTo>
                    <a:lnTo>
                      <a:pt x="14869" y="2142"/>
                    </a:lnTo>
                    <a:cubicBezTo>
                      <a:pt x="14869" y="214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sz="8000">
                    <a:solidFill>
                      <a:srgbClr val="1E1E1E"/>
                    </a:solidFill>
                  </a:defRPr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îšḷîḑé"/>
              <p:cNvSpPr/>
              <p:nvPr/>
            </p:nvSpPr>
            <p:spPr>
              <a:xfrm>
                <a:off x="5710849" y="4964129"/>
                <a:ext cx="646155" cy="836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890"/>
                    </a:moveTo>
                    <a:lnTo>
                      <a:pt x="18250" y="21600"/>
                    </a:lnTo>
                    <a:cubicBezTo>
                      <a:pt x="18374" y="21175"/>
                      <a:pt x="21039" y="20063"/>
                      <a:pt x="21600" y="19719"/>
                    </a:cubicBezTo>
                    <a:lnTo>
                      <a:pt x="11480" y="0"/>
                    </a:lnTo>
                    <a:cubicBezTo>
                      <a:pt x="11480" y="0"/>
                      <a:pt x="0" y="8890"/>
                      <a:pt x="0" y="889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sz="8000">
                    <a:solidFill>
                      <a:srgbClr val="1E1E1E"/>
                    </a:solidFill>
                  </a:defRPr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5" name="íṡḻîḑé"/>
            <p:cNvGrpSpPr/>
            <p:nvPr/>
          </p:nvGrpSpPr>
          <p:grpSpPr>
            <a:xfrm>
              <a:off x="5074546" y="1951147"/>
              <a:ext cx="1139129" cy="3846502"/>
              <a:chOff x="6513219" y="1951147"/>
              <a:chExt cx="1139129" cy="3846502"/>
            </a:xfrm>
            <a:solidFill>
              <a:schemeClr val="bg1">
                <a:lumMod val="75000"/>
              </a:schemeClr>
            </a:solidFill>
          </p:grpSpPr>
          <p:sp>
            <p:nvSpPr>
              <p:cNvPr id="30" name="îṩḷïḋe"/>
              <p:cNvSpPr/>
              <p:nvPr/>
            </p:nvSpPr>
            <p:spPr>
              <a:xfrm>
                <a:off x="6807968" y="1951147"/>
                <a:ext cx="844380" cy="3355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732" y="2142"/>
                    </a:moveTo>
                    <a:lnTo>
                      <a:pt x="0" y="19383"/>
                    </a:lnTo>
                    <a:lnTo>
                      <a:pt x="8808" y="21600"/>
                    </a:lnTo>
                    <a:lnTo>
                      <a:pt x="21600" y="0"/>
                    </a:lnTo>
                    <a:cubicBezTo>
                      <a:pt x="21600" y="0"/>
                      <a:pt x="6732" y="2142"/>
                      <a:pt x="6732" y="214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sz="8000">
                    <a:solidFill>
                      <a:srgbClr val="53585F"/>
                    </a:solidFill>
                  </a:defRPr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íṡ1iḋè"/>
              <p:cNvSpPr/>
              <p:nvPr/>
            </p:nvSpPr>
            <p:spPr>
              <a:xfrm>
                <a:off x="6513219" y="4964128"/>
                <a:ext cx="646170" cy="833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26" y="0"/>
                    </a:moveTo>
                    <a:lnTo>
                      <a:pt x="0" y="19794"/>
                    </a:lnTo>
                    <a:cubicBezTo>
                      <a:pt x="568" y="20140"/>
                      <a:pt x="3263" y="21169"/>
                      <a:pt x="3383" y="21600"/>
                    </a:cubicBezTo>
                    <a:lnTo>
                      <a:pt x="21600" y="8924"/>
                    </a:lnTo>
                    <a:lnTo>
                      <a:pt x="21600" y="8873"/>
                    </a:lnTo>
                    <a:cubicBezTo>
                      <a:pt x="21600" y="8873"/>
                      <a:pt x="10126" y="0"/>
                      <a:pt x="10126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sz="8000">
                    <a:solidFill>
                      <a:srgbClr val="53585F"/>
                    </a:solidFill>
                  </a:defRPr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1975" name="î$ḻîďè"/>
            <p:cNvSpPr/>
            <p:nvPr/>
          </p:nvSpPr>
          <p:spPr>
            <a:xfrm>
              <a:off x="3764554" y="1607274"/>
              <a:ext cx="2453757" cy="665550"/>
            </a:xfrm>
            <a:custGeom>
              <a:avLst/>
              <a:gdLst/>
              <a:ahLst/>
              <a:cxnLst>
                <a:cxn ang="0">
                  <a:pos x="5117" y="21600"/>
                </a:cxn>
                <a:cxn ang="0">
                  <a:pos x="0" y="10800"/>
                </a:cxn>
                <a:cxn ang="0">
                  <a:pos x="5117" y="0"/>
                </a:cxn>
                <a:cxn ang="0">
                  <a:pos x="16484" y="0"/>
                </a:cxn>
                <a:cxn ang="0">
                  <a:pos x="21600" y="10800"/>
                </a:cxn>
                <a:cxn ang="0">
                  <a:pos x="16484" y="21600"/>
                </a:cxn>
                <a:cxn ang="0">
                  <a:pos x="5117" y="21600"/>
                </a:cxn>
              </a:cxnLst>
              <a:rect l="0" t="0" r="0" b="0"/>
              <a:pathLst>
                <a:path w="21600" h="21600">
                  <a:moveTo>
                    <a:pt x="5117" y="21600"/>
                  </a:moveTo>
                  <a:lnTo>
                    <a:pt x="0" y="10800"/>
                  </a:lnTo>
                  <a:lnTo>
                    <a:pt x="5117" y="0"/>
                  </a:lnTo>
                  <a:lnTo>
                    <a:pt x="16484" y="0"/>
                  </a:lnTo>
                  <a:lnTo>
                    <a:pt x="21600" y="10800"/>
                  </a:lnTo>
                  <a:lnTo>
                    <a:pt x="16484" y="21600"/>
                  </a:lnTo>
                  <a:cubicBezTo>
                    <a:pt x="16484" y="21600"/>
                    <a:pt x="5117" y="21600"/>
                    <a:pt x="5117" y="21600"/>
                  </a:cubicBezTo>
                  <a:close/>
                </a:path>
              </a:pathLst>
            </a:custGeom>
            <a:solidFill>
              <a:srgbClr val="22CCDE"/>
            </a:soli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6" name="ïṧlïḍe"/>
            <p:cNvGrpSpPr/>
            <p:nvPr/>
          </p:nvGrpSpPr>
          <p:grpSpPr>
            <a:xfrm>
              <a:off x="4354051" y="2278645"/>
              <a:ext cx="1291253" cy="3449317"/>
              <a:chOff x="5792724" y="2278645"/>
              <a:chExt cx="1291253" cy="3449317"/>
            </a:xfrm>
            <a:solidFill>
              <a:schemeClr val="bg1">
                <a:lumMod val="85000"/>
              </a:schemeClr>
            </a:solidFill>
          </p:grpSpPr>
          <p:sp>
            <p:nvSpPr>
              <p:cNvPr id="28" name="íṥ1iḍé"/>
              <p:cNvSpPr/>
              <p:nvPr/>
            </p:nvSpPr>
            <p:spPr>
              <a:xfrm>
                <a:off x="6054722" y="4964129"/>
                <a:ext cx="764968" cy="763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548" y="21600"/>
                    </a:lnTo>
                    <a:cubicBezTo>
                      <a:pt x="9238" y="21430"/>
                      <a:pt x="9990" y="21321"/>
                      <a:pt x="10797" y="21321"/>
                    </a:cubicBezTo>
                    <a:cubicBezTo>
                      <a:pt x="11608" y="21321"/>
                      <a:pt x="12363" y="21430"/>
                      <a:pt x="13046" y="21600"/>
                    </a:cubicBez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sz="8000">
                    <a:solidFill>
                      <a:srgbClr val="53585F"/>
                    </a:solidFill>
                  </a:defRPr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íṥḻîḍè"/>
              <p:cNvSpPr/>
              <p:nvPr/>
            </p:nvSpPr>
            <p:spPr>
              <a:xfrm>
                <a:off x="5792724" y="2278645"/>
                <a:ext cx="1291253" cy="2689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7198" y="21600"/>
                    </a:lnTo>
                    <a:lnTo>
                      <a:pt x="4402" y="21600"/>
                    </a:lnTo>
                    <a:cubicBezTo>
                      <a:pt x="4402" y="2160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sz="8000">
                    <a:solidFill>
                      <a:srgbClr val="53585F"/>
                    </a:solidFill>
                  </a:defRPr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4" name="直接连接符 23"/>
          <p:cNvCxnSpPr/>
          <p:nvPr/>
        </p:nvCxnSpPr>
        <p:spPr>
          <a:xfrm>
            <a:off x="2749550" y="2070100"/>
            <a:ext cx="19113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311525" y="3556635"/>
            <a:ext cx="13525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459480" y="4350385"/>
            <a:ext cx="122400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ś1ïďe"/>
          <p:cNvSpPr/>
          <p:nvPr/>
        </p:nvSpPr>
        <p:spPr bwMode="auto">
          <a:xfrm>
            <a:off x="4828858" y="1885950"/>
            <a:ext cx="265113" cy="290513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ïslïde"/>
          <p:cNvSpPr/>
          <p:nvPr/>
        </p:nvSpPr>
        <p:spPr bwMode="auto">
          <a:xfrm>
            <a:off x="4828858" y="3412808"/>
            <a:ext cx="265113" cy="292100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iṥḷiḓè"/>
          <p:cNvSpPr/>
          <p:nvPr/>
        </p:nvSpPr>
        <p:spPr bwMode="auto">
          <a:xfrm>
            <a:off x="4828858" y="4177983"/>
            <a:ext cx="265113" cy="292100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3004900" y="2787650"/>
            <a:ext cx="165600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ś1ïďe"/>
          <p:cNvSpPr/>
          <p:nvPr/>
        </p:nvSpPr>
        <p:spPr bwMode="auto">
          <a:xfrm>
            <a:off x="4828858" y="2649538"/>
            <a:ext cx="265113" cy="290195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4390" y="2696845"/>
            <a:ext cx="7321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规范</a:t>
            </a:r>
            <a:endParaRPr lang="en-US" altLang="zh-CN" sz="2000" b="1" dirty="0">
              <a:solidFill>
                <a:srgbClr val="2C2E3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l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行为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12390" y="1927860"/>
            <a:ext cx="2538095" cy="42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22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培养良好的工作习惯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02100" y="2797175"/>
            <a:ext cx="2585720" cy="429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914400">
              <a:lnSpc>
                <a:spcPct val="122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从员工身边的事抓起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95955" y="3788410"/>
            <a:ext cx="2011680" cy="429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>
              <a:lnSpc>
                <a:spcPct val="122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上班时间公私分明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5675" y="982980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用制度规范员工行为</a:t>
            </a:r>
          </a:p>
        </p:txBody>
      </p:sp>
      <p:grpSp>
        <p:nvGrpSpPr>
          <p:cNvPr id="17415" name="组合 27"/>
          <p:cNvGrpSpPr/>
          <p:nvPr/>
        </p:nvGrpSpPr>
        <p:grpSpPr>
          <a:xfrm>
            <a:off x="845185" y="1649095"/>
            <a:ext cx="3062605" cy="3208655"/>
            <a:chOff x="1265238" y="915988"/>
            <a:chExt cx="3370262" cy="3530600"/>
          </a:xfrm>
        </p:grpSpPr>
        <p:sp>
          <p:nvSpPr>
            <p:cNvPr id="17416" name="ïsḷïḍè"/>
            <p:cNvSpPr/>
            <p:nvPr/>
          </p:nvSpPr>
          <p:spPr>
            <a:xfrm>
              <a:off x="1986147" y="2120984"/>
              <a:ext cx="152330" cy="92103"/>
            </a:xfrm>
            <a:custGeom>
              <a:avLst/>
              <a:gdLst/>
              <a:ahLst/>
              <a:cxnLst>
                <a:cxn ang="0">
                  <a:pos x="54" y="51"/>
                </a:cxn>
                <a:cxn ang="0">
                  <a:pos x="9" y="22"/>
                </a:cxn>
                <a:cxn ang="0">
                  <a:pos x="2" y="8"/>
                </a:cxn>
                <a:cxn ang="0">
                  <a:pos x="18" y="1"/>
                </a:cxn>
                <a:cxn ang="0">
                  <a:pos x="54" y="11"/>
                </a:cxn>
                <a:cxn ang="0">
                  <a:pos x="55" y="4"/>
                </a:cxn>
                <a:cxn ang="0">
                  <a:pos x="58" y="2"/>
                </a:cxn>
                <a:cxn ang="0">
                  <a:pos x="89" y="37"/>
                </a:cxn>
                <a:cxn ang="0">
                  <a:pos x="52" y="54"/>
                </a:cxn>
                <a:cxn ang="0">
                  <a:pos x="54" y="51"/>
                </a:cxn>
              </a:cxnLst>
              <a:rect l="0" t="0" r="0" b="0"/>
              <a:pathLst>
                <a:path w="89" h="54">
                  <a:moveTo>
                    <a:pt x="54" y="51"/>
                  </a:moveTo>
                  <a:cubicBezTo>
                    <a:pt x="38" y="43"/>
                    <a:pt x="23" y="34"/>
                    <a:pt x="9" y="22"/>
                  </a:cubicBezTo>
                  <a:cubicBezTo>
                    <a:pt x="5" y="19"/>
                    <a:pt x="0" y="13"/>
                    <a:pt x="2" y="8"/>
                  </a:cubicBezTo>
                  <a:cubicBezTo>
                    <a:pt x="3" y="2"/>
                    <a:pt x="12" y="0"/>
                    <a:pt x="18" y="1"/>
                  </a:cubicBezTo>
                  <a:cubicBezTo>
                    <a:pt x="31" y="2"/>
                    <a:pt x="43" y="5"/>
                    <a:pt x="54" y="11"/>
                  </a:cubicBezTo>
                  <a:cubicBezTo>
                    <a:pt x="57" y="11"/>
                    <a:pt x="53" y="6"/>
                    <a:pt x="55" y="4"/>
                  </a:cubicBezTo>
                  <a:cubicBezTo>
                    <a:pt x="55" y="2"/>
                    <a:pt x="57" y="2"/>
                    <a:pt x="58" y="2"/>
                  </a:cubicBezTo>
                  <a:cubicBezTo>
                    <a:pt x="76" y="1"/>
                    <a:pt x="83" y="25"/>
                    <a:pt x="89" y="37"/>
                  </a:cubicBezTo>
                  <a:cubicBezTo>
                    <a:pt x="76" y="43"/>
                    <a:pt x="63" y="44"/>
                    <a:pt x="52" y="54"/>
                  </a:cubicBezTo>
                  <a:lnTo>
                    <a:pt x="54" y="51"/>
                  </a:lnTo>
                  <a:close/>
                </a:path>
              </a:pathLst>
            </a:custGeom>
            <a:solidFill>
              <a:srgbClr val="C48A7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7" name="iṩḷiďé"/>
            <p:cNvSpPr/>
            <p:nvPr/>
          </p:nvSpPr>
          <p:spPr>
            <a:xfrm>
              <a:off x="3355345" y="2753307"/>
              <a:ext cx="154102" cy="77933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32" y="44"/>
                </a:cxn>
                <a:cxn ang="0">
                  <a:pos x="85" y="22"/>
                </a:cxn>
                <a:cxn ang="0">
                  <a:pos x="52" y="2"/>
                </a:cxn>
                <a:cxn ang="0">
                  <a:pos x="25" y="9"/>
                </a:cxn>
                <a:cxn ang="0">
                  <a:pos x="15" y="0"/>
                </a:cxn>
                <a:cxn ang="0">
                  <a:pos x="0" y="9"/>
                </a:cxn>
                <a:cxn ang="0">
                  <a:pos x="9" y="41"/>
                </a:cxn>
              </a:cxnLst>
              <a:rect l="0" t="0" r="0" b="0"/>
              <a:pathLst>
                <a:path w="90" h="45">
                  <a:moveTo>
                    <a:pt x="9" y="41"/>
                  </a:moveTo>
                  <a:cubicBezTo>
                    <a:pt x="9" y="41"/>
                    <a:pt x="32" y="44"/>
                    <a:pt x="32" y="44"/>
                  </a:cubicBezTo>
                  <a:cubicBezTo>
                    <a:pt x="41" y="45"/>
                    <a:pt x="78" y="27"/>
                    <a:pt x="85" y="22"/>
                  </a:cubicBezTo>
                  <a:cubicBezTo>
                    <a:pt x="90" y="20"/>
                    <a:pt x="56" y="3"/>
                    <a:pt x="52" y="2"/>
                  </a:cubicBezTo>
                  <a:cubicBezTo>
                    <a:pt x="46" y="1"/>
                    <a:pt x="31" y="8"/>
                    <a:pt x="25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9" y="41"/>
                  </a:lnTo>
                  <a:close/>
                </a:path>
              </a:pathLst>
            </a:custGeom>
            <a:solidFill>
              <a:srgbClr val="C48A7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8" name="iṡļiďe"/>
            <p:cNvSpPr/>
            <p:nvPr/>
          </p:nvSpPr>
          <p:spPr>
            <a:xfrm>
              <a:off x="2416567" y="4306662"/>
              <a:ext cx="129304" cy="139926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0" y="49"/>
                </a:cxn>
                <a:cxn ang="0">
                  <a:pos x="45" y="79"/>
                </a:cxn>
                <a:cxn ang="0">
                  <a:pos x="73" y="58"/>
                </a:cxn>
                <a:cxn ang="0">
                  <a:pos x="51" y="30"/>
                </a:cxn>
                <a:cxn ang="0">
                  <a:pos x="5" y="0"/>
                </a:cxn>
                <a:cxn ang="0">
                  <a:pos x="3" y="24"/>
                </a:cxn>
              </a:cxnLst>
              <a:rect l="0" t="0" r="0" b="0"/>
              <a:pathLst>
                <a:path w="73" h="79">
                  <a:moveTo>
                    <a:pt x="3" y="24"/>
                  </a:moveTo>
                  <a:lnTo>
                    <a:pt x="0" y="49"/>
                  </a:lnTo>
                  <a:lnTo>
                    <a:pt x="45" y="79"/>
                  </a:lnTo>
                  <a:lnTo>
                    <a:pt x="73" y="58"/>
                  </a:lnTo>
                  <a:lnTo>
                    <a:pt x="51" y="30"/>
                  </a:lnTo>
                  <a:lnTo>
                    <a:pt x="5" y="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1A315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9" name="ïśḷiḋe"/>
            <p:cNvSpPr/>
            <p:nvPr/>
          </p:nvSpPr>
          <p:spPr>
            <a:xfrm>
              <a:off x="2405940" y="3026074"/>
              <a:ext cx="363113" cy="1337267"/>
            </a:xfrm>
            <a:custGeom>
              <a:avLst/>
              <a:gdLst/>
              <a:ahLst/>
              <a:cxnLst>
                <a:cxn ang="0">
                  <a:pos x="8" y="739"/>
                </a:cxn>
                <a:cxn ang="0">
                  <a:pos x="43" y="428"/>
                </a:cxn>
                <a:cxn ang="0">
                  <a:pos x="0" y="81"/>
                </a:cxn>
                <a:cxn ang="0">
                  <a:pos x="10" y="7"/>
                </a:cxn>
                <a:cxn ang="0">
                  <a:pos x="198" y="0"/>
                </a:cxn>
                <a:cxn ang="0">
                  <a:pos x="205" y="120"/>
                </a:cxn>
                <a:cxn ang="0">
                  <a:pos x="174" y="428"/>
                </a:cxn>
                <a:cxn ang="0">
                  <a:pos x="54" y="755"/>
                </a:cxn>
                <a:cxn ang="0">
                  <a:pos x="8" y="739"/>
                </a:cxn>
              </a:cxnLst>
              <a:rect l="0" t="0" r="0" b="0"/>
              <a:pathLst>
                <a:path w="205" h="755">
                  <a:moveTo>
                    <a:pt x="8" y="739"/>
                  </a:moveTo>
                  <a:lnTo>
                    <a:pt x="43" y="428"/>
                  </a:lnTo>
                  <a:lnTo>
                    <a:pt x="0" y="81"/>
                  </a:lnTo>
                  <a:lnTo>
                    <a:pt x="10" y="7"/>
                  </a:lnTo>
                  <a:lnTo>
                    <a:pt x="198" y="0"/>
                  </a:lnTo>
                  <a:lnTo>
                    <a:pt x="205" y="120"/>
                  </a:lnTo>
                  <a:lnTo>
                    <a:pt x="174" y="428"/>
                  </a:lnTo>
                  <a:lnTo>
                    <a:pt x="54" y="755"/>
                  </a:lnTo>
                  <a:lnTo>
                    <a:pt x="8" y="739"/>
                  </a:lnTo>
                  <a:close/>
                </a:path>
              </a:pathLst>
            </a:custGeom>
            <a:solidFill>
              <a:srgbClr val="14556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0" name="iṩḷïďe"/>
            <p:cNvSpPr/>
            <p:nvPr/>
          </p:nvSpPr>
          <p:spPr>
            <a:xfrm>
              <a:off x="2834589" y="2448659"/>
              <a:ext cx="550867" cy="45166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0" y="64"/>
                </a:cxn>
                <a:cxn ang="0">
                  <a:pos x="130" y="168"/>
                </a:cxn>
                <a:cxn ang="0">
                  <a:pos x="311" y="173"/>
                </a:cxn>
                <a:cxn ang="0">
                  <a:pos x="308" y="224"/>
                </a:cxn>
                <a:cxn ang="0">
                  <a:pos x="96" y="255"/>
                </a:cxn>
                <a:cxn ang="0">
                  <a:pos x="0" y="198"/>
                </a:cxn>
                <a:cxn ang="0">
                  <a:pos x="5" y="0"/>
                </a:cxn>
              </a:cxnLst>
              <a:rect l="0" t="0" r="0" b="0"/>
              <a:pathLst>
                <a:path w="311" h="255">
                  <a:moveTo>
                    <a:pt x="5" y="0"/>
                  </a:moveTo>
                  <a:lnTo>
                    <a:pt x="80" y="64"/>
                  </a:lnTo>
                  <a:lnTo>
                    <a:pt x="130" y="168"/>
                  </a:lnTo>
                  <a:lnTo>
                    <a:pt x="311" y="173"/>
                  </a:lnTo>
                  <a:lnTo>
                    <a:pt x="308" y="224"/>
                  </a:lnTo>
                  <a:lnTo>
                    <a:pt x="96" y="255"/>
                  </a:lnTo>
                  <a:lnTo>
                    <a:pt x="0" y="19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EA6A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1" name="í$1íḋé"/>
            <p:cNvSpPr/>
            <p:nvPr/>
          </p:nvSpPr>
          <p:spPr>
            <a:xfrm>
              <a:off x="2664546" y="3033159"/>
              <a:ext cx="340086" cy="1323097"/>
            </a:xfrm>
            <a:custGeom>
              <a:avLst/>
              <a:gdLst/>
              <a:ahLst/>
              <a:cxnLst>
                <a:cxn ang="0">
                  <a:pos x="191" y="30"/>
                </a:cxn>
                <a:cxn ang="0">
                  <a:pos x="192" y="344"/>
                </a:cxn>
                <a:cxn ang="0">
                  <a:pos x="129" y="747"/>
                </a:cxn>
                <a:cxn ang="0">
                  <a:pos x="83" y="747"/>
                </a:cxn>
                <a:cxn ang="0">
                  <a:pos x="58" y="374"/>
                </a:cxn>
                <a:cxn ang="0">
                  <a:pos x="0" y="0"/>
                </a:cxn>
                <a:cxn ang="0">
                  <a:pos x="191" y="30"/>
                </a:cxn>
              </a:cxnLst>
              <a:rect l="0" t="0" r="0" b="0"/>
              <a:pathLst>
                <a:path w="192" h="747">
                  <a:moveTo>
                    <a:pt x="191" y="30"/>
                  </a:moveTo>
                  <a:lnTo>
                    <a:pt x="192" y="344"/>
                  </a:lnTo>
                  <a:lnTo>
                    <a:pt x="129" y="747"/>
                  </a:lnTo>
                  <a:lnTo>
                    <a:pt x="83" y="747"/>
                  </a:lnTo>
                  <a:lnTo>
                    <a:pt x="58" y="374"/>
                  </a:lnTo>
                  <a:lnTo>
                    <a:pt x="0" y="0"/>
                  </a:lnTo>
                  <a:lnTo>
                    <a:pt x="191" y="30"/>
                  </a:lnTo>
                  <a:close/>
                </a:path>
              </a:pathLst>
            </a:custGeom>
            <a:solidFill>
              <a:srgbClr val="14556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2" name="îṣḻîḑé"/>
            <p:cNvSpPr/>
            <p:nvPr/>
          </p:nvSpPr>
          <p:spPr>
            <a:xfrm>
              <a:off x="2811562" y="4345628"/>
              <a:ext cx="131075" cy="88560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49" y="50"/>
                </a:cxn>
                <a:cxn ang="0">
                  <a:pos x="74" y="26"/>
                </a:cxn>
                <a:cxn ang="0">
                  <a:pos x="50" y="1"/>
                </a:cxn>
                <a:cxn ang="0">
                  <a:pos x="0" y="0"/>
                </a:cxn>
                <a:cxn ang="0">
                  <a:pos x="0" y="25"/>
                </a:cxn>
              </a:cxnLst>
              <a:rect l="0" t="0" r="0" b="0"/>
              <a:pathLst>
                <a:path w="74" h="50">
                  <a:moveTo>
                    <a:pt x="0" y="25"/>
                  </a:moveTo>
                  <a:lnTo>
                    <a:pt x="49" y="50"/>
                  </a:lnTo>
                  <a:lnTo>
                    <a:pt x="74" y="26"/>
                  </a:lnTo>
                  <a:lnTo>
                    <a:pt x="50" y="1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A315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3" name="íṥlïdê"/>
            <p:cNvSpPr/>
            <p:nvPr/>
          </p:nvSpPr>
          <p:spPr>
            <a:xfrm>
              <a:off x="2368743" y="2400836"/>
              <a:ext cx="841357" cy="997194"/>
            </a:xfrm>
            <a:custGeom>
              <a:avLst/>
              <a:gdLst/>
              <a:ahLst/>
              <a:cxnLst>
                <a:cxn ang="0">
                  <a:pos x="1" y="508"/>
                </a:cxn>
                <a:cxn ang="0">
                  <a:pos x="3" y="478"/>
                </a:cxn>
                <a:cxn ang="0">
                  <a:pos x="12" y="366"/>
                </a:cxn>
                <a:cxn ang="0">
                  <a:pos x="27" y="217"/>
                </a:cxn>
                <a:cxn ang="0">
                  <a:pos x="60" y="96"/>
                </a:cxn>
                <a:cxn ang="0">
                  <a:pos x="210" y="8"/>
                </a:cxn>
                <a:cxn ang="0">
                  <a:pos x="327" y="76"/>
                </a:cxn>
                <a:cxn ang="0">
                  <a:pos x="332" y="110"/>
                </a:cxn>
                <a:cxn ang="0">
                  <a:pos x="338" y="144"/>
                </a:cxn>
                <a:cxn ang="0">
                  <a:pos x="344" y="170"/>
                </a:cxn>
                <a:cxn ang="0">
                  <a:pos x="344" y="170"/>
                </a:cxn>
                <a:cxn ang="0">
                  <a:pos x="409" y="385"/>
                </a:cxn>
                <a:cxn ang="0">
                  <a:pos x="399" y="507"/>
                </a:cxn>
                <a:cxn ang="0">
                  <a:pos x="351" y="520"/>
                </a:cxn>
                <a:cxn ang="0">
                  <a:pos x="240" y="512"/>
                </a:cxn>
                <a:cxn ang="0">
                  <a:pos x="137" y="522"/>
                </a:cxn>
                <a:cxn ang="0">
                  <a:pos x="71" y="542"/>
                </a:cxn>
                <a:cxn ang="0">
                  <a:pos x="18" y="577"/>
                </a:cxn>
                <a:cxn ang="0">
                  <a:pos x="12" y="579"/>
                </a:cxn>
                <a:cxn ang="0">
                  <a:pos x="1" y="508"/>
                </a:cxn>
              </a:cxnLst>
              <a:rect l="0" t="0" r="0" b="0"/>
              <a:pathLst>
                <a:path w="488" h="579">
                  <a:moveTo>
                    <a:pt x="1" y="508"/>
                  </a:moveTo>
                  <a:cubicBezTo>
                    <a:pt x="2" y="494"/>
                    <a:pt x="2" y="483"/>
                    <a:pt x="3" y="478"/>
                  </a:cubicBezTo>
                  <a:cubicBezTo>
                    <a:pt x="4" y="441"/>
                    <a:pt x="7" y="403"/>
                    <a:pt x="12" y="366"/>
                  </a:cubicBezTo>
                  <a:cubicBezTo>
                    <a:pt x="16" y="333"/>
                    <a:pt x="21" y="250"/>
                    <a:pt x="27" y="217"/>
                  </a:cubicBezTo>
                  <a:cubicBezTo>
                    <a:pt x="32" y="190"/>
                    <a:pt x="48" y="121"/>
                    <a:pt x="60" y="96"/>
                  </a:cubicBezTo>
                  <a:cubicBezTo>
                    <a:pt x="89" y="33"/>
                    <a:pt x="80" y="27"/>
                    <a:pt x="210" y="8"/>
                  </a:cubicBezTo>
                  <a:cubicBezTo>
                    <a:pt x="267" y="0"/>
                    <a:pt x="280" y="35"/>
                    <a:pt x="327" y="76"/>
                  </a:cubicBezTo>
                  <a:cubicBezTo>
                    <a:pt x="331" y="80"/>
                    <a:pt x="331" y="104"/>
                    <a:pt x="332" y="110"/>
                  </a:cubicBezTo>
                  <a:cubicBezTo>
                    <a:pt x="334" y="121"/>
                    <a:pt x="336" y="133"/>
                    <a:pt x="338" y="144"/>
                  </a:cubicBezTo>
                  <a:cubicBezTo>
                    <a:pt x="340" y="152"/>
                    <a:pt x="342" y="161"/>
                    <a:pt x="344" y="170"/>
                  </a:cubicBezTo>
                  <a:cubicBezTo>
                    <a:pt x="344" y="170"/>
                    <a:pt x="344" y="170"/>
                    <a:pt x="344" y="170"/>
                  </a:cubicBezTo>
                  <a:cubicBezTo>
                    <a:pt x="344" y="170"/>
                    <a:pt x="383" y="347"/>
                    <a:pt x="409" y="385"/>
                  </a:cubicBezTo>
                  <a:cubicBezTo>
                    <a:pt x="435" y="422"/>
                    <a:pt x="488" y="475"/>
                    <a:pt x="399" y="507"/>
                  </a:cubicBezTo>
                  <a:cubicBezTo>
                    <a:pt x="383" y="512"/>
                    <a:pt x="367" y="517"/>
                    <a:pt x="351" y="520"/>
                  </a:cubicBezTo>
                  <a:cubicBezTo>
                    <a:pt x="351" y="520"/>
                    <a:pt x="278" y="512"/>
                    <a:pt x="240" y="512"/>
                  </a:cubicBezTo>
                  <a:cubicBezTo>
                    <a:pt x="206" y="512"/>
                    <a:pt x="171" y="516"/>
                    <a:pt x="137" y="522"/>
                  </a:cubicBezTo>
                  <a:cubicBezTo>
                    <a:pt x="115" y="525"/>
                    <a:pt x="91" y="531"/>
                    <a:pt x="71" y="542"/>
                  </a:cubicBezTo>
                  <a:cubicBezTo>
                    <a:pt x="52" y="552"/>
                    <a:pt x="38" y="567"/>
                    <a:pt x="18" y="577"/>
                  </a:cubicBezTo>
                  <a:cubicBezTo>
                    <a:pt x="16" y="578"/>
                    <a:pt x="14" y="579"/>
                    <a:pt x="12" y="579"/>
                  </a:cubicBezTo>
                  <a:cubicBezTo>
                    <a:pt x="1" y="577"/>
                    <a:pt x="0" y="538"/>
                    <a:pt x="1" y="508"/>
                  </a:cubicBezTo>
                  <a:close/>
                </a:path>
              </a:pathLst>
            </a:custGeom>
            <a:solidFill>
              <a:srgbClr val="9EA6A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4" name="ïṥḷïďè"/>
            <p:cNvSpPr/>
            <p:nvPr/>
          </p:nvSpPr>
          <p:spPr>
            <a:xfrm>
              <a:off x="2547642" y="2179434"/>
              <a:ext cx="210783" cy="281623"/>
            </a:xfrm>
            <a:custGeom>
              <a:avLst/>
              <a:gdLst/>
              <a:ahLst/>
              <a:cxnLst>
                <a:cxn ang="0">
                  <a:pos x="95" y="153"/>
                </a:cxn>
                <a:cxn ang="0">
                  <a:pos x="58" y="163"/>
                </a:cxn>
                <a:cxn ang="0">
                  <a:pos x="51" y="157"/>
                </a:cxn>
                <a:cxn ang="0">
                  <a:pos x="44" y="128"/>
                </a:cxn>
                <a:cxn ang="0">
                  <a:pos x="11" y="114"/>
                </a:cxn>
                <a:cxn ang="0">
                  <a:pos x="8" y="103"/>
                </a:cxn>
                <a:cxn ang="0">
                  <a:pos x="1" y="53"/>
                </a:cxn>
                <a:cxn ang="0">
                  <a:pos x="2" y="36"/>
                </a:cxn>
                <a:cxn ang="0">
                  <a:pos x="22" y="15"/>
                </a:cxn>
                <a:cxn ang="0">
                  <a:pos x="97" y="10"/>
                </a:cxn>
                <a:cxn ang="0">
                  <a:pos x="114" y="22"/>
                </a:cxn>
                <a:cxn ang="0">
                  <a:pos x="121" y="53"/>
                </a:cxn>
                <a:cxn ang="0">
                  <a:pos x="122" y="82"/>
                </a:cxn>
                <a:cxn ang="0">
                  <a:pos x="114" y="113"/>
                </a:cxn>
                <a:cxn ang="0">
                  <a:pos x="99" y="123"/>
                </a:cxn>
                <a:cxn ang="0">
                  <a:pos x="95" y="153"/>
                </a:cxn>
              </a:cxnLst>
              <a:rect l="0" t="0" r="0" b="0"/>
              <a:pathLst>
                <a:path w="123" h="164">
                  <a:moveTo>
                    <a:pt x="95" y="153"/>
                  </a:moveTo>
                  <a:cubicBezTo>
                    <a:pt x="90" y="158"/>
                    <a:pt x="75" y="164"/>
                    <a:pt x="58" y="163"/>
                  </a:cubicBezTo>
                  <a:cubicBezTo>
                    <a:pt x="55" y="163"/>
                    <a:pt x="52" y="160"/>
                    <a:pt x="51" y="157"/>
                  </a:cubicBezTo>
                  <a:cubicBezTo>
                    <a:pt x="48" y="147"/>
                    <a:pt x="46" y="138"/>
                    <a:pt x="44" y="128"/>
                  </a:cubicBezTo>
                  <a:cubicBezTo>
                    <a:pt x="32" y="128"/>
                    <a:pt x="16" y="126"/>
                    <a:pt x="11" y="114"/>
                  </a:cubicBezTo>
                  <a:cubicBezTo>
                    <a:pt x="9" y="111"/>
                    <a:pt x="8" y="107"/>
                    <a:pt x="8" y="103"/>
                  </a:cubicBezTo>
                  <a:cubicBezTo>
                    <a:pt x="6" y="86"/>
                    <a:pt x="4" y="70"/>
                    <a:pt x="1" y="53"/>
                  </a:cubicBezTo>
                  <a:cubicBezTo>
                    <a:pt x="1" y="47"/>
                    <a:pt x="0" y="41"/>
                    <a:pt x="2" y="36"/>
                  </a:cubicBezTo>
                  <a:cubicBezTo>
                    <a:pt x="4" y="26"/>
                    <a:pt x="13" y="19"/>
                    <a:pt x="22" y="15"/>
                  </a:cubicBezTo>
                  <a:cubicBezTo>
                    <a:pt x="45" y="3"/>
                    <a:pt x="73" y="0"/>
                    <a:pt x="97" y="10"/>
                  </a:cubicBezTo>
                  <a:cubicBezTo>
                    <a:pt x="103" y="13"/>
                    <a:pt x="110" y="17"/>
                    <a:pt x="114" y="22"/>
                  </a:cubicBezTo>
                  <a:cubicBezTo>
                    <a:pt x="120" y="31"/>
                    <a:pt x="121" y="42"/>
                    <a:pt x="121" y="53"/>
                  </a:cubicBezTo>
                  <a:cubicBezTo>
                    <a:pt x="122" y="62"/>
                    <a:pt x="122" y="72"/>
                    <a:pt x="122" y="82"/>
                  </a:cubicBezTo>
                  <a:cubicBezTo>
                    <a:pt x="123" y="93"/>
                    <a:pt x="122" y="106"/>
                    <a:pt x="114" y="113"/>
                  </a:cubicBezTo>
                  <a:cubicBezTo>
                    <a:pt x="109" y="117"/>
                    <a:pt x="103" y="118"/>
                    <a:pt x="99" y="123"/>
                  </a:cubicBezTo>
                  <a:cubicBezTo>
                    <a:pt x="92" y="131"/>
                    <a:pt x="97" y="143"/>
                    <a:pt x="95" y="153"/>
                  </a:cubicBezTo>
                  <a:close/>
                </a:path>
              </a:pathLst>
            </a:custGeom>
            <a:solidFill>
              <a:srgbClr val="C48A7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5" name="íşḻîḑê"/>
            <p:cNvSpPr/>
            <p:nvPr/>
          </p:nvSpPr>
          <p:spPr>
            <a:xfrm>
              <a:off x="2420111" y="1970431"/>
              <a:ext cx="481787" cy="416236"/>
            </a:xfrm>
            <a:custGeom>
              <a:avLst/>
              <a:gdLst/>
              <a:ahLst/>
              <a:cxnLst>
                <a:cxn ang="0">
                  <a:pos x="261" y="75"/>
                </a:cxn>
                <a:cxn ang="0">
                  <a:pos x="266" y="61"/>
                </a:cxn>
                <a:cxn ang="0">
                  <a:pos x="278" y="32"/>
                </a:cxn>
                <a:cxn ang="0">
                  <a:pos x="270" y="4"/>
                </a:cxn>
                <a:cxn ang="0">
                  <a:pos x="251" y="0"/>
                </a:cxn>
                <a:cxn ang="0">
                  <a:pos x="188" y="18"/>
                </a:cxn>
                <a:cxn ang="0">
                  <a:pos x="133" y="41"/>
                </a:cxn>
                <a:cxn ang="0">
                  <a:pos x="83" y="59"/>
                </a:cxn>
                <a:cxn ang="0">
                  <a:pos x="22" y="100"/>
                </a:cxn>
                <a:cxn ang="0">
                  <a:pos x="9" y="124"/>
                </a:cxn>
                <a:cxn ang="0">
                  <a:pos x="36" y="213"/>
                </a:cxn>
                <a:cxn ang="0">
                  <a:pos x="54" y="225"/>
                </a:cxn>
                <a:cxn ang="0">
                  <a:pos x="97" y="242"/>
                </a:cxn>
                <a:cxn ang="0">
                  <a:pos x="77" y="183"/>
                </a:cxn>
                <a:cxn ang="0">
                  <a:pos x="142" y="156"/>
                </a:cxn>
                <a:cxn ang="0">
                  <a:pos x="205" y="160"/>
                </a:cxn>
                <a:cxn ang="0">
                  <a:pos x="246" y="134"/>
                </a:cxn>
                <a:cxn ang="0">
                  <a:pos x="261" y="75"/>
                </a:cxn>
              </a:cxnLst>
              <a:rect l="0" t="0" r="0" b="0"/>
              <a:pathLst>
                <a:path w="280" h="242">
                  <a:moveTo>
                    <a:pt x="261" y="75"/>
                  </a:moveTo>
                  <a:cubicBezTo>
                    <a:pt x="263" y="70"/>
                    <a:pt x="264" y="66"/>
                    <a:pt x="266" y="61"/>
                  </a:cubicBezTo>
                  <a:cubicBezTo>
                    <a:pt x="270" y="51"/>
                    <a:pt x="275" y="43"/>
                    <a:pt x="278" y="32"/>
                  </a:cubicBezTo>
                  <a:cubicBezTo>
                    <a:pt x="280" y="22"/>
                    <a:pt x="278" y="10"/>
                    <a:pt x="270" y="4"/>
                  </a:cubicBezTo>
                  <a:cubicBezTo>
                    <a:pt x="264" y="0"/>
                    <a:pt x="257" y="0"/>
                    <a:pt x="251" y="0"/>
                  </a:cubicBezTo>
                  <a:cubicBezTo>
                    <a:pt x="229" y="0"/>
                    <a:pt x="207" y="6"/>
                    <a:pt x="188" y="18"/>
                  </a:cubicBezTo>
                  <a:cubicBezTo>
                    <a:pt x="170" y="29"/>
                    <a:pt x="155" y="42"/>
                    <a:pt x="133" y="41"/>
                  </a:cubicBezTo>
                  <a:cubicBezTo>
                    <a:pt x="113" y="40"/>
                    <a:pt x="100" y="47"/>
                    <a:pt x="83" y="59"/>
                  </a:cubicBezTo>
                  <a:cubicBezTo>
                    <a:pt x="65" y="73"/>
                    <a:pt x="37" y="84"/>
                    <a:pt x="22" y="100"/>
                  </a:cubicBezTo>
                  <a:cubicBezTo>
                    <a:pt x="15" y="107"/>
                    <a:pt x="11" y="115"/>
                    <a:pt x="9" y="124"/>
                  </a:cubicBezTo>
                  <a:cubicBezTo>
                    <a:pt x="0" y="156"/>
                    <a:pt x="11" y="192"/>
                    <a:pt x="36" y="213"/>
                  </a:cubicBezTo>
                  <a:cubicBezTo>
                    <a:pt x="41" y="218"/>
                    <a:pt x="47" y="222"/>
                    <a:pt x="54" y="225"/>
                  </a:cubicBezTo>
                  <a:cubicBezTo>
                    <a:pt x="67" y="233"/>
                    <a:pt x="82" y="242"/>
                    <a:pt x="97" y="242"/>
                  </a:cubicBezTo>
                  <a:cubicBezTo>
                    <a:pt x="94" y="230"/>
                    <a:pt x="71" y="195"/>
                    <a:pt x="77" y="183"/>
                  </a:cubicBezTo>
                  <a:cubicBezTo>
                    <a:pt x="87" y="162"/>
                    <a:pt x="122" y="158"/>
                    <a:pt x="142" y="156"/>
                  </a:cubicBezTo>
                  <a:cubicBezTo>
                    <a:pt x="163" y="154"/>
                    <a:pt x="185" y="163"/>
                    <a:pt x="205" y="160"/>
                  </a:cubicBezTo>
                  <a:cubicBezTo>
                    <a:pt x="220" y="158"/>
                    <a:pt x="236" y="145"/>
                    <a:pt x="246" y="134"/>
                  </a:cubicBezTo>
                  <a:cubicBezTo>
                    <a:pt x="258" y="120"/>
                    <a:pt x="257" y="92"/>
                    <a:pt x="261" y="75"/>
                  </a:cubicBezTo>
                  <a:close/>
                </a:path>
              </a:pathLst>
            </a:custGeom>
            <a:solidFill>
              <a:srgbClr val="1A315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26" name="î$ļîḓê"/>
            <p:cNvSpPr/>
            <p:nvPr/>
          </p:nvSpPr>
          <p:spPr>
            <a:xfrm>
              <a:off x="2058770" y="2179434"/>
              <a:ext cx="490644" cy="538448"/>
            </a:xfrm>
            <a:custGeom>
              <a:avLst/>
              <a:gdLst/>
              <a:ahLst/>
              <a:cxnLst>
                <a:cxn ang="0">
                  <a:pos x="269" y="160"/>
                </a:cxn>
                <a:cxn ang="0">
                  <a:pos x="170" y="185"/>
                </a:cxn>
                <a:cxn ang="0">
                  <a:pos x="51" y="0"/>
                </a:cxn>
                <a:cxn ang="0">
                  <a:pos x="0" y="13"/>
                </a:cxn>
                <a:cxn ang="0">
                  <a:pos x="84" y="281"/>
                </a:cxn>
                <a:cxn ang="0">
                  <a:pos x="277" y="304"/>
                </a:cxn>
                <a:cxn ang="0">
                  <a:pos x="269" y="160"/>
                </a:cxn>
              </a:cxnLst>
              <a:rect l="0" t="0" r="0" b="0"/>
              <a:pathLst>
                <a:path w="277" h="304">
                  <a:moveTo>
                    <a:pt x="269" y="160"/>
                  </a:moveTo>
                  <a:lnTo>
                    <a:pt x="170" y="185"/>
                  </a:lnTo>
                  <a:lnTo>
                    <a:pt x="51" y="0"/>
                  </a:lnTo>
                  <a:lnTo>
                    <a:pt x="0" y="13"/>
                  </a:lnTo>
                  <a:lnTo>
                    <a:pt x="84" y="281"/>
                  </a:lnTo>
                  <a:lnTo>
                    <a:pt x="277" y="304"/>
                  </a:lnTo>
                  <a:lnTo>
                    <a:pt x="269" y="160"/>
                  </a:lnTo>
                  <a:close/>
                </a:path>
              </a:pathLst>
            </a:custGeom>
            <a:solidFill>
              <a:srgbClr val="9EA6A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ValueBack1"/>
            <p:cNvSpPr/>
            <p:nvPr/>
          </p:nvSpPr>
          <p:spPr bwMode="auto">
            <a:xfrm>
              <a:off x="1265238" y="915988"/>
              <a:ext cx="1590675" cy="1119187"/>
            </a:xfrm>
            <a:custGeom>
              <a:avLst/>
              <a:gdLst>
                <a:gd name="connsiteX0" fmla="*/ 834228 w 1590525"/>
                <a:gd name="connsiteY0" fmla="*/ 0 h 1119389"/>
                <a:gd name="connsiteX1" fmla="*/ 1590525 w 1590525"/>
                <a:gd name="connsiteY1" fmla="*/ 559695 h 1119389"/>
                <a:gd name="connsiteX2" fmla="*/ 834228 w 1590525"/>
                <a:gd name="connsiteY2" fmla="*/ 1119389 h 1119389"/>
                <a:gd name="connsiteX3" fmla="*/ 834228 w 1590525"/>
                <a:gd name="connsiteY3" fmla="*/ 839542 h 1119389"/>
                <a:gd name="connsiteX4" fmla="*/ 0 w 1590525"/>
                <a:gd name="connsiteY4" fmla="*/ 839542 h 1119389"/>
                <a:gd name="connsiteX5" fmla="*/ 0 w 1590525"/>
                <a:gd name="connsiteY5" fmla="*/ 278076 h 1119389"/>
                <a:gd name="connsiteX6" fmla="*/ 834228 w 1590525"/>
                <a:gd name="connsiteY6" fmla="*/ 278076 h 1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525" h="1119389">
                  <a:moveTo>
                    <a:pt x="834228" y="0"/>
                  </a:moveTo>
                  <a:lnTo>
                    <a:pt x="1590525" y="559695"/>
                  </a:lnTo>
                  <a:lnTo>
                    <a:pt x="834228" y="1119389"/>
                  </a:lnTo>
                  <a:lnTo>
                    <a:pt x="834228" y="839542"/>
                  </a:lnTo>
                  <a:lnTo>
                    <a:pt x="0" y="839542"/>
                  </a:lnTo>
                  <a:lnTo>
                    <a:pt x="0" y="278076"/>
                  </a:lnTo>
                  <a:lnTo>
                    <a:pt x="834228" y="278076"/>
                  </a:ln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ValueBack2"/>
            <p:cNvSpPr/>
            <p:nvPr/>
          </p:nvSpPr>
          <p:spPr bwMode="auto">
            <a:xfrm>
              <a:off x="3046413" y="1936750"/>
              <a:ext cx="1589087" cy="1117600"/>
            </a:xfrm>
            <a:custGeom>
              <a:avLst/>
              <a:gdLst>
                <a:gd name="connsiteX0" fmla="*/ 832457 w 1588754"/>
                <a:gd name="connsiteY0" fmla="*/ 0 h 1117619"/>
                <a:gd name="connsiteX1" fmla="*/ 1588754 w 1588754"/>
                <a:gd name="connsiteY1" fmla="*/ 557924 h 1117619"/>
                <a:gd name="connsiteX2" fmla="*/ 832457 w 1588754"/>
                <a:gd name="connsiteY2" fmla="*/ 1117619 h 1117619"/>
                <a:gd name="connsiteX3" fmla="*/ 832457 w 1588754"/>
                <a:gd name="connsiteY3" fmla="*/ 841314 h 1117619"/>
                <a:gd name="connsiteX4" fmla="*/ 0 w 1588754"/>
                <a:gd name="connsiteY4" fmla="*/ 841314 h 1117619"/>
                <a:gd name="connsiteX5" fmla="*/ 0 w 1588754"/>
                <a:gd name="connsiteY5" fmla="*/ 276305 h 1117619"/>
                <a:gd name="connsiteX6" fmla="*/ 832457 w 1588754"/>
                <a:gd name="connsiteY6" fmla="*/ 276305 h 111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8754" h="1117619">
                  <a:moveTo>
                    <a:pt x="832457" y="0"/>
                  </a:moveTo>
                  <a:lnTo>
                    <a:pt x="1588754" y="557924"/>
                  </a:lnTo>
                  <a:lnTo>
                    <a:pt x="832457" y="1117619"/>
                  </a:lnTo>
                  <a:lnTo>
                    <a:pt x="832457" y="841314"/>
                  </a:lnTo>
                  <a:lnTo>
                    <a:pt x="0" y="841314"/>
                  </a:lnTo>
                  <a:lnTo>
                    <a:pt x="0" y="276305"/>
                  </a:lnTo>
                  <a:lnTo>
                    <a:pt x="832457" y="27630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ValueBack3"/>
            <p:cNvSpPr/>
            <p:nvPr/>
          </p:nvSpPr>
          <p:spPr bwMode="auto">
            <a:xfrm>
              <a:off x="1876425" y="2946400"/>
              <a:ext cx="1590675" cy="1119188"/>
            </a:xfrm>
            <a:custGeom>
              <a:avLst/>
              <a:gdLst>
                <a:gd name="connsiteX0" fmla="*/ 834229 w 1590526"/>
                <a:gd name="connsiteY0" fmla="*/ 0 h 1119389"/>
                <a:gd name="connsiteX1" fmla="*/ 1590526 w 1590526"/>
                <a:gd name="connsiteY1" fmla="*/ 559695 h 1119389"/>
                <a:gd name="connsiteX2" fmla="*/ 834229 w 1590526"/>
                <a:gd name="connsiteY2" fmla="*/ 1119389 h 1119389"/>
                <a:gd name="connsiteX3" fmla="*/ 834229 w 1590526"/>
                <a:gd name="connsiteY3" fmla="*/ 841313 h 1119389"/>
                <a:gd name="connsiteX4" fmla="*/ 0 w 1590526"/>
                <a:gd name="connsiteY4" fmla="*/ 841313 h 1119389"/>
                <a:gd name="connsiteX5" fmla="*/ 0 w 1590526"/>
                <a:gd name="connsiteY5" fmla="*/ 278076 h 1119389"/>
                <a:gd name="connsiteX6" fmla="*/ 834229 w 1590526"/>
                <a:gd name="connsiteY6" fmla="*/ 278076 h 1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526" h="1119389">
                  <a:moveTo>
                    <a:pt x="834229" y="0"/>
                  </a:moveTo>
                  <a:lnTo>
                    <a:pt x="1590526" y="559695"/>
                  </a:lnTo>
                  <a:lnTo>
                    <a:pt x="834229" y="1119389"/>
                  </a:lnTo>
                  <a:lnTo>
                    <a:pt x="834229" y="841313"/>
                  </a:lnTo>
                  <a:lnTo>
                    <a:pt x="0" y="841313"/>
                  </a:lnTo>
                  <a:lnTo>
                    <a:pt x="0" y="278076"/>
                  </a:lnTo>
                  <a:lnTo>
                    <a:pt x="834229" y="278076"/>
                  </a:ln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5675" y="1392555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班组管理文化的核心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55675" y="3227705"/>
            <a:ext cx="37236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>
              <a:defRPr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以人为本，是企业管理的基本理念，也是班组管理文化的核心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121910" y="1243965"/>
            <a:ext cx="3093720" cy="3068320"/>
            <a:chOff x="8280" y="1440"/>
            <a:chExt cx="4872" cy="4832"/>
          </a:xfrm>
        </p:grpSpPr>
        <p:sp>
          <p:nvSpPr>
            <p:cNvPr id="22" name="PA-任意多边形 160"/>
            <p:cNvSpPr/>
            <p:nvPr>
              <p:custDataLst>
                <p:tags r:id="rId1"/>
              </p:custDataLst>
            </p:nvPr>
          </p:nvSpPr>
          <p:spPr bwMode="auto">
            <a:xfrm>
              <a:off x="8280" y="2596"/>
              <a:ext cx="1588" cy="2820"/>
            </a:xfrm>
            <a:custGeom>
              <a:avLst/>
              <a:gdLst>
                <a:gd name="T0" fmla="*/ 683 w 684"/>
                <a:gd name="T1" fmla="*/ 779 h 1223"/>
                <a:gd name="T2" fmla="*/ 675 w 684"/>
                <a:gd name="T3" fmla="*/ 766 h 1223"/>
                <a:gd name="T4" fmla="*/ 624 w 684"/>
                <a:gd name="T5" fmla="*/ 639 h 1223"/>
                <a:gd name="T6" fmla="*/ 614 w 684"/>
                <a:gd name="T7" fmla="*/ 569 h 1223"/>
                <a:gd name="T8" fmla="*/ 619 w 684"/>
                <a:gd name="T9" fmla="*/ 471 h 1223"/>
                <a:gd name="T10" fmla="*/ 636 w 684"/>
                <a:gd name="T11" fmla="*/ 403 h 1223"/>
                <a:gd name="T12" fmla="*/ 649 w 684"/>
                <a:gd name="T13" fmla="*/ 275 h 1223"/>
                <a:gd name="T14" fmla="*/ 629 w 684"/>
                <a:gd name="T15" fmla="*/ 194 h 1223"/>
                <a:gd name="T16" fmla="*/ 388 w 684"/>
                <a:gd name="T17" fmla="*/ 4 h 1223"/>
                <a:gd name="T18" fmla="*/ 282 w 684"/>
                <a:gd name="T19" fmla="*/ 8 h 1223"/>
                <a:gd name="T20" fmla="*/ 55 w 684"/>
                <a:gd name="T21" fmla="*/ 208 h 1223"/>
                <a:gd name="T22" fmla="*/ 18 w 684"/>
                <a:gd name="T23" fmla="*/ 349 h 1223"/>
                <a:gd name="T24" fmla="*/ 5 w 684"/>
                <a:gd name="T25" fmla="*/ 447 h 1223"/>
                <a:gd name="T26" fmla="*/ 0 w 684"/>
                <a:gd name="T27" fmla="*/ 542 h 1223"/>
                <a:gd name="T28" fmla="*/ 2 w 684"/>
                <a:gd name="T29" fmla="*/ 590 h 1223"/>
                <a:gd name="T30" fmla="*/ 25 w 684"/>
                <a:gd name="T31" fmla="*/ 770 h 1223"/>
                <a:gd name="T32" fmla="*/ 206 w 684"/>
                <a:gd name="T33" fmla="*/ 1166 h 1223"/>
                <a:gd name="T34" fmla="*/ 252 w 684"/>
                <a:gd name="T35" fmla="*/ 1223 h 1223"/>
                <a:gd name="T36" fmla="*/ 256 w 684"/>
                <a:gd name="T37" fmla="*/ 1223 h 1223"/>
                <a:gd name="T38" fmla="*/ 257 w 684"/>
                <a:gd name="T39" fmla="*/ 1221 h 1223"/>
                <a:gd name="T40" fmla="*/ 251 w 684"/>
                <a:gd name="T41" fmla="*/ 1164 h 1223"/>
                <a:gd name="T42" fmla="*/ 257 w 684"/>
                <a:gd name="T43" fmla="*/ 1072 h 1223"/>
                <a:gd name="T44" fmla="*/ 365 w 684"/>
                <a:gd name="T45" fmla="*/ 877 h 1223"/>
                <a:gd name="T46" fmla="*/ 571 w 684"/>
                <a:gd name="T47" fmla="*/ 782 h 1223"/>
                <a:gd name="T48" fmla="*/ 675 w 684"/>
                <a:gd name="T49" fmla="*/ 785 h 1223"/>
                <a:gd name="T50" fmla="*/ 680 w 684"/>
                <a:gd name="T51" fmla="*/ 785 h 1223"/>
                <a:gd name="T52" fmla="*/ 683 w 684"/>
                <a:gd name="T53" fmla="*/ 779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4" h="1223">
                  <a:moveTo>
                    <a:pt x="683" y="779"/>
                  </a:moveTo>
                  <a:cubicBezTo>
                    <a:pt x="680" y="775"/>
                    <a:pt x="678" y="770"/>
                    <a:pt x="675" y="766"/>
                  </a:cubicBezTo>
                  <a:cubicBezTo>
                    <a:pt x="652" y="726"/>
                    <a:pt x="635" y="684"/>
                    <a:pt x="624" y="639"/>
                  </a:cubicBezTo>
                  <a:cubicBezTo>
                    <a:pt x="619" y="616"/>
                    <a:pt x="617" y="592"/>
                    <a:pt x="614" y="569"/>
                  </a:cubicBezTo>
                  <a:cubicBezTo>
                    <a:pt x="611" y="536"/>
                    <a:pt x="615" y="503"/>
                    <a:pt x="619" y="471"/>
                  </a:cubicBezTo>
                  <a:cubicBezTo>
                    <a:pt x="622" y="448"/>
                    <a:pt x="629" y="425"/>
                    <a:pt x="636" y="403"/>
                  </a:cubicBezTo>
                  <a:cubicBezTo>
                    <a:pt x="649" y="361"/>
                    <a:pt x="654" y="319"/>
                    <a:pt x="649" y="275"/>
                  </a:cubicBezTo>
                  <a:cubicBezTo>
                    <a:pt x="646" y="247"/>
                    <a:pt x="639" y="220"/>
                    <a:pt x="629" y="194"/>
                  </a:cubicBezTo>
                  <a:cubicBezTo>
                    <a:pt x="591" y="97"/>
                    <a:pt x="499" y="20"/>
                    <a:pt x="388" y="4"/>
                  </a:cubicBezTo>
                  <a:cubicBezTo>
                    <a:pt x="352" y="0"/>
                    <a:pt x="317" y="0"/>
                    <a:pt x="282" y="8"/>
                  </a:cubicBezTo>
                  <a:cubicBezTo>
                    <a:pt x="171" y="32"/>
                    <a:pt x="88" y="110"/>
                    <a:pt x="55" y="208"/>
                  </a:cubicBezTo>
                  <a:cubicBezTo>
                    <a:pt x="39" y="254"/>
                    <a:pt x="27" y="301"/>
                    <a:pt x="18" y="349"/>
                  </a:cubicBezTo>
                  <a:cubicBezTo>
                    <a:pt x="12" y="381"/>
                    <a:pt x="9" y="414"/>
                    <a:pt x="5" y="447"/>
                  </a:cubicBezTo>
                  <a:cubicBezTo>
                    <a:pt x="1" y="480"/>
                    <a:pt x="2" y="513"/>
                    <a:pt x="0" y="542"/>
                  </a:cubicBezTo>
                  <a:cubicBezTo>
                    <a:pt x="1" y="560"/>
                    <a:pt x="1" y="575"/>
                    <a:pt x="2" y="590"/>
                  </a:cubicBezTo>
                  <a:cubicBezTo>
                    <a:pt x="4" y="650"/>
                    <a:pt x="12" y="710"/>
                    <a:pt x="25" y="770"/>
                  </a:cubicBezTo>
                  <a:cubicBezTo>
                    <a:pt x="58" y="914"/>
                    <a:pt x="118" y="1047"/>
                    <a:pt x="206" y="1166"/>
                  </a:cubicBezTo>
                  <a:cubicBezTo>
                    <a:pt x="221" y="1185"/>
                    <a:pt x="237" y="1204"/>
                    <a:pt x="252" y="1223"/>
                  </a:cubicBezTo>
                  <a:cubicBezTo>
                    <a:pt x="253" y="1223"/>
                    <a:pt x="255" y="1223"/>
                    <a:pt x="256" y="1223"/>
                  </a:cubicBezTo>
                  <a:cubicBezTo>
                    <a:pt x="257" y="1223"/>
                    <a:pt x="257" y="1222"/>
                    <a:pt x="257" y="1221"/>
                  </a:cubicBezTo>
                  <a:cubicBezTo>
                    <a:pt x="254" y="1202"/>
                    <a:pt x="252" y="1183"/>
                    <a:pt x="251" y="1164"/>
                  </a:cubicBezTo>
                  <a:cubicBezTo>
                    <a:pt x="248" y="1133"/>
                    <a:pt x="251" y="1102"/>
                    <a:pt x="257" y="1072"/>
                  </a:cubicBezTo>
                  <a:cubicBezTo>
                    <a:pt x="272" y="995"/>
                    <a:pt x="309" y="931"/>
                    <a:pt x="365" y="877"/>
                  </a:cubicBezTo>
                  <a:cubicBezTo>
                    <a:pt x="423" y="823"/>
                    <a:pt x="493" y="792"/>
                    <a:pt x="571" y="782"/>
                  </a:cubicBezTo>
                  <a:cubicBezTo>
                    <a:pt x="606" y="778"/>
                    <a:pt x="640" y="778"/>
                    <a:pt x="675" y="785"/>
                  </a:cubicBezTo>
                  <a:cubicBezTo>
                    <a:pt x="676" y="786"/>
                    <a:pt x="678" y="785"/>
                    <a:pt x="680" y="785"/>
                  </a:cubicBezTo>
                  <a:cubicBezTo>
                    <a:pt x="682" y="785"/>
                    <a:pt x="684" y="781"/>
                    <a:pt x="683" y="779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ru-RU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PA-任意多边形 161"/>
            <p:cNvSpPr/>
            <p:nvPr>
              <p:custDataLst>
                <p:tags r:id="rId2"/>
              </p:custDataLst>
            </p:nvPr>
          </p:nvSpPr>
          <p:spPr bwMode="auto">
            <a:xfrm>
              <a:off x="8953" y="4502"/>
              <a:ext cx="2695" cy="1770"/>
            </a:xfrm>
            <a:custGeom>
              <a:avLst/>
              <a:gdLst>
                <a:gd name="T0" fmla="*/ 870 w 1160"/>
                <a:gd name="T1" fmla="*/ 132 h 768"/>
                <a:gd name="T2" fmla="*/ 854 w 1160"/>
                <a:gd name="T3" fmla="*/ 135 h 768"/>
                <a:gd name="T4" fmla="*/ 718 w 1160"/>
                <a:gd name="T5" fmla="*/ 144 h 768"/>
                <a:gd name="T6" fmla="*/ 649 w 1160"/>
                <a:gd name="T7" fmla="*/ 132 h 768"/>
                <a:gd name="T8" fmla="*/ 557 w 1160"/>
                <a:gd name="T9" fmla="*/ 97 h 768"/>
                <a:gd name="T10" fmla="*/ 497 w 1160"/>
                <a:gd name="T11" fmla="*/ 60 h 768"/>
                <a:gd name="T12" fmla="*/ 379 w 1160"/>
                <a:gd name="T13" fmla="*/ 8 h 768"/>
                <a:gd name="T14" fmla="*/ 297 w 1160"/>
                <a:gd name="T15" fmla="*/ 2 h 768"/>
                <a:gd name="T16" fmla="*/ 41 w 1160"/>
                <a:gd name="T17" fmla="*/ 173 h 768"/>
                <a:gd name="T18" fmla="*/ 12 w 1160"/>
                <a:gd name="T19" fmla="*/ 275 h 768"/>
                <a:gd name="T20" fmla="*/ 133 w 1160"/>
                <a:gd name="T21" fmla="*/ 553 h 768"/>
                <a:gd name="T22" fmla="*/ 255 w 1160"/>
                <a:gd name="T23" fmla="*/ 631 h 768"/>
                <a:gd name="T24" fmla="*/ 344 w 1160"/>
                <a:gd name="T25" fmla="*/ 674 h 768"/>
                <a:gd name="T26" fmla="*/ 433 w 1160"/>
                <a:gd name="T27" fmla="*/ 708 h 768"/>
                <a:gd name="T28" fmla="*/ 479 w 1160"/>
                <a:gd name="T29" fmla="*/ 721 h 768"/>
                <a:gd name="T30" fmla="*/ 657 w 1160"/>
                <a:gd name="T31" fmla="*/ 754 h 768"/>
                <a:gd name="T32" fmla="*/ 1090 w 1160"/>
                <a:gd name="T33" fmla="*/ 704 h 768"/>
                <a:gd name="T34" fmla="*/ 1158 w 1160"/>
                <a:gd name="T35" fmla="*/ 678 h 768"/>
                <a:gd name="T36" fmla="*/ 1160 w 1160"/>
                <a:gd name="T37" fmla="*/ 674 h 768"/>
                <a:gd name="T38" fmla="*/ 1158 w 1160"/>
                <a:gd name="T39" fmla="*/ 673 h 768"/>
                <a:gd name="T40" fmla="*/ 1102 w 1160"/>
                <a:gd name="T41" fmla="*/ 662 h 768"/>
                <a:gd name="T42" fmla="*/ 1016 w 1160"/>
                <a:gd name="T43" fmla="*/ 627 h 768"/>
                <a:gd name="T44" fmla="*/ 865 w 1160"/>
                <a:gd name="T45" fmla="*/ 464 h 768"/>
                <a:gd name="T46" fmla="*/ 838 w 1160"/>
                <a:gd name="T47" fmla="*/ 239 h 768"/>
                <a:gd name="T48" fmla="*/ 873 w 1160"/>
                <a:gd name="T49" fmla="*/ 141 h 768"/>
                <a:gd name="T50" fmla="*/ 874 w 1160"/>
                <a:gd name="T51" fmla="*/ 136 h 768"/>
                <a:gd name="T52" fmla="*/ 870 w 1160"/>
                <a:gd name="T53" fmla="*/ 132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0" h="768">
                  <a:moveTo>
                    <a:pt x="870" y="132"/>
                  </a:moveTo>
                  <a:cubicBezTo>
                    <a:pt x="864" y="133"/>
                    <a:pt x="859" y="133"/>
                    <a:pt x="854" y="135"/>
                  </a:cubicBezTo>
                  <a:cubicBezTo>
                    <a:pt x="809" y="145"/>
                    <a:pt x="764" y="148"/>
                    <a:pt x="718" y="144"/>
                  </a:cubicBezTo>
                  <a:cubicBezTo>
                    <a:pt x="694" y="142"/>
                    <a:pt x="671" y="136"/>
                    <a:pt x="649" y="132"/>
                  </a:cubicBezTo>
                  <a:cubicBezTo>
                    <a:pt x="616" y="125"/>
                    <a:pt x="586" y="111"/>
                    <a:pt x="557" y="97"/>
                  </a:cubicBezTo>
                  <a:cubicBezTo>
                    <a:pt x="535" y="87"/>
                    <a:pt x="516" y="74"/>
                    <a:pt x="497" y="60"/>
                  </a:cubicBezTo>
                  <a:cubicBezTo>
                    <a:pt x="461" y="35"/>
                    <a:pt x="423" y="16"/>
                    <a:pt x="379" y="8"/>
                  </a:cubicBezTo>
                  <a:cubicBezTo>
                    <a:pt x="352" y="3"/>
                    <a:pt x="324" y="0"/>
                    <a:pt x="297" y="2"/>
                  </a:cubicBezTo>
                  <a:cubicBezTo>
                    <a:pt x="192" y="8"/>
                    <a:pt x="91" y="72"/>
                    <a:pt x="41" y="173"/>
                  </a:cubicBezTo>
                  <a:cubicBezTo>
                    <a:pt x="26" y="206"/>
                    <a:pt x="16" y="239"/>
                    <a:pt x="12" y="275"/>
                  </a:cubicBezTo>
                  <a:cubicBezTo>
                    <a:pt x="0" y="387"/>
                    <a:pt x="49" y="490"/>
                    <a:pt x="133" y="553"/>
                  </a:cubicBezTo>
                  <a:cubicBezTo>
                    <a:pt x="171" y="582"/>
                    <a:pt x="212" y="608"/>
                    <a:pt x="255" y="631"/>
                  </a:cubicBezTo>
                  <a:cubicBezTo>
                    <a:pt x="284" y="646"/>
                    <a:pt x="314" y="660"/>
                    <a:pt x="344" y="674"/>
                  </a:cubicBezTo>
                  <a:cubicBezTo>
                    <a:pt x="374" y="687"/>
                    <a:pt x="405" y="697"/>
                    <a:pt x="433" y="708"/>
                  </a:cubicBezTo>
                  <a:cubicBezTo>
                    <a:pt x="450" y="713"/>
                    <a:pt x="464" y="716"/>
                    <a:pt x="479" y="721"/>
                  </a:cubicBezTo>
                  <a:cubicBezTo>
                    <a:pt x="537" y="738"/>
                    <a:pt x="597" y="748"/>
                    <a:pt x="657" y="754"/>
                  </a:cubicBezTo>
                  <a:cubicBezTo>
                    <a:pt x="805" y="768"/>
                    <a:pt x="949" y="751"/>
                    <a:pt x="1090" y="704"/>
                  </a:cubicBezTo>
                  <a:cubicBezTo>
                    <a:pt x="1113" y="697"/>
                    <a:pt x="1135" y="687"/>
                    <a:pt x="1158" y="678"/>
                  </a:cubicBezTo>
                  <a:cubicBezTo>
                    <a:pt x="1159" y="678"/>
                    <a:pt x="1160" y="676"/>
                    <a:pt x="1160" y="674"/>
                  </a:cubicBezTo>
                  <a:cubicBezTo>
                    <a:pt x="1160" y="674"/>
                    <a:pt x="1159" y="673"/>
                    <a:pt x="1158" y="673"/>
                  </a:cubicBezTo>
                  <a:cubicBezTo>
                    <a:pt x="1139" y="670"/>
                    <a:pt x="1121" y="666"/>
                    <a:pt x="1102" y="662"/>
                  </a:cubicBezTo>
                  <a:cubicBezTo>
                    <a:pt x="1072" y="655"/>
                    <a:pt x="1043" y="642"/>
                    <a:pt x="1016" y="627"/>
                  </a:cubicBezTo>
                  <a:cubicBezTo>
                    <a:pt x="948" y="589"/>
                    <a:pt x="898" y="534"/>
                    <a:pt x="865" y="464"/>
                  </a:cubicBezTo>
                  <a:cubicBezTo>
                    <a:pt x="831" y="392"/>
                    <a:pt x="822" y="316"/>
                    <a:pt x="838" y="239"/>
                  </a:cubicBezTo>
                  <a:cubicBezTo>
                    <a:pt x="845" y="205"/>
                    <a:pt x="855" y="172"/>
                    <a:pt x="873" y="141"/>
                  </a:cubicBezTo>
                  <a:cubicBezTo>
                    <a:pt x="873" y="140"/>
                    <a:pt x="874" y="138"/>
                    <a:pt x="874" y="136"/>
                  </a:cubicBezTo>
                  <a:cubicBezTo>
                    <a:pt x="875" y="134"/>
                    <a:pt x="872" y="131"/>
                    <a:pt x="870" y="132"/>
                  </a:cubicBezTo>
                  <a:close/>
                </a:path>
              </a:pathLst>
            </a:custGeom>
            <a:solidFill>
              <a:srgbClr val="69A35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ru-RU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PA-任意多边形 162"/>
            <p:cNvSpPr/>
            <p:nvPr>
              <p:custDataLst>
                <p:tags r:id="rId3"/>
              </p:custDataLst>
            </p:nvPr>
          </p:nvSpPr>
          <p:spPr bwMode="auto">
            <a:xfrm>
              <a:off x="10964" y="3628"/>
              <a:ext cx="2189" cy="2342"/>
            </a:xfrm>
            <a:custGeom>
              <a:avLst/>
              <a:gdLst>
                <a:gd name="T0" fmla="*/ 326 w 941"/>
                <a:gd name="T1" fmla="*/ 109 h 1015"/>
                <a:gd name="T2" fmla="*/ 325 w 941"/>
                <a:gd name="T3" fmla="*/ 124 h 1015"/>
                <a:gd name="T4" fmla="*/ 291 w 941"/>
                <a:gd name="T5" fmla="*/ 257 h 1015"/>
                <a:gd name="T6" fmla="*/ 258 w 941"/>
                <a:gd name="T7" fmla="*/ 319 h 1015"/>
                <a:gd name="T8" fmla="*/ 197 w 941"/>
                <a:gd name="T9" fmla="*/ 396 h 1015"/>
                <a:gd name="T10" fmla="*/ 143 w 941"/>
                <a:gd name="T11" fmla="*/ 441 h 1015"/>
                <a:gd name="T12" fmla="*/ 57 w 941"/>
                <a:gd name="T13" fmla="*/ 537 h 1015"/>
                <a:gd name="T14" fmla="*/ 26 w 941"/>
                <a:gd name="T15" fmla="*/ 614 h 1015"/>
                <a:gd name="T16" fmla="*/ 110 w 941"/>
                <a:gd name="T17" fmla="*/ 909 h 1015"/>
                <a:gd name="T18" fmla="*/ 198 w 941"/>
                <a:gd name="T19" fmla="*/ 969 h 1015"/>
                <a:gd name="T20" fmla="*/ 499 w 941"/>
                <a:gd name="T21" fmla="*/ 940 h 1015"/>
                <a:gd name="T22" fmla="*/ 611 w 941"/>
                <a:gd name="T23" fmla="*/ 848 h 1015"/>
                <a:gd name="T24" fmla="*/ 679 w 941"/>
                <a:gd name="T25" fmla="*/ 776 h 1015"/>
                <a:gd name="T26" fmla="*/ 740 w 941"/>
                <a:gd name="T27" fmla="*/ 702 h 1015"/>
                <a:gd name="T28" fmla="*/ 766 w 941"/>
                <a:gd name="T29" fmla="*/ 663 h 1015"/>
                <a:gd name="T30" fmla="*/ 853 w 941"/>
                <a:gd name="T31" fmla="*/ 503 h 1015"/>
                <a:gd name="T32" fmla="*/ 939 w 941"/>
                <a:gd name="T33" fmla="*/ 76 h 1015"/>
                <a:gd name="T34" fmla="*/ 936 w 941"/>
                <a:gd name="T35" fmla="*/ 4 h 1015"/>
                <a:gd name="T36" fmla="*/ 932 w 941"/>
                <a:gd name="T37" fmla="*/ 0 h 1015"/>
                <a:gd name="T38" fmla="*/ 930 w 941"/>
                <a:gd name="T39" fmla="*/ 2 h 1015"/>
                <a:gd name="T40" fmla="*/ 903 w 941"/>
                <a:gd name="T41" fmla="*/ 51 h 1015"/>
                <a:gd name="T42" fmla="*/ 843 w 941"/>
                <a:gd name="T43" fmla="*/ 123 h 1015"/>
                <a:gd name="T44" fmla="*/ 641 w 941"/>
                <a:gd name="T45" fmla="*/ 216 h 1015"/>
                <a:gd name="T46" fmla="*/ 418 w 941"/>
                <a:gd name="T47" fmla="*/ 172 h 1015"/>
                <a:gd name="T48" fmla="*/ 336 w 941"/>
                <a:gd name="T49" fmla="*/ 109 h 1015"/>
                <a:gd name="T50" fmla="*/ 332 w 941"/>
                <a:gd name="T51" fmla="*/ 106 h 1015"/>
                <a:gd name="T52" fmla="*/ 326 w 941"/>
                <a:gd name="T53" fmla="*/ 109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41" h="1015">
                  <a:moveTo>
                    <a:pt x="326" y="109"/>
                  </a:moveTo>
                  <a:cubicBezTo>
                    <a:pt x="326" y="114"/>
                    <a:pt x="325" y="119"/>
                    <a:pt x="325" y="124"/>
                  </a:cubicBezTo>
                  <a:cubicBezTo>
                    <a:pt x="320" y="170"/>
                    <a:pt x="309" y="215"/>
                    <a:pt x="291" y="257"/>
                  </a:cubicBezTo>
                  <a:cubicBezTo>
                    <a:pt x="282" y="279"/>
                    <a:pt x="270" y="299"/>
                    <a:pt x="258" y="319"/>
                  </a:cubicBezTo>
                  <a:cubicBezTo>
                    <a:pt x="242" y="348"/>
                    <a:pt x="219" y="372"/>
                    <a:pt x="197" y="396"/>
                  </a:cubicBezTo>
                  <a:cubicBezTo>
                    <a:pt x="181" y="413"/>
                    <a:pt x="162" y="427"/>
                    <a:pt x="143" y="441"/>
                  </a:cubicBezTo>
                  <a:cubicBezTo>
                    <a:pt x="108" y="467"/>
                    <a:pt x="79" y="498"/>
                    <a:pt x="57" y="537"/>
                  </a:cubicBezTo>
                  <a:cubicBezTo>
                    <a:pt x="44" y="561"/>
                    <a:pt x="33" y="587"/>
                    <a:pt x="26" y="614"/>
                  </a:cubicBezTo>
                  <a:cubicBezTo>
                    <a:pt x="0" y="715"/>
                    <a:pt x="29" y="831"/>
                    <a:pt x="110" y="909"/>
                  </a:cubicBezTo>
                  <a:cubicBezTo>
                    <a:pt x="136" y="934"/>
                    <a:pt x="165" y="954"/>
                    <a:pt x="198" y="969"/>
                  </a:cubicBezTo>
                  <a:cubicBezTo>
                    <a:pt x="301" y="1015"/>
                    <a:pt x="414" y="1000"/>
                    <a:pt x="499" y="940"/>
                  </a:cubicBezTo>
                  <a:cubicBezTo>
                    <a:pt x="539" y="912"/>
                    <a:pt x="576" y="881"/>
                    <a:pt x="611" y="848"/>
                  </a:cubicBezTo>
                  <a:cubicBezTo>
                    <a:pt x="635" y="825"/>
                    <a:pt x="657" y="801"/>
                    <a:pt x="679" y="776"/>
                  </a:cubicBezTo>
                  <a:cubicBezTo>
                    <a:pt x="702" y="752"/>
                    <a:pt x="721" y="725"/>
                    <a:pt x="740" y="702"/>
                  </a:cubicBezTo>
                  <a:cubicBezTo>
                    <a:pt x="750" y="687"/>
                    <a:pt x="758" y="675"/>
                    <a:pt x="766" y="663"/>
                  </a:cubicBezTo>
                  <a:cubicBezTo>
                    <a:pt x="800" y="613"/>
                    <a:pt x="829" y="559"/>
                    <a:pt x="853" y="503"/>
                  </a:cubicBezTo>
                  <a:cubicBezTo>
                    <a:pt x="911" y="367"/>
                    <a:pt x="941" y="225"/>
                    <a:pt x="939" y="76"/>
                  </a:cubicBezTo>
                  <a:cubicBezTo>
                    <a:pt x="939" y="52"/>
                    <a:pt x="937" y="28"/>
                    <a:pt x="936" y="4"/>
                  </a:cubicBezTo>
                  <a:cubicBezTo>
                    <a:pt x="936" y="2"/>
                    <a:pt x="934" y="1"/>
                    <a:pt x="932" y="0"/>
                  </a:cubicBezTo>
                  <a:cubicBezTo>
                    <a:pt x="932" y="0"/>
                    <a:pt x="931" y="1"/>
                    <a:pt x="930" y="2"/>
                  </a:cubicBezTo>
                  <a:cubicBezTo>
                    <a:pt x="922" y="19"/>
                    <a:pt x="912" y="35"/>
                    <a:pt x="903" y="51"/>
                  </a:cubicBezTo>
                  <a:cubicBezTo>
                    <a:pt x="886" y="78"/>
                    <a:pt x="866" y="102"/>
                    <a:pt x="843" y="123"/>
                  </a:cubicBezTo>
                  <a:cubicBezTo>
                    <a:pt x="786" y="176"/>
                    <a:pt x="718" y="206"/>
                    <a:pt x="641" y="216"/>
                  </a:cubicBezTo>
                  <a:cubicBezTo>
                    <a:pt x="562" y="226"/>
                    <a:pt x="488" y="211"/>
                    <a:pt x="418" y="172"/>
                  </a:cubicBezTo>
                  <a:cubicBezTo>
                    <a:pt x="388" y="155"/>
                    <a:pt x="360" y="135"/>
                    <a:pt x="336" y="109"/>
                  </a:cubicBezTo>
                  <a:cubicBezTo>
                    <a:pt x="335" y="108"/>
                    <a:pt x="334" y="107"/>
                    <a:pt x="332" y="106"/>
                  </a:cubicBezTo>
                  <a:cubicBezTo>
                    <a:pt x="331" y="105"/>
                    <a:pt x="327" y="107"/>
                    <a:pt x="326" y="109"/>
                  </a:cubicBezTo>
                  <a:close/>
                </a:path>
              </a:pathLst>
            </a:custGeom>
            <a:solidFill>
              <a:srgbClr val="1AA3A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ru-RU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PA-任意多边形 163"/>
            <p:cNvSpPr/>
            <p:nvPr>
              <p:custDataLst>
                <p:tags r:id="rId4"/>
              </p:custDataLst>
            </p:nvPr>
          </p:nvSpPr>
          <p:spPr bwMode="auto">
            <a:xfrm>
              <a:off x="11087" y="1507"/>
              <a:ext cx="2039" cy="2577"/>
            </a:xfrm>
            <a:custGeom>
              <a:avLst/>
              <a:gdLst>
                <a:gd name="T0" fmla="*/ 2 w 877"/>
                <a:gd name="T1" fmla="*/ 612 h 1118"/>
                <a:gd name="T2" fmla="*/ 16 w 877"/>
                <a:gd name="T3" fmla="*/ 619 h 1118"/>
                <a:gd name="T4" fmla="*/ 132 w 877"/>
                <a:gd name="T5" fmla="*/ 692 h 1118"/>
                <a:gd name="T6" fmla="*/ 181 w 877"/>
                <a:gd name="T7" fmla="*/ 742 h 1118"/>
                <a:gd name="T8" fmla="*/ 235 w 877"/>
                <a:gd name="T9" fmla="*/ 824 h 1118"/>
                <a:gd name="T10" fmla="*/ 262 w 877"/>
                <a:gd name="T11" fmla="*/ 889 h 1118"/>
                <a:gd name="T12" fmla="*/ 326 w 877"/>
                <a:gd name="T13" fmla="*/ 1000 h 1118"/>
                <a:gd name="T14" fmla="*/ 390 w 877"/>
                <a:gd name="T15" fmla="*/ 1054 h 1118"/>
                <a:gd name="T16" fmla="*/ 697 w 877"/>
                <a:gd name="T17" fmla="*/ 1065 h 1118"/>
                <a:gd name="T18" fmla="*/ 780 w 877"/>
                <a:gd name="T19" fmla="*/ 1000 h 1118"/>
                <a:gd name="T20" fmla="*/ 846 w 877"/>
                <a:gd name="T21" fmla="*/ 705 h 1118"/>
                <a:gd name="T22" fmla="*/ 793 w 877"/>
                <a:gd name="T23" fmla="*/ 569 h 1118"/>
                <a:gd name="T24" fmla="*/ 746 w 877"/>
                <a:gd name="T25" fmla="*/ 483 h 1118"/>
                <a:gd name="T26" fmla="*/ 694 w 877"/>
                <a:gd name="T27" fmla="*/ 402 h 1118"/>
                <a:gd name="T28" fmla="*/ 665 w 877"/>
                <a:gd name="T29" fmla="*/ 365 h 1118"/>
                <a:gd name="T30" fmla="*/ 540 w 877"/>
                <a:gd name="T31" fmla="*/ 234 h 1118"/>
                <a:gd name="T32" fmla="*/ 161 w 877"/>
                <a:gd name="T33" fmla="*/ 19 h 1118"/>
                <a:gd name="T34" fmla="*/ 90 w 877"/>
                <a:gd name="T35" fmla="*/ 0 h 1118"/>
                <a:gd name="T36" fmla="*/ 86 w 877"/>
                <a:gd name="T37" fmla="*/ 2 h 1118"/>
                <a:gd name="T38" fmla="*/ 87 w 877"/>
                <a:gd name="T39" fmla="*/ 5 h 1118"/>
                <a:gd name="T40" fmla="*/ 126 w 877"/>
                <a:gd name="T41" fmla="*/ 46 h 1118"/>
                <a:gd name="T42" fmla="*/ 175 w 877"/>
                <a:gd name="T43" fmla="*/ 125 h 1118"/>
                <a:gd name="T44" fmla="*/ 202 w 877"/>
                <a:gd name="T45" fmla="*/ 346 h 1118"/>
                <a:gd name="T46" fmla="*/ 91 w 877"/>
                <a:gd name="T47" fmla="*/ 544 h 1118"/>
                <a:gd name="T48" fmla="*/ 5 w 877"/>
                <a:gd name="T49" fmla="*/ 603 h 1118"/>
                <a:gd name="T50" fmla="*/ 1 w 877"/>
                <a:gd name="T51" fmla="*/ 606 h 1118"/>
                <a:gd name="T52" fmla="*/ 2 w 877"/>
                <a:gd name="T53" fmla="*/ 612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7" h="1118">
                  <a:moveTo>
                    <a:pt x="2" y="612"/>
                  </a:moveTo>
                  <a:cubicBezTo>
                    <a:pt x="7" y="614"/>
                    <a:pt x="12" y="617"/>
                    <a:pt x="16" y="619"/>
                  </a:cubicBezTo>
                  <a:cubicBezTo>
                    <a:pt x="59" y="637"/>
                    <a:pt x="98" y="661"/>
                    <a:pt x="132" y="692"/>
                  </a:cubicBezTo>
                  <a:cubicBezTo>
                    <a:pt x="150" y="707"/>
                    <a:pt x="165" y="725"/>
                    <a:pt x="181" y="742"/>
                  </a:cubicBezTo>
                  <a:cubicBezTo>
                    <a:pt x="204" y="766"/>
                    <a:pt x="219" y="795"/>
                    <a:pt x="235" y="824"/>
                  </a:cubicBezTo>
                  <a:cubicBezTo>
                    <a:pt x="246" y="845"/>
                    <a:pt x="254" y="867"/>
                    <a:pt x="262" y="889"/>
                  </a:cubicBezTo>
                  <a:cubicBezTo>
                    <a:pt x="276" y="930"/>
                    <a:pt x="296" y="968"/>
                    <a:pt x="326" y="1000"/>
                  </a:cubicBezTo>
                  <a:cubicBezTo>
                    <a:pt x="345" y="1021"/>
                    <a:pt x="366" y="1039"/>
                    <a:pt x="390" y="1054"/>
                  </a:cubicBezTo>
                  <a:cubicBezTo>
                    <a:pt x="478" y="1110"/>
                    <a:pt x="597" y="1118"/>
                    <a:pt x="697" y="1065"/>
                  </a:cubicBezTo>
                  <a:cubicBezTo>
                    <a:pt x="729" y="1048"/>
                    <a:pt x="756" y="1027"/>
                    <a:pt x="780" y="1000"/>
                  </a:cubicBezTo>
                  <a:cubicBezTo>
                    <a:pt x="856" y="916"/>
                    <a:pt x="877" y="804"/>
                    <a:pt x="846" y="705"/>
                  </a:cubicBezTo>
                  <a:cubicBezTo>
                    <a:pt x="832" y="658"/>
                    <a:pt x="814" y="613"/>
                    <a:pt x="793" y="569"/>
                  </a:cubicBezTo>
                  <a:cubicBezTo>
                    <a:pt x="779" y="540"/>
                    <a:pt x="762" y="511"/>
                    <a:pt x="746" y="483"/>
                  </a:cubicBezTo>
                  <a:cubicBezTo>
                    <a:pt x="730" y="454"/>
                    <a:pt x="710" y="428"/>
                    <a:pt x="694" y="402"/>
                  </a:cubicBezTo>
                  <a:cubicBezTo>
                    <a:pt x="683" y="388"/>
                    <a:pt x="674" y="377"/>
                    <a:pt x="665" y="365"/>
                  </a:cubicBezTo>
                  <a:cubicBezTo>
                    <a:pt x="628" y="317"/>
                    <a:pt x="586" y="274"/>
                    <a:pt x="540" y="234"/>
                  </a:cubicBezTo>
                  <a:cubicBezTo>
                    <a:pt x="429" y="135"/>
                    <a:pt x="302" y="64"/>
                    <a:pt x="161" y="19"/>
                  </a:cubicBezTo>
                  <a:cubicBezTo>
                    <a:pt x="138" y="12"/>
                    <a:pt x="114" y="6"/>
                    <a:pt x="90" y="0"/>
                  </a:cubicBezTo>
                  <a:cubicBezTo>
                    <a:pt x="89" y="0"/>
                    <a:pt x="88" y="1"/>
                    <a:pt x="86" y="2"/>
                  </a:cubicBezTo>
                  <a:cubicBezTo>
                    <a:pt x="86" y="2"/>
                    <a:pt x="86" y="4"/>
                    <a:pt x="87" y="5"/>
                  </a:cubicBezTo>
                  <a:cubicBezTo>
                    <a:pt x="100" y="18"/>
                    <a:pt x="113" y="32"/>
                    <a:pt x="126" y="46"/>
                  </a:cubicBezTo>
                  <a:cubicBezTo>
                    <a:pt x="146" y="70"/>
                    <a:pt x="162" y="97"/>
                    <a:pt x="175" y="125"/>
                  </a:cubicBezTo>
                  <a:cubicBezTo>
                    <a:pt x="208" y="196"/>
                    <a:pt x="216" y="270"/>
                    <a:pt x="202" y="346"/>
                  </a:cubicBezTo>
                  <a:cubicBezTo>
                    <a:pt x="187" y="424"/>
                    <a:pt x="149" y="490"/>
                    <a:pt x="91" y="544"/>
                  </a:cubicBezTo>
                  <a:cubicBezTo>
                    <a:pt x="65" y="568"/>
                    <a:pt x="37" y="588"/>
                    <a:pt x="5" y="603"/>
                  </a:cubicBezTo>
                  <a:cubicBezTo>
                    <a:pt x="4" y="603"/>
                    <a:pt x="3" y="605"/>
                    <a:pt x="1" y="606"/>
                  </a:cubicBezTo>
                  <a:cubicBezTo>
                    <a:pt x="0" y="607"/>
                    <a:pt x="0" y="611"/>
                    <a:pt x="2" y="612"/>
                  </a:cubicBezTo>
                  <a:close/>
                </a:path>
              </a:pathLst>
            </a:custGeom>
            <a:solidFill>
              <a:srgbClr val="3498D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lvl="0" algn="l"/>
              <a:endParaRPr lang="ru-RU" sz="135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4" name="PA-任意多边形 164"/>
            <p:cNvSpPr/>
            <p:nvPr>
              <p:custDataLst>
                <p:tags r:id="rId5"/>
              </p:custDataLst>
            </p:nvPr>
          </p:nvSpPr>
          <p:spPr bwMode="auto">
            <a:xfrm>
              <a:off x="8660" y="1440"/>
              <a:ext cx="2837" cy="1786"/>
            </a:xfrm>
            <a:custGeom>
              <a:avLst/>
              <a:gdLst>
                <a:gd name="T0" fmla="*/ 555 w 1221"/>
                <a:gd name="T1" fmla="*/ 775 h 776"/>
                <a:gd name="T2" fmla="*/ 566 w 1221"/>
                <a:gd name="T3" fmla="*/ 763 h 776"/>
                <a:gd name="T4" fmla="*/ 671 w 1221"/>
                <a:gd name="T5" fmla="*/ 675 h 776"/>
                <a:gd name="T6" fmla="*/ 734 w 1221"/>
                <a:gd name="T7" fmla="*/ 645 h 776"/>
                <a:gd name="T8" fmla="*/ 829 w 1221"/>
                <a:gd name="T9" fmla="*/ 619 h 776"/>
                <a:gd name="T10" fmla="*/ 899 w 1221"/>
                <a:gd name="T11" fmla="*/ 613 h 776"/>
                <a:gd name="T12" fmla="*/ 1025 w 1221"/>
                <a:gd name="T13" fmla="*/ 587 h 776"/>
                <a:gd name="T14" fmla="*/ 1095 w 1221"/>
                <a:gd name="T15" fmla="*/ 543 h 776"/>
                <a:gd name="T16" fmla="*/ 1201 w 1221"/>
                <a:gd name="T17" fmla="*/ 254 h 776"/>
                <a:gd name="T18" fmla="*/ 1165 w 1221"/>
                <a:gd name="T19" fmla="*/ 155 h 776"/>
                <a:gd name="T20" fmla="*/ 904 w 1221"/>
                <a:gd name="T21" fmla="*/ 1 h 776"/>
                <a:gd name="T22" fmla="*/ 759 w 1221"/>
                <a:gd name="T23" fmla="*/ 10 h 776"/>
                <a:gd name="T24" fmla="*/ 662 w 1221"/>
                <a:gd name="T25" fmla="*/ 27 h 776"/>
                <a:gd name="T26" fmla="*/ 570 w 1221"/>
                <a:gd name="T27" fmla="*/ 52 h 776"/>
                <a:gd name="T28" fmla="*/ 525 w 1221"/>
                <a:gd name="T29" fmla="*/ 68 h 776"/>
                <a:gd name="T30" fmla="*/ 361 w 1221"/>
                <a:gd name="T31" fmla="*/ 146 h 776"/>
                <a:gd name="T32" fmla="*/ 40 w 1221"/>
                <a:gd name="T33" fmla="*/ 441 h 776"/>
                <a:gd name="T34" fmla="*/ 1 w 1221"/>
                <a:gd name="T35" fmla="*/ 502 h 776"/>
                <a:gd name="T36" fmla="*/ 1 w 1221"/>
                <a:gd name="T37" fmla="*/ 506 h 776"/>
                <a:gd name="T38" fmla="*/ 4 w 1221"/>
                <a:gd name="T39" fmla="*/ 506 h 776"/>
                <a:gd name="T40" fmla="*/ 55 w 1221"/>
                <a:gd name="T41" fmla="*/ 483 h 776"/>
                <a:gd name="T42" fmla="*/ 146 w 1221"/>
                <a:gd name="T43" fmla="*/ 460 h 776"/>
                <a:gd name="T44" fmla="*/ 364 w 1221"/>
                <a:gd name="T45" fmla="*/ 503 h 776"/>
                <a:gd name="T46" fmla="*/ 518 w 1221"/>
                <a:gd name="T47" fmla="*/ 669 h 776"/>
                <a:gd name="T48" fmla="*/ 547 w 1221"/>
                <a:gd name="T49" fmla="*/ 769 h 776"/>
                <a:gd name="T50" fmla="*/ 549 w 1221"/>
                <a:gd name="T51" fmla="*/ 774 h 776"/>
                <a:gd name="T52" fmla="*/ 555 w 1221"/>
                <a:gd name="T53" fmla="*/ 775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21" h="776">
                  <a:moveTo>
                    <a:pt x="555" y="775"/>
                  </a:moveTo>
                  <a:cubicBezTo>
                    <a:pt x="559" y="771"/>
                    <a:pt x="562" y="767"/>
                    <a:pt x="566" y="763"/>
                  </a:cubicBezTo>
                  <a:cubicBezTo>
                    <a:pt x="596" y="728"/>
                    <a:pt x="631" y="699"/>
                    <a:pt x="671" y="675"/>
                  </a:cubicBezTo>
                  <a:cubicBezTo>
                    <a:pt x="691" y="663"/>
                    <a:pt x="713" y="654"/>
                    <a:pt x="734" y="645"/>
                  </a:cubicBezTo>
                  <a:cubicBezTo>
                    <a:pt x="764" y="631"/>
                    <a:pt x="797" y="625"/>
                    <a:pt x="829" y="619"/>
                  </a:cubicBezTo>
                  <a:cubicBezTo>
                    <a:pt x="852" y="615"/>
                    <a:pt x="875" y="614"/>
                    <a:pt x="899" y="613"/>
                  </a:cubicBezTo>
                  <a:cubicBezTo>
                    <a:pt x="942" y="613"/>
                    <a:pt x="985" y="605"/>
                    <a:pt x="1025" y="587"/>
                  </a:cubicBezTo>
                  <a:cubicBezTo>
                    <a:pt x="1050" y="575"/>
                    <a:pt x="1074" y="561"/>
                    <a:pt x="1095" y="543"/>
                  </a:cubicBezTo>
                  <a:cubicBezTo>
                    <a:pt x="1176" y="476"/>
                    <a:pt x="1221" y="365"/>
                    <a:pt x="1201" y="254"/>
                  </a:cubicBezTo>
                  <a:cubicBezTo>
                    <a:pt x="1195" y="219"/>
                    <a:pt x="1183" y="186"/>
                    <a:pt x="1165" y="155"/>
                  </a:cubicBezTo>
                  <a:cubicBezTo>
                    <a:pt x="1108" y="57"/>
                    <a:pt x="1008" y="2"/>
                    <a:pt x="904" y="1"/>
                  </a:cubicBezTo>
                  <a:cubicBezTo>
                    <a:pt x="856" y="0"/>
                    <a:pt x="807" y="3"/>
                    <a:pt x="759" y="10"/>
                  </a:cubicBezTo>
                  <a:cubicBezTo>
                    <a:pt x="726" y="14"/>
                    <a:pt x="694" y="21"/>
                    <a:pt x="662" y="27"/>
                  </a:cubicBezTo>
                  <a:cubicBezTo>
                    <a:pt x="630" y="34"/>
                    <a:pt x="599" y="45"/>
                    <a:pt x="570" y="52"/>
                  </a:cubicBezTo>
                  <a:cubicBezTo>
                    <a:pt x="553" y="58"/>
                    <a:pt x="539" y="63"/>
                    <a:pt x="525" y="68"/>
                  </a:cubicBezTo>
                  <a:cubicBezTo>
                    <a:pt x="468" y="89"/>
                    <a:pt x="414" y="115"/>
                    <a:pt x="361" y="146"/>
                  </a:cubicBezTo>
                  <a:cubicBezTo>
                    <a:pt x="234" y="222"/>
                    <a:pt x="127" y="320"/>
                    <a:pt x="40" y="441"/>
                  </a:cubicBezTo>
                  <a:cubicBezTo>
                    <a:pt x="26" y="461"/>
                    <a:pt x="14" y="481"/>
                    <a:pt x="1" y="502"/>
                  </a:cubicBezTo>
                  <a:cubicBezTo>
                    <a:pt x="0" y="503"/>
                    <a:pt x="1" y="505"/>
                    <a:pt x="1" y="506"/>
                  </a:cubicBezTo>
                  <a:cubicBezTo>
                    <a:pt x="1" y="507"/>
                    <a:pt x="3" y="507"/>
                    <a:pt x="4" y="506"/>
                  </a:cubicBezTo>
                  <a:cubicBezTo>
                    <a:pt x="21" y="498"/>
                    <a:pt x="38" y="490"/>
                    <a:pt x="55" y="483"/>
                  </a:cubicBezTo>
                  <a:cubicBezTo>
                    <a:pt x="84" y="470"/>
                    <a:pt x="115" y="464"/>
                    <a:pt x="146" y="460"/>
                  </a:cubicBezTo>
                  <a:cubicBezTo>
                    <a:pt x="223" y="451"/>
                    <a:pt x="296" y="465"/>
                    <a:pt x="364" y="503"/>
                  </a:cubicBezTo>
                  <a:cubicBezTo>
                    <a:pt x="434" y="541"/>
                    <a:pt x="485" y="597"/>
                    <a:pt x="518" y="669"/>
                  </a:cubicBezTo>
                  <a:cubicBezTo>
                    <a:pt x="533" y="701"/>
                    <a:pt x="543" y="734"/>
                    <a:pt x="547" y="769"/>
                  </a:cubicBezTo>
                  <a:cubicBezTo>
                    <a:pt x="547" y="770"/>
                    <a:pt x="548" y="772"/>
                    <a:pt x="549" y="774"/>
                  </a:cubicBezTo>
                  <a:cubicBezTo>
                    <a:pt x="549" y="776"/>
                    <a:pt x="554" y="776"/>
                    <a:pt x="555" y="775"/>
                  </a:cubicBezTo>
                  <a:close/>
                </a:path>
              </a:pathLst>
            </a:custGeom>
            <a:solidFill>
              <a:srgbClr val="1F74AD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ru-RU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196" name="Rectangle 9"/>
            <p:cNvSpPr/>
            <p:nvPr/>
          </p:nvSpPr>
          <p:spPr>
            <a:xfrm>
              <a:off x="9457" y="5098"/>
              <a:ext cx="1392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5pPr>
            </a:lstStyle>
            <a:p>
              <a:pPr marL="0" indent="0" algn="ctr" defTabSz="914400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激励和表扬</a:t>
              </a:r>
            </a:p>
          </p:txBody>
        </p:sp>
        <p:sp>
          <p:nvSpPr>
            <p:cNvPr id="136197" name="Rectangle 10"/>
            <p:cNvSpPr/>
            <p:nvPr/>
          </p:nvSpPr>
          <p:spPr>
            <a:xfrm>
              <a:off x="9638" y="1724"/>
              <a:ext cx="1324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5pPr>
            </a:lstStyle>
            <a:p>
              <a:pPr marL="0" indent="0" algn="ctr" defTabSz="914400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尊重和信任</a:t>
              </a:r>
            </a:p>
          </p:txBody>
        </p:sp>
        <p:sp>
          <p:nvSpPr>
            <p:cNvPr id="136198" name="Rectangle 11"/>
            <p:cNvSpPr/>
            <p:nvPr/>
          </p:nvSpPr>
          <p:spPr>
            <a:xfrm>
              <a:off x="11648" y="2596"/>
              <a:ext cx="1145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5pPr>
            </a:lstStyle>
            <a:p>
              <a:pPr marL="0" indent="0" algn="ctr" defTabSz="914400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理解和体谅</a:t>
              </a:r>
            </a:p>
          </p:txBody>
        </p:sp>
        <p:sp>
          <p:nvSpPr>
            <p:cNvPr id="136199" name="Rectangle 12"/>
            <p:cNvSpPr/>
            <p:nvPr/>
          </p:nvSpPr>
          <p:spPr>
            <a:xfrm>
              <a:off x="11497" y="4363"/>
              <a:ext cx="1272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1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5pPr>
            </a:lstStyle>
            <a:p>
              <a:pPr marL="0" indent="0" algn="ctr" defTabSz="914400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关心和体贴</a:t>
              </a:r>
            </a:p>
          </p:txBody>
        </p:sp>
        <p:sp>
          <p:nvSpPr>
            <p:cNvPr id="136200" name="Rectangle 13"/>
            <p:cNvSpPr/>
            <p:nvPr/>
          </p:nvSpPr>
          <p:spPr>
            <a:xfrm>
              <a:off x="8280" y="3226"/>
              <a:ext cx="1382" cy="87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1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5pPr>
            </a:lstStyle>
            <a:p>
              <a:pPr marL="0" indent="0" algn="ctr" defTabSz="914400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合理和恰当</a:t>
              </a:r>
            </a:p>
          </p:txBody>
        </p:sp>
        <p:sp>
          <p:nvSpPr>
            <p:cNvPr id="136201" name="矩形 15"/>
            <p:cNvSpPr/>
            <p:nvPr/>
          </p:nvSpPr>
          <p:spPr>
            <a:xfrm>
              <a:off x="10112" y="3226"/>
              <a:ext cx="129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1pPr>
              <a:lvl2pPr marL="742950" indent="-28575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2pPr>
              <a:lvl3pPr marL="11430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3pPr>
              <a:lvl4pPr marL="16002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4pPr>
              <a:lvl5pPr marL="2057400" indent="-228600" algn="l" defTabSz="0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defRPr>
              </a:lvl5pPr>
            </a:lstStyle>
            <a:p>
              <a:pPr marL="0" indent="0" defTabSz="914400">
                <a:spcBef>
                  <a:spcPct val="0"/>
                </a:spcBef>
                <a:buNone/>
              </a:pPr>
              <a:r>
                <a:rPr lang="zh-CN" altLang="en-US" b="1" dirty="0">
                  <a:solidFill>
                    <a:srgbClr val="22CCDE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以人</a:t>
              </a:r>
            </a:p>
            <a:p>
              <a:pPr marL="0" indent="0" defTabSz="914400">
                <a:spcBef>
                  <a:spcPct val="0"/>
                </a:spcBef>
                <a:buNone/>
              </a:pPr>
              <a:r>
                <a:rPr lang="zh-CN" altLang="en-US" b="1" dirty="0">
                  <a:solidFill>
                    <a:srgbClr val="22CCDE"/>
                  </a:solidFill>
                  <a:latin typeface="Century Gothic" panose="020B0502020202020204" pitchFamily="34" charset="0"/>
                  <a:ea typeface="微软雅黑" panose="020B0503020204020204" pitchFamily="34" charset="-122"/>
                  <a:sym typeface="Century Gothic" panose="020B0502020202020204" pitchFamily="34" charset="0"/>
                </a:rPr>
                <a:t>为本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66775" y="22288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班组基础和现场安全管理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îŝļíde"/>
          <p:cNvGrpSpPr/>
          <p:nvPr/>
        </p:nvGrpSpPr>
        <p:grpSpPr>
          <a:xfrm>
            <a:off x="36830" y="2274570"/>
            <a:ext cx="9070975" cy="2868930"/>
            <a:chOff x="49262" y="3033118"/>
            <a:chExt cx="12093476" cy="3824882"/>
          </a:xfrm>
        </p:grpSpPr>
        <p:sp>
          <p:nvSpPr>
            <p:cNvPr id="15" name="íS1íḓè"/>
            <p:cNvSpPr/>
            <p:nvPr/>
          </p:nvSpPr>
          <p:spPr bwMode="auto">
            <a:xfrm rot="20700000" flipH="1">
              <a:off x="1662008" y="4129616"/>
              <a:ext cx="1585231" cy="1699682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îṣļíďè"/>
            <p:cNvSpPr/>
            <p:nvPr/>
          </p:nvSpPr>
          <p:spPr bwMode="auto">
            <a:xfrm rot="876623" flipH="1">
              <a:off x="8978623" y="4085166"/>
              <a:ext cx="1551369" cy="1788584"/>
            </a:xfrm>
            <a:custGeom>
              <a:avLst/>
              <a:gdLst>
                <a:gd name="T0" fmla="*/ 405 w 633"/>
                <a:gd name="T1" fmla="*/ 470 h 730"/>
                <a:gd name="T2" fmla="*/ 483 w 633"/>
                <a:gd name="T3" fmla="*/ 380 h 730"/>
                <a:gd name="T4" fmla="*/ 501 w 633"/>
                <a:gd name="T5" fmla="*/ 293 h 730"/>
                <a:gd name="T6" fmla="*/ 437 w 633"/>
                <a:gd name="T7" fmla="*/ 133 h 730"/>
                <a:gd name="T8" fmla="*/ 316 w 633"/>
                <a:gd name="T9" fmla="*/ 8 h 730"/>
                <a:gd name="T10" fmla="*/ 316 w 633"/>
                <a:gd name="T11" fmla="*/ 40 h 730"/>
                <a:gd name="T12" fmla="*/ 316 w 633"/>
                <a:gd name="T13" fmla="*/ 66 h 730"/>
                <a:gd name="T14" fmla="*/ 237 w 633"/>
                <a:gd name="T15" fmla="*/ 95 h 730"/>
                <a:gd name="T16" fmla="*/ 192 w 633"/>
                <a:gd name="T17" fmla="*/ 135 h 730"/>
                <a:gd name="T18" fmla="*/ 141 w 633"/>
                <a:gd name="T19" fmla="*/ 264 h 730"/>
                <a:gd name="T20" fmla="*/ 133 w 633"/>
                <a:gd name="T21" fmla="*/ 339 h 730"/>
                <a:gd name="T22" fmla="*/ 175 w 633"/>
                <a:gd name="T23" fmla="*/ 399 h 730"/>
                <a:gd name="T24" fmla="*/ 181 w 633"/>
                <a:gd name="T25" fmla="*/ 534 h 730"/>
                <a:gd name="T26" fmla="*/ 24 w 633"/>
                <a:gd name="T27" fmla="*/ 730 h 730"/>
                <a:gd name="T28" fmla="*/ 610 w 633"/>
                <a:gd name="T29" fmla="*/ 730 h 730"/>
                <a:gd name="T30" fmla="*/ 453 w 633"/>
                <a:gd name="T31" fmla="*/ 534 h 730"/>
                <a:gd name="T32" fmla="*/ 156 w 633"/>
                <a:gd name="T33" fmla="*/ 275 h 730"/>
                <a:gd name="T34" fmla="*/ 189 w 633"/>
                <a:gd name="T35" fmla="*/ 335 h 730"/>
                <a:gd name="T36" fmla="*/ 195 w 633"/>
                <a:gd name="T37" fmla="*/ 273 h 730"/>
                <a:gd name="T38" fmla="*/ 211 w 633"/>
                <a:gd name="T39" fmla="*/ 190 h 730"/>
                <a:gd name="T40" fmla="*/ 316 w 633"/>
                <a:gd name="T41" fmla="*/ 195 h 730"/>
                <a:gd name="T42" fmla="*/ 380 w 633"/>
                <a:gd name="T43" fmla="*/ 173 h 730"/>
                <a:gd name="T44" fmla="*/ 424 w 633"/>
                <a:gd name="T45" fmla="*/ 192 h 730"/>
                <a:gd name="T46" fmla="*/ 439 w 633"/>
                <a:gd name="T47" fmla="*/ 273 h 730"/>
                <a:gd name="T48" fmla="*/ 445 w 633"/>
                <a:gd name="T49" fmla="*/ 335 h 730"/>
                <a:gd name="T50" fmla="*/ 477 w 633"/>
                <a:gd name="T51" fmla="*/ 275 h 730"/>
                <a:gd name="T52" fmla="*/ 317 w 633"/>
                <a:gd name="T53" fmla="*/ 482 h 730"/>
                <a:gd name="T54" fmla="*/ 189 w 633"/>
                <a:gd name="T55" fmla="*/ 384 h 730"/>
                <a:gd name="T56" fmla="*/ 316 w 633"/>
                <a:gd name="T57" fmla="*/ 503 h 730"/>
                <a:gd name="T58" fmla="*/ 387 w 633"/>
                <a:gd name="T59" fmla="*/ 483 h 730"/>
                <a:gd name="T60" fmla="*/ 319 w 633"/>
                <a:gd name="T61" fmla="*/ 630 h 730"/>
                <a:gd name="T62" fmla="*/ 224 w 633"/>
                <a:gd name="T63" fmla="*/ 525 h 730"/>
                <a:gd name="T64" fmla="*/ 403 w 633"/>
                <a:gd name="T65" fmla="*/ 669 h 730"/>
                <a:gd name="T66" fmla="*/ 318 w 633"/>
                <a:gd name="T67" fmla="*/ 687 h 730"/>
                <a:gd name="T68" fmla="*/ 272 w 633"/>
                <a:gd name="T69" fmla="*/ 626 h 730"/>
                <a:gd name="T70" fmla="*/ 172 w 633"/>
                <a:gd name="T71" fmla="*/ 556 h 730"/>
                <a:gd name="T72" fmla="*/ 214 w 633"/>
                <a:gd name="T73" fmla="*/ 538 h 730"/>
                <a:gd name="T74" fmla="*/ 319 w 633"/>
                <a:gd name="T75" fmla="*/ 655 h 730"/>
                <a:gd name="T76" fmla="*/ 459 w 633"/>
                <a:gd name="T77" fmla="*/ 55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3" h="730">
                  <a:moveTo>
                    <a:pt x="453" y="534"/>
                  </a:moveTo>
                  <a:cubicBezTo>
                    <a:pt x="420" y="520"/>
                    <a:pt x="408" y="498"/>
                    <a:pt x="405" y="470"/>
                  </a:cubicBezTo>
                  <a:cubicBezTo>
                    <a:pt x="427" y="452"/>
                    <a:pt x="445" y="427"/>
                    <a:pt x="458" y="399"/>
                  </a:cubicBezTo>
                  <a:cubicBezTo>
                    <a:pt x="468" y="395"/>
                    <a:pt x="476" y="389"/>
                    <a:pt x="483" y="380"/>
                  </a:cubicBezTo>
                  <a:cubicBezTo>
                    <a:pt x="491" y="369"/>
                    <a:pt x="497" y="355"/>
                    <a:pt x="500" y="339"/>
                  </a:cubicBezTo>
                  <a:cubicBezTo>
                    <a:pt x="503" y="324"/>
                    <a:pt x="504" y="308"/>
                    <a:pt x="501" y="293"/>
                  </a:cubicBezTo>
                  <a:cubicBezTo>
                    <a:pt x="500" y="282"/>
                    <a:pt x="497" y="272"/>
                    <a:pt x="492" y="263"/>
                  </a:cubicBezTo>
                  <a:cubicBezTo>
                    <a:pt x="486" y="212"/>
                    <a:pt x="466" y="165"/>
                    <a:pt x="437" y="133"/>
                  </a:cubicBezTo>
                  <a:cubicBezTo>
                    <a:pt x="431" y="125"/>
                    <a:pt x="424" y="118"/>
                    <a:pt x="417" y="112"/>
                  </a:cubicBezTo>
                  <a:cubicBezTo>
                    <a:pt x="439" y="56"/>
                    <a:pt x="386" y="0"/>
                    <a:pt x="316" y="8"/>
                  </a:cubicBezTo>
                  <a:cubicBezTo>
                    <a:pt x="307" y="9"/>
                    <a:pt x="297" y="11"/>
                    <a:pt x="288" y="14"/>
                  </a:cubicBezTo>
                  <a:cubicBezTo>
                    <a:pt x="300" y="20"/>
                    <a:pt x="310" y="30"/>
                    <a:pt x="316" y="40"/>
                  </a:cubicBezTo>
                  <a:cubicBezTo>
                    <a:pt x="320" y="49"/>
                    <a:pt x="321" y="58"/>
                    <a:pt x="316" y="68"/>
                  </a:cubicBezTo>
                  <a:cubicBezTo>
                    <a:pt x="316" y="67"/>
                    <a:pt x="316" y="67"/>
                    <a:pt x="316" y="66"/>
                  </a:cubicBezTo>
                  <a:cubicBezTo>
                    <a:pt x="291" y="0"/>
                    <a:pt x="212" y="20"/>
                    <a:pt x="211" y="42"/>
                  </a:cubicBezTo>
                  <a:cubicBezTo>
                    <a:pt x="231" y="57"/>
                    <a:pt x="237" y="71"/>
                    <a:pt x="237" y="95"/>
                  </a:cubicBezTo>
                  <a:cubicBezTo>
                    <a:pt x="214" y="95"/>
                    <a:pt x="206" y="79"/>
                    <a:pt x="197" y="56"/>
                  </a:cubicBezTo>
                  <a:cubicBezTo>
                    <a:pt x="185" y="82"/>
                    <a:pt x="184" y="110"/>
                    <a:pt x="192" y="135"/>
                  </a:cubicBezTo>
                  <a:cubicBezTo>
                    <a:pt x="164" y="167"/>
                    <a:pt x="144" y="210"/>
                    <a:pt x="141" y="254"/>
                  </a:cubicBezTo>
                  <a:cubicBezTo>
                    <a:pt x="141" y="258"/>
                    <a:pt x="141" y="261"/>
                    <a:pt x="141" y="264"/>
                  </a:cubicBezTo>
                  <a:cubicBezTo>
                    <a:pt x="137" y="273"/>
                    <a:pt x="134" y="283"/>
                    <a:pt x="132" y="293"/>
                  </a:cubicBezTo>
                  <a:cubicBezTo>
                    <a:pt x="130" y="308"/>
                    <a:pt x="130" y="324"/>
                    <a:pt x="133" y="339"/>
                  </a:cubicBezTo>
                  <a:cubicBezTo>
                    <a:pt x="136" y="355"/>
                    <a:pt x="142" y="369"/>
                    <a:pt x="151" y="380"/>
                  </a:cubicBezTo>
                  <a:cubicBezTo>
                    <a:pt x="157" y="389"/>
                    <a:pt x="166" y="395"/>
                    <a:pt x="175" y="399"/>
                  </a:cubicBezTo>
                  <a:cubicBezTo>
                    <a:pt x="188" y="427"/>
                    <a:pt x="206" y="452"/>
                    <a:pt x="228" y="470"/>
                  </a:cubicBezTo>
                  <a:cubicBezTo>
                    <a:pt x="225" y="498"/>
                    <a:pt x="214" y="520"/>
                    <a:pt x="181" y="534"/>
                  </a:cubicBezTo>
                  <a:cubicBezTo>
                    <a:pt x="106" y="565"/>
                    <a:pt x="0" y="574"/>
                    <a:pt x="3" y="668"/>
                  </a:cubicBezTo>
                  <a:cubicBezTo>
                    <a:pt x="3" y="688"/>
                    <a:pt x="11" y="709"/>
                    <a:pt x="24" y="730"/>
                  </a:cubicBezTo>
                  <a:cubicBezTo>
                    <a:pt x="316" y="730"/>
                    <a:pt x="316" y="730"/>
                    <a:pt x="316" y="730"/>
                  </a:cubicBezTo>
                  <a:cubicBezTo>
                    <a:pt x="610" y="730"/>
                    <a:pt x="610" y="730"/>
                    <a:pt x="610" y="730"/>
                  </a:cubicBezTo>
                  <a:cubicBezTo>
                    <a:pt x="622" y="709"/>
                    <a:pt x="630" y="688"/>
                    <a:pt x="631" y="668"/>
                  </a:cubicBezTo>
                  <a:cubicBezTo>
                    <a:pt x="633" y="574"/>
                    <a:pt x="528" y="565"/>
                    <a:pt x="453" y="534"/>
                  </a:cubicBezTo>
                  <a:close/>
                  <a:moveTo>
                    <a:pt x="189" y="384"/>
                  </a:moveTo>
                  <a:cubicBezTo>
                    <a:pt x="154" y="378"/>
                    <a:pt x="140" y="313"/>
                    <a:pt x="156" y="275"/>
                  </a:cubicBezTo>
                  <a:cubicBezTo>
                    <a:pt x="157" y="275"/>
                    <a:pt x="158" y="274"/>
                    <a:pt x="158" y="274"/>
                  </a:cubicBezTo>
                  <a:cubicBezTo>
                    <a:pt x="182" y="259"/>
                    <a:pt x="189" y="329"/>
                    <a:pt x="189" y="335"/>
                  </a:cubicBezTo>
                  <a:cubicBezTo>
                    <a:pt x="189" y="360"/>
                    <a:pt x="216" y="369"/>
                    <a:pt x="210" y="352"/>
                  </a:cubicBezTo>
                  <a:cubicBezTo>
                    <a:pt x="204" y="334"/>
                    <a:pt x="196" y="307"/>
                    <a:pt x="195" y="273"/>
                  </a:cubicBezTo>
                  <a:cubicBezTo>
                    <a:pt x="195" y="272"/>
                    <a:pt x="195" y="272"/>
                    <a:pt x="195" y="271"/>
                  </a:cubicBezTo>
                  <a:cubicBezTo>
                    <a:pt x="194" y="245"/>
                    <a:pt x="200" y="216"/>
                    <a:pt x="211" y="190"/>
                  </a:cubicBezTo>
                  <a:cubicBezTo>
                    <a:pt x="215" y="185"/>
                    <a:pt x="218" y="180"/>
                    <a:pt x="223" y="177"/>
                  </a:cubicBezTo>
                  <a:cubicBezTo>
                    <a:pt x="244" y="194"/>
                    <a:pt x="275" y="202"/>
                    <a:pt x="316" y="195"/>
                  </a:cubicBezTo>
                  <a:cubicBezTo>
                    <a:pt x="335" y="191"/>
                    <a:pt x="356" y="185"/>
                    <a:pt x="379" y="174"/>
                  </a:cubicBezTo>
                  <a:cubicBezTo>
                    <a:pt x="380" y="174"/>
                    <a:pt x="380" y="173"/>
                    <a:pt x="380" y="173"/>
                  </a:cubicBezTo>
                  <a:cubicBezTo>
                    <a:pt x="405" y="167"/>
                    <a:pt x="412" y="175"/>
                    <a:pt x="423" y="191"/>
                  </a:cubicBezTo>
                  <a:cubicBezTo>
                    <a:pt x="423" y="191"/>
                    <a:pt x="423" y="191"/>
                    <a:pt x="424" y="192"/>
                  </a:cubicBezTo>
                  <a:cubicBezTo>
                    <a:pt x="434" y="216"/>
                    <a:pt x="440" y="243"/>
                    <a:pt x="440" y="269"/>
                  </a:cubicBezTo>
                  <a:cubicBezTo>
                    <a:pt x="439" y="270"/>
                    <a:pt x="439" y="272"/>
                    <a:pt x="439" y="273"/>
                  </a:cubicBezTo>
                  <a:cubicBezTo>
                    <a:pt x="438" y="307"/>
                    <a:pt x="430" y="334"/>
                    <a:pt x="424" y="352"/>
                  </a:cubicBezTo>
                  <a:cubicBezTo>
                    <a:pt x="418" y="369"/>
                    <a:pt x="445" y="360"/>
                    <a:pt x="445" y="335"/>
                  </a:cubicBezTo>
                  <a:cubicBezTo>
                    <a:pt x="445" y="329"/>
                    <a:pt x="452" y="259"/>
                    <a:pt x="476" y="274"/>
                  </a:cubicBezTo>
                  <a:cubicBezTo>
                    <a:pt x="476" y="274"/>
                    <a:pt x="477" y="274"/>
                    <a:pt x="477" y="275"/>
                  </a:cubicBezTo>
                  <a:cubicBezTo>
                    <a:pt x="494" y="313"/>
                    <a:pt x="480" y="378"/>
                    <a:pt x="445" y="384"/>
                  </a:cubicBezTo>
                  <a:cubicBezTo>
                    <a:pt x="421" y="440"/>
                    <a:pt x="377" y="482"/>
                    <a:pt x="317" y="482"/>
                  </a:cubicBezTo>
                  <a:cubicBezTo>
                    <a:pt x="316" y="482"/>
                    <a:pt x="316" y="482"/>
                    <a:pt x="316" y="482"/>
                  </a:cubicBezTo>
                  <a:cubicBezTo>
                    <a:pt x="256" y="482"/>
                    <a:pt x="213" y="440"/>
                    <a:pt x="189" y="384"/>
                  </a:cubicBezTo>
                  <a:close/>
                  <a:moveTo>
                    <a:pt x="249" y="484"/>
                  </a:moveTo>
                  <a:cubicBezTo>
                    <a:pt x="268" y="496"/>
                    <a:pt x="291" y="502"/>
                    <a:pt x="316" y="503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43" y="503"/>
                    <a:pt x="366" y="496"/>
                    <a:pt x="387" y="483"/>
                  </a:cubicBezTo>
                  <a:cubicBezTo>
                    <a:pt x="391" y="500"/>
                    <a:pt x="401" y="518"/>
                    <a:pt x="414" y="532"/>
                  </a:cubicBezTo>
                  <a:cubicBezTo>
                    <a:pt x="374" y="581"/>
                    <a:pt x="346" y="601"/>
                    <a:pt x="319" y="630"/>
                  </a:cubicBezTo>
                  <a:cubicBezTo>
                    <a:pt x="318" y="629"/>
                    <a:pt x="317" y="629"/>
                    <a:pt x="316" y="628"/>
                  </a:cubicBezTo>
                  <a:cubicBezTo>
                    <a:pt x="292" y="612"/>
                    <a:pt x="262" y="579"/>
                    <a:pt x="224" y="525"/>
                  </a:cubicBezTo>
                  <a:cubicBezTo>
                    <a:pt x="235" y="513"/>
                    <a:pt x="244" y="498"/>
                    <a:pt x="249" y="484"/>
                  </a:cubicBezTo>
                  <a:close/>
                  <a:moveTo>
                    <a:pt x="403" y="669"/>
                  </a:moveTo>
                  <a:cubicBezTo>
                    <a:pt x="391" y="655"/>
                    <a:pt x="383" y="631"/>
                    <a:pt x="362" y="619"/>
                  </a:cubicBezTo>
                  <a:cubicBezTo>
                    <a:pt x="344" y="631"/>
                    <a:pt x="321" y="669"/>
                    <a:pt x="318" y="687"/>
                  </a:cubicBezTo>
                  <a:cubicBezTo>
                    <a:pt x="318" y="684"/>
                    <a:pt x="317" y="680"/>
                    <a:pt x="316" y="677"/>
                  </a:cubicBezTo>
                  <a:cubicBezTo>
                    <a:pt x="308" y="654"/>
                    <a:pt x="281" y="635"/>
                    <a:pt x="272" y="626"/>
                  </a:cubicBezTo>
                  <a:cubicBezTo>
                    <a:pt x="252" y="635"/>
                    <a:pt x="246" y="653"/>
                    <a:pt x="233" y="670"/>
                  </a:cubicBezTo>
                  <a:cubicBezTo>
                    <a:pt x="220" y="653"/>
                    <a:pt x="183" y="602"/>
                    <a:pt x="172" y="556"/>
                  </a:cubicBezTo>
                  <a:cubicBezTo>
                    <a:pt x="187" y="553"/>
                    <a:pt x="201" y="545"/>
                    <a:pt x="213" y="535"/>
                  </a:cubicBezTo>
                  <a:cubicBezTo>
                    <a:pt x="213" y="536"/>
                    <a:pt x="214" y="537"/>
                    <a:pt x="214" y="538"/>
                  </a:cubicBezTo>
                  <a:cubicBezTo>
                    <a:pt x="240" y="574"/>
                    <a:pt x="285" y="626"/>
                    <a:pt x="316" y="652"/>
                  </a:cubicBezTo>
                  <a:cubicBezTo>
                    <a:pt x="317" y="653"/>
                    <a:pt x="318" y="654"/>
                    <a:pt x="319" y="655"/>
                  </a:cubicBezTo>
                  <a:cubicBezTo>
                    <a:pt x="351" y="612"/>
                    <a:pt x="388" y="581"/>
                    <a:pt x="425" y="541"/>
                  </a:cubicBezTo>
                  <a:cubicBezTo>
                    <a:pt x="435" y="549"/>
                    <a:pt x="446" y="555"/>
                    <a:pt x="459" y="558"/>
                  </a:cubicBezTo>
                  <a:cubicBezTo>
                    <a:pt x="446" y="592"/>
                    <a:pt x="425" y="648"/>
                    <a:pt x="403" y="66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îşlïde"/>
            <p:cNvSpPr/>
            <p:nvPr/>
          </p:nvSpPr>
          <p:spPr bwMode="auto">
            <a:xfrm rot="480000" flipH="1">
              <a:off x="7181746" y="3335866"/>
              <a:ext cx="1854023" cy="2175933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íŝlïḓê"/>
            <p:cNvSpPr/>
            <p:nvPr/>
          </p:nvSpPr>
          <p:spPr bwMode="auto">
            <a:xfrm rot="21149507" flipH="1">
              <a:off x="3192211" y="3477683"/>
              <a:ext cx="1885770" cy="2046816"/>
            </a:xfrm>
            <a:custGeom>
              <a:avLst/>
              <a:gdLst>
                <a:gd name="T0" fmla="*/ 558 w 639"/>
                <a:gd name="T1" fmla="*/ 454 h 694"/>
                <a:gd name="T2" fmla="*/ 521 w 639"/>
                <a:gd name="T3" fmla="*/ 314 h 694"/>
                <a:gd name="T4" fmla="*/ 459 w 639"/>
                <a:gd name="T5" fmla="*/ 65 h 694"/>
                <a:gd name="T6" fmla="*/ 316 w 639"/>
                <a:gd name="T7" fmla="*/ 0 h 694"/>
                <a:gd name="T8" fmla="*/ 132 w 639"/>
                <a:gd name="T9" fmla="*/ 180 h 694"/>
                <a:gd name="T10" fmla="*/ 74 w 639"/>
                <a:gd name="T11" fmla="*/ 454 h 694"/>
                <a:gd name="T12" fmla="*/ 1 w 639"/>
                <a:gd name="T13" fmla="*/ 631 h 694"/>
                <a:gd name="T14" fmla="*/ 131 w 639"/>
                <a:gd name="T15" fmla="*/ 694 h 694"/>
                <a:gd name="T16" fmla="*/ 399 w 639"/>
                <a:gd name="T17" fmla="*/ 694 h 694"/>
                <a:gd name="T18" fmla="*/ 484 w 639"/>
                <a:gd name="T19" fmla="*/ 694 h 694"/>
                <a:gd name="T20" fmla="*/ 629 w 639"/>
                <a:gd name="T21" fmla="*/ 631 h 694"/>
                <a:gd name="T22" fmla="*/ 459 w 639"/>
                <a:gd name="T23" fmla="*/ 311 h 694"/>
                <a:gd name="T24" fmla="*/ 440 w 639"/>
                <a:gd name="T25" fmla="*/ 266 h 694"/>
                <a:gd name="T26" fmla="*/ 459 w 639"/>
                <a:gd name="T27" fmla="*/ 230 h 694"/>
                <a:gd name="T28" fmla="*/ 399 w 639"/>
                <a:gd name="T29" fmla="*/ 287 h 694"/>
                <a:gd name="T30" fmla="*/ 362 w 639"/>
                <a:gd name="T31" fmla="*/ 248 h 694"/>
                <a:gd name="T32" fmla="*/ 407 w 639"/>
                <a:gd name="T33" fmla="*/ 258 h 694"/>
                <a:gd name="T34" fmla="*/ 254 w 639"/>
                <a:gd name="T35" fmla="*/ 234 h 694"/>
                <a:gd name="T36" fmla="*/ 193 w 639"/>
                <a:gd name="T37" fmla="*/ 226 h 694"/>
                <a:gd name="T38" fmla="*/ 296 w 639"/>
                <a:gd name="T39" fmla="*/ 123 h 694"/>
                <a:gd name="T40" fmla="*/ 407 w 639"/>
                <a:gd name="T41" fmla="*/ 229 h 694"/>
                <a:gd name="T42" fmla="*/ 332 w 639"/>
                <a:gd name="T43" fmla="*/ 248 h 694"/>
                <a:gd name="T44" fmla="*/ 285 w 639"/>
                <a:gd name="T45" fmla="*/ 279 h 694"/>
                <a:gd name="T46" fmla="*/ 214 w 639"/>
                <a:gd name="T47" fmla="*/ 246 h 694"/>
                <a:gd name="T48" fmla="*/ 285 w 639"/>
                <a:gd name="T49" fmla="*/ 279 h 694"/>
                <a:gd name="T50" fmla="*/ 399 w 639"/>
                <a:gd name="T51" fmla="*/ 59 h 694"/>
                <a:gd name="T52" fmla="*/ 473 w 639"/>
                <a:gd name="T53" fmla="*/ 183 h 694"/>
                <a:gd name="T54" fmla="*/ 440 w 639"/>
                <a:gd name="T55" fmla="*/ 138 h 694"/>
                <a:gd name="T56" fmla="*/ 412 w 639"/>
                <a:gd name="T57" fmla="*/ 105 h 694"/>
                <a:gd name="T58" fmla="*/ 217 w 639"/>
                <a:gd name="T59" fmla="*/ 108 h 694"/>
                <a:gd name="T60" fmla="*/ 217 w 639"/>
                <a:gd name="T61" fmla="*/ 71 h 694"/>
                <a:gd name="T62" fmla="*/ 193 w 639"/>
                <a:gd name="T63" fmla="*/ 265 h 694"/>
                <a:gd name="T64" fmla="*/ 284 w 639"/>
                <a:gd name="T65" fmla="*/ 295 h 694"/>
                <a:gd name="T66" fmla="*/ 347 w 639"/>
                <a:gd name="T67" fmla="*/ 295 h 694"/>
                <a:gd name="T68" fmla="*/ 440 w 639"/>
                <a:gd name="T69" fmla="*/ 345 h 694"/>
                <a:gd name="T70" fmla="*/ 440 w 639"/>
                <a:gd name="T71" fmla="*/ 355 h 694"/>
                <a:gd name="T72" fmla="*/ 296 w 639"/>
                <a:gd name="T73" fmla="*/ 444 h 694"/>
                <a:gd name="T74" fmla="*/ 150 w 639"/>
                <a:gd name="T75" fmla="*/ 253 h 694"/>
                <a:gd name="T76" fmla="*/ 56 w 639"/>
                <a:gd name="T77" fmla="*/ 613 h 694"/>
                <a:gd name="T78" fmla="*/ 131 w 639"/>
                <a:gd name="T79" fmla="*/ 664 h 694"/>
                <a:gd name="T80" fmla="*/ 147 w 639"/>
                <a:gd name="T81" fmla="*/ 648 h 694"/>
                <a:gd name="T82" fmla="*/ 201 w 639"/>
                <a:gd name="T83" fmla="*/ 654 h 694"/>
                <a:gd name="T84" fmla="*/ 217 w 639"/>
                <a:gd name="T85" fmla="*/ 670 h 694"/>
                <a:gd name="T86" fmla="*/ 292 w 639"/>
                <a:gd name="T87" fmla="*/ 655 h 694"/>
                <a:gd name="T88" fmla="*/ 323 w 639"/>
                <a:gd name="T89" fmla="*/ 655 h 694"/>
                <a:gd name="T90" fmla="*/ 383 w 639"/>
                <a:gd name="T91" fmla="*/ 654 h 694"/>
                <a:gd name="T92" fmla="*/ 399 w 639"/>
                <a:gd name="T93" fmla="*/ 670 h 694"/>
                <a:gd name="T94" fmla="*/ 484 w 639"/>
                <a:gd name="T95" fmla="*/ 631 h 694"/>
                <a:gd name="T96" fmla="*/ 559 w 639"/>
                <a:gd name="T97" fmla="*/ 645 h 694"/>
                <a:gd name="T98" fmla="*/ 575 w 639"/>
                <a:gd name="T99" fmla="*/ 629 h 694"/>
                <a:gd name="T100" fmla="*/ 484 w 639"/>
                <a:gd name="T101" fmla="*/ 613 h 694"/>
                <a:gd name="T102" fmla="*/ 399 w 639"/>
                <a:gd name="T103" fmla="*/ 620 h 694"/>
                <a:gd name="T104" fmla="*/ 131 w 639"/>
                <a:gd name="T105" fmla="*/ 609 h 694"/>
                <a:gd name="T106" fmla="*/ 56 w 639"/>
                <a:gd name="T107" fmla="*/ 574 h 694"/>
                <a:gd name="T108" fmla="*/ 217 w 639"/>
                <a:gd name="T109" fmla="*/ 507 h 694"/>
                <a:gd name="T110" fmla="*/ 315 w 639"/>
                <a:gd name="T111" fmla="*/ 468 h 694"/>
                <a:gd name="T112" fmla="*/ 431 w 639"/>
                <a:gd name="T113" fmla="*/ 516 h 694"/>
                <a:gd name="T114" fmla="*/ 484 w 639"/>
                <a:gd name="T115" fmla="*/ 532 h 694"/>
                <a:gd name="T116" fmla="*/ 559 w 639"/>
                <a:gd name="T117" fmla="*/ 59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9" h="694">
                  <a:moveTo>
                    <a:pt x="606" y="567"/>
                  </a:moveTo>
                  <a:cubicBezTo>
                    <a:pt x="639" y="498"/>
                    <a:pt x="576" y="496"/>
                    <a:pt x="559" y="475"/>
                  </a:cubicBezTo>
                  <a:cubicBezTo>
                    <a:pt x="555" y="470"/>
                    <a:pt x="554" y="463"/>
                    <a:pt x="558" y="454"/>
                  </a:cubicBezTo>
                  <a:cubicBezTo>
                    <a:pt x="559" y="453"/>
                    <a:pt x="559" y="452"/>
                    <a:pt x="559" y="451"/>
                  </a:cubicBezTo>
                  <a:cubicBezTo>
                    <a:pt x="577" y="411"/>
                    <a:pt x="571" y="389"/>
                    <a:pt x="559" y="374"/>
                  </a:cubicBezTo>
                  <a:cubicBezTo>
                    <a:pt x="539" y="350"/>
                    <a:pt x="501" y="346"/>
                    <a:pt x="521" y="314"/>
                  </a:cubicBezTo>
                  <a:cubicBezTo>
                    <a:pt x="559" y="255"/>
                    <a:pt x="506" y="227"/>
                    <a:pt x="500" y="180"/>
                  </a:cubicBezTo>
                  <a:cubicBezTo>
                    <a:pt x="497" y="156"/>
                    <a:pt x="492" y="133"/>
                    <a:pt x="484" y="112"/>
                  </a:cubicBezTo>
                  <a:cubicBezTo>
                    <a:pt x="478" y="95"/>
                    <a:pt x="470" y="79"/>
                    <a:pt x="459" y="65"/>
                  </a:cubicBezTo>
                  <a:cubicBezTo>
                    <a:pt x="454" y="57"/>
                    <a:pt x="447" y="49"/>
                    <a:pt x="440" y="42"/>
                  </a:cubicBezTo>
                  <a:cubicBezTo>
                    <a:pt x="428" y="32"/>
                    <a:pt x="414" y="23"/>
                    <a:pt x="399" y="16"/>
                  </a:cubicBezTo>
                  <a:cubicBezTo>
                    <a:pt x="376" y="5"/>
                    <a:pt x="349" y="0"/>
                    <a:pt x="316" y="0"/>
                  </a:cubicBezTo>
                  <a:cubicBezTo>
                    <a:pt x="309" y="0"/>
                    <a:pt x="302" y="0"/>
                    <a:pt x="296" y="1"/>
                  </a:cubicBezTo>
                  <a:cubicBezTo>
                    <a:pt x="264" y="3"/>
                    <a:pt x="238" y="11"/>
                    <a:pt x="217" y="24"/>
                  </a:cubicBezTo>
                  <a:cubicBezTo>
                    <a:pt x="165" y="55"/>
                    <a:pt x="141" y="113"/>
                    <a:pt x="132" y="180"/>
                  </a:cubicBezTo>
                  <a:cubicBezTo>
                    <a:pt x="132" y="183"/>
                    <a:pt x="132" y="185"/>
                    <a:pt x="131" y="187"/>
                  </a:cubicBezTo>
                  <a:cubicBezTo>
                    <a:pt x="122" y="229"/>
                    <a:pt x="75" y="258"/>
                    <a:pt x="111" y="314"/>
                  </a:cubicBezTo>
                  <a:cubicBezTo>
                    <a:pt x="144" y="366"/>
                    <a:pt x="24" y="345"/>
                    <a:pt x="74" y="454"/>
                  </a:cubicBezTo>
                  <a:cubicBezTo>
                    <a:pt x="82" y="471"/>
                    <a:pt x="71" y="479"/>
                    <a:pt x="56" y="488"/>
                  </a:cubicBezTo>
                  <a:cubicBezTo>
                    <a:pt x="33" y="500"/>
                    <a:pt x="1" y="513"/>
                    <a:pt x="26" y="565"/>
                  </a:cubicBezTo>
                  <a:cubicBezTo>
                    <a:pt x="10" y="581"/>
                    <a:pt x="0" y="602"/>
                    <a:pt x="1" y="631"/>
                  </a:cubicBezTo>
                  <a:cubicBezTo>
                    <a:pt x="2" y="652"/>
                    <a:pt x="10" y="673"/>
                    <a:pt x="22" y="694"/>
                  </a:cubicBezTo>
                  <a:cubicBezTo>
                    <a:pt x="56" y="694"/>
                    <a:pt x="56" y="694"/>
                    <a:pt x="56" y="694"/>
                  </a:cubicBezTo>
                  <a:cubicBezTo>
                    <a:pt x="131" y="694"/>
                    <a:pt x="131" y="694"/>
                    <a:pt x="131" y="694"/>
                  </a:cubicBezTo>
                  <a:cubicBezTo>
                    <a:pt x="217" y="694"/>
                    <a:pt x="217" y="694"/>
                    <a:pt x="217" y="694"/>
                  </a:cubicBezTo>
                  <a:cubicBezTo>
                    <a:pt x="296" y="694"/>
                    <a:pt x="296" y="694"/>
                    <a:pt x="296" y="694"/>
                  </a:cubicBezTo>
                  <a:cubicBezTo>
                    <a:pt x="399" y="694"/>
                    <a:pt x="399" y="694"/>
                    <a:pt x="399" y="694"/>
                  </a:cubicBezTo>
                  <a:cubicBezTo>
                    <a:pt x="440" y="694"/>
                    <a:pt x="440" y="694"/>
                    <a:pt x="440" y="694"/>
                  </a:cubicBezTo>
                  <a:cubicBezTo>
                    <a:pt x="459" y="694"/>
                    <a:pt x="459" y="694"/>
                    <a:pt x="459" y="694"/>
                  </a:cubicBezTo>
                  <a:cubicBezTo>
                    <a:pt x="484" y="694"/>
                    <a:pt x="484" y="694"/>
                    <a:pt x="484" y="694"/>
                  </a:cubicBezTo>
                  <a:cubicBezTo>
                    <a:pt x="559" y="694"/>
                    <a:pt x="559" y="694"/>
                    <a:pt x="559" y="694"/>
                  </a:cubicBezTo>
                  <a:cubicBezTo>
                    <a:pt x="608" y="694"/>
                    <a:pt x="608" y="694"/>
                    <a:pt x="608" y="694"/>
                  </a:cubicBezTo>
                  <a:cubicBezTo>
                    <a:pt x="621" y="673"/>
                    <a:pt x="629" y="652"/>
                    <a:pt x="629" y="631"/>
                  </a:cubicBezTo>
                  <a:cubicBezTo>
                    <a:pt x="630" y="603"/>
                    <a:pt x="621" y="582"/>
                    <a:pt x="606" y="567"/>
                  </a:cubicBezTo>
                  <a:close/>
                  <a:moveTo>
                    <a:pt x="473" y="320"/>
                  </a:moveTo>
                  <a:cubicBezTo>
                    <a:pt x="469" y="316"/>
                    <a:pt x="464" y="313"/>
                    <a:pt x="459" y="311"/>
                  </a:cubicBezTo>
                  <a:cubicBezTo>
                    <a:pt x="456" y="310"/>
                    <a:pt x="453" y="309"/>
                    <a:pt x="450" y="309"/>
                  </a:cubicBezTo>
                  <a:cubicBezTo>
                    <a:pt x="445" y="309"/>
                    <a:pt x="442" y="307"/>
                    <a:pt x="440" y="304"/>
                  </a:cubicBezTo>
                  <a:cubicBezTo>
                    <a:pt x="434" y="297"/>
                    <a:pt x="436" y="282"/>
                    <a:pt x="440" y="266"/>
                  </a:cubicBezTo>
                  <a:cubicBezTo>
                    <a:pt x="440" y="263"/>
                    <a:pt x="440" y="263"/>
                    <a:pt x="440" y="263"/>
                  </a:cubicBezTo>
                  <a:cubicBezTo>
                    <a:pt x="442" y="260"/>
                    <a:pt x="444" y="253"/>
                    <a:pt x="447" y="245"/>
                  </a:cubicBezTo>
                  <a:cubicBezTo>
                    <a:pt x="450" y="237"/>
                    <a:pt x="455" y="232"/>
                    <a:pt x="459" y="230"/>
                  </a:cubicBezTo>
                  <a:cubicBezTo>
                    <a:pt x="468" y="227"/>
                    <a:pt x="477" y="236"/>
                    <a:pt x="481" y="254"/>
                  </a:cubicBezTo>
                  <a:cubicBezTo>
                    <a:pt x="485" y="275"/>
                    <a:pt x="482" y="301"/>
                    <a:pt x="473" y="320"/>
                  </a:cubicBezTo>
                  <a:close/>
                  <a:moveTo>
                    <a:pt x="399" y="287"/>
                  </a:moveTo>
                  <a:cubicBezTo>
                    <a:pt x="393" y="291"/>
                    <a:pt x="386" y="293"/>
                    <a:pt x="379" y="293"/>
                  </a:cubicBezTo>
                  <a:cubicBezTo>
                    <a:pt x="366" y="294"/>
                    <a:pt x="353" y="288"/>
                    <a:pt x="345" y="279"/>
                  </a:cubicBezTo>
                  <a:cubicBezTo>
                    <a:pt x="333" y="266"/>
                    <a:pt x="339" y="255"/>
                    <a:pt x="362" y="248"/>
                  </a:cubicBezTo>
                  <a:cubicBezTo>
                    <a:pt x="368" y="246"/>
                    <a:pt x="374" y="245"/>
                    <a:pt x="379" y="244"/>
                  </a:cubicBezTo>
                  <a:cubicBezTo>
                    <a:pt x="392" y="243"/>
                    <a:pt x="403" y="243"/>
                    <a:pt x="410" y="244"/>
                  </a:cubicBezTo>
                  <a:cubicBezTo>
                    <a:pt x="410" y="248"/>
                    <a:pt x="409" y="253"/>
                    <a:pt x="407" y="258"/>
                  </a:cubicBezTo>
                  <a:cubicBezTo>
                    <a:pt x="403" y="268"/>
                    <a:pt x="402" y="277"/>
                    <a:pt x="401" y="286"/>
                  </a:cubicBezTo>
                  <a:cubicBezTo>
                    <a:pt x="401" y="286"/>
                    <a:pt x="400" y="287"/>
                    <a:pt x="399" y="287"/>
                  </a:cubicBezTo>
                  <a:close/>
                  <a:moveTo>
                    <a:pt x="254" y="234"/>
                  </a:moveTo>
                  <a:cubicBezTo>
                    <a:pt x="251" y="233"/>
                    <a:pt x="251" y="233"/>
                    <a:pt x="251" y="233"/>
                  </a:cubicBezTo>
                  <a:cubicBezTo>
                    <a:pt x="233" y="229"/>
                    <a:pt x="208" y="226"/>
                    <a:pt x="193" y="229"/>
                  </a:cubicBezTo>
                  <a:cubicBezTo>
                    <a:pt x="193" y="228"/>
                    <a:pt x="193" y="227"/>
                    <a:pt x="193" y="226"/>
                  </a:cubicBezTo>
                  <a:cubicBezTo>
                    <a:pt x="194" y="196"/>
                    <a:pt x="203" y="171"/>
                    <a:pt x="217" y="152"/>
                  </a:cubicBezTo>
                  <a:cubicBezTo>
                    <a:pt x="222" y="144"/>
                    <a:pt x="229" y="137"/>
                    <a:pt x="236" y="131"/>
                  </a:cubicBezTo>
                  <a:cubicBezTo>
                    <a:pt x="257" y="123"/>
                    <a:pt x="277" y="121"/>
                    <a:pt x="296" y="123"/>
                  </a:cubicBezTo>
                  <a:cubicBezTo>
                    <a:pt x="337" y="128"/>
                    <a:pt x="367" y="154"/>
                    <a:pt x="361" y="178"/>
                  </a:cubicBezTo>
                  <a:cubicBezTo>
                    <a:pt x="347" y="236"/>
                    <a:pt x="380" y="224"/>
                    <a:pt x="399" y="226"/>
                  </a:cubicBezTo>
                  <a:cubicBezTo>
                    <a:pt x="402" y="226"/>
                    <a:pt x="405" y="227"/>
                    <a:pt x="407" y="229"/>
                  </a:cubicBezTo>
                  <a:cubicBezTo>
                    <a:pt x="397" y="229"/>
                    <a:pt x="388" y="231"/>
                    <a:pt x="379" y="233"/>
                  </a:cubicBezTo>
                  <a:cubicBezTo>
                    <a:pt x="377" y="234"/>
                    <a:pt x="377" y="234"/>
                    <a:pt x="377" y="234"/>
                  </a:cubicBezTo>
                  <a:cubicBezTo>
                    <a:pt x="361" y="237"/>
                    <a:pt x="346" y="245"/>
                    <a:pt x="332" y="248"/>
                  </a:cubicBezTo>
                  <a:cubicBezTo>
                    <a:pt x="320" y="251"/>
                    <a:pt x="308" y="251"/>
                    <a:pt x="296" y="247"/>
                  </a:cubicBezTo>
                  <a:cubicBezTo>
                    <a:pt x="282" y="244"/>
                    <a:pt x="269" y="237"/>
                    <a:pt x="254" y="234"/>
                  </a:cubicBezTo>
                  <a:close/>
                  <a:moveTo>
                    <a:pt x="285" y="279"/>
                  </a:moveTo>
                  <a:cubicBezTo>
                    <a:pt x="278" y="288"/>
                    <a:pt x="265" y="294"/>
                    <a:pt x="251" y="293"/>
                  </a:cubicBezTo>
                  <a:cubicBezTo>
                    <a:pt x="244" y="293"/>
                    <a:pt x="238" y="291"/>
                    <a:pt x="231" y="287"/>
                  </a:cubicBezTo>
                  <a:cubicBezTo>
                    <a:pt x="212" y="275"/>
                    <a:pt x="207" y="251"/>
                    <a:pt x="214" y="246"/>
                  </a:cubicBezTo>
                  <a:cubicBezTo>
                    <a:pt x="219" y="243"/>
                    <a:pt x="234" y="242"/>
                    <a:pt x="251" y="244"/>
                  </a:cubicBezTo>
                  <a:cubicBezTo>
                    <a:pt x="257" y="245"/>
                    <a:pt x="263" y="246"/>
                    <a:pt x="268" y="248"/>
                  </a:cubicBezTo>
                  <a:cubicBezTo>
                    <a:pt x="291" y="255"/>
                    <a:pt x="297" y="266"/>
                    <a:pt x="285" y="279"/>
                  </a:cubicBezTo>
                  <a:close/>
                  <a:moveTo>
                    <a:pt x="217" y="71"/>
                  </a:moveTo>
                  <a:cubicBezTo>
                    <a:pt x="240" y="50"/>
                    <a:pt x="267" y="38"/>
                    <a:pt x="296" y="34"/>
                  </a:cubicBezTo>
                  <a:cubicBezTo>
                    <a:pt x="331" y="30"/>
                    <a:pt x="368" y="38"/>
                    <a:pt x="399" y="59"/>
                  </a:cubicBezTo>
                  <a:cubicBezTo>
                    <a:pt x="414" y="70"/>
                    <a:pt x="428" y="83"/>
                    <a:pt x="440" y="100"/>
                  </a:cubicBezTo>
                  <a:cubicBezTo>
                    <a:pt x="447" y="110"/>
                    <a:pt x="454" y="122"/>
                    <a:pt x="459" y="136"/>
                  </a:cubicBezTo>
                  <a:cubicBezTo>
                    <a:pt x="465" y="150"/>
                    <a:pt x="470" y="166"/>
                    <a:pt x="473" y="183"/>
                  </a:cubicBezTo>
                  <a:cubicBezTo>
                    <a:pt x="469" y="176"/>
                    <a:pt x="465" y="170"/>
                    <a:pt x="460" y="164"/>
                  </a:cubicBezTo>
                  <a:cubicBezTo>
                    <a:pt x="460" y="163"/>
                    <a:pt x="460" y="163"/>
                    <a:pt x="459" y="162"/>
                  </a:cubicBezTo>
                  <a:cubicBezTo>
                    <a:pt x="456" y="149"/>
                    <a:pt x="448" y="143"/>
                    <a:pt x="440" y="138"/>
                  </a:cubicBezTo>
                  <a:cubicBezTo>
                    <a:pt x="437" y="137"/>
                    <a:pt x="435" y="135"/>
                    <a:pt x="432" y="134"/>
                  </a:cubicBezTo>
                  <a:cubicBezTo>
                    <a:pt x="427" y="129"/>
                    <a:pt x="421" y="125"/>
                    <a:pt x="416" y="121"/>
                  </a:cubicBezTo>
                  <a:cubicBezTo>
                    <a:pt x="413" y="117"/>
                    <a:pt x="412" y="112"/>
                    <a:pt x="412" y="105"/>
                  </a:cubicBezTo>
                  <a:cubicBezTo>
                    <a:pt x="412" y="92"/>
                    <a:pt x="407" y="81"/>
                    <a:pt x="399" y="72"/>
                  </a:cubicBezTo>
                  <a:cubicBezTo>
                    <a:pt x="379" y="51"/>
                    <a:pt x="338" y="42"/>
                    <a:pt x="296" y="55"/>
                  </a:cubicBezTo>
                  <a:cubicBezTo>
                    <a:pt x="269" y="63"/>
                    <a:pt x="241" y="80"/>
                    <a:pt x="217" y="108"/>
                  </a:cubicBezTo>
                  <a:cubicBezTo>
                    <a:pt x="210" y="116"/>
                    <a:pt x="204" y="124"/>
                    <a:pt x="198" y="133"/>
                  </a:cubicBezTo>
                  <a:cubicBezTo>
                    <a:pt x="183" y="147"/>
                    <a:pt x="169" y="163"/>
                    <a:pt x="157" y="183"/>
                  </a:cubicBezTo>
                  <a:cubicBezTo>
                    <a:pt x="166" y="133"/>
                    <a:pt x="188" y="96"/>
                    <a:pt x="217" y="71"/>
                  </a:cubicBezTo>
                  <a:close/>
                  <a:moveTo>
                    <a:pt x="150" y="253"/>
                  </a:moveTo>
                  <a:cubicBezTo>
                    <a:pt x="156" y="224"/>
                    <a:pt x="171" y="219"/>
                    <a:pt x="184" y="245"/>
                  </a:cubicBezTo>
                  <a:cubicBezTo>
                    <a:pt x="189" y="256"/>
                    <a:pt x="192" y="265"/>
                    <a:pt x="193" y="265"/>
                  </a:cubicBezTo>
                  <a:cubicBezTo>
                    <a:pt x="199" y="274"/>
                    <a:pt x="207" y="283"/>
                    <a:pt x="218" y="291"/>
                  </a:cubicBezTo>
                  <a:cubicBezTo>
                    <a:pt x="228" y="299"/>
                    <a:pt x="240" y="303"/>
                    <a:pt x="251" y="303"/>
                  </a:cubicBezTo>
                  <a:cubicBezTo>
                    <a:pt x="263" y="304"/>
                    <a:pt x="274" y="301"/>
                    <a:pt x="284" y="295"/>
                  </a:cubicBezTo>
                  <a:cubicBezTo>
                    <a:pt x="294" y="289"/>
                    <a:pt x="300" y="277"/>
                    <a:pt x="306" y="270"/>
                  </a:cubicBezTo>
                  <a:cubicBezTo>
                    <a:pt x="312" y="262"/>
                    <a:pt x="319" y="262"/>
                    <a:pt x="325" y="270"/>
                  </a:cubicBezTo>
                  <a:cubicBezTo>
                    <a:pt x="330" y="277"/>
                    <a:pt x="336" y="289"/>
                    <a:pt x="347" y="295"/>
                  </a:cubicBezTo>
                  <a:cubicBezTo>
                    <a:pt x="356" y="301"/>
                    <a:pt x="368" y="304"/>
                    <a:pt x="379" y="303"/>
                  </a:cubicBezTo>
                  <a:cubicBezTo>
                    <a:pt x="387" y="303"/>
                    <a:pt x="395" y="301"/>
                    <a:pt x="402" y="297"/>
                  </a:cubicBezTo>
                  <a:cubicBezTo>
                    <a:pt x="406" y="325"/>
                    <a:pt x="424" y="343"/>
                    <a:pt x="440" y="345"/>
                  </a:cubicBezTo>
                  <a:cubicBezTo>
                    <a:pt x="441" y="346"/>
                    <a:pt x="442" y="346"/>
                    <a:pt x="443" y="346"/>
                  </a:cubicBezTo>
                  <a:cubicBezTo>
                    <a:pt x="443" y="346"/>
                    <a:pt x="443" y="347"/>
                    <a:pt x="443" y="347"/>
                  </a:cubicBezTo>
                  <a:cubicBezTo>
                    <a:pt x="442" y="350"/>
                    <a:pt x="441" y="352"/>
                    <a:pt x="440" y="355"/>
                  </a:cubicBezTo>
                  <a:cubicBezTo>
                    <a:pt x="429" y="377"/>
                    <a:pt x="416" y="397"/>
                    <a:pt x="399" y="412"/>
                  </a:cubicBezTo>
                  <a:cubicBezTo>
                    <a:pt x="376" y="433"/>
                    <a:pt x="348" y="446"/>
                    <a:pt x="315" y="446"/>
                  </a:cubicBezTo>
                  <a:cubicBezTo>
                    <a:pt x="308" y="446"/>
                    <a:pt x="302" y="445"/>
                    <a:pt x="296" y="444"/>
                  </a:cubicBezTo>
                  <a:cubicBezTo>
                    <a:pt x="264" y="439"/>
                    <a:pt x="237" y="421"/>
                    <a:pt x="217" y="396"/>
                  </a:cubicBezTo>
                  <a:cubicBezTo>
                    <a:pt x="205" y="382"/>
                    <a:pt x="195" y="365"/>
                    <a:pt x="187" y="347"/>
                  </a:cubicBezTo>
                  <a:cubicBezTo>
                    <a:pt x="157" y="342"/>
                    <a:pt x="142" y="291"/>
                    <a:pt x="150" y="253"/>
                  </a:cubicBezTo>
                  <a:close/>
                  <a:moveTo>
                    <a:pt x="56" y="645"/>
                  </a:moveTo>
                  <a:cubicBezTo>
                    <a:pt x="48" y="645"/>
                    <a:pt x="41" y="638"/>
                    <a:pt x="41" y="629"/>
                  </a:cubicBezTo>
                  <a:cubicBezTo>
                    <a:pt x="41" y="620"/>
                    <a:pt x="48" y="613"/>
                    <a:pt x="56" y="613"/>
                  </a:cubicBezTo>
                  <a:cubicBezTo>
                    <a:pt x="65" y="613"/>
                    <a:pt x="72" y="620"/>
                    <a:pt x="72" y="629"/>
                  </a:cubicBezTo>
                  <a:cubicBezTo>
                    <a:pt x="72" y="638"/>
                    <a:pt x="65" y="645"/>
                    <a:pt x="56" y="645"/>
                  </a:cubicBezTo>
                  <a:close/>
                  <a:moveTo>
                    <a:pt x="131" y="664"/>
                  </a:moveTo>
                  <a:cubicBezTo>
                    <a:pt x="123" y="664"/>
                    <a:pt x="116" y="657"/>
                    <a:pt x="116" y="648"/>
                  </a:cubicBezTo>
                  <a:cubicBezTo>
                    <a:pt x="116" y="639"/>
                    <a:pt x="123" y="631"/>
                    <a:pt x="131" y="631"/>
                  </a:cubicBezTo>
                  <a:cubicBezTo>
                    <a:pt x="140" y="631"/>
                    <a:pt x="147" y="639"/>
                    <a:pt x="147" y="648"/>
                  </a:cubicBezTo>
                  <a:cubicBezTo>
                    <a:pt x="147" y="657"/>
                    <a:pt x="140" y="664"/>
                    <a:pt x="131" y="664"/>
                  </a:cubicBezTo>
                  <a:close/>
                  <a:moveTo>
                    <a:pt x="217" y="670"/>
                  </a:moveTo>
                  <a:cubicBezTo>
                    <a:pt x="208" y="670"/>
                    <a:pt x="201" y="663"/>
                    <a:pt x="201" y="654"/>
                  </a:cubicBezTo>
                  <a:cubicBezTo>
                    <a:pt x="201" y="645"/>
                    <a:pt x="208" y="638"/>
                    <a:pt x="217" y="638"/>
                  </a:cubicBezTo>
                  <a:cubicBezTo>
                    <a:pt x="225" y="638"/>
                    <a:pt x="232" y="645"/>
                    <a:pt x="232" y="654"/>
                  </a:cubicBezTo>
                  <a:cubicBezTo>
                    <a:pt x="232" y="663"/>
                    <a:pt x="225" y="670"/>
                    <a:pt x="217" y="670"/>
                  </a:cubicBezTo>
                  <a:close/>
                  <a:moveTo>
                    <a:pt x="308" y="672"/>
                  </a:moveTo>
                  <a:cubicBezTo>
                    <a:pt x="303" y="672"/>
                    <a:pt x="298" y="669"/>
                    <a:pt x="296" y="665"/>
                  </a:cubicBezTo>
                  <a:cubicBezTo>
                    <a:pt x="294" y="663"/>
                    <a:pt x="292" y="659"/>
                    <a:pt x="292" y="655"/>
                  </a:cubicBezTo>
                  <a:cubicBezTo>
                    <a:pt x="292" y="652"/>
                    <a:pt x="294" y="648"/>
                    <a:pt x="296" y="645"/>
                  </a:cubicBezTo>
                  <a:cubicBezTo>
                    <a:pt x="298" y="642"/>
                    <a:pt x="303" y="639"/>
                    <a:pt x="308" y="639"/>
                  </a:cubicBezTo>
                  <a:cubicBezTo>
                    <a:pt x="316" y="639"/>
                    <a:pt x="323" y="646"/>
                    <a:pt x="323" y="655"/>
                  </a:cubicBezTo>
                  <a:cubicBezTo>
                    <a:pt x="323" y="664"/>
                    <a:pt x="316" y="672"/>
                    <a:pt x="308" y="672"/>
                  </a:cubicBezTo>
                  <a:close/>
                  <a:moveTo>
                    <a:pt x="399" y="670"/>
                  </a:moveTo>
                  <a:cubicBezTo>
                    <a:pt x="390" y="670"/>
                    <a:pt x="383" y="663"/>
                    <a:pt x="383" y="654"/>
                  </a:cubicBezTo>
                  <a:cubicBezTo>
                    <a:pt x="383" y="645"/>
                    <a:pt x="390" y="638"/>
                    <a:pt x="399" y="638"/>
                  </a:cubicBezTo>
                  <a:cubicBezTo>
                    <a:pt x="407" y="638"/>
                    <a:pt x="414" y="645"/>
                    <a:pt x="414" y="654"/>
                  </a:cubicBezTo>
                  <a:cubicBezTo>
                    <a:pt x="414" y="663"/>
                    <a:pt x="407" y="670"/>
                    <a:pt x="399" y="670"/>
                  </a:cubicBezTo>
                  <a:close/>
                  <a:moveTo>
                    <a:pt x="484" y="664"/>
                  </a:moveTo>
                  <a:cubicBezTo>
                    <a:pt x="476" y="664"/>
                    <a:pt x="469" y="657"/>
                    <a:pt x="469" y="648"/>
                  </a:cubicBezTo>
                  <a:cubicBezTo>
                    <a:pt x="469" y="639"/>
                    <a:pt x="476" y="631"/>
                    <a:pt x="484" y="631"/>
                  </a:cubicBezTo>
                  <a:cubicBezTo>
                    <a:pt x="493" y="631"/>
                    <a:pt x="500" y="639"/>
                    <a:pt x="500" y="648"/>
                  </a:cubicBezTo>
                  <a:cubicBezTo>
                    <a:pt x="500" y="657"/>
                    <a:pt x="493" y="664"/>
                    <a:pt x="484" y="664"/>
                  </a:cubicBezTo>
                  <a:close/>
                  <a:moveTo>
                    <a:pt x="559" y="645"/>
                  </a:moveTo>
                  <a:cubicBezTo>
                    <a:pt x="551" y="645"/>
                    <a:pt x="544" y="638"/>
                    <a:pt x="544" y="629"/>
                  </a:cubicBezTo>
                  <a:cubicBezTo>
                    <a:pt x="544" y="620"/>
                    <a:pt x="551" y="613"/>
                    <a:pt x="559" y="613"/>
                  </a:cubicBezTo>
                  <a:cubicBezTo>
                    <a:pt x="568" y="613"/>
                    <a:pt x="575" y="620"/>
                    <a:pt x="575" y="629"/>
                  </a:cubicBezTo>
                  <a:cubicBezTo>
                    <a:pt x="575" y="638"/>
                    <a:pt x="568" y="645"/>
                    <a:pt x="559" y="645"/>
                  </a:cubicBezTo>
                  <a:close/>
                  <a:moveTo>
                    <a:pt x="559" y="595"/>
                  </a:moveTo>
                  <a:cubicBezTo>
                    <a:pt x="543" y="603"/>
                    <a:pt x="517" y="609"/>
                    <a:pt x="484" y="613"/>
                  </a:cubicBezTo>
                  <a:cubicBezTo>
                    <a:pt x="476" y="614"/>
                    <a:pt x="468" y="615"/>
                    <a:pt x="459" y="616"/>
                  </a:cubicBezTo>
                  <a:cubicBezTo>
                    <a:pt x="453" y="616"/>
                    <a:pt x="446" y="617"/>
                    <a:pt x="440" y="617"/>
                  </a:cubicBezTo>
                  <a:cubicBezTo>
                    <a:pt x="427" y="618"/>
                    <a:pt x="413" y="619"/>
                    <a:pt x="399" y="620"/>
                  </a:cubicBezTo>
                  <a:cubicBezTo>
                    <a:pt x="366" y="621"/>
                    <a:pt x="330" y="622"/>
                    <a:pt x="296" y="621"/>
                  </a:cubicBezTo>
                  <a:cubicBezTo>
                    <a:pt x="269" y="621"/>
                    <a:pt x="242" y="620"/>
                    <a:pt x="217" y="618"/>
                  </a:cubicBezTo>
                  <a:cubicBezTo>
                    <a:pt x="185" y="616"/>
                    <a:pt x="156" y="613"/>
                    <a:pt x="131" y="609"/>
                  </a:cubicBezTo>
                  <a:cubicBezTo>
                    <a:pt x="91" y="602"/>
                    <a:pt x="63" y="594"/>
                    <a:pt x="56" y="583"/>
                  </a:cubicBezTo>
                  <a:cubicBezTo>
                    <a:pt x="55" y="580"/>
                    <a:pt x="54" y="578"/>
                    <a:pt x="55" y="575"/>
                  </a:cubicBezTo>
                  <a:cubicBezTo>
                    <a:pt x="56" y="574"/>
                    <a:pt x="56" y="574"/>
                    <a:pt x="56" y="574"/>
                  </a:cubicBezTo>
                  <a:cubicBezTo>
                    <a:pt x="74" y="556"/>
                    <a:pt x="101" y="546"/>
                    <a:pt x="131" y="537"/>
                  </a:cubicBezTo>
                  <a:cubicBezTo>
                    <a:pt x="153" y="530"/>
                    <a:pt x="177" y="524"/>
                    <a:pt x="200" y="516"/>
                  </a:cubicBezTo>
                  <a:cubicBezTo>
                    <a:pt x="206" y="513"/>
                    <a:pt x="212" y="510"/>
                    <a:pt x="217" y="507"/>
                  </a:cubicBezTo>
                  <a:cubicBezTo>
                    <a:pt x="236" y="492"/>
                    <a:pt x="240" y="471"/>
                    <a:pt x="240" y="446"/>
                  </a:cubicBezTo>
                  <a:cubicBezTo>
                    <a:pt x="256" y="457"/>
                    <a:pt x="275" y="464"/>
                    <a:pt x="296" y="467"/>
                  </a:cubicBezTo>
                  <a:cubicBezTo>
                    <a:pt x="302" y="468"/>
                    <a:pt x="308" y="468"/>
                    <a:pt x="315" y="468"/>
                  </a:cubicBezTo>
                  <a:cubicBezTo>
                    <a:pt x="343" y="468"/>
                    <a:pt x="369" y="460"/>
                    <a:pt x="391" y="446"/>
                  </a:cubicBezTo>
                  <a:cubicBezTo>
                    <a:pt x="390" y="462"/>
                    <a:pt x="392" y="478"/>
                    <a:pt x="399" y="490"/>
                  </a:cubicBezTo>
                  <a:cubicBezTo>
                    <a:pt x="405" y="501"/>
                    <a:pt x="415" y="510"/>
                    <a:pt x="431" y="516"/>
                  </a:cubicBezTo>
                  <a:cubicBezTo>
                    <a:pt x="434" y="517"/>
                    <a:pt x="437" y="518"/>
                    <a:pt x="440" y="519"/>
                  </a:cubicBezTo>
                  <a:cubicBezTo>
                    <a:pt x="446" y="521"/>
                    <a:pt x="453" y="523"/>
                    <a:pt x="459" y="525"/>
                  </a:cubicBezTo>
                  <a:cubicBezTo>
                    <a:pt x="468" y="528"/>
                    <a:pt x="476" y="530"/>
                    <a:pt x="484" y="532"/>
                  </a:cubicBezTo>
                  <a:cubicBezTo>
                    <a:pt x="513" y="541"/>
                    <a:pt x="539" y="548"/>
                    <a:pt x="559" y="562"/>
                  </a:cubicBezTo>
                  <a:cubicBezTo>
                    <a:pt x="565" y="566"/>
                    <a:pt x="571" y="570"/>
                    <a:pt x="575" y="575"/>
                  </a:cubicBezTo>
                  <a:cubicBezTo>
                    <a:pt x="577" y="583"/>
                    <a:pt x="571" y="590"/>
                    <a:pt x="559" y="5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424" name="îşḻïḑé"/>
            <p:cNvSpPr/>
            <p:nvPr/>
          </p:nvSpPr>
          <p:spPr>
            <a:xfrm flipH="1">
              <a:off x="5021997" y="3033118"/>
              <a:ext cx="2215192" cy="2360788"/>
            </a:xfrm>
            <a:custGeom>
              <a:avLst/>
              <a:gdLst/>
              <a:ahLst/>
              <a:cxnLst>
                <a:cxn ang="0">
                  <a:pos x="743" y="313"/>
                </a:cxn>
                <a:cxn ang="0">
                  <a:pos x="756" y="428"/>
                </a:cxn>
                <a:cxn ang="0">
                  <a:pos x="704" y="513"/>
                </a:cxn>
                <a:cxn ang="0">
                  <a:pos x="724" y="341"/>
                </a:cxn>
                <a:cxn ang="0">
                  <a:pos x="704" y="152"/>
                </a:cxn>
                <a:cxn ang="0">
                  <a:pos x="953" y="925"/>
                </a:cxn>
                <a:cxn ang="0">
                  <a:pos x="704" y="1020"/>
                </a:cxn>
                <a:cxn ang="0">
                  <a:pos x="478" y="16"/>
                </a:cxn>
                <a:cxn ang="0">
                  <a:pos x="704" y="308"/>
                </a:cxn>
                <a:cxn ang="0">
                  <a:pos x="679" y="494"/>
                </a:cxn>
                <a:cxn ang="0">
                  <a:pos x="704" y="513"/>
                </a:cxn>
                <a:cxn ang="0">
                  <a:pos x="665" y="566"/>
                </a:cxn>
                <a:cxn ang="0">
                  <a:pos x="684" y="723"/>
                </a:cxn>
                <a:cxn ang="0">
                  <a:pos x="704" y="1020"/>
                </a:cxn>
                <a:cxn ang="0">
                  <a:pos x="478" y="984"/>
                </a:cxn>
                <a:cxn ang="0">
                  <a:pos x="493" y="969"/>
                </a:cxn>
                <a:cxn ang="0">
                  <a:pos x="478" y="955"/>
                </a:cxn>
                <a:cxn ang="0">
                  <a:pos x="480" y="945"/>
                </a:cxn>
                <a:cxn ang="0">
                  <a:pos x="480" y="916"/>
                </a:cxn>
                <a:cxn ang="0">
                  <a:pos x="478" y="901"/>
                </a:cxn>
                <a:cxn ang="0">
                  <a:pos x="589" y="663"/>
                </a:cxn>
                <a:cxn ang="0">
                  <a:pos x="479" y="709"/>
                </a:cxn>
                <a:cxn ang="0">
                  <a:pos x="478" y="613"/>
                </a:cxn>
                <a:cxn ang="0">
                  <a:pos x="519" y="628"/>
                </a:cxn>
                <a:cxn ang="0">
                  <a:pos x="478" y="512"/>
                </a:cxn>
                <a:cxn ang="0">
                  <a:pos x="587" y="502"/>
                </a:cxn>
                <a:cxn ang="0">
                  <a:pos x="664" y="319"/>
                </a:cxn>
                <a:cxn ang="0">
                  <a:pos x="478" y="16"/>
                </a:cxn>
                <a:cxn ang="0">
                  <a:pos x="395" y="35"/>
                </a:cxn>
                <a:cxn ang="0">
                  <a:pos x="478" y="16"/>
                </a:cxn>
                <a:cxn ang="0">
                  <a:pos x="425" y="204"/>
                </a:cxn>
                <a:cxn ang="0">
                  <a:pos x="294" y="284"/>
                </a:cxn>
                <a:cxn ang="0">
                  <a:pos x="362" y="506"/>
                </a:cxn>
                <a:cxn ang="0">
                  <a:pos x="477" y="478"/>
                </a:cxn>
                <a:cxn ang="0">
                  <a:pos x="478" y="512"/>
                </a:cxn>
                <a:cxn ang="0">
                  <a:pos x="438" y="628"/>
                </a:cxn>
                <a:cxn ang="0">
                  <a:pos x="478" y="709"/>
                </a:cxn>
                <a:cxn ang="0">
                  <a:pos x="370" y="665"/>
                </a:cxn>
                <a:cxn ang="0">
                  <a:pos x="478" y="901"/>
                </a:cxn>
                <a:cxn ang="0">
                  <a:pos x="478" y="916"/>
                </a:cxn>
                <a:cxn ang="0">
                  <a:pos x="478" y="945"/>
                </a:cxn>
                <a:cxn ang="0">
                  <a:pos x="466" y="969"/>
                </a:cxn>
                <a:cxn ang="0">
                  <a:pos x="478" y="1020"/>
                </a:cxn>
                <a:cxn ang="0">
                  <a:pos x="253" y="730"/>
                </a:cxn>
                <a:cxn ang="0">
                  <a:pos x="342" y="640"/>
                </a:cxn>
                <a:cxn ang="0">
                  <a:pos x="265" y="519"/>
                </a:cxn>
                <a:cxn ang="0">
                  <a:pos x="253" y="477"/>
                </a:cxn>
                <a:cxn ang="0">
                  <a:pos x="276" y="341"/>
                </a:cxn>
                <a:cxn ang="0">
                  <a:pos x="253" y="143"/>
                </a:cxn>
                <a:cxn ang="0">
                  <a:pos x="214" y="313"/>
                </a:cxn>
                <a:cxn ang="0">
                  <a:pos x="253" y="310"/>
                </a:cxn>
                <a:cxn ang="0">
                  <a:pos x="253" y="477"/>
                </a:cxn>
                <a:cxn ang="0">
                  <a:pos x="227" y="490"/>
                </a:cxn>
                <a:cxn ang="0">
                  <a:pos x="199" y="359"/>
                </a:cxn>
                <a:cxn ang="0">
                  <a:pos x="253" y="1020"/>
                </a:cxn>
                <a:cxn ang="0">
                  <a:pos x="3" y="925"/>
                </a:cxn>
                <a:cxn ang="0">
                  <a:pos x="253" y="1020"/>
                </a:cxn>
              </a:cxnLst>
              <a:rect l="0" t="0" r="0" b="0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îŝliḓê"/>
            <p:cNvSpPr/>
            <p:nvPr/>
          </p:nvSpPr>
          <p:spPr>
            <a:xfrm>
              <a:off x="49262" y="5333999"/>
              <a:ext cx="12093476" cy="1524000"/>
            </a:xfrm>
            <a:custGeom>
              <a:avLst/>
              <a:gdLst>
                <a:gd name="connsiteX0" fmla="*/ 6046738 w 12093476"/>
                <a:gd name="connsiteY0" fmla="*/ 0 h 1524000"/>
                <a:gd name="connsiteX1" fmla="*/ 11793101 w 12093476"/>
                <a:gd name="connsiteY1" fmla="*/ 1353566 h 1524000"/>
                <a:gd name="connsiteX2" fmla="*/ 12093476 w 12093476"/>
                <a:gd name="connsiteY2" fmla="*/ 1524000 h 1524000"/>
                <a:gd name="connsiteX3" fmla="*/ 0 w 12093476"/>
                <a:gd name="connsiteY3" fmla="*/ 1524000 h 1524000"/>
                <a:gd name="connsiteX4" fmla="*/ 300375 w 12093476"/>
                <a:gd name="connsiteY4" fmla="*/ 1353566 h 1524000"/>
                <a:gd name="connsiteX5" fmla="*/ 6046738 w 12093476"/>
                <a:gd name="connsiteY5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93476" h="1524000">
                  <a:moveTo>
                    <a:pt x="6046738" y="0"/>
                  </a:moveTo>
                  <a:cubicBezTo>
                    <a:pt x="8231341" y="0"/>
                    <a:pt x="10234171" y="508251"/>
                    <a:pt x="11793101" y="1353566"/>
                  </a:cubicBezTo>
                  <a:lnTo>
                    <a:pt x="12093476" y="1524000"/>
                  </a:lnTo>
                  <a:lnTo>
                    <a:pt x="0" y="1524000"/>
                  </a:lnTo>
                  <a:lnTo>
                    <a:pt x="300375" y="1353566"/>
                  </a:lnTo>
                  <a:cubicBezTo>
                    <a:pt x="1859306" y="508251"/>
                    <a:pt x="3862136" y="0"/>
                    <a:pt x="6046738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426" name="í$ļídè"/>
            <p:cNvSpPr/>
            <p:nvPr/>
          </p:nvSpPr>
          <p:spPr>
            <a:xfrm>
              <a:off x="5802403" y="3124158"/>
              <a:ext cx="587194" cy="609685"/>
            </a:xfrm>
            <a:custGeom>
              <a:avLst/>
              <a:gdLst/>
              <a:ahLst/>
              <a:cxnLst>
                <a:cxn ang="0">
                  <a:pos x="419288" y="116292"/>
                </a:cxn>
                <a:cxn ang="0">
                  <a:pos x="441430" y="161196"/>
                </a:cxn>
                <a:cxn ang="0">
                  <a:pos x="452253" y="136811"/>
                </a:cxn>
                <a:cxn ang="0">
                  <a:pos x="443714" y="117977"/>
                </a:cxn>
                <a:cxn ang="0">
                  <a:pos x="470424" y="116292"/>
                </a:cxn>
                <a:cxn ang="0">
                  <a:pos x="473502" y="121447"/>
                </a:cxn>
                <a:cxn ang="0">
                  <a:pos x="474495" y="154356"/>
                </a:cxn>
                <a:cxn ang="0">
                  <a:pos x="468438" y="194501"/>
                </a:cxn>
                <a:cxn ang="0">
                  <a:pos x="523249" y="116292"/>
                </a:cxn>
                <a:cxn ang="0">
                  <a:pos x="581436" y="350523"/>
                </a:cxn>
                <a:cxn ang="0">
                  <a:pos x="571804" y="391759"/>
                </a:cxn>
                <a:cxn ang="0">
                  <a:pos x="585904" y="401671"/>
                </a:cxn>
                <a:cxn ang="0">
                  <a:pos x="575975" y="507734"/>
                </a:cxn>
                <a:cxn ang="0">
                  <a:pos x="529505" y="497822"/>
                </a:cxn>
                <a:cxn ang="0">
                  <a:pos x="539533" y="391759"/>
                </a:cxn>
                <a:cxn ang="0">
                  <a:pos x="543604" y="370645"/>
                </a:cxn>
                <a:cxn ang="0">
                  <a:pos x="532086" y="173388"/>
                </a:cxn>
                <a:cxn ang="0">
                  <a:pos x="522058" y="173487"/>
                </a:cxn>
                <a:cxn ang="0">
                  <a:pos x="503092" y="401671"/>
                </a:cxn>
                <a:cxn ang="0">
                  <a:pos x="522554" y="529938"/>
                </a:cxn>
                <a:cxn ang="0">
                  <a:pos x="493461" y="608345"/>
                </a:cxn>
                <a:cxn ang="0">
                  <a:pos x="464467" y="353992"/>
                </a:cxn>
                <a:cxn ang="0">
                  <a:pos x="451956" y="353992"/>
                </a:cxn>
                <a:cxn ang="0">
                  <a:pos x="422961" y="608345"/>
                </a:cxn>
                <a:cxn ang="0">
                  <a:pos x="393868" y="173388"/>
                </a:cxn>
                <a:cxn ang="0">
                  <a:pos x="384534" y="173388"/>
                </a:cxn>
                <a:cxn ang="0">
                  <a:pos x="359413" y="374808"/>
                </a:cxn>
                <a:cxn ang="0">
                  <a:pos x="335284" y="350523"/>
                </a:cxn>
                <a:cxn ang="0">
                  <a:pos x="393372" y="116292"/>
                </a:cxn>
                <a:cxn ang="0">
                  <a:pos x="150074" y="195580"/>
                </a:cxn>
                <a:cxn ang="0">
                  <a:pos x="144912" y="155533"/>
                </a:cxn>
                <a:cxn ang="0">
                  <a:pos x="145706" y="121334"/>
                </a:cxn>
                <a:cxn ang="0">
                  <a:pos x="148783" y="116080"/>
                </a:cxn>
                <a:cxn ang="0">
                  <a:pos x="175483" y="117865"/>
                </a:cxn>
                <a:cxn ang="0">
                  <a:pos x="167245" y="137888"/>
                </a:cxn>
                <a:cxn ang="0">
                  <a:pos x="177964" y="162373"/>
                </a:cxn>
                <a:cxn ang="0">
                  <a:pos x="201388" y="116080"/>
                </a:cxn>
                <a:cxn ang="0">
                  <a:pos x="315730" y="324842"/>
                </a:cxn>
                <a:cxn ang="0">
                  <a:pos x="270271" y="341396"/>
                </a:cxn>
                <a:cxn ang="0">
                  <a:pos x="256574" y="388085"/>
                </a:cxn>
                <a:cxn ang="0">
                  <a:pos x="243373" y="404044"/>
                </a:cxn>
                <a:cxn ang="0">
                  <a:pos x="224912" y="579301"/>
                </a:cxn>
                <a:cxn ang="0">
                  <a:pos x="166848" y="579301"/>
                </a:cxn>
                <a:cxn ang="0">
                  <a:pos x="154342" y="404044"/>
                </a:cxn>
                <a:cxn ang="0">
                  <a:pos x="125359" y="608345"/>
                </a:cxn>
                <a:cxn ang="0">
                  <a:pos x="96277" y="404044"/>
                </a:cxn>
                <a:cxn ang="0">
                  <a:pos x="82878" y="401467"/>
                </a:cxn>
                <a:cxn ang="0">
                  <a:pos x="98957" y="208169"/>
                </a:cxn>
                <a:cxn ang="0">
                  <a:pos x="42283" y="352796"/>
                </a:cxn>
                <a:cxn ang="0">
                  <a:pos x="46451" y="391455"/>
                </a:cxn>
                <a:cxn ang="0">
                  <a:pos x="56377" y="497521"/>
                </a:cxn>
                <a:cxn ang="0">
                  <a:pos x="10025" y="507533"/>
                </a:cxn>
                <a:cxn ang="0">
                  <a:pos x="0" y="401467"/>
                </a:cxn>
                <a:cxn ang="0">
                  <a:pos x="14094" y="391455"/>
                </a:cxn>
                <a:cxn ang="0">
                  <a:pos x="5459" y="324842"/>
                </a:cxn>
                <a:cxn ang="0">
                  <a:pos x="119900" y="116080"/>
                </a:cxn>
                <a:cxn ang="0">
                  <a:pos x="508636" y="50278"/>
                </a:cxn>
                <a:cxn ang="0">
                  <a:pos x="408362" y="50278"/>
                </a:cxn>
                <a:cxn ang="0">
                  <a:pos x="160572" y="0"/>
                </a:cxn>
                <a:cxn ang="0">
                  <a:pos x="160572" y="100132"/>
                </a:cxn>
                <a:cxn ang="0">
                  <a:pos x="160572" y="0"/>
                </a:cxn>
              </a:cxnLst>
              <a:rect l="0" t="0" r="0" b="0"/>
              <a:pathLst>
                <a:path w="585904" h="608345">
                  <a:moveTo>
                    <a:pt x="393372" y="116292"/>
                  </a:moveTo>
                  <a:lnTo>
                    <a:pt x="419288" y="116292"/>
                  </a:lnTo>
                  <a:cubicBezTo>
                    <a:pt x="422664" y="124916"/>
                    <a:pt x="444508" y="186571"/>
                    <a:pt x="447686" y="194501"/>
                  </a:cubicBezTo>
                  <a:lnTo>
                    <a:pt x="441430" y="161196"/>
                  </a:lnTo>
                  <a:cubicBezTo>
                    <a:pt x="441033" y="158916"/>
                    <a:pt x="441331" y="156537"/>
                    <a:pt x="442523" y="154455"/>
                  </a:cubicBezTo>
                  <a:lnTo>
                    <a:pt x="452253" y="136811"/>
                  </a:lnTo>
                  <a:lnTo>
                    <a:pt x="443615" y="121447"/>
                  </a:lnTo>
                  <a:cubicBezTo>
                    <a:pt x="443019" y="120455"/>
                    <a:pt x="443019" y="119068"/>
                    <a:pt x="443714" y="117977"/>
                  </a:cubicBezTo>
                  <a:cubicBezTo>
                    <a:pt x="444310" y="116986"/>
                    <a:pt x="445402" y="116292"/>
                    <a:pt x="446693" y="116292"/>
                  </a:cubicBezTo>
                  <a:lnTo>
                    <a:pt x="470424" y="116292"/>
                  </a:lnTo>
                  <a:cubicBezTo>
                    <a:pt x="471616" y="116292"/>
                    <a:pt x="472807" y="116986"/>
                    <a:pt x="473403" y="117977"/>
                  </a:cubicBezTo>
                  <a:cubicBezTo>
                    <a:pt x="473999" y="119068"/>
                    <a:pt x="474098" y="120455"/>
                    <a:pt x="473502" y="121447"/>
                  </a:cubicBezTo>
                  <a:lnTo>
                    <a:pt x="464864" y="136811"/>
                  </a:lnTo>
                  <a:lnTo>
                    <a:pt x="474495" y="154356"/>
                  </a:lnTo>
                  <a:cubicBezTo>
                    <a:pt x="475687" y="156438"/>
                    <a:pt x="476084" y="158916"/>
                    <a:pt x="475588" y="161295"/>
                  </a:cubicBezTo>
                  <a:lnTo>
                    <a:pt x="468438" y="194501"/>
                  </a:lnTo>
                  <a:cubicBezTo>
                    <a:pt x="471914" y="185679"/>
                    <a:pt x="494652" y="124520"/>
                    <a:pt x="497830" y="116292"/>
                  </a:cubicBezTo>
                  <a:lnTo>
                    <a:pt x="523249" y="116292"/>
                  </a:lnTo>
                  <a:cubicBezTo>
                    <a:pt x="554626" y="116292"/>
                    <a:pt x="580343" y="141767"/>
                    <a:pt x="580542" y="173190"/>
                  </a:cubicBezTo>
                  <a:lnTo>
                    <a:pt x="581436" y="350523"/>
                  </a:lnTo>
                  <a:cubicBezTo>
                    <a:pt x="581436" y="358255"/>
                    <a:pt x="577762" y="365392"/>
                    <a:pt x="571804" y="369951"/>
                  </a:cubicBezTo>
                  <a:lnTo>
                    <a:pt x="571804" y="391759"/>
                  </a:lnTo>
                  <a:lnTo>
                    <a:pt x="575975" y="391759"/>
                  </a:lnTo>
                  <a:cubicBezTo>
                    <a:pt x="581436" y="391759"/>
                    <a:pt x="585904" y="396219"/>
                    <a:pt x="585904" y="401671"/>
                  </a:cubicBezTo>
                  <a:lnTo>
                    <a:pt x="585904" y="497822"/>
                  </a:lnTo>
                  <a:cubicBezTo>
                    <a:pt x="585904" y="503273"/>
                    <a:pt x="581535" y="507734"/>
                    <a:pt x="575975" y="507734"/>
                  </a:cubicBezTo>
                  <a:lnTo>
                    <a:pt x="539533" y="507734"/>
                  </a:lnTo>
                  <a:cubicBezTo>
                    <a:pt x="533973" y="507734"/>
                    <a:pt x="529505" y="503273"/>
                    <a:pt x="529505" y="497822"/>
                  </a:cubicBezTo>
                  <a:lnTo>
                    <a:pt x="529505" y="401671"/>
                  </a:lnTo>
                  <a:cubicBezTo>
                    <a:pt x="529505" y="396219"/>
                    <a:pt x="533973" y="391759"/>
                    <a:pt x="539533" y="391759"/>
                  </a:cubicBezTo>
                  <a:lnTo>
                    <a:pt x="543604" y="391759"/>
                  </a:lnTo>
                  <a:lnTo>
                    <a:pt x="543604" y="370645"/>
                  </a:lnTo>
                  <a:cubicBezTo>
                    <a:pt x="537349" y="366383"/>
                    <a:pt x="533079" y="359048"/>
                    <a:pt x="532980" y="350820"/>
                  </a:cubicBezTo>
                  <a:lnTo>
                    <a:pt x="532086" y="173388"/>
                  </a:lnTo>
                  <a:cubicBezTo>
                    <a:pt x="532086" y="170612"/>
                    <a:pt x="529803" y="168432"/>
                    <a:pt x="527022" y="168432"/>
                  </a:cubicBezTo>
                  <a:cubicBezTo>
                    <a:pt x="524242" y="168432"/>
                    <a:pt x="522058" y="170711"/>
                    <a:pt x="522058" y="173487"/>
                  </a:cubicBezTo>
                  <a:cubicBezTo>
                    <a:pt x="522058" y="370546"/>
                    <a:pt x="522554" y="324255"/>
                    <a:pt x="522554" y="369456"/>
                  </a:cubicBezTo>
                  <a:cubicBezTo>
                    <a:pt x="510937" y="375601"/>
                    <a:pt x="503092" y="387695"/>
                    <a:pt x="503092" y="401671"/>
                  </a:cubicBezTo>
                  <a:lnTo>
                    <a:pt x="503092" y="497822"/>
                  </a:lnTo>
                  <a:cubicBezTo>
                    <a:pt x="503092" y="511699"/>
                    <a:pt x="510937" y="523891"/>
                    <a:pt x="522554" y="529938"/>
                  </a:cubicBezTo>
                  <a:lnTo>
                    <a:pt x="522554" y="579302"/>
                  </a:lnTo>
                  <a:cubicBezTo>
                    <a:pt x="522554" y="595360"/>
                    <a:pt x="509546" y="608345"/>
                    <a:pt x="493461" y="608345"/>
                  </a:cubicBezTo>
                  <a:cubicBezTo>
                    <a:pt x="477474" y="608345"/>
                    <a:pt x="464467" y="595360"/>
                    <a:pt x="464467" y="579302"/>
                  </a:cubicBezTo>
                  <a:lnTo>
                    <a:pt x="464467" y="353992"/>
                  </a:lnTo>
                  <a:cubicBezTo>
                    <a:pt x="464467" y="350523"/>
                    <a:pt x="461686" y="347747"/>
                    <a:pt x="458211" y="347747"/>
                  </a:cubicBezTo>
                  <a:cubicBezTo>
                    <a:pt x="454736" y="347747"/>
                    <a:pt x="451956" y="350523"/>
                    <a:pt x="451956" y="353992"/>
                  </a:cubicBezTo>
                  <a:lnTo>
                    <a:pt x="451956" y="579302"/>
                  </a:lnTo>
                  <a:cubicBezTo>
                    <a:pt x="451956" y="595360"/>
                    <a:pt x="438948" y="608345"/>
                    <a:pt x="422961" y="608345"/>
                  </a:cubicBezTo>
                  <a:cubicBezTo>
                    <a:pt x="406876" y="608345"/>
                    <a:pt x="393868" y="595360"/>
                    <a:pt x="393868" y="579302"/>
                  </a:cubicBezTo>
                  <a:lnTo>
                    <a:pt x="393868" y="173388"/>
                  </a:lnTo>
                  <a:cubicBezTo>
                    <a:pt x="393868" y="170811"/>
                    <a:pt x="391783" y="168729"/>
                    <a:pt x="389201" y="168729"/>
                  </a:cubicBezTo>
                  <a:cubicBezTo>
                    <a:pt x="386620" y="168729"/>
                    <a:pt x="384534" y="170811"/>
                    <a:pt x="384534" y="173388"/>
                  </a:cubicBezTo>
                  <a:lnTo>
                    <a:pt x="383641" y="350820"/>
                  </a:lnTo>
                  <a:cubicBezTo>
                    <a:pt x="383541" y="364103"/>
                    <a:pt x="372718" y="374808"/>
                    <a:pt x="359413" y="374808"/>
                  </a:cubicBezTo>
                  <a:lnTo>
                    <a:pt x="359314" y="374808"/>
                  </a:lnTo>
                  <a:cubicBezTo>
                    <a:pt x="346008" y="374808"/>
                    <a:pt x="335185" y="363905"/>
                    <a:pt x="335284" y="350523"/>
                  </a:cubicBezTo>
                  <a:lnTo>
                    <a:pt x="336178" y="173190"/>
                  </a:lnTo>
                  <a:cubicBezTo>
                    <a:pt x="336277" y="141767"/>
                    <a:pt x="361995" y="116292"/>
                    <a:pt x="393372" y="116292"/>
                  </a:cubicBezTo>
                  <a:close/>
                  <a:moveTo>
                    <a:pt x="119900" y="116080"/>
                  </a:moveTo>
                  <a:cubicBezTo>
                    <a:pt x="123573" y="125596"/>
                    <a:pt x="146798" y="187353"/>
                    <a:pt x="150074" y="195580"/>
                  </a:cubicBezTo>
                  <a:lnTo>
                    <a:pt x="143821" y="162273"/>
                  </a:lnTo>
                  <a:cubicBezTo>
                    <a:pt x="143424" y="159994"/>
                    <a:pt x="143821" y="157614"/>
                    <a:pt x="144912" y="155533"/>
                  </a:cubicBezTo>
                  <a:lnTo>
                    <a:pt x="154639" y="137888"/>
                  </a:lnTo>
                  <a:lnTo>
                    <a:pt x="145706" y="121334"/>
                  </a:lnTo>
                  <a:cubicBezTo>
                    <a:pt x="145111" y="120244"/>
                    <a:pt x="145111" y="118856"/>
                    <a:pt x="145706" y="117865"/>
                  </a:cubicBezTo>
                  <a:cubicBezTo>
                    <a:pt x="146401" y="116774"/>
                    <a:pt x="147493" y="116080"/>
                    <a:pt x="148783" y="116080"/>
                  </a:cubicBezTo>
                  <a:lnTo>
                    <a:pt x="172406" y="116080"/>
                  </a:lnTo>
                  <a:cubicBezTo>
                    <a:pt x="173696" y="116080"/>
                    <a:pt x="174887" y="116774"/>
                    <a:pt x="175483" y="117865"/>
                  </a:cubicBezTo>
                  <a:cubicBezTo>
                    <a:pt x="176078" y="118856"/>
                    <a:pt x="176178" y="120244"/>
                    <a:pt x="175582" y="121334"/>
                  </a:cubicBezTo>
                  <a:lnTo>
                    <a:pt x="167245" y="137888"/>
                  </a:lnTo>
                  <a:lnTo>
                    <a:pt x="176972" y="155434"/>
                  </a:lnTo>
                  <a:cubicBezTo>
                    <a:pt x="178064" y="157515"/>
                    <a:pt x="178461" y="159994"/>
                    <a:pt x="177964" y="162373"/>
                  </a:cubicBezTo>
                  <a:lnTo>
                    <a:pt x="170917" y="195580"/>
                  </a:lnTo>
                  <a:cubicBezTo>
                    <a:pt x="174391" y="186460"/>
                    <a:pt x="198312" y="124110"/>
                    <a:pt x="201388" y="116080"/>
                  </a:cubicBezTo>
                  <a:cubicBezTo>
                    <a:pt x="231761" y="116080"/>
                    <a:pt x="248535" y="136500"/>
                    <a:pt x="258460" y="165247"/>
                  </a:cubicBezTo>
                  <a:cubicBezTo>
                    <a:pt x="275830" y="215802"/>
                    <a:pt x="315333" y="323751"/>
                    <a:pt x="315730" y="324842"/>
                  </a:cubicBezTo>
                  <a:cubicBezTo>
                    <a:pt x="320296" y="337332"/>
                    <a:pt x="313844" y="351210"/>
                    <a:pt x="301338" y="355769"/>
                  </a:cubicBezTo>
                  <a:cubicBezTo>
                    <a:pt x="288733" y="360329"/>
                    <a:pt x="274837" y="353886"/>
                    <a:pt x="270271" y="341396"/>
                  </a:cubicBezTo>
                  <a:cubicBezTo>
                    <a:pt x="269974" y="340504"/>
                    <a:pt x="241587" y="262987"/>
                    <a:pt x="222232" y="208169"/>
                  </a:cubicBezTo>
                  <a:cubicBezTo>
                    <a:pt x="223522" y="218578"/>
                    <a:pt x="219453" y="196770"/>
                    <a:pt x="256574" y="388085"/>
                  </a:cubicBezTo>
                  <a:cubicBezTo>
                    <a:pt x="257368" y="392050"/>
                    <a:pt x="256277" y="396114"/>
                    <a:pt x="253795" y="399187"/>
                  </a:cubicBezTo>
                  <a:cubicBezTo>
                    <a:pt x="251215" y="402260"/>
                    <a:pt x="247443" y="404044"/>
                    <a:pt x="243373" y="404044"/>
                  </a:cubicBezTo>
                  <a:lnTo>
                    <a:pt x="224912" y="404044"/>
                  </a:lnTo>
                  <a:lnTo>
                    <a:pt x="224912" y="579301"/>
                  </a:lnTo>
                  <a:cubicBezTo>
                    <a:pt x="224912" y="595360"/>
                    <a:pt x="211909" y="608345"/>
                    <a:pt x="195929" y="608345"/>
                  </a:cubicBezTo>
                  <a:cubicBezTo>
                    <a:pt x="179850" y="608345"/>
                    <a:pt x="166848" y="595360"/>
                    <a:pt x="166848" y="579301"/>
                  </a:cubicBezTo>
                  <a:lnTo>
                    <a:pt x="166848" y="404044"/>
                  </a:lnTo>
                  <a:lnTo>
                    <a:pt x="154342" y="404044"/>
                  </a:lnTo>
                  <a:lnTo>
                    <a:pt x="154342" y="579301"/>
                  </a:lnTo>
                  <a:cubicBezTo>
                    <a:pt x="154342" y="595360"/>
                    <a:pt x="141339" y="608345"/>
                    <a:pt x="125359" y="608345"/>
                  </a:cubicBezTo>
                  <a:cubicBezTo>
                    <a:pt x="109280" y="608345"/>
                    <a:pt x="96277" y="595360"/>
                    <a:pt x="96277" y="579301"/>
                  </a:cubicBezTo>
                  <a:lnTo>
                    <a:pt x="96277" y="404044"/>
                  </a:lnTo>
                  <a:lnTo>
                    <a:pt x="82878" y="404044"/>
                  </a:lnTo>
                  <a:lnTo>
                    <a:pt x="82878" y="401467"/>
                  </a:lnTo>
                  <a:cubicBezTo>
                    <a:pt x="82878" y="389374"/>
                    <a:pt x="76923" y="378569"/>
                    <a:pt x="67791" y="371927"/>
                  </a:cubicBezTo>
                  <a:cubicBezTo>
                    <a:pt x="101439" y="198257"/>
                    <a:pt x="97766" y="218479"/>
                    <a:pt x="98957" y="208169"/>
                  </a:cubicBezTo>
                  <a:cubicBezTo>
                    <a:pt x="79603" y="262987"/>
                    <a:pt x="51315" y="340504"/>
                    <a:pt x="50918" y="341396"/>
                  </a:cubicBezTo>
                  <a:cubicBezTo>
                    <a:pt x="49230" y="346154"/>
                    <a:pt x="46054" y="350020"/>
                    <a:pt x="42283" y="352796"/>
                  </a:cubicBezTo>
                  <a:lnTo>
                    <a:pt x="42283" y="391455"/>
                  </a:lnTo>
                  <a:lnTo>
                    <a:pt x="46451" y="391455"/>
                  </a:lnTo>
                  <a:cubicBezTo>
                    <a:pt x="51910" y="391455"/>
                    <a:pt x="56377" y="395916"/>
                    <a:pt x="56377" y="401467"/>
                  </a:cubicBezTo>
                  <a:lnTo>
                    <a:pt x="56377" y="497521"/>
                  </a:lnTo>
                  <a:cubicBezTo>
                    <a:pt x="56377" y="503072"/>
                    <a:pt x="51910" y="507533"/>
                    <a:pt x="46451" y="507533"/>
                  </a:cubicBezTo>
                  <a:lnTo>
                    <a:pt x="10025" y="507533"/>
                  </a:lnTo>
                  <a:cubicBezTo>
                    <a:pt x="4466" y="507533"/>
                    <a:pt x="0" y="503072"/>
                    <a:pt x="0" y="497521"/>
                  </a:cubicBezTo>
                  <a:lnTo>
                    <a:pt x="0" y="401467"/>
                  </a:lnTo>
                  <a:cubicBezTo>
                    <a:pt x="0" y="395916"/>
                    <a:pt x="4466" y="391455"/>
                    <a:pt x="10025" y="391455"/>
                  </a:cubicBezTo>
                  <a:lnTo>
                    <a:pt x="14094" y="391455"/>
                  </a:lnTo>
                  <a:lnTo>
                    <a:pt x="14094" y="352697"/>
                  </a:lnTo>
                  <a:cubicBezTo>
                    <a:pt x="5459" y="346452"/>
                    <a:pt x="1687" y="335151"/>
                    <a:pt x="5459" y="324842"/>
                  </a:cubicBezTo>
                  <a:cubicBezTo>
                    <a:pt x="5856" y="323751"/>
                    <a:pt x="45360" y="215802"/>
                    <a:pt x="62828" y="165247"/>
                  </a:cubicBezTo>
                  <a:cubicBezTo>
                    <a:pt x="72655" y="136401"/>
                    <a:pt x="89528" y="116080"/>
                    <a:pt x="119900" y="116080"/>
                  </a:cubicBezTo>
                  <a:close/>
                  <a:moveTo>
                    <a:pt x="458499" y="212"/>
                  </a:moveTo>
                  <a:cubicBezTo>
                    <a:pt x="486189" y="212"/>
                    <a:pt x="508636" y="22627"/>
                    <a:pt x="508636" y="50278"/>
                  </a:cubicBezTo>
                  <a:cubicBezTo>
                    <a:pt x="508636" y="77929"/>
                    <a:pt x="486189" y="100344"/>
                    <a:pt x="458499" y="100344"/>
                  </a:cubicBezTo>
                  <a:cubicBezTo>
                    <a:pt x="430809" y="100344"/>
                    <a:pt x="408362" y="77929"/>
                    <a:pt x="408362" y="50278"/>
                  </a:cubicBezTo>
                  <a:cubicBezTo>
                    <a:pt x="408362" y="22627"/>
                    <a:pt x="430809" y="212"/>
                    <a:pt x="458499" y="212"/>
                  </a:cubicBezTo>
                  <a:close/>
                  <a:moveTo>
                    <a:pt x="160572" y="0"/>
                  </a:moveTo>
                  <a:cubicBezTo>
                    <a:pt x="188262" y="0"/>
                    <a:pt x="210709" y="22415"/>
                    <a:pt x="210709" y="50066"/>
                  </a:cubicBezTo>
                  <a:cubicBezTo>
                    <a:pt x="210709" y="77717"/>
                    <a:pt x="188262" y="100132"/>
                    <a:pt x="160572" y="100132"/>
                  </a:cubicBezTo>
                  <a:cubicBezTo>
                    <a:pt x="132882" y="100132"/>
                    <a:pt x="110435" y="77717"/>
                    <a:pt x="110435" y="50066"/>
                  </a:cubicBezTo>
                  <a:cubicBezTo>
                    <a:pt x="110435" y="22415"/>
                    <a:pt x="132882" y="0"/>
                    <a:pt x="16057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1350010"/>
            <a:ext cx="9152255" cy="2649855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6630" y="22288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班组管理的重点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490595" y="1553845"/>
            <a:ext cx="221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关心员工心理健康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01725" y="2099945"/>
            <a:ext cx="68091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通过了解职工在工作中的心理压力、心理感受，有效地缓解其压力，保证其心情舒畅地进行工作，称之为职工心理健康管理。</a:t>
            </a:r>
          </a:p>
          <a:p>
            <a:pPr algn="just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班组长应把职工心理健康管理放在重要位置。</a:t>
            </a:r>
          </a:p>
          <a:p>
            <a:pPr algn="just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一名好的管理者，不但要善于经营，还应是半个心理学工作者。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6930" y="682625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《刑九》</a:t>
            </a:r>
            <a:r>
              <a:rPr lang="zh-CN" altLang="zh-CN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主要内容与解释对照理解</a:t>
            </a:r>
            <a:endParaRPr lang="zh-CN" altLang="en-US"/>
          </a:p>
        </p:txBody>
      </p:sp>
      <p:grpSp>
        <p:nvGrpSpPr>
          <p:cNvPr id="8" name="441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40155" y="1630680"/>
            <a:ext cx="6725285" cy="3158490"/>
            <a:chOff x="914400" y="1205246"/>
            <a:chExt cx="10363200" cy="4866608"/>
          </a:xfrm>
        </p:grpSpPr>
        <p:grpSp>
          <p:nvGrpSpPr>
            <p:cNvPr id="9" name="îṣḻíḍê"/>
            <p:cNvGrpSpPr/>
            <p:nvPr/>
          </p:nvGrpSpPr>
          <p:grpSpPr>
            <a:xfrm>
              <a:off x="914400" y="1205246"/>
              <a:ext cx="2369319" cy="2471787"/>
              <a:chOff x="914400" y="1205246"/>
              <a:chExt cx="2369319" cy="2471787"/>
            </a:xfrm>
          </p:grpSpPr>
          <p:sp>
            <p:nvSpPr>
              <p:cNvPr id="46" name="í$1îḋe"/>
              <p:cNvSpPr/>
              <p:nvPr/>
            </p:nvSpPr>
            <p:spPr bwMode="auto">
              <a:xfrm>
                <a:off x="914400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7" name="íşḷíďè"/>
              <p:cNvSpPr/>
              <p:nvPr/>
            </p:nvSpPr>
            <p:spPr bwMode="auto">
              <a:xfrm>
                <a:off x="1069148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8" name="ïṧļíďé"/>
              <p:cNvSpPr/>
              <p:nvPr/>
            </p:nvSpPr>
            <p:spPr bwMode="auto">
              <a:xfrm>
                <a:off x="1316954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20" name="íṣḻïdè"/>
            <p:cNvGrpSpPr/>
            <p:nvPr/>
          </p:nvGrpSpPr>
          <p:grpSpPr>
            <a:xfrm>
              <a:off x="3579027" y="1205246"/>
              <a:ext cx="2369319" cy="2471787"/>
              <a:chOff x="3579028" y="1205246"/>
              <a:chExt cx="2369319" cy="2471787"/>
            </a:xfrm>
          </p:grpSpPr>
          <p:sp>
            <p:nvSpPr>
              <p:cNvPr id="40" name="ïṡļîďe"/>
              <p:cNvSpPr/>
              <p:nvPr/>
            </p:nvSpPr>
            <p:spPr bwMode="auto">
              <a:xfrm>
                <a:off x="3579028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0" name="íṣliďé"/>
              <p:cNvSpPr/>
              <p:nvPr/>
            </p:nvSpPr>
            <p:spPr bwMode="auto">
              <a:xfrm>
                <a:off x="3733776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1" name="ïSľiḋé"/>
              <p:cNvSpPr/>
              <p:nvPr/>
            </p:nvSpPr>
            <p:spPr bwMode="auto">
              <a:xfrm>
                <a:off x="3981582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21" name="iŝḻïdê"/>
            <p:cNvGrpSpPr/>
            <p:nvPr/>
          </p:nvGrpSpPr>
          <p:grpSpPr>
            <a:xfrm>
              <a:off x="6243654" y="1205246"/>
              <a:ext cx="2369319" cy="2471787"/>
              <a:chOff x="6243655" y="1205246"/>
              <a:chExt cx="2369319" cy="2471787"/>
            </a:xfrm>
          </p:grpSpPr>
          <p:sp>
            <p:nvSpPr>
              <p:cNvPr id="34" name="îšḻiḍè"/>
              <p:cNvSpPr/>
              <p:nvPr/>
            </p:nvSpPr>
            <p:spPr bwMode="auto">
              <a:xfrm>
                <a:off x="6243655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5" name="ïṩḷîďe"/>
              <p:cNvSpPr/>
              <p:nvPr/>
            </p:nvSpPr>
            <p:spPr bwMode="auto">
              <a:xfrm>
                <a:off x="6398403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6" name="îṩlïdé"/>
              <p:cNvSpPr/>
              <p:nvPr/>
            </p:nvSpPr>
            <p:spPr bwMode="auto">
              <a:xfrm>
                <a:off x="6646209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3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ïŝļîďè"/>
            <p:cNvGrpSpPr/>
            <p:nvPr/>
          </p:nvGrpSpPr>
          <p:grpSpPr>
            <a:xfrm>
              <a:off x="8908281" y="1205246"/>
              <a:ext cx="2369319" cy="2471787"/>
              <a:chOff x="8908281" y="1205246"/>
              <a:chExt cx="2369319" cy="2471787"/>
            </a:xfrm>
          </p:grpSpPr>
          <p:sp>
            <p:nvSpPr>
              <p:cNvPr id="28" name="íṩlíḑe"/>
              <p:cNvSpPr/>
              <p:nvPr/>
            </p:nvSpPr>
            <p:spPr bwMode="auto">
              <a:xfrm>
                <a:off x="8908281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9" name="îṣļïḋê"/>
              <p:cNvSpPr/>
              <p:nvPr/>
            </p:nvSpPr>
            <p:spPr bwMode="auto">
              <a:xfrm>
                <a:off x="9063029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0" name="îśḻíďè"/>
              <p:cNvSpPr/>
              <p:nvPr/>
            </p:nvSpPr>
            <p:spPr bwMode="auto">
              <a:xfrm>
                <a:off x="9310835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lt1"/>
                    </a:solidFill>
                  </a:rPr>
                  <a:t>4</a:t>
                </a:r>
              </a:p>
            </p:txBody>
          </p:sp>
        </p:grpSp>
        <p:grpSp>
          <p:nvGrpSpPr>
            <p:cNvPr id="31" name="íslîḑê"/>
            <p:cNvGrpSpPr/>
            <p:nvPr/>
          </p:nvGrpSpPr>
          <p:grpSpPr>
            <a:xfrm>
              <a:off x="2246714" y="3600067"/>
              <a:ext cx="2369319" cy="2471787"/>
              <a:chOff x="2246714" y="3600067"/>
              <a:chExt cx="2369319" cy="2471787"/>
            </a:xfrm>
          </p:grpSpPr>
          <p:sp>
            <p:nvSpPr>
              <p:cNvPr id="12" name="i$ḻídè"/>
              <p:cNvSpPr/>
              <p:nvPr/>
            </p:nvSpPr>
            <p:spPr bwMode="auto">
              <a:xfrm>
                <a:off x="2246714" y="3600067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3" name="ïsḻídè"/>
              <p:cNvSpPr/>
              <p:nvPr/>
            </p:nvSpPr>
            <p:spPr bwMode="auto">
              <a:xfrm>
                <a:off x="2401462" y="3763181"/>
                <a:ext cx="2059823" cy="2125696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4" name="iš1íḍe"/>
              <p:cNvSpPr/>
              <p:nvPr/>
            </p:nvSpPr>
            <p:spPr bwMode="auto">
              <a:xfrm>
                <a:off x="2649268" y="3721357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27" name="ïṧļíḍé"/>
            <p:cNvGrpSpPr/>
            <p:nvPr/>
          </p:nvGrpSpPr>
          <p:grpSpPr>
            <a:xfrm>
              <a:off x="4911342" y="3600067"/>
              <a:ext cx="2369319" cy="2471787"/>
              <a:chOff x="4911341" y="3600067"/>
              <a:chExt cx="2369319" cy="2471787"/>
            </a:xfrm>
          </p:grpSpPr>
          <p:sp>
            <p:nvSpPr>
              <p:cNvPr id="22" name="îşľíḓê"/>
              <p:cNvSpPr/>
              <p:nvPr/>
            </p:nvSpPr>
            <p:spPr bwMode="auto">
              <a:xfrm>
                <a:off x="4911341" y="3600067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3" name="iṡ1îḍé"/>
              <p:cNvSpPr/>
              <p:nvPr/>
            </p:nvSpPr>
            <p:spPr bwMode="auto">
              <a:xfrm>
                <a:off x="5066089" y="3763181"/>
                <a:ext cx="2059823" cy="2125696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4" name="íṡḻiďè"/>
              <p:cNvSpPr/>
              <p:nvPr/>
            </p:nvSpPr>
            <p:spPr bwMode="auto">
              <a:xfrm>
                <a:off x="5313895" y="3721357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26" name="iŝľîḍê"/>
            <p:cNvGrpSpPr/>
            <p:nvPr/>
          </p:nvGrpSpPr>
          <p:grpSpPr>
            <a:xfrm>
              <a:off x="7575969" y="3600067"/>
              <a:ext cx="2369319" cy="2471787"/>
              <a:chOff x="7575969" y="3600067"/>
              <a:chExt cx="2369319" cy="2471787"/>
            </a:xfrm>
          </p:grpSpPr>
          <p:sp>
            <p:nvSpPr>
              <p:cNvPr id="16" name="iṥlïḑe"/>
              <p:cNvSpPr/>
              <p:nvPr/>
            </p:nvSpPr>
            <p:spPr bwMode="auto">
              <a:xfrm>
                <a:off x="7575969" y="3600067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7" name="ïṥ1iḍe"/>
              <p:cNvSpPr/>
              <p:nvPr/>
            </p:nvSpPr>
            <p:spPr bwMode="auto">
              <a:xfrm>
                <a:off x="7730717" y="3763181"/>
                <a:ext cx="2059823" cy="2125696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2" name="iŝľïḍé"/>
              <p:cNvSpPr/>
              <p:nvPr/>
            </p:nvSpPr>
            <p:spPr bwMode="auto">
              <a:xfrm>
                <a:off x="7978523" y="3721357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2450465" y="1222375"/>
            <a:ext cx="42468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16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与生产安全有关的刑事犯罪罪名（共十四种）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447800" y="2120900"/>
            <a:ext cx="12160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铁路运营安全事故罪；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157855" y="2103755"/>
            <a:ext cx="12350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重大责任事故罪；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919980" y="2080895"/>
            <a:ext cx="1276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强令违章冒险作业罪；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6564630" y="2103755"/>
            <a:ext cx="14008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重大劳动安全事故罪；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2239010" y="3595370"/>
            <a:ext cx="1303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大型群众性活动重大安全事故罪；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3963670" y="3595370"/>
            <a:ext cx="13074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危险物品肇事罪；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663565" y="3595370"/>
            <a:ext cx="13366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工程重大安全事故罪；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lïdè"/>
          <p:cNvSpPr/>
          <p:nvPr/>
        </p:nvSpPr>
        <p:spPr>
          <a:xfrm>
            <a:off x="0" y="942975"/>
            <a:ext cx="9144000" cy="962025"/>
          </a:xfrm>
          <a:prstGeom prst="rect">
            <a:avLst/>
          </a:prstGeom>
          <a:solidFill>
            <a:srgbClr val="22CCDE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6475" y="1149350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关心员工生活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06475" y="2139315"/>
            <a:ext cx="6771640" cy="2335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25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八小时工作外，班组长还得时时关心员工的生活，特别是某些看似不起眼的小问题，更能打动员工；</a:t>
            </a:r>
          </a:p>
          <a:p>
            <a:pPr fontAlgn="auto">
              <a:lnSpc>
                <a:spcPts val="25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班组长关心员工生活，员工就会关心班组发展；</a:t>
            </a:r>
          </a:p>
          <a:p>
            <a:pPr fontAlgn="auto">
              <a:lnSpc>
                <a:spcPts val="25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关心员工的生活是情感管理的重要内容，某些时候比制度管理更为有效。</a:t>
            </a:r>
          </a:p>
          <a:p>
            <a:pPr fontAlgn="auto">
              <a:lnSpc>
                <a:spcPts val="25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要了解员工的背景、简历、知识结构、经验、工作能力、兴趣爱好以及性格等等，掌握员工的基本情况。能够深入到员工的内心世界中，知道其工作的热诚、待人的诚意、是否具有正义感等。 </a:t>
            </a:r>
          </a:p>
        </p:txBody>
      </p:sp>
      <p:grpSp>
        <p:nvGrpSpPr>
          <p:cNvPr id="61442" name="îṩ1îḓe"/>
          <p:cNvGrpSpPr/>
          <p:nvPr/>
        </p:nvGrpSpPr>
        <p:grpSpPr>
          <a:xfrm>
            <a:off x="6864350" y="1371600"/>
            <a:ext cx="2130425" cy="533400"/>
            <a:chOff x="1816763" y="1917193"/>
            <a:chExt cx="1570922" cy="394208"/>
          </a:xfrm>
        </p:grpSpPr>
        <p:sp>
          <p:nvSpPr>
            <p:cNvPr id="61443" name="ï$liḑe"/>
            <p:cNvSpPr/>
            <p:nvPr/>
          </p:nvSpPr>
          <p:spPr>
            <a:xfrm flipH="1">
              <a:off x="3076526" y="1969220"/>
              <a:ext cx="311159" cy="342175"/>
            </a:xfrm>
            <a:custGeom>
              <a:avLst/>
              <a:gdLst/>
              <a:ahLst/>
              <a:cxnLst>
                <a:cxn ang="0">
                  <a:pos x="120" y="119"/>
                </a:cxn>
                <a:cxn ang="0">
                  <a:pos x="97" y="108"/>
                </a:cxn>
                <a:cxn ang="0">
                  <a:pos x="90" y="103"/>
                </a:cxn>
                <a:cxn ang="0">
                  <a:pos x="99" y="105"/>
                </a:cxn>
                <a:cxn ang="0">
                  <a:pos x="95" y="91"/>
                </a:cxn>
                <a:cxn ang="0">
                  <a:pos x="106" y="97"/>
                </a:cxn>
                <a:cxn ang="0">
                  <a:pos x="101" y="84"/>
                </a:cxn>
                <a:cxn ang="0">
                  <a:pos x="109" y="89"/>
                </a:cxn>
                <a:cxn ang="0">
                  <a:pos x="106" y="75"/>
                </a:cxn>
                <a:cxn ang="0">
                  <a:pos x="117" y="75"/>
                </a:cxn>
                <a:cxn ang="0">
                  <a:pos x="108" y="65"/>
                </a:cxn>
                <a:cxn ang="0">
                  <a:pos x="120" y="60"/>
                </a:cxn>
                <a:cxn ang="0">
                  <a:pos x="106" y="41"/>
                </a:cxn>
                <a:cxn ang="0">
                  <a:pos x="70" y="0"/>
                </a:cxn>
                <a:cxn ang="0">
                  <a:pos x="65" y="0"/>
                </a:cxn>
                <a:cxn ang="0">
                  <a:pos x="60" y="0"/>
                </a:cxn>
                <a:cxn ang="0">
                  <a:pos x="23" y="41"/>
                </a:cxn>
                <a:cxn ang="0">
                  <a:pos x="10" y="60"/>
                </a:cxn>
                <a:cxn ang="0">
                  <a:pos x="22" y="65"/>
                </a:cxn>
                <a:cxn ang="0">
                  <a:pos x="13" y="75"/>
                </a:cxn>
                <a:cxn ang="0">
                  <a:pos x="24" y="75"/>
                </a:cxn>
                <a:cxn ang="0">
                  <a:pos x="20" y="89"/>
                </a:cxn>
                <a:cxn ang="0">
                  <a:pos x="29" y="84"/>
                </a:cxn>
                <a:cxn ang="0">
                  <a:pos x="23" y="97"/>
                </a:cxn>
                <a:cxn ang="0">
                  <a:pos x="34" y="91"/>
                </a:cxn>
                <a:cxn ang="0">
                  <a:pos x="31" y="105"/>
                </a:cxn>
                <a:cxn ang="0">
                  <a:pos x="40" y="103"/>
                </a:cxn>
                <a:cxn ang="0">
                  <a:pos x="32" y="108"/>
                </a:cxn>
                <a:cxn ang="0">
                  <a:pos x="7" y="117"/>
                </a:cxn>
                <a:cxn ang="0">
                  <a:pos x="0" y="121"/>
                </a:cxn>
                <a:cxn ang="0">
                  <a:pos x="0" y="145"/>
                </a:cxn>
                <a:cxn ang="0">
                  <a:pos x="65" y="145"/>
                </a:cxn>
                <a:cxn ang="0">
                  <a:pos x="130" y="145"/>
                </a:cxn>
                <a:cxn ang="0">
                  <a:pos x="130" y="130"/>
                </a:cxn>
                <a:cxn ang="0">
                  <a:pos x="120" y="119"/>
                </a:cxn>
              </a:cxnLst>
              <a:rect l="0" t="0" r="0" b="0"/>
              <a:pathLst>
                <a:path w="132" h="145">
                  <a:moveTo>
                    <a:pt x="120" y="119"/>
                  </a:moveTo>
                  <a:cubicBezTo>
                    <a:pt x="112" y="115"/>
                    <a:pt x="105" y="111"/>
                    <a:pt x="97" y="108"/>
                  </a:cubicBezTo>
                  <a:cubicBezTo>
                    <a:pt x="94" y="107"/>
                    <a:pt x="91" y="105"/>
                    <a:pt x="90" y="103"/>
                  </a:cubicBezTo>
                  <a:cubicBezTo>
                    <a:pt x="92" y="104"/>
                    <a:pt x="95" y="105"/>
                    <a:pt x="99" y="105"/>
                  </a:cubicBezTo>
                  <a:cubicBezTo>
                    <a:pt x="97" y="100"/>
                    <a:pt x="96" y="95"/>
                    <a:pt x="95" y="91"/>
                  </a:cubicBezTo>
                  <a:cubicBezTo>
                    <a:pt x="98" y="94"/>
                    <a:pt x="102" y="96"/>
                    <a:pt x="106" y="97"/>
                  </a:cubicBezTo>
                  <a:cubicBezTo>
                    <a:pt x="104" y="93"/>
                    <a:pt x="102" y="88"/>
                    <a:pt x="101" y="84"/>
                  </a:cubicBezTo>
                  <a:cubicBezTo>
                    <a:pt x="103" y="86"/>
                    <a:pt x="106" y="88"/>
                    <a:pt x="109" y="89"/>
                  </a:cubicBezTo>
                  <a:cubicBezTo>
                    <a:pt x="107" y="84"/>
                    <a:pt x="106" y="79"/>
                    <a:pt x="106" y="75"/>
                  </a:cubicBezTo>
                  <a:cubicBezTo>
                    <a:pt x="109" y="76"/>
                    <a:pt x="113" y="75"/>
                    <a:pt x="117" y="75"/>
                  </a:cubicBezTo>
                  <a:cubicBezTo>
                    <a:pt x="113" y="71"/>
                    <a:pt x="110" y="68"/>
                    <a:pt x="108" y="65"/>
                  </a:cubicBezTo>
                  <a:cubicBezTo>
                    <a:pt x="111" y="64"/>
                    <a:pt x="115" y="63"/>
                    <a:pt x="120" y="60"/>
                  </a:cubicBezTo>
                  <a:cubicBezTo>
                    <a:pt x="112" y="57"/>
                    <a:pt x="108" y="49"/>
                    <a:pt x="106" y="41"/>
                  </a:cubicBezTo>
                  <a:cubicBezTo>
                    <a:pt x="104" y="19"/>
                    <a:pt x="90" y="2"/>
                    <a:pt x="7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39" y="2"/>
                    <a:pt x="26" y="19"/>
                    <a:pt x="23" y="41"/>
                  </a:cubicBezTo>
                  <a:cubicBezTo>
                    <a:pt x="21" y="49"/>
                    <a:pt x="18" y="57"/>
                    <a:pt x="10" y="60"/>
                  </a:cubicBezTo>
                  <a:cubicBezTo>
                    <a:pt x="14" y="63"/>
                    <a:pt x="18" y="64"/>
                    <a:pt x="22" y="65"/>
                  </a:cubicBezTo>
                  <a:cubicBezTo>
                    <a:pt x="20" y="68"/>
                    <a:pt x="17" y="71"/>
                    <a:pt x="13" y="75"/>
                  </a:cubicBezTo>
                  <a:cubicBezTo>
                    <a:pt x="16" y="75"/>
                    <a:pt x="20" y="76"/>
                    <a:pt x="24" y="75"/>
                  </a:cubicBezTo>
                  <a:cubicBezTo>
                    <a:pt x="23" y="79"/>
                    <a:pt x="22" y="84"/>
                    <a:pt x="20" y="89"/>
                  </a:cubicBezTo>
                  <a:cubicBezTo>
                    <a:pt x="23" y="88"/>
                    <a:pt x="26" y="86"/>
                    <a:pt x="29" y="84"/>
                  </a:cubicBezTo>
                  <a:cubicBezTo>
                    <a:pt x="27" y="88"/>
                    <a:pt x="25" y="93"/>
                    <a:pt x="23" y="97"/>
                  </a:cubicBezTo>
                  <a:cubicBezTo>
                    <a:pt x="28" y="96"/>
                    <a:pt x="31" y="94"/>
                    <a:pt x="34" y="91"/>
                  </a:cubicBezTo>
                  <a:cubicBezTo>
                    <a:pt x="34" y="95"/>
                    <a:pt x="32" y="100"/>
                    <a:pt x="31" y="105"/>
                  </a:cubicBezTo>
                  <a:cubicBezTo>
                    <a:pt x="34" y="105"/>
                    <a:pt x="37" y="104"/>
                    <a:pt x="40" y="103"/>
                  </a:cubicBezTo>
                  <a:cubicBezTo>
                    <a:pt x="38" y="105"/>
                    <a:pt x="36" y="107"/>
                    <a:pt x="32" y="108"/>
                  </a:cubicBezTo>
                  <a:cubicBezTo>
                    <a:pt x="24" y="111"/>
                    <a:pt x="15" y="114"/>
                    <a:pt x="7" y="117"/>
                  </a:cubicBezTo>
                  <a:cubicBezTo>
                    <a:pt x="5" y="118"/>
                    <a:pt x="2" y="120"/>
                    <a:pt x="0" y="12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0" y="145"/>
                    <a:pt x="132" y="135"/>
                    <a:pt x="130" y="130"/>
                  </a:cubicBezTo>
                  <a:cubicBezTo>
                    <a:pt x="129" y="128"/>
                    <a:pt x="126" y="123"/>
                    <a:pt x="120" y="1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44" name="îŝlïḓé"/>
            <p:cNvSpPr/>
            <p:nvPr/>
          </p:nvSpPr>
          <p:spPr>
            <a:xfrm flipH="1">
              <a:off x="2126368" y="1935205"/>
              <a:ext cx="326167" cy="376193"/>
            </a:xfrm>
            <a:custGeom>
              <a:avLst/>
              <a:gdLst/>
              <a:ahLst/>
              <a:cxnLst>
                <a:cxn ang="0">
                  <a:pos x="101" y="124"/>
                </a:cxn>
                <a:cxn ang="0">
                  <a:pos x="90" y="109"/>
                </a:cxn>
                <a:cxn ang="0">
                  <a:pos x="102" y="92"/>
                </a:cxn>
                <a:cxn ang="0">
                  <a:pos x="108" y="88"/>
                </a:cxn>
                <a:cxn ang="0">
                  <a:pos x="112" y="79"/>
                </a:cxn>
                <a:cxn ang="0">
                  <a:pos x="112" y="68"/>
                </a:cxn>
                <a:cxn ang="0">
                  <a:pos x="110" y="61"/>
                </a:cxn>
                <a:cxn ang="0">
                  <a:pos x="97" y="30"/>
                </a:cxn>
                <a:cxn ang="0">
                  <a:pos x="93" y="26"/>
                </a:cxn>
                <a:cxn ang="0">
                  <a:pos x="69" y="1"/>
                </a:cxn>
                <a:cxn ang="0">
                  <a:pos x="63" y="3"/>
                </a:cxn>
                <a:cxn ang="0">
                  <a:pos x="69" y="9"/>
                </a:cxn>
                <a:cxn ang="0">
                  <a:pos x="69" y="15"/>
                </a:cxn>
                <a:cxn ang="0">
                  <a:pos x="69" y="15"/>
                </a:cxn>
                <a:cxn ang="0">
                  <a:pos x="45" y="9"/>
                </a:cxn>
                <a:cxn ang="0">
                  <a:pos x="51" y="22"/>
                </a:cxn>
                <a:cxn ang="0">
                  <a:pos x="41" y="12"/>
                </a:cxn>
                <a:cxn ang="0">
                  <a:pos x="40" y="31"/>
                </a:cxn>
                <a:cxn ang="0">
                  <a:pos x="28" y="59"/>
                </a:cxn>
                <a:cxn ang="0">
                  <a:pos x="28" y="61"/>
                </a:cxn>
                <a:cxn ang="0">
                  <a:pos x="26" y="68"/>
                </a:cxn>
                <a:cxn ang="0">
                  <a:pos x="26" y="79"/>
                </a:cxn>
                <a:cxn ang="0">
                  <a:pos x="31" y="88"/>
                </a:cxn>
                <a:cxn ang="0">
                  <a:pos x="36" y="92"/>
                </a:cxn>
                <a:cxn ang="0">
                  <a:pos x="49" y="109"/>
                </a:cxn>
                <a:cxn ang="0">
                  <a:pos x="38" y="124"/>
                </a:cxn>
                <a:cxn ang="0">
                  <a:pos x="0" y="142"/>
                </a:cxn>
                <a:cxn ang="0">
                  <a:pos x="0" y="159"/>
                </a:cxn>
                <a:cxn ang="0">
                  <a:pos x="138" y="159"/>
                </a:cxn>
                <a:cxn ang="0">
                  <a:pos x="138" y="141"/>
                </a:cxn>
                <a:cxn ang="0">
                  <a:pos x="101" y="124"/>
                </a:cxn>
              </a:cxnLst>
              <a:rect l="0" t="0" r="0" b="0"/>
              <a:pathLst>
                <a:path w="138" h="159">
                  <a:moveTo>
                    <a:pt x="101" y="124"/>
                  </a:moveTo>
                  <a:cubicBezTo>
                    <a:pt x="93" y="121"/>
                    <a:pt x="91" y="116"/>
                    <a:pt x="90" y="109"/>
                  </a:cubicBezTo>
                  <a:cubicBezTo>
                    <a:pt x="95" y="105"/>
                    <a:pt x="99" y="99"/>
                    <a:pt x="102" y="92"/>
                  </a:cubicBezTo>
                  <a:cubicBezTo>
                    <a:pt x="105" y="92"/>
                    <a:pt x="107" y="90"/>
                    <a:pt x="108" y="88"/>
                  </a:cubicBezTo>
                  <a:cubicBezTo>
                    <a:pt x="110" y="86"/>
                    <a:pt x="111" y="82"/>
                    <a:pt x="112" y="79"/>
                  </a:cubicBezTo>
                  <a:cubicBezTo>
                    <a:pt x="113" y="75"/>
                    <a:pt x="113" y="71"/>
                    <a:pt x="112" y="68"/>
                  </a:cubicBezTo>
                  <a:cubicBezTo>
                    <a:pt x="112" y="65"/>
                    <a:pt x="111" y="63"/>
                    <a:pt x="110" y="61"/>
                  </a:cubicBezTo>
                  <a:cubicBezTo>
                    <a:pt x="109" y="49"/>
                    <a:pt x="104" y="38"/>
                    <a:pt x="97" y="30"/>
                  </a:cubicBezTo>
                  <a:cubicBezTo>
                    <a:pt x="96" y="29"/>
                    <a:pt x="94" y="27"/>
                    <a:pt x="93" y="26"/>
                  </a:cubicBezTo>
                  <a:cubicBezTo>
                    <a:pt x="98" y="12"/>
                    <a:pt x="86" y="0"/>
                    <a:pt x="69" y="1"/>
                  </a:cubicBezTo>
                  <a:cubicBezTo>
                    <a:pt x="67" y="2"/>
                    <a:pt x="65" y="2"/>
                    <a:pt x="63" y="3"/>
                  </a:cubicBezTo>
                  <a:cubicBezTo>
                    <a:pt x="65" y="4"/>
                    <a:pt x="68" y="6"/>
                    <a:pt x="69" y="9"/>
                  </a:cubicBezTo>
                  <a:cubicBezTo>
                    <a:pt x="70" y="11"/>
                    <a:pt x="70" y="13"/>
                    <a:pt x="69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3" y="0"/>
                    <a:pt x="45" y="4"/>
                    <a:pt x="45" y="9"/>
                  </a:cubicBezTo>
                  <a:cubicBezTo>
                    <a:pt x="49" y="13"/>
                    <a:pt x="51" y="16"/>
                    <a:pt x="51" y="22"/>
                  </a:cubicBezTo>
                  <a:cubicBezTo>
                    <a:pt x="45" y="22"/>
                    <a:pt x="43" y="18"/>
                    <a:pt x="41" y="12"/>
                  </a:cubicBezTo>
                  <a:cubicBezTo>
                    <a:pt x="39" y="19"/>
                    <a:pt x="38" y="25"/>
                    <a:pt x="40" y="31"/>
                  </a:cubicBezTo>
                  <a:cubicBezTo>
                    <a:pt x="34" y="38"/>
                    <a:pt x="29" y="49"/>
                    <a:pt x="28" y="59"/>
                  </a:cubicBezTo>
                  <a:cubicBezTo>
                    <a:pt x="28" y="60"/>
                    <a:pt x="28" y="60"/>
                    <a:pt x="28" y="61"/>
                  </a:cubicBezTo>
                  <a:cubicBezTo>
                    <a:pt x="27" y="63"/>
                    <a:pt x="27" y="65"/>
                    <a:pt x="26" y="68"/>
                  </a:cubicBezTo>
                  <a:cubicBezTo>
                    <a:pt x="26" y="71"/>
                    <a:pt x="26" y="75"/>
                    <a:pt x="26" y="79"/>
                  </a:cubicBezTo>
                  <a:cubicBezTo>
                    <a:pt x="27" y="82"/>
                    <a:pt x="29" y="86"/>
                    <a:pt x="31" y="88"/>
                  </a:cubicBezTo>
                  <a:cubicBezTo>
                    <a:pt x="32" y="90"/>
                    <a:pt x="34" y="92"/>
                    <a:pt x="36" y="92"/>
                  </a:cubicBezTo>
                  <a:cubicBezTo>
                    <a:pt x="39" y="99"/>
                    <a:pt x="43" y="105"/>
                    <a:pt x="49" y="109"/>
                  </a:cubicBezTo>
                  <a:cubicBezTo>
                    <a:pt x="48" y="116"/>
                    <a:pt x="45" y="121"/>
                    <a:pt x="38" y="124"/>
                  </a:cubicBezTo>
                  <a:cubicBezTo>
                    <a:pt x="25" y="129"/>
                    <a:pt x="8" y="132"/>
                    <a:pt x="0" y="14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38" y="159"/>
                    <a:pt x="138" y="159"/>
                    <a:pt x="138" y="159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30" y="132"/>
                    <a:pt x="114" y="129"/>
                    <a:pt x="101" y="1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45" name="îSlîḓê"/>
            <p:cNvSpPr/>
            <p:nvPr/>
          </p:nvSpPr>
          <p:spPr>
            <a:xfrm flipH="1">
              <a:off x="1816763" y="1938209"/>
              <a:ext cx="309157" cy="373192"/>
            </a:xfrm>
            <a:custGeom>
              <a:avLst/>
              <a:gdLst/>
              <a:ahLst/>
              <a:cxnLst>
                <a:cxn ang="0">
                  <a:pos x="112" y="128"/>
                </a:cxn>
                <a:cxn ang="0">
                  <a:pos x="111" y="127"/>
                </a:cxn>
                <a:cxn ang="0">
                  <a:pos x="105" y="95"/>
                </a:cxn>
                <a:cxn ang="0">
                  <a:pos x="104" y="96"/>
                </a:cxn>
                <a:cxn ang="0">
                  <a:pos x="68" y="0"/>
                </a:cxn>
                <a:cxn ang="0">
                  <a:pos x="35" y="101"/>
                </a:cxn>
                <a:cxn ang="0">
                  <a:pos x="47" y="111"/>
                </a:cxn>
                <a:cxn ang="0">
                  <a:pos x="36" y="124"/>
                </a:cxn>
                <a:cxn ang="0">
                  <a:pos x="0" y="140"/>
                </a:cxn>
                <a:cxn ang="0">
                  <a:pos x="0" y="158"/>
                </a:cxn>
                <a:cxn ang="0">
                  <a:pos x="131" y="158"/>
                </a:cxn>
                <a:cxn ang="0">
                  <a:pos x="131" y="136"/>
                </a:cxn>
                <a:cxn ang="0">
                  <a:pos x="112" y="128"/>
                </a:cxn>
              </a:cxnLst>
              <a:rect l="0" t="0" r="0" b="0"/>
              <a:pathLst>
                <a:path w="131" h="158">
                  <a:moveTo>
                    <a:pt x="112" y="128"/>
                  </a:moveTo>
                  <a:cubicBezTo>
                    <a:pt x="112" y="128"/>
                    <a:pt x="112" y="127"/>
                    <a:pt x="111" y="127"/>
                  </a:cubicBezTo>
                  <a:cubicBezTo>
                    <a:pt x="105" y="117"/>
                    <a:pt x="91" y="112"/>
                    <a:pt x="105" y="95"/>
                  </a:cubicBezTo>
                  <a:cubicBezTo>
                    <a:pt x="105" y="96"/>
                    <a:pt x="105" y="96"/>
                    <a:pt x="104" y="96"/>
                  </a:cubicBezTo>
                  <a:cubicBezTo>
                    <a:pt x="131" y="63"/>
                    <a:pt x="104" y="0"/>
                    <a:pt x="68" y="0"/>
                  </a:cubicBezTo>
                  <a:cubicBezTo>
                    <a:pt x="30" y="0"/>
                    <a:pt x="1" y="70"/>
                    <a:pt x="35" y="101"/>
                  </a:cubicBezTo>
                  <a:cubicBezTo>
                    <a:pt x="39" y="105"/>
                    <a:pt x="43" y="108"/>
                    <a:pt x="47" y="111"/>
                  </a:cubicBezTo>
                  <a:cubicBezTo>
                    <a:pt x="46" y="116"/>
                    <a:pt x="43" y="121"/>
                    <a:pt x="36" y="124"/>
                  </a:cubicBezTo>
                  <a:cubicBezTo>
                    <a:pt x="24" y="129"/>
                    <a:pt x="8" y="131"/>
                    <a:pt x="0" y="14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26" y="133"/>
                    <a:pt x="119" y="130"/>
                    <a:pt x="112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46" name="ïşľiḓê"/>
            <p:cNvSpPr/>
            <p:nvPr/>
          </p:nvSpPr>
          <p:spPr>
            <a:xfrm flipH="1">
              <a:off x="2452535" y="1952213"/>
              <a:ext cx="309159" cy="359185"/>
            </a:xfrm>
            <a:custGeom>
              <a:avLst/>
              <a:gdLst/>
              <a:ahLst/>
              <a:cxnLst>
                <a:cxn ang="0">
                  <a:pos x="121" y="123"/>
                </a:cxn>
                <a:cxn ang="0">
                  <a:pos x="110" y="119"/>
                </a:cxn>
                <a:cxn ang="0">
                  <a:pos x="108" y="119"/>
                </a:cxn>
                <a:cxn ang="0">
                  <a:pos x="110" y="117"/>
                </a:cxn>
                <a:cxn ang="0">
                  <a:pos x="120" y="94"/>
                </a:cxn>
                <a:cxn ang="0">
                  <a:pos x="110" y="99"/>
                </a:cxn>
                <a:cxn ang="0">
                  <a:pos x="110" y="94"/>
                </a:cxn>
                <a:cxn ang="0">
                  <a:pos x="117" y="70"/>
                </a:cxn>
                <a:cxn ang="0">
                  <a:pos x="110" y="34"/>
                </a:cxn>
                <a:cxn ang="0">
                  <a:pos x="100" y="17"/>
                </a:cxn>
                <a:cxn ang="0">
                  <a:pos x="89" y="7"/>
                </a:cxn>
                <a:cxn ang="0">
                  <a:pos x="79" y="2"/>
                </a:cxn>
                <a:cxn ang="0">
                  <a:pos x="74" y="1"/>
                </a:cxn>
                <a:cxn ang="0">
                  <a:pos x="67" y="0"/>
                </a:cxn>
                <a:cxn ang="0">
                  <a:pos x="66" y="0"/>
                </a:cxn>
                <a:cxn ang="0">
                  <a:pos x="60" y="0"/>
                </a:cxn>
                <a:cxn ang="0">
                  <a:pos x="55" y="2"/>
                </a:cxn>
                <a:cxn ang="0">
                  <a:pos x="44" y="7"/>
                </a:cxn>
                <a:cxn ang="0">
                  <a:pos x="34" y="16"/>
                </a:cxn>
                <a:cxn ang="0">
                  <a:pos x="24" y="33"/>
                </a:cxn>
                <a:cxn ang="0">
                  <a:pos x="17" y="70"/>
                </a:cxn>
                <a:cxn ang="0">
                  <a:pos x="24" y="93"/>
                </a:cxn>
                <a:cxn ang="0">
                  <a:pos x="24" y="99"/>
                </a:cxn>
                <a:cxn ang="0">
                  <a:pos x="14" y="94"/>
                </a:cxn>
                <a:cxn ang="0">
                  <a:pos x="24" y="116"/>
                </a:cxn>
                <a:cxn ang="0">
                  <a:pos x="26" y="119"/>
                </a:cxn>
                <a:cxn ang="0">
                  <a:pos x="24" y="119"/>
                </a:cxn>
                <a:cxn ang="0">
                  <a:pos x="13" y="123"/>
                </a:cxn>
                <a:cxn ang="0">
                  <a:pos x="3" y="128"/>
                </a:cxn>
                <a:cxn ang="0">
                  <a:pos x="0" y="130"/>
                </a:cxn>
                <a:cxn ang="0">
                  <a:pos x="0" y="152"/>
                </a:cxn>
                <a:cxn ang="0">
                  <a:pos x="131" y="152"/>
                </a:cxn>
                <a:cxn ang="0">
                  <a:pos x="131" y="128"/>
                </a:cxn>
                <a:cxn ang="0">
                  <a:pos x="121" y="123"/>
                </a:cxn>
              </a:cxnLst>
              <a:rect l="0" t="0" r="0" b="0"/>
              <a:pathLst>
                <a:path w="131" h="152">
                  <a:moveTo>
                    <a:pt x="121" y="123"/>
                  </a:moveTo>
                  <a:cubicBezTo>
                    <a:pt x="117" y="122"/>
                    <a:pt x="114" y="120"/>
                    <a:pt x="110" y="119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9" y="118"/>
                    <a:pt x="110" y="117"/>
                    <a:pt x="110" y="117"/>
                  </a:cubicBezTo>
                  <a:cubicBezTo>
                    <a:pt x="115" y="111"/>
                    <a:pt x="119" y="104"/>
                    <a:pt x="120" y="94"/>
                  </a:cubicBezTo>
                  <a:cubicBezTo>
                    <a:pt x="115" y="97"/>
                    <a:pt x="112" y="99"/>
                    <a:pt x="110" y="99"/>
                  </a:cubicBezTo>
                  <a:cubicBezTo>
                    <a:pt x="106" y="101"/>
                    <a:pt x="108" y="99"/>
                    <a:pt x="110" y="94"/>
                  </a:cubicBezTo>
                  <a:cubicBezTo>
                    <a:pt x="113" y="89"/>
                    <a:pt x="116" y="81"/>
                    <a:pt x="117" y="70"/>
                  </a:cubicBezTo>
                  <a:cubicBezTo>
                    <a:pt x="118" y="60"/>
                    <a:pt x="116" y="46"/>
                    <a:pt x="110" y="34"/>
                  </a:cubicBezTo>
                  <a:cubicBezTo>
                    <a:pt x="108" y="28"/>
                    <a:pt x="104" y="22"/>
                    <a:pt x="100" y="17"/>
                  </a:cubicBezTo>
                  <a:cubicBezTo>
                    <a:pt x="97" y="13"/>
                    <a:pt x="93" y="10"/>
                    <a:pt x="89" y="7"/>
                  </a:cubicBezTo>
                  <a:cubicBezTo>
                    <a:pt x="86" y="5"/>
                    <a:pt x="83" y="3"/>
                    <a:pt x="79" y="2"/>
                  </a:cubicBezTo>
                  <a:cubicBezTo>
                    <a:pt x="77" y="1"/>
                    <a:pt x="76" y="1"/>
                    <a:pt x="74" y="1"/>
                  </a:cubicBezTo>
                  <a:cubicBezTo>
                    <a:pt x="72" y="0"/>
                    <a:pt x="69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4" y="0"/>
                    <a:pt x="62" y="0"/>
                    <a:pt x="60" y="0"/>
                  </a:cubicBezTo>
                  <a:cubicBezTo>
                    <a:pt x="58" y="1"/>
                    <a:pt x="57" y="1"/>
                    <a:pt x="55" y="2"/>
                  </a:cubicBezTo>
                  <a:cubicBezTo>
                    <a:pt x="51" y="3"/>
                    <a:pt x="48" y="4"/>
                    <a:pt x="44" y="7"/>
                  </a:cubicBezTo>
                  <a:cubicBezTo>
                    <a:pt x="41" y="9"/>
                    <a:pt x="37" y="12"/>
                    <a:pt x="34" y="16"/>
                  </a:cubicBezTo>
                  <a:cubicBezTo>
                    <a:pt x="30" y="21"/>
                    <a:pt x="26" y="27"/>
                    <a:pt x="24" y="33"/>
                  </a:cubicBezTo>
                  <a:cubicBezTo>
                    <a:pt x="18" y="46"/>
                    <a:pt x="16" y="59"/>
                    <a:pt x="17" y="70"/>
                  </a:cubicBezTo>
                  <a:cubicBezTo>
                    <a:pt x="18" y="80"/>
                    <a:pt x="21" y="88"/>
                    <a:pt x="24" y="93"/>
                  </a:cubicBezTo>
                  <a:cubicBezTo>
                    <a:pt x="26" y="99"/>
                    <a:pt x="28" y="102"/>
                    <a:pt x="24" y="99"/>
                  </a:cubicBezTo>
                  <a:cubicBezTo>
                    <a:pt x="22" y="98"/>
                    <a:pt x="19" y="97"/>
                    <a:pt x="14" y="94"/>
                  </a:cubicBezTo>
                  <a:cubicBezTo>
                    <a:pt x="16" y="103"/>
                    <a:pt x="19" y="111"/>
                    <a:pt x="24" y="116"/>
                  </a:cubicBezTo>
                  <a:cubicBezTo>
                    <a:pt x="24" y="117"/>
                    <a:pt x="25" y="118"/>
                    <a:pt x="26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0" y="120"/>
                    <a:pt x="17" y="122"/>
                    <a:pt x="13" y="123"/>
                  </a:cubicBezTo>
                  <a:cubicBezTo>
                    <a:pt x="9" y="124"/>
                    <a:pt x="6" y="126"/>
                    <a:pt x="3" y="128"/>
                  </a:cubicBezTo>
                  <a:cubicBezTo>
                    <a:pt x="2" y="129"/>
                    <a:pt x="1" y="130"/>
                    <a:pt x="0" y="130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131" y="152"/>
                    <a:pt x="131" y="152"/>
                    <a:pt x="131" y="152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28" y="126"/>
                    <a:pt x="125" y="124"/>
                    <a:pt x="121" y="12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47" name="ïṥļíḋe"/>
            <p:cNvSpPr/>
            <p:nvPr/>
          </p:nvSpPr>
          <p:spPr>
            <a:xfrm flipH="1">
              <a:off x="2747357" y="1917193"/>
              <a:ext cx="329169" cy="394202"/>
            </a:xfrm>
            <a:custGeom>
              <a:avLst/>
              <a:gdLst/>
              <a:ahLst/>
              <a:cxnLst>
                <a:cxn ang="0">
                  <a:pos x="103" y="128"/>
                </a:cxn>
                <a:cxn ang="0">
                  <a:pos x="92" y="113"/>
                </a:cxn>
                <a:cxn ang="0">
                  <a:pos x="104" y="95"/>
                </a:cxn>
                <a:cxn ang="0">
                  <a:pos x="110" y="91"/>
                </a:cxn>
                <a:cxn ang="0">
                  <a:pos x="114" y="81"/>
                </a:cxn>
                <a:cxn ang="0">
                  <a:pos x="115" y="70"/>
                </a:cxn>
                <a:cxn ang="0">
                  <a:pos x="112" y="63"/>
                </a:cxn>
                <a:cxn ang="0">
                  <a:pos x="99" y="31"/>
                </a:cxn>
                <a:cxn ang="0">
                  <a:pos x="83" y="19"/>
                </a:cxn>
                <a:cxn ang="0">
                  <a:pos x="81" y="2"/>
                </a:cxn>
                <a:cxn ang="0">
                  <a:pos x="77" y="14"/>
                </a:cxn>
                <a:cxn ang="0">
                  <a:pos x="69" y="0"/>
                </a:cxn>
                <a:cxn ang="0">
                  <a:pos x="46" y="27"/>
                </a:cxn>
                <a:cxn ang="0">
                  <a:pos x="28" y="61"/>
                </a:cxn>
                <a:cxn ang="0">
                  <a:pos x="28" y="63"/>
                </a:cxn>
                <a:cxn ang="0">
                  <a:pos x="26" y="70"/>
                </a:cxn>
                <a:cxn ang="0">
                  <a:pos x="26" y="81"/>
                </a:cxn>
                <a:cxn ang="0">
                  <a:pos x="30" y="91"/>
                </a:cxn>
                <a:cxn ang="0">
                  <a:pos x="36" y="95"/>
                </a:cxn>
                <a:cxn ang="0">
                  <a:pos x="49" y="113"/>
                </a:cxn>
                <a:cxn ang="0">
                  <a:pos x="37" y="128"/>
                </a:cxn>
                <a:cxn ang="0">
                  <a:pos x="1" y="144"/>
                </a:cxn>
                <a:cxn ang="0">
                  <a:pos x="0" y="143"/>
                </a:cxn>
                <a:cxn ang="0">
                  <a:pos x="0" y="167"/>
                </a:cxn>
                <a:cxn ang="0">
                  <a:pos x="139" y="167"/>
                </a:cxn>
                <a:cxn ang="0">
                  <a:pos x="139" y="143"/>
                </a:cxn>
                <a:cxn ang="0">
                  <a:pos x="103" y="128"/>
                </a:cxn>
              </a:cxnLst>
              <a:rect l="0" t="0" r="0" b="0"/>
              <a:pathLst>
                <a:path w="139" h="167">
                  <a:moveTo>
                    <a:pt x="103" y="128"/>
                  </a:moveTo>
                  <a:cubicBezTo>
                    <a:pt x="95" y="125"/>
                    <a:pt x="92" y="119"/>
                    <a:pt x="92" y="113"/>
                  </a:cubicBezTo>
                  <a:cubicBezTo>
                    <a:pt x="97" y="108"/>
                    <a:pt x="101" y="102"/>
                    <a:pt x="104" y="95"/>
                  </a:cubicBezTo>
                  <a:cubicBezTo>
                    <a:pt x="107" y="95"/>
                    <a:pt x="109" y="93"/>
                    <a:pt x="110" y="91"/>
                  </a:cubicBezTo>
                  <a:cubicBezTo>
                    <a:pt x="112" y="88"/>
                    <a:pt x="114" y="85"/>
                    <a:pt x="114" y="81"/>
                  </a:cubicBezTo>
                  <a:cubicBezTo>
                    <a:pt x="115" y="77"/>
                    <a:pt x="115" y="74"/>
                    <a:pt x="115" y="70"/>
                  </a:cubicBezTo>
                  <a:cubicBezTo>
                    <a:pt x="114" y="67"/>
                    <a:pt x="114" y="65"/>
                    <a:pt x="112" y="63"/>
                  </a:cubicBezTo>
                  <a:cubicBezTo>
                    <a:pt x="111" y="50"/>
                    <a:pt x="106" y="39"/>
                    <a:pt x="99" y="31"/>
                  </a:cubicBezTo>
                  <a:cubicBezTo>
                    <a:pt x="95" y="27"/>
                    <a:pt x="90" y="22"/>
                    <a:pt x="83" y="19"/>
                  </a:cubicBezTo>
                  <a:cubicBezTo>
                    <a:pt x="87" y="12"/>
                    <a:pt x="84" y="4"/>
                    <a:pt x="81" y="2"/>
                  </a:cubicBezTo>
                  <a:cubicBezTo>
                    <a:pt x="81" y="8"/>
                    <a:pt x="79" y="12"/>
                    <a:pt x="77" y="14"/>
                  </a:cubicBezTo>
                  <a:cubicBezTo>
                    <a:pt x="77" y="7"/>
                    <a:pt x="73" y="0"/>
                    <a:pt x="69" y="0"/>
                  </a:cubicBezTo>
                  <a:cubicBezTo>
                    <a:pt x="73" y="12"/>
                    <a:pt x="53" y="20"/>
                    <a:pt x="46" y="27"/>
                  </a:cubicBezTo>
                  <a:cubicBezTo>
                    <a:pt x="37" y="35"/>
                    <a:pt x="29" y="47"/>
                    <a:pt x="28" y="61"/>
                  </a:cubicBezTo>
                  <a:cubicBezTo>
                    <a:pt x="28" y="62"/>
                    <a:pt x="28" y="62"/>
                    <a:pt x="28" y="63"/>
                  </a:cubicBezTo>
                  <a:cubicBezTo>
                    <a:pt x="27" y="65"/>
                    <a:pt x="26" y="67"/>
                    <a:pt x="26" y="70"/>
                  </a:cubicBezTo>
                  <a:cubicBezTo>
                    <a:pt x="25" y="74"/>
                    <a:pt x="25" y="77"/>
                    <a:pt x="26" y="81"/>
                  </a:cubicBezTo>
                  <a:cubicBezTo>
                    <a:pt x="27" y="85"/>
                    <a:pt x="28" y="88"/>
                    <a:pt x="30" y="91"/>
                  </a:cubicBezTo>
                  <a:cubicBezTo>
                    <a:pt x="32" y="93"/>
                    <a:pt x="34" y="95"/>
                    <a:pt x="36" y="95"/>
                  </a:cubicBezTo>
                  <a:cubicBezTo>
                    <a:pt x="39" y="102"/>
                    <a:pt x="44" y="108"/>
                    <a:pt x="49" y="113"/>
                  </a:cubicBezTo>
                  <a:cubicBezTo>
                    <a:pt x="48" y="119"/>
                    <a:pt x="45" y="125"/>
                    <a:pt x="37" y="128"/>
                  </a:cubicBezTo>
                  <a:cubicBezTo>
                    <a:pt x="25" y="133"/>
                    <a:pt x="10" y="136"/>
                    <a:pt x="1" y="144"/>
                  </a:cubicBezTo>
                  <a:cubicBezTo>
                    <a:pt x="1" y="144"/>
                    <a:pt x="0" y="143"/>
                    <a:pt x="0" y="14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39" y="143"/>
                    <a:pt x="139" y="143"/>
                    <a:pt x="139" y="143"/>
                  </a:cubicBezTo>
                  <a:cubicBezTo>
                    <a:pt x="130" y="135"/>
                    <a:pt x="115" y="133"/>
                    <a:pt x="103" y="1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06475" y="22288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班组管理的重点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1" name="îṩlîḍe"/>
          <p:cNvGrpSpPr/>
          <p:nvPr/>
        </p:nvGrpSpPr>
        <p:grpSpPr>
          <a:xfrm>
            <a:off x="4212273" y="2796540"/>
            <a:ext cx="898525" cy="1800225"/>
            <a:chOff x="5602584" y="4190532"/>
            <a:chExt cx="1198794" cy="2401202"/>
          </a:xfrm>
        </p:grpSpPr>
        <p:sp>
          <p:nvSpPr>
            <p:cNvPr id="90" name="iṣḻîḍe"/>
            <p:cNvSpPr/>
            <p:nvPr/>
          </p:nvSpPr>
          <p:spPr bwMode="auto">
            <a:xfrm>
              <a:off x="6494266" y="6352461"/>
              <a:ext cx="296521" cy="239273"/>
            </a:xfrm>
            <a:custGeom>
              <a:avLst/>
              <a:gdLst>
                <a:gd name="T0" fmla="*/ 4 w 138"/>
                <a:gd name="T1" fmla="*/ 14 h 110"/>
                <a:gd name="T2" fmla="*/ 122 w 138"/>
                <a:gd name="T3" fmla="*/ 71 h 110"/>
                <a:gd name="T4" fmla="*/ 134 w 138"/>
                <a:gd name="T5" fmla="*/ 53 h 110"/>
                <a:gd name="T6" fmla="*/ 136 w 138"/>
                <a:gd name="T7" fmla="*/ 76 h 110"/>
                <a:gd name="T8" fmla="*/ 112 w 138"/>
                <a:gd name="T9" fmla="*/ 104 h 110"/>
                <a:gd name="T10" fmla="*/ 33 w 138"/>
                <a:gd name="T11" fmla="*/ 84 h 110"/>
                <a:gd name="T12" fmla="*/ 2 w 138"/>
                <a:gd name="T13" fmla="*/ 47 h 110"/>
                <a:gd name="T14" fmla="*/ 4 w 138"/>
                <a:gd name="T15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10">
                  <a:moveTo>
                    <a:pt x="4" y="14"/>
                  </a:moveTo>
                  <a:cubicBezTo>
                    <a:pt x="4" y="14"/>
                    <a:pt x="66" y="88"/>
                    <a:pt x="122" y="71"/>
                  </a:cubicBezTo>
                  <a:cubicBezTo>
                    <a:pt x="127" y="70"/>
                    <a:pt x="134" y="53"/>
                    <a:pt x="134" y="53"/>
                  </a:cubicBezTo>
                  <a:cubicBezTo>
                    <a:pt x="134" y="53"/>
                    <a:pt x="137" y="59"/>
                    <a:pt x="136" y="76"/>
                  </a:cubicBezTo>
                  <a:cubicBezTo>
                    <a:pt x="135" y="87"/>
                    <a:pt x="123" y="99"/>
                    <a:pt x="112" y="104"/>
                  </a:cubicBezTo>
                  <a:cubicBezTo>
                    <a:pt x="102" y="109"/>
                    <a:pt x="57" y="102"/>
                    <a:pt x="33" y="84"/>
                  </a:cubicBezTo>
                  <a:cubicBezTo>
                    <a:pt x="24" y="77"/>
                    <a:pt x="7" y="65"/>
                    <a:pt x="2" y="47"/>
                  </a:cubicBezTo>
                  <a:cubicBezTo>
                    <a:pt x="0" y="42"/>
                    <a:pt x="3" y="0"/>
                    <a:pt x="4" y="14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" name="íśļîḑé"/>
            <p:cNvSpPr/>
            <p:nvPr/>
          </p:nvSpPr>
          <p:spPr bwMode="auto">
            <a:xfrm>
              <a:off x="6494266" y="6371518"/>
              <a:ext cx="307112" cy="220216"/>
            </a:xfrm>
            <a:custGeom>
              <a:avLst/>
              <a:gdLst>
                <a:gd name="T0" fmla="*/ 6 w 141"/>
                <a:gd name="T1" fmla="*/ 11 h 101"/>
                <a:gd name="T2" fmla="*/ 5 w 141"/>
                <a:gd name="T3" fmla="*/ 38 h 101"/>
                <a:gd name="T4" fmla="*/ 34 w 141"/>
                <a:gd name="T5" fmla="*/ 72 h 101"/>
                <a:gd name="T6" fmla="*/ 35 w 141"/>
                <a:gd name="T7" fmla="*/ 73 h 101"/>
                <a:gd name="T8" fmla="*/ 102 w 141"/>
                <a:gd name="T9" fmla="*/ 95 h 101"/>
                <a:gd name="T10" fmla="*/ 111 w 141"/>
                <a:gd name="T11" fmla="*/ 93 h 101"/>
                <a:gd name="T12" fmla="*/ 133 w 141"/>
                <a:gd name="T13" fmla="*/ 67 h 101"/>
                <a:gd name="T14" fmla="*/ 133 w 141"/>
                <a:gd name="T15" fmla="*/ 52 h 101"/>
                <a:gd name="T16" fmla="*/ 123 w 141"/>
                <a:gd name="T17" fmla="*/ 65 h 101"/>
                <a:gd name="T18" fmla="*/ 105 w 141"/>
                <a:gd name="T19" fmla="*/ 67 h 101"/>
                <a:gd name="T20" fmla="*/ 6 w 141"/>
                <a:gd name="T21" fmla="*/ 11 h 101"/>
                <a:gd name="T22" fmla="*/ 102 w 141"/>
                <a:gd name="T23" fmla="*/ 100 h 101"/>
                <a:gd name="T24" fmla="*/ 33 w 141"/>
                <a:gd name="T25" fmla="*/ 77 h 101"/>
                <a:gd name="T26" fmla="*/ 31 w 141"/>
                <a:gd name="T27" fmla="*/ 76 h 101"/>
                <a:gd name="T28" fmla="*/ 1 w 141"/>
                <a:gd name="T29" fmla="*/ 39 h 101"/>
                <a:gd name="T30" fmla="*/ 2 w 141"/>
                <a:gd name="T31" fmla="*/ 1 h 101"/>
                <a:gd name="T32" fmla="*/ 4 w 141"/>
                <a:gd name="T33" fmla="*/ 0 h 101"/>
                <a:gd name="T34" fmla="*/ 7 w 141"/>
                <a:gd name="T35" fmla="*/ 5 h 101"/>
                <a:gd name="T36" fmla="*/ 105 w 141"/>
                <a:gd name="T37" fmla="*/ 62 h 101"/>
                <a:gd name="T38" fmla="*/ 122 w 141"/>
                <a:gd name="T39" fmla="*/ 60 h 101"/>
                <a:gd name="T40" fmla="*/ 132 w 141"/>
                <a:gd name="T41" fmla="*/ 43 h 101"/>
                <a:gd name="T42" fmla="*/ 134 w 141"/>
                <a:gd name="T43" fmla="*/ 42 h 101"/>
                <a:gd name="T44" fmla="*/ 136 w 141"/>
                <a:gd name="T45" fmla="*/ 43 h 101"/>
                <a:gd name="T46" fmla="*/ 138 w 141"/>
                <a:gd name="T47" fmla="*/ 67 h 101"/>
                <a:gd name="T48" fmla="*/ 114 w 141"/>
                <a:gd name="T49" fmla="*/ 98 h 101"/>
                <a:gd name="T50" fmla="*/ 102 w 141"/>
                <a:gd name="T51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1" h="101">
                  <a:moveTo>
                    <a:pt x="6" y="11"/>
                  </a:moveTo>
                  <a:cubicBezTo>
                    <a:pt x="5" y="20"/>
                    <a:pt x="5" y="35"/>
                    <a:pt x="5" y="38"/>
                  </a:cubicBezTo>
                  <a:cubicBezTo>
                    <a:pt x="10" y="54"/>
                    <a:pt x="25" y="66"/>
                    <a:pt x="34" y="72"/>
                  </a:cubicBezTo>
                  <a:lnTo>
                    <a:pt x="35" y="73"/>
                  </a:lnTo>
                  <a:cubicBezTo>
                    <a:pt x="53" y="87"/>
                    <a:pt x="84" y="95"/>
                    <a:pt x="102" y="95"/>
                  </a:cubicBezTo>
                  <a:cubicBezTo>
                    <a:pt x="108" y="95"/>
                    <a:pt x="110" y="94"/>
                    <a:pt x="111" y="93"/>
                  </a:cubicBezTo>
                  <a:cubicBezTo>
                    <a:pt x="122" y="88"/>
                    <a:pt x="133" y="77"/>
                    <a:pt x="133" y="67"/>
                  </a:cubicBezTo>
                  <a:cubicBezTo>
                    <a:pt x="134" y="60"/>
                    <a:pt x="134" y="55"/>
                    <a:pt x="133" y="52"/>
                  </a:cubicBezTo>
                  <a:cubicBezTo>
                    <a:pt x="131" y="57"/>
                    <a:pt x="126" y="63"/>
                    <a:pt x="123" y="65"/>
                  </a:cubicBezTo>
                  <a:cubicBezTo>
                    <a:pt x="117" y="67"/>
                    <a:pt x="111" y="67"/>
                    <a:pt x="105" y="67"/>
                  </a:cubicBezTo>
                  <a:cubicBezTo>
                    <a:pt x="60" y="67"/>
                    <a:pt x="18" y="24"/>
                    <a:pt x="6" y="11"/>
                  </a:cubicBezTo>
                  <a:close/>
                  <a:moveTo>
                    <a:pt x="102" y="100"/>
                  </a:moveTo>
                  <a:cubicBezTo>
                    <a:pt x="83" y="100"/>
                    <a:pt x="51" y="91"/>
                    <a:pt x="33" y="77"/>
                  </a:cubicBezTo>
                  <a:lnTo>
                    <a:pt x="31" y="76"/>
                  </a:lnTo>
                  <a:cubicBezTo>
                    <a:pt x="22" y="69"/>
                    <a:pt x="5" y="57"/>
                    <a:pt x="1" y="39"/>
                  </a:cubicBezTo>
                  <a:cubicBezTo>
                    <a:pt x="0" y="36"/>
                    <a:pt x="0" y="4"/>
                    <a:pt x="2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7" y="0"/>
                    <a:pt x="7" y="2"/>
                    <a:pt x="7" y="5"/>
                  </a:cubicBezTo>
                  <a:cubicBezTo>
                    <a:pt x="13" y="11"/>
                    <a:pt x="59" y="62"/>
                    <a:pt x="105" y="62"/>
                  </a:cubicBezTo>
                  <a:cubicBezTo>
                    <a:pt x="110" y="62"/>
                    <a:pt x="116" y="62"/>
                    <a:pt x="122" y="60"/>
                  </a:cubicBezTo>
                  <a:cubicBezTo>
                    <a:pt x="124" y="59"/>
                    <a:pt x="128" y="51"/>
                    <a:pt x="132" y="43"/>
                  </a:cubicBezTo>
                  <a:cubicBezTo>
                    <a:pt x="132" y="42"/>
                    <a:pt x="133" y="42"/>
                    <a:pt x="134" y="42"/>
                  </a:cubicBezTo>
                  <a:cubicBezTo>
                    <a:pt x="135" y="42"/>
                    <a:pt x="136" y="42"/>
                    <a:pt x="136" y="43"/>
                  </a:cubicBezTo>
                  <a:cubicBezTo>
                    <a:pt x="137" y="43"/>
                    <a:pt x="140" y="50"/>
                    <a:pt x="138" y="67"/>
                  </a:cubicBezTo>
                  <a:cubicBezTo>
                    <a:pt x="138" y="80"/>
                    <a:pt x="125" y="92"/>
                    <a:pt x="114" y="98"/>
                  </a:cubicBezTo>
                  <a:cubicBezTo>
                    <a:pt x="111" y="99"/>
                    <a:pt x="107" y="100"/>
                    <a:pt x="102" y="100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íṩḷiḋe"/>
            <p:cNvSpPr/>
            <p:nvPr/>
          </p:nvSpPr>
          <p:spPr bwMode="auto">
            <a:xfrm>
              <a:off x="6437080" y="6197886"/>
              <a:ext cx="364298" cy="364203"/>
            </a:xfrm>
            <a:custGeom>
              <a:avLst/>
              <a:gdLst>
                <a:gd name="T0" fmla="*/ 0 w 166"/>
                <a:gd name="T1" fmla="*/ 12 h 166"/>
                <a:gd name="T2" fmla="*/ 1 w 166"/>
                <a:gd name="T3" fmla="*/ 11 h 166"/>
                <a:gd name="T4" fmla="*/ 117 w 166"/>
                <a:gd name="T5" fmla="*/ 5 h 166"/>
                <a:gd name="T6" fmla="*/ 145 w 166"/>
                <a:gd name="T7" fmla="*/ 60 h 166"/>
                <a:gd name="T8" fmla="*/ 149 w 166"/>
                <a:gd name="T9" fmla="*/ 66 h 166"/>
                <a:gd name="T10" fmla="*/ 164 w 166"/>
                <a:gd name="T11" fmla="*/ 129 h 166"/>
                <a:gd name="T12" fmla="*/ 131 w 166"/>
                <a:gd name="T13" fmla="*/ 162 h 166"/>
                <a:gd name="T14" fmla="*/ 57 w 166"/>
                <a:gd name="T15" fmla="*/ 134 h 166"/>
                <a:gd name="T16" fmla="*/ 27 w 166"/>
                <a:gd name="T17" fmla="*/ 69 h 166"/>
                <a:gd name="T18" fmla="*/ 3 w 166"/>
                <a:gd name="T19" fmla="*/ 30 h 166"/>
                <a:gd name="T20" fmla="*/ 0 w 166"/>
                <a:gd name="T21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66">
                  <a:moveTo>
                    <a:pt x="0" y="12"/>
                  </a:moveTo>
                  <a:lnTo>
                    <a:pt x="1" y="11"/>
                  </a:lnTo>
                  <a:cubicBezTo>
                    <a:pt x="1" y="11"/>
                    <a:pt x="115" y="0"/>
                    <a:pt x="117" y="5"/>
                  </a:cubicBezTo>
                  <a:cubicBezTo>
                    <a:pt x="120" y="10"/>
                    <a:pt x="135" y="44"/>
                    <a:pt x="145" y="60"/>
                  </a:cubicBezTo>
                  <a:cubicBezTo>
                    <a:pt x="147" y="62"/>
                    <a:pt x="148" y="64"/>
                    <a:pt x="149" y="66"/>
                  </a:cubicBezTo>
                  <a:cubicBezTo>
                    <a:pt x="158" y="77"/>
                    <a:pt x="165" y="114"/>
                    <a:pt x="164" y="129"/>
                  </a:cubicBezTo>
                  <a:cubicBezTo>
                    <a:pt x="163" y="144"/>
                    <a:pt x="152" y="158"/>
                    <a:pt x="131" y="162"/>
                  </a:cubicBezTo>
                  <a:cubicBezTo>
                    <a:pt x="111" y="165"/>
                    <a:pt x="84" y="155"/>
                    <a:pt x="57" y="134"/>
                  </a:cubicBezTo>
                  <a:cubicBezTo>
                    <a:pt x="34" y="116"/>
                    <a:pt x="28" y="80"/>
                    <a:pt x="27" y="69"/>
                  </a:cubicBezTo>
                  <a:cubicBezTo>
                    <a:pt x="26" y="58"/>
                    <a:pt x="4" y="31"/>
                    <a:pt x="3" y="30"/>
                  </a:cubicBezTo>
                  <a:lnTo>
                    <a:pt x="0" y="12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77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i$ļïḑê"/>
            <p:cNvSpPr/>
            <p:nvPr/>
          </p:nvSpPr>
          <p:spPr bwMode="auto">
            <a:xfrm>
              <a:off x="6426489" y="6197886"/>
              <a:ext cx="374889" cy="364203"/>
            </a:xfrm>
            <a:custGeom>
              <a:avLst/>
              <a:gdLst>
                <a:gd name="T0" fmla="*/ 8 w 170"/>
                <a:gd name="T1" fmla="*/ 30 h 167"/>
                <a:gd name="T2" fmla="*/ 32 w 170"/>
                <a:gd name="T3" fmla="*/ 70 h 167"/>
                <a:gd name="T4" fmla="*/ 61 w 170"/>
                <a:gd name="T5" fmla="*/ 133 h 167"/>
                <a:gd name="T6" fmla="*/ 133 w 170"/>
                <a:gd name="T7" fmla="*/ 160 h 167"/>
                <a:gd name="T8" fmla="*/ 164 w 170"/>
                <a:gd name="T9" fmla="*/ 130 h 167"/>
                <a:gd name="T10" fmla="*/ 149 w 170"/>
                <a:gd name="T11" fmla="*/ 68 h 167"/>
                <a:gd name="T12" fmla="*/ 145 w 170"/>
                <a:gd name="T13" fmla="*/ 62 h 167"/>
                <a:gd name="T14" fmla="*/ 118 w 170"/>
                <a:gd name="T15" fmla="*/ 8 h 167"/>
                <a:gd name="T16" fmla="*/ 5 w 170"/>
                <a:gd name="T17" fmla="*/ 14 h 167"/>
                <a:gd name="T18" fmla="*/ 8 w 170"/>
                <a:gd name="T19" fmla="*/ 30 h 167"/>
                <a:gd name="T20" fmla="*/ 125 w 170"/>
                <a:gd name="T21" fmla="*/ 166 h 167"/>
                <a:gd name="T22" fmla="*/ 57 w 170"/>
                <a:gd name="T23" fmla="*/ 137 h 167"/>
                <a:gd name="T24" fmla="*/ 28 w 170"/>
                <a:gd name="T25" fmla="*/ 70 h 167"/>
                <a:gd name="T26" fmla="*/ 4 w 170"/>
                <a:gd name="T27" fmla="*/ 33 h 167"/>
                <a:gd name="T28" fmla="*/ 4 w 170"/>
                <a:gd name="T29" fmla="*/ 32 h 167"/>
                <a:gd name="T30" fmla="*/ 3 w 170"/>
                <a:gd name="T31" fmla="*/ 31 h 167"/>
                <a:gd name="T32" fmla="*/ 1 w 170"/>
                <a:gd name="T33" fmla="*/ 13 h 167"/>
                <a:gd name="T34" fmla="*/ 2 w 170"/>
                <a:gd name="T35" fmla="*/ 11 h 167"/>
                <a:gd name="T36" fmla="*/ 4 w 170"/>
                <a:gd name="T37" fmla="*/ 9 h 167"/>
                <a:gd name="T38" fmla="*/ 61 w 170"/>
                <a:gd name="T39" fmla="*/ 4 h 167"/>
                <a:gd name="T40" fmla="*/ 122 w 170"/>
                <a:gd name="T41" fmla="*/ 5 h 167"/>
                <a:gd name="T42" fmla="*/ 149 w 170"/>
                <a:gd name="T43" fmla="*/ 60 h 167"/>
                <a:gd name="T44" fmla="*/ 153 w 170"/>
                <a:gd name="T45" fmla="*/ 65 h 167"/>
                <a:gd name="T46" fmla="*/ 169 w 170"/>
                <a:gd name="T47" fmla="*/ 130 h 167"/>
                <a:gd name="T48" fmla="*/ 134 w 170"/>
                <a:gd name="T49" fmla="*/ 165 h 167"/>
                <a:gd name="T50" fmla="*/ 125 w 170"/>
                <a:gd name="T5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0" h="167">
                  <a:moveTo>
                    <a:pt x="8" y="30"/>
                  </a:moveTo>
                  <a:cubicBezTo>
                    <a:pt x="15" y="39"/>
                    <a:pt x="31" y="60"/>
                    <a:pt x="32" y="70"/>
                  </a:cubicBezTo>
                  <a:cubicBezTo>
                    <a:pt x="34" y="83"/>
                    <a:pt x="40" y="117"/>
                    <a:pt x="61" y="133"/>
                  </a:cubicBezTo>
                  <a:cubicBezTo>
                    <a:pt x="86" y="154"/>
                    <a:pt x="113" y="164"/>
                    <a:pt x="133" y="160"/>
                  </a:cubicBezTo>
                  <a:cubicBezTo>
                    <a:pt x="153" y="157"/>
                    <a:pt x="163" y="143"/>
                    <a:pt x="164" y="130"/>
                  </a:cubicBezTo>
                  <a:cubicBezTo>
                    <a:pt x="164" y="115"/>
                    <a:pt x="158" y="78"/>
                    <a:pt x="149" y="68"/>
                  </a:cubicBezTo>
                  <a:cubicBezTo>
                    <a:pt x="148" y="67"/>
                    <a:pt x="147" y="65"/>
                    <a:pt x="145" y="62"/>
                  </a:cubicBezTo>
                  <a:cubicBezTo>
                    <a:pt x="136" y="47"/>
                    <a:pt x="120" y="14"/>
                    <a:pt x="118" y="8"/>
                  </a:cubicBezTo>
                  <a:cubicBezTo>
                    <a:pt x="111" y="5"/>
                    <a:pt x="55" y="9"/>
                    <a:pt x="5" y="14"/>
                  </a:cubicBezTo>
                  <a:lnTo>
                    <a:pt x="8" y="30"/>
                  </a:lnTo>
                  <a:close/>
                  <a:moveTo>
                    <a:pt x="125" y="166"/>
                  </a:moveTo>
                  <a:cubicBezTo>
                    <a:pt x="105" y="166"/>
                    <a:pt x="81" y="156"/>
                    <a:pt x="57" y="137"/>
                  </a:cubicBezTo>
                  <a:cubicBezTo>
                    <a:pt x="35" y="119"/>
                    <a:pt x="29" y="85"/>
                    <a:pt x="28" y="70"/>
                  </a:cubicBezTo>
                  <a:cubicBezTo>
                    <a:pt x="27" y="63"/>
                    <a:pt x="15" y="46"/>
                    <a:pt x="4" y="33"/>
                  </a:cubicBezTo>
                  <a:lnTo>
                    <a:pt x="4" y="32"/>
                  </a:lnTo>
                  <a:cubicBezTo>
                    <a:pt x="3" y="32"/>
                    <a:pt x="3" y="32"/>
                    <a:pt x="3" y="31"/>
                  </a:cubicBezTo>
                  <a:lnTo>
                    <a:pt x="1" y="13"/>
                  </a:lnTo>
                  <a:cubicBezTo>
                    <a:pt x="0" y="12"/>
                    <a:pt x="1" y="11"/>
                    <a:pt x="2" y="11"/>
                  </a:cubicBezTo>
                  <a:cubicBezTo>
                    <a:pt x="2" y="10"/>
                    <a:pt x="3" y="9"/>
                    <a:pt x="4" y="9"/>
                  </a:cubicBezTo>
                  <a:cubicBezTo>
                    <a:pt x="4" y="9"/>
                    <a:pt x="32" y="6"/>
                    <a:pt x="61" y="4"/>
                  </a:cubicBezTo>
                  <a:cubicBezTo>
                    <a:pt x="120" y="0"/>
                    <a:pt x="121" y="3"/>
                    <a:pt x="122" y="5"/>
                  </a:cubicBezTo>
                  <a:cubicBezTo>
                    <a:pt x="124" y="10"/>
                    <a:pt x="140" y="44"/>
                    <a:pt x="149" y="60"/>
                  </a:cubicBezTo>
                  <a:cubicBezTo>
                    <a:pt x="151" y="62"/>
                    <a:pt x="152" y="64"/>
                    <a:pt x="153" y="65"/>
                  </a:cubicBezTo>
                  <a:cubicBezTo>
                    <a:pt x="162" y="77"/>
                    <a:pt x="169" y="116"/>
                    <a:pt x="169" y="130"/>
                  </a:cubicBezTo>
                  <a:cubicBezTo>
                    <a:pt x="168" y="147"/>
                    <a:pt x="154" y="162"/>
                    <a:pt x="134" y="165"/>
                  </a:cubicBezTo>
                  <a:cubicBezTo>
                    <a:pt x="131" y="166"/>
                    <a:pt x="128" y="166"/>
                    <a:pt x="125" y="166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77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íŝ1iďê"/>
            <p:cNvSpPr/>
            <p:nvPr/>
          </p:nvSpPr>
          <p:spPr bwMode="auto">
            <a:xfrm>
              <a:off x="6426489" y="6246588"/>
              <a:ext cx="86839" cy="114343"/>
            </a:xfrm>
            <a:custGeom>
              <a:avLst/>
              <a:gdLst>
                <a:gd name="T0" fmla="*/ 3 w 39"/>
                <a:gd name="T1" fmla="*/ 0 h 55"/>
                <a:gd name="T2" fmla="*/ 34 w 39"/>
                <a:gd name="T3" fmla="*/ 15 h 55"/>
                <a:gd name="T4" fmla="*/ 35 w 39"/>
                <a:gd name="T5" fmla="*/ 51 h 55"/>
                <a:gd name="T6" fmla="*/ 20 w 39"/>
                <a:gd name="T7" fmla="*/ 54 h 55"/>
                <a:gd name="T8" fmla="*/ 0 w 39"/>
                <a:gd name="T9" fmla="*/ 29 h 55"/>
                <a:gd name="T10" fmla="*/ 3 w 39"/>
                <a:gd name="T1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3" y="0"/>
                  </a:moveTo>
                  <a:cubicBezTo>
                    <a:pt x="3" y="0"/>
                    <a:pt x="31" y="11"/>
                    <a:pt x="34" y="15"/>
                  </a:cubicBezTo>
                  <a:cubicBezTo>
                    <a:pt x="38" y="19"/>
                    <a:pt x="38" y="48"/>
                    <a:pt x="35" y="51"/>
                  </a:cubicBezTo>
                  <a:cubicBezTo>
                    <a:pt x="31" y="53"/>
                    <a:pt x="23" y="54"/>
                    <a:pt x="20" y="54"/>
                  </a:cubicBezTo>
                  <a:cubicBezTo>
                    <a:pt x="18" y="54"/>
                    <a:pt x="0" y="29"/>
                    <a:pt x="0" y="29"/>
                  </a:cubicBezTo>
                  <a:lnTo>
                    <a:pt x="3" y="0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ïśľiḓè"/>
            <p:cNvSpPr/>
            <p:nvPr/>
          </p:nvSpPr>
          <p:spPr bwMode="auto">
            <a:xfrm>
              <a:off x="6418017" y="6236000"/>
              <a:ext cx="95311" cy="135518"/>
            </a:xfrm>
            <a:custGeom>
              <a:avLst/>
              <a:gdLst>
                <a:gd name="T0" fmla="*/ 5 w 44"/>
                <a:gd name="T1" fmla="*/ 31 h 61"/>
                <a:gd name="T2" fmla="*/ 23 w 44"/>
                <a:gd name="T3" fmla="*/ 55 h 61"/>
                <a:gd name="T4" fmla="*/ 36 w 44"/>
                <a:gd name="T5" fmla="*/ 52 h 61"/>
                <a:gd name="T6" fmla="*/ 35 w 44"/>
                <a:gd name="T7" fmla="*/ 20 h 61"/>
                <a:gd name="T8" fmla="*/ 8 w 44"/>
                <a:gd name="T9" fmla="*/ 6 h 61"/>
                <a:gd name="T10" fmla="*/ 5 w 44"/>
                <a:gd name="T11" fmla="*/ 31 h 61"/>
                <a:gd name="T12" fmla="*/ 23 w 44"/>
                <a:gd name="T13" fmla="*/ 60 h 61"/>
                <a:gd name="T14" fmla="*/ 1 w 44"/>
                <a:gd name="T15" fmla="*/ 33 h 61"/>
                <a:gd name="T16" fmla="*/ 0 w 44"/>
                <a:gd name="T17" fmla="*/ 32 h 61"/>
                <a:gd name="T18" fmla="*/ 3 w 44"/>
                <a:gd name="T19" fmla="*/ 3 h 61"/>
                <a:gd name="T20" fmla="*/ 5 w 44"/>
                <a:gd name="T21" fmla="*/ 1 h 61"/>
                <a:gd name="T22" fmla="*/ 7 w 44"/>
                <a:gd name="T23" fmla="*/ 1 h 61"/>
                <a:gd name="T24" fmla="*/ 39 w 44"/>
                <a:gd name="T25" fmla="*/ 17 h 61"/>
                <a:gd name="T26" fmla="*/ 42 w 44"/>
                <a:gd name="T27" fmla="*/ 47 h 61"/>
                <a:gd name="T28" fmla="*/ 39 w 44"/>
                <a:gd name="T29" fmla="*/ 56 h 61"/>
                <a:gd name="T30" fmla="*/ 23 w 44"/>
                <a:gd name="T31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61">
                  <a:moveTo>
                    <a:pt x="5" y="31"/>
                  </a:moveTo>
                  <a:cubicBezTo>
                    <a:pt x="12" y="42"/>
                    <a:pt x="21" y="53"/>
                    <a:pt x="23" y="55"/>
                  </a:cubicBezTo>
                  <a:cubicBezTo>
                    <a:pt x="28" y="55"/>
                    <a:pt x="33" y="54"/>
                    <a:pt x="36" y="52"/>
                  </a:cubicBezTo>
                  <a:cubicBezTo>
                    <a:pt x="38" y="49"/>
                    <a:pt x="38" y="23"/>
                    <a:pt x="35" y="20"/>
                  </a:cubicBezTo>
                  <a:cubicBezTo>
                    <a:pt x="33" y="18"/>
                    <a:pt x="21" y="12"/>
                    <a:pt x="8" y="6"/>
                  </a:cubicBezTo>
                  <a:lnTo>
                    <a:pt x="5" y="31"/>
                  </a:lnTo>
                  <a:close/>
                  <a:moveTo>
                    <a:pt x="23" y="60"/>
                  </a:moveTo>
                  <a:cubicBezTo>
                    <a:pt x="22" y="60"/>
                    <a:pt x="19" y="60"/>
                    <a:pt x="1" y="33"/>
                  </a:cubicBezTo>
                  <a:cubicBezTo>
                    <a:pt x="0" y="33"/>
                    <a:pt x="0" y="32"/>
                    <a:pt x="0" y="32"/>
                  </a:cubicBezTo>
                  <a:lnTo>
                    <a:pt x="3" y="3"/>
                  </a:lnTo>
                  <a:cubicBezTo>
                    <a:pt x="4" y="2"/>
                    <a:pt x="4" y="1"/>
                    <a:pt x="5" y="1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12" y="3"/>
                    <a:pt x="35" y="12"/>
                    <a:pt x="39" y="17"/>
                  </a:cubicBezTo>
                  <a:cubicBezTo>
                    <a:pt x="42" y="21"/>
                    <a:pt x="43" y="39"/>
                    <a:pt x="42" y="47"/>
                  </a:cubicBezTo>
                  <a:cubicBezTo>
                    <a:pt x="41" y="53"/>
                    <a:pt x="40" y="55"/>
                    <a:pt x="39" y="56"/>
                  </a:cubicBezTo>
                  <a:cubicBezTo>
                    <a:pt x="34" y="59"/>
                    <a:pt x="26" y="60"/>
                    <a:pt x="23" y="60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íŝḻîḋe"/>
            <p:cNvSpPr/>
            <p:nvPr/>
          </p:nvSpPr>
          <p:spPr bwMode="auto">
            <a:xfrm>
              <a:off x="6638291" y="6187299"/>
              <a:ext cx="114373" cy="135518"/>
            </a:xfrm>
            <a:custGeom>
              <a:avLst/>
              <a:gdLst>
                <a:gd name="T0" fmla="*/ 22 w 52"/>
                <a:gd name="T1" fmla="*/ 52 h 63"/>
                <a:gd name="T2" fmla="*/ 0 w 52"/>
                <a:gd name="T3" fmla="*/ 2 h 63"/>
                <a:gd name="T4" fmla="*/ 20 w 52"/>
                <a:gd name="T5" fmla="*/ 7 h 63"/>
                <a:gd name="T6" fmla="*/ 51 w 52"/>
                <a:gd name="T7" fmla="*/ 62 h 63"/>
                <a:gd name="T8" fmla="*/ 22 w 52"/>
                <a:gd name="T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22" y="52"/>
                  </a:moveTo>
                  <a:cubicBezTo>
                    <a:pt x="22" y="52"/>
                    <a:pt x="0" y="3"/>
                    <a:pt x="0" y="2"/>
                  </a:cubicBezTo>
                  <a:cubicBezTo>
                    <a:pt x="1" y="1"/>
                    <a:pt x="13" y="0"/>
                    <a:pt x="20" y="7"/>
                  </a:cubicBezTo>
                  <a:cubicBezTo>
                    <a:pt x="26" y="14"/>
                    <a:pt x="51" y="62"/>
                    <a:pt x="51" y="62"/>
                  </a:cubicBezTo>
                  <a:lnTo>
                    <a:pt x="22" y="52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îṣḻîďè"/>
            <p:cNvSpPr/>
            <p:nvPr/>
          </p:nvSpPr>
          <p:spPr bwMode="auto">
            <a:xfrm>
              <a:off x="6627701" y="6187299"/>
              <a:ext cx="124962" cy="146104"/>
            </a:xfrm>
            <a:custGeom>
              <a:avLst/>
              <a:gdLst>
                <a:gd name="T0" fmla="*/ 27 w 58"/>
                <a:gd name="T1" fmla="*/ 50 h 66"/>
                <a:gd name="T2" fmla="*/ 49 w 58"/>
                <a:gd name="T3" fmla="*/ 58 h 66"/>
                <a:gd name="T4" fmla="*/ 21 w 58"/>
                <a:gd name="T5" fmla="*/ 9 h 66"/>
                <a:gd name="T6" fmla="*/ 8 w 58"/>
                <a:gd name="T7" fmla="*/ 4 h 66"/>
                <a:gd name="T8" fmla="*/ 6 w 58"/>
                <a:gd name="T9" fmla="*/ 4 h 66"/>
                <a:gd name="T10" fmla="*/ 27 w 58"/>
                <a:gd name="T11" fmla="*/ 50 h 66"/>
                <a:gd name="T12" fmla="*/ 54 w 58"/>
                <a:gd name="T13" fmla="*/ 65 h 66"/>
                <a:gd name="T14" fmla="*/ 53 w 58"/>
                <a:gd name="T15" fmla="*/ 65 h 66"/>
                <a:gd name="T16" fmla="*/ 24 w 58"/>
                <a:gd name="T17" fmla="*/ 55 h 66"/>
                <a:gd name="T18" fmla="*/ 23 w 58"/>
                <a:gd name="T19" fmla="*/ 54 h 66"/>
                <a:gd name="T20" fmla="*/ 0 w 58"/>
                <a:gd name="T21" fmla="*/ 2 h 66"/>
                <a:gd name="T22" fmla="*/ 8 w 58"/>
                <a:gd name="T23" fmla="*/ 0 h 66"/>
                <a:gd name="T24" fmla="*/ 24 w 58"/>
                <a:gd name="T25" fmla="*/ 6 h 66"/>
                <a:gd name="T26" fmla="*/ 56 w 58"/>
                <a:gd name="T27" fmla="*/ 62 h 66"/>
                <a:gd name="T28" fmla="*/ 57 w 58"/>
                <a:gd name="T29" fmla="*/ 63 h 66"/>
                <a:gd name="T30" fmla="*/ 54 w 58"/>
                <a:gd name="T31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6">
                  <a:moveTo>
                    <a:pt x="27" y="50"/>
                  </a:moveTo>
                  <a:lnTo>
                    <a:pt x="49" y="58"/>
                  </a:lnTo>
                  <a:cubicBezTo>
                    <a:pt x="40" y="41"/>
                    <a:pt x="25" y="14"/>
                    <a:pt x="21" y="9"/>
                  </a:cubicBezTo>
                  <a:cubicBezTo>
                    <a:pt x="17" y="5"/>
                    <a:pt x="11" y="4"/>
                    <a:pt x="8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9" y="12"/>
                    <a:pt x="19" y="35"/>
                    <a:pt x="27" y="50"/>
                  </a:cubicBezTo>
                  <a:close/>
                  <a:moveTo>
                    <a:pt x="54" y="65"/>
                  </a:moveTo>
                  <a:lnTo>
                    <a:pt x="53" y="65"/>
                  </a:lnTo>
                  <a:lnTo>
                    <a:pt x="24" y="55"/>
                  </a:lnTo>
                  <a:cubicBezTo>
                    <a:pt x="23" y="55"/>
                    <a:pt x="23" y="54"/>
                    <a:pt x="23" y="5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0"/>
                    <a:pt x="8" y="0"/>
                  </a:cubicBezTo>
                  <a:cubicBezTo>
                    <a:pt x="11" y="0"/>
                    <a:pt x="19" y="0"/>
                    <a:pt x="24" y="6"/>
                  </a:cubicBezTo>
                  <a:cubicBezTo>
                    <a:pt x="31" y="13"/>
                    <a:pt x="53" y="57"/>
                    <a:pt x="56" y="62"/>
                  </a:cubicBezTo>
                  <a:cubicBezTo>
                    <a:pt x="56" y="62"/>
                    <a:pt x="57" y="62"/>
                    <a:pt x="57" y="63"/>
                  </a:cubicBezTo>
                  <a:cubicBezTo>
                    <a:pt x="57" y="64"/>
                    <a:pt x="56" y="65"/>
                    <a:pt x="54" y="65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îš1íde"/>
            <p:cNvSpPr/>
            <p:nvPr/>
          </p:nvSpPr>
          <p:spPr bwMode="auto">
            <a:xfrm>
              <a:off x="6513329" y="6187299"/>
              <a:ext cx="163086" cy="146104"/>
            </a:xfrm>
            <a:custGeom>
              <a:avLst/>
              <a:gdLst>
                <a:gd name="T0" fmla="*/ 24 w 73"/>
                <a:gd name="T1" fmla="*/ 65 h 66"/>
                <a:gd name="T2" fmla="*/ 1 w 73"/>
                <a:gd name="T3" fmla="*/ 7 h 66"/>
                <a:gd name="T4" fmla="*/ 52 w 73"/>
                <a:gd name="T5" fmla="*/ 5 h 66"/>
                <a:gd name="T6" fmla="*/ 64 w 73"/>
                <a:gd name="T7" fmla="*/ 50 h 66"/>
                <a:gd name="T8" fmla="*/ 24 w 73"/>
                <a:gd name="T9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6">
                  <a:moveTo>
                    <a:pt x="24" y="65"/>
                  </a:moveTo>
                  <a:cubicBezTo>
                    <a:pt x="24" y="65"/>
                    <a:pt x="0" y="7"/>
                    <a:pt x="1" y="7"/>
                  </a:cubicBezTo>
                  <a:cubicBezTo>
                    <a:pt x="2" y="7"/>
                    <a:pt x="51" y="0"/>
                    <a:pt x="52" y="5"/>
                  </a:cubicBezTo>
                  <a:cubicBezTo>
                    <a:pt x="53" y="10"/>
                    <a:pt x="72" y="49"/>
                    <a:pt x="64" y="50"/>
                  </a:cubicBezTo>
                  <a:cubicBezTo>
                    <a:pt x="55" y="52"/>
                    <a:pt x="24" y="65"/>
                    <a:pt x="24" y="65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îṡ1iḍé"/>
            <p:cNvSpPr/>
            <p:nvPr/>
          </p:nvSpPr>
          <p:spPr bwMode="auto">
            <a:xfrm>
              <a:off x="6504857" y="6187299"/>
              <a:ext cx="163086" cy="146104"/>
            </a:xfrm>
            <a:custGeom>
              <a:avLst/>
              <a:gdLst>
                <a:gd name="T0" fmla="*/ 6 w 73"/>
                <a:gd name="T1" fmla="*/ 8 h 68"/>
                <a:gd name="T2" fmla="*/ 27 w 73"/>
                <a:gd name="T3" fmla="*/ 62 h 68"/>
                <a:gd name="T4" fmla="*/ 65 w 73"/>
                <a:gd name="T5" fmla="*/ 48 h 68"/>
                <a:gd name="T6" fmla="*/ 55 w 73"/>
                <a:gd name="T7" fmla="*/ 14 h 68"/>
                <a:gd name="T8" fmla="*/ 52 w 73"/>
                <a:gd name="T9" fmla="*/ 6 h 68"/>
                <a:gd name="T10" fmla="*/ 44 w 73"/>
                <a:gd name="T11" fmla="*/ 5 h 68"/>
                <a:gd name="T12" fmla="*/ 6 w 73"/>
                <a:gd name="T13" fmla="*/ 8 h 68"/>
                <a:gd name="T14" fmla="*/ 26 w 73"/>
                <a:gd name="T15" fmla="*/ 67 h 68"/>
                <a:gd name="T16" fmla="*/ 25 w 73"/>
                <a:gd name="T17" fmla="*/ 67 h 68"/>
                <a:gd name="T18" fmla="*/ 24 w 73"/>
                <a:gd name="T19" fmla="*/ 66 h 68"/>
                <a:gd name="T20" fmla="*/ 1 w 73"/>
                <a:gd name="T21" fmla="*/ 5 h 68"/>
                <a:gd name="T22" fmla="*/ 3 w 73"/>
                <a:gd name="T23" fmla="*/ 4 h 68"/>
                <a:gd name="T24" fmla="*/ 6 w 73"/>
                <a:gd name="T25" fmla="*/ 3 h 68"/>
                <a:gd name="T26" fmla="*/ 44 w 73"/>
                <a:gd name="T27" fmla="*/ 0 h 68"/>
                <a:gd name="T28" fmla="*/ 56 w 73"/>
                <a:gd name="T29" fmla="*/ 4 h 68"/>
                <a:gd name="T30" fmla="*/ 60 w 73"/>
                <a:gd name="T31" fmla="*/ 13 h 68"/>
                <a:gd name="T32" fmla="*/ 69 w 73"/>
                <a:gd name="T33" fmla="*/ 50 h 68"/>
                <a:gd name="T34" fmla="*/ 65 w 73"/>
                <a:gd name="T35" fmla="*/ 53 h 68"/>
                <a:gd name="T36" fmla="*/ 27 w 73"/>
                <a:gd name="T37" fmla="*/ 67 h 68"/>
                <a:gd name="T38" fmla="*/ 26 w 73"/>
                <a:gd name="T3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8">
                  <a:moveTo>
                    <a:pt x="6" y="8"/>
                  </a:moveTo>
                  <a:cubicBezTo>
                    <a:pt x="9" y="16"/>
                    <a:pt x="20" y="43"/>
                    <a:pt x="27" y="62"/>
                  </a:cubicBezTo>
                  <a:cubicBezTo>
                    <a:pt x="34" y="59"/>
                    <a:pt x="57" y="49"/>
                    <a:pt x="65" y="48"/>
                  </a:cubicBezTo>
                  <a:cubicBezTo>
                    <a:pt x="67" y="44"/>
                    <a:pt x="58" y="22"/>
                    <a:pt x="55" y="14"/>
                  </a:cubicBezTo>
                  <a:cubicBezTo>
                    <a:pt x="53" y="10"/>
                    <a:pt x="52" y="7"/>
                    <a:pt x="52" y="6"/>
                  </a:cubicBezTo>
                  <a:cubicBezTo>
                    <a:pt x="51" y="5"/>
                    <a:pt x="49" y="5"/>
                    <a:pt x="44" y="5"/>
                  </a:cubicBezTo>
                  <a:cubicBezTo>
                    <a:pt x="33" y="5"/>
                    <a:pt x="14" y="7"/>
                    <a:pt x="6" y="8"/>
                  </a:cubicBezTo>
                  <a:close/>
                  <a:moveTo>
                    <a:pt x="26" y="67"/>
                  </a:moveTo>
                  <a:cubicBezTo>
                    <a:pt x="25" y="67"/>
                    <a:pt x="25" y="67"/>
                    <a:pt x="25" y="67"/>
                  </a:cubicBezTo>
                  <a:cubicBezTo>
                    <a:pt x="24" y="67"/>
                    <a:pt x="24" y="67"/>
                    <a:pt x="24" y="66"/>
                  </a:cubicBezTo>
                  <a:cubicBezTo>
                    <a:pt x="0" y="7"/>
                    <a:pt x="0" y="6"/>
                    <a:pt x="1" y="5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13" y="2"/>
                    <a:pt x="33" y="0"/>
                    <a:pt x="44" y="0"/>
                  </a:cubicBezTo>
                  <a:cubicBezTo>
                    <a:pt x="51" y="0"/>
                    <a:pt x="56" y="1"/>
                    <a:pt x="56" y="4"/>
                  </a:cubicBezTo>
                  <a:cubicBezTo>
                    <a:pt x="57" y="5"/>
                    <a:pt x="58" y="9"/>
                    <a:pt x="60" y="13"/>
                  </a:cubicBezTo>
                  <a:cubicBezTo>
                    <a:pt x="66" y="30"/>
                    <a:pt x="72" y="44"/>
                    <a:pt x="69" y="50"/>
                  </a:cubicBezTo>
                  <a:cubicBezTo>
                    <a:pt x="68" y="51"/>
                    <a:pt x="67" y="52"/>
                    <a:pt x="65" y="53"/>
                  </a:cubicBezTo>
                  <a:cubicBezTo>
                    <a:pt x="58" y="54"/>
                    <a:pt x="27" y="67"/>
                    <a:pt x="27" y="67"/>
                  </a:cubicBezTo>
                  <a:cubicBezTo>
                    <a:pt x="26" y="67"/>
                    <a:pt x="26" y="67"/>
                    <a:pt x="26" y="67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iSľïḑè"/>
            <p:cNvSpPr/>
            <p:nvPr/>
          </p:nvSpPr>
          <p:spPr bwMode="auto">
            <a:xfrm>
              <a:off x="5689422" y="6216944"/>
              <a:ext cx="315584" cy="163044"/>
            </a:xfrm>
            <a:custGeom>
              <a:avLst/>
              <a:gdLst>
                <a:gd name="T0" fmla="*/ 0 w 147"/>
                <a:gd name="T1" fmla="*/ 40 h 76"/>
                <a:gd name="T2" fmla="*/ 82 w 147"/>
                <a:gd name="T3" fmla="*/ 35 h 76"/>
                <a:gd name="T4" fmla="*/ 139 w 147"/>
                <a:gd name="T5" fmla="*/ 0 h 76"/>
                <a:gd name="T6" fmla="*/ 129 w 147"/>
                <a:gd name="T7" fmla="*/ 42 h 76"/>
                <a:gd name="T8" fmla="*/ 33 w 147"/>
                <a:gd name="T9" fmla="*/ 74 h 76"/>
                <a:gd name="T10" fmla="*/ 6 w 147"/>
                <a:gd name="T11" fmla="*/ 61 h 76"/>
                <a:gd name="T12" fmla="*/ 0 w 147"/>
                <a:gd name="T13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76">
                  <a:moveTo>
                    <a:pt x="0" y="40"/>
                  </a:moveTo>
                  <a:cubicBezTo>
                    <a:pt x="0" y="40"/>
                    <a:pt x="78" y="36"/>
                    <a:pt x="82" y="35"/>
                  </a:cubicBezTo>
                  <a:cubicBezTo>
                    <a:pt x="87" y="35"/>
                    <a:pt x="139" y="0"/>
                    <a:pt x="139" y="0"/>
                  </a:cubicBezTo>
                  <a:cubicBezTo>
                    <a:pt x="139" y="0"/>
                    <a:pt x="146" y="26"/>
                    <a:pt x="129" y="42"/>
                  </a:cubicBezTo>
                  <a:cubicBezTo>
                    <a:pt x="100" y="69"/>
                    <a:pt x="47" y="75"/>
                    <a:pt x="33" y="74"/>
                  </a:cubicBezTo>
                  <a:cubicBezTo>
                    <a:pt x="19" y="73"/>
                    <a:pt x="9" y="65"/>
                    <a:pt x="6" y="61"/>
                  </a:cubicBezTo>
                  <a:cubicBezTo>
                    <a:pt x="2" y="57"/>
                    <a:pt x="0" y="40"/>
                    <a:pt x="0" y="40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íSḷíďé"/>
            <p:cNvSpPr/>
            <p:nvPr/>
          </p:nvSpPr>
          <p:spPr bwMode="auto">
            <a:xfrm>
              <a:off x="5689422" y="6208474"/>
              <a:ext cx="334646" cy="171514"/>
            </a:xfrm>
            <a:custGeom>
              <a:avLst/>
              <a:gdLst>
                <a:gd name="T0" fmla="*/ 6 w 153"/>
                <a:gd name="T1" fmla="*/ 45 h 81"/>
                <a:gd name="T2" fmla="*/ 11 w 153"/>
                <a:gd name="T3" fmla="*/ 63 h 81"/>
                <a:gd name="T4" fmla="*/ 37 w 153"/>
                <a:gd name="T5" fmla="*/ 75 h 81"/>
                <a:gd name="T6" fmla="*/ 40 w 153"/>
                <a:gd name="T7" fmla="*/ 75 h 81"/>
                <a:gd name="T8" fmla="*/ 131 w 153"/>
                <a:gd name="T9" fmla="*/ 43 h 81"/>
                <a:gd name="T10" fmla="*/ 141 w 153"/>
                <a:gd name="T11" fmla="*/ 7 h 81"/>
                <a:gd name="T12" fmla="*/ 86 w 153"/>
                <a:gd name="T13" fmla="*/ 40 h 81"/>
                <a:gd name="T14" fmla="*/ 6 w 153"/>
                <a:gd name="T15" fmla="*/ 45 h 81"/>
                <a:gd name="T16" fmla="*/ 40 w 153"/>
                <a:gd name="T17" fmla="*/ 80 h 81"/>
                <a:gd name="T18" fmla="*/ 40 w 153"/>
                <a:gd name="T19" fmla="*/ 80 h 81"/>
                <a:gd name="T20" fmla="*/ 36 w 153"/>
                <a:gd name="T21" fmla="*/ 80 h 81"/>
                <a:gd name="T22" fmla="*/ 7 w 153"/>
                <a:gd name="T23" fmla="*/ 66 h 81"/>
                <a:gd name="T24" fmla="*/ 1 w 153"/>
                <a:gd name="T25" fmla="*/ 43 h 81"/>
                <a:gd name="T26" fmla="*/ 1 w 153"/>
                <a:gd name="T27" fmla="*/ 41 h 81"/>
                <a:gd name="T28" fmla="*/ 3 w 153"/>
                <a:gd name="T29" fmla="*/ 40 h 81"/>
                <a:gd name="T30" fmla="*/ 86 w 153"/>
                <a:gd name="T31" fmla="*/ 35 h 81"/>
                <a:gd name="T32" fmla="*/ 142 w 153"/>
                <a:gd name="T33" fmla="*/ 1 h 81"/>
                <a:gd name="T34" fmla="*/ 144 w 153"/>
                <a:gd name="T35" fmla="*/ 1 h 81"/>
                <a:gd name="T36" fmla="*/ 145 w 153"/>
                <a:gd name="T37" fmla="*/ 2 h 81"/>
                <a:gd name="T38" fmla="*/ 135 w 153"/>
                <a:gd name="T39" fmla="*/ 47 h 81"/>
                <a:gd name="T40" fmla="*/ 40 w 153"/>
                <a:gd name="T41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81">
                  <a:moveTo>
                    <a:pt x="6" y="45"/>
                  </a:moveTo>
                  <a:cubicBezTo>
                    <a:pt x="7" y="52"/>
                    <a:pt x="9" y="60"/>
                    <a:pt x="11" y="63"/>
                  </a:cubicBezTo>
                  <a:cubicBezTo>
                    <a:pt x="14" y="66"/>
                    <a:pt x="24" y="74"/>
                    <a:pt x="37" y="75"/>
                  </a:cubicBezTo>
                  <a:cubicBezTo>
                    <a:pt x="38" y="75"/>
                    <a:pt x="39" y="75"/>
                    <a:pt x="40" y="75"/>
                  </a:cubicBezTo>
                  <a:cubicBezTo>
                    <a:pt x="55" y="75"/>
                    <a:pt x="103" y="69"/>
                    <a:pt x="131" y="43"/>
                  </a:cubicBezTo>
                  <a:cubicBezTo>
                    <a:pt x="143" y="32"/>
                    <a:pt x="142" y="14"/>
                    <a:pt x="141" y="7"/>
                  </a:cubicBezTo>
                  <a:cubicBezTo>
                    <a:pt x="126" y="17"/>
                    <a:pt x="91" y="40"/>
                    <a:pt x="86" y="40"/>
                  </a:cubicBezTo>
                  <a:cubicBezTo>
                    <a:pt x="82" y="41"/>
                    <a:pt x="20" y="44"/>
                    <a:pt x="6" y="45"/>
                  </a:cubicBezTo>
                  <a:close/>
                  <a:moveTo>
                    <a:pt x="40" y="80"/>
                  </a:moveTo>
                  <a:lnTo>
                    <a:pt x="40" y="80"/>
                  </a:lnTo>
                  <a:cubicBezTo>
                    <a:pt x="39" y="80"/>
                    <a:pt x="38" y="80"/>
                    <a:pt x="36" y="80"/>
                  </a:cubicBezTo>
                  <a:cubicBezTo>
                    <a:pt x="21" y="79"/>
                    <a:pt x="11" y="70"/>
                    <a:pt x="7" y="66"/>
                  </a:cubicBezTo>
                  <a:cubicBezTo>
                    <a:pt x="3" y="61"/>
                    <a:pt x="1" y="46"/>
                    <a:pt x="1" y="43"/>
                  </a:cubicBezTo>
                  <a:cubicBezTo>
                    <a:pt x="1" y="42"/>
                    <a:pt x="0" y="41"/>
                    <a:pt x="1" y="41"/>
                  </a:cubicBezTo>
                  <a:cubicBezTo>
                    <a:pt x="2" y="40"/>
                    <a:pt x="2" y="40"/>
                    <a:pt x="3" y="40"/>
                  </a:cubicBezTo>
                  <a:cubicBezTo>
                    <a:pt x="30" y="39"/>
                    <a:pt x="82" y="36"/>
                    <a:pt x="86" y="35"/>
                  </a:cubicBezTo>
                  <a:cubicBezTo>
                    <a:pt x="89" y="34"/>
                    <a:pt x="122" y="13"/>
                    <a:pt x="142" y="1"/>
                  </a:cubicBezTo>
                  <a:cubicBezTo>
                    <a:pt x="142" y="0"/>
                    <a:pt x="143" y="0"/>
                    <a:pt x="144" y="1"/>
                  </a:cubicBezTo>
                  <a:cubicBezTo>
                    <a:pt x="144" y="1"/>
                    <a:pt x="145" y="1"/>
                    <a:pt x="145" y="2"/>
                  </a:cubicBezTo>
                  <a:cubicBezTo>
                    <a:pt x="145" y="3"/>
                    <a:pt x="152" y="30"/>
                    <a:pt x="135" y="47"/>
                  </a:cubicBezTo>
                  <a:cubicBezTo>
                    <a:pt x="106" y="74"/>
                    <a:pt x="56" y="80"/>
                    <a:pt x="40" y="80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iṩḻídê"/>
            <p:cNvSpPr/>
            <p:nvPr/>
          </p:nvSpPr>
          <p:spPr bwMode="auto">
            <a:xfrm>
              <a:off x="5966882" y="6092013"/>
              <a:ext cx="144025" cy="124931"/>
            </a:xfrm>
            <a:custGeom>
              <a:avLst/>
              <a:gdLst>
                <a:gd name="T0" fmla="*/ 15 w 64"/>
                <a:gd name="T1" fmla="*/ 55 h 57"/>
                <a:gd name="T2" fmla="*/ 36 w 64"/>
                <a:gd name="T3" fmla="*/ 9 h 57"/>
                <a:gd name="T4" fmla="*/ 60 w 64"/>
                <a:gd name="T5" fmla="*/ 5 h 57"/>
                <a:gd name="T6" fmla="*/ 60 w 64"/>
                <a:gd name="T7" fmla="*/ 35 h 57"/>
                <a:gd name="T8" fmla="*/ 32 w 64"/>
                <a:gd name="T9" fmla="*/ 55 h 57"/>
                <a:gd name="T10" fmla="*/ 15 w 64"/>
                <a:gd name="T11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7">
                  <a:moveTo>
                    <a:pt x="15" y="55"/>
                  </a:moveTo>
                  <a:cubicBezTo>
                    <a:pt x="0" y="45"/>
                    <a:pt x="32" y="11"/>
                    <a:pt x="36" y="9"/>
                  </a:cubicBezTo>
                  <a:cubicBezTo>
                    <a:pt x="40" y="8"/>
                    <a:pt x="61" y="0"/>
                    <a:pt x="60" y="5"/>
                  </a:cubicBezTo>
                  <a:cubicBezTo>
                    <a:pt x="58" y="11"/>
                    <a:pt x="63" y="33"/>
                    <a:pt x="60" y="35"/>
                  </a:cubicBezTo>
                  <a:cubicBezTo>
                    <a:pt x="57" y="37"/>
                    <a:pt x="36" y="54"/>
                    <a:pt x="32" y="55"/>
                  </a:cubicBezTo>
                  <a:cubicBezTo>
                    <a:pt x="29" y="56"/>
                    <a:pt x="15" y="55"/>
                    <a:pt x="15" y="55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" name="ïṥḷîḓe"/>
            <p:cNvSpPr/>
            <p:nvPr/>
          </p:nvSpPr>
          <p:spPr bwMode="auto">
            <a:xfrm>
              <a:off x="5985943" y="6092013"/>
              <a:ext cx="124963" cy="135518"/>
            </a:xfrm>
            <a:custGeom>
              <a:avLst/>
              <a:gdLst>
                <a:gd name="T0" fmla="*/ 8 w 56"/>
                <a:gd name="T1" fmla="*/ 53 h 60"/>
                <a:gd name="T2" fmla="*/ 20 w 56"/>
                <a:gd name="T3" fmla="*/ 54 h 60"/>
                <a:gd name="T4" fmla="*/ 23 w 56"/>
                <a:gd name="T5" fmla="*/ 53 h 60"/>
                <a:gd name="T6" fmla="*/ 42 w 56"/>
                <a:gd name="T7" fmla="*/ 39 h 60"/>
                <a:gd name="T8" fmla="*/ 49 w 56"/>
                <a:gd name="T9" fmla="*/ 34 h 60"/>
                <a:gd name="T10" fmla="*/ 49 w 56"/>
                <a:gd name="T11" fmla="*/ 19 h 60"/>
                <a:gd name="T12" fmla="*/ 48 w 56"/>
                <a:gd name="T13" fmla="*/ 5 h 60"/>
                <a:gd name="T14" fmla="*/ 28 w 56"/>
                <a:gd name="T15" fmla="*/ 11 h 60"/>
                <a:gd name="T16" fmla="*/ 6 w 56"/>
                <a:gd name="T17" fmla="*/ 47 h 60"/>
                <a:gd name="T18" fmla="*/ 8 w 56"/>
                <a:gd name="T19" fmla="*/ 53 h 60"/>
                <a:gd name="T20" fmla="*/ 20 w 56"/>
                <a:gd name="T21" fmla="*/ 59 h 60"/>
                <a:gd name="T22" fmla="*/ 7 w 56"/>
                <a:gd name="T23" fmla="*/ 57 h 60"/>
                <a:gd name="T24" fmla="*/ 6 w 56"/>
                <a:gd name="T25" fmla="*/ 57 h 60"/>
                <a:gd name="T26" fmla="*/ 1 w 56"/>
                <a:gd name="T27" fmla="*/ 45 h 60"/>
                <a:gd name="T28" fmla="*/ 26 w 56"/>
                <a:gd name="T29" fmla="*/ 6 h 60"/>
                <a:gd name="T30" fmla="*/ 48 w 56"/>
                <a:gd name="T31" fmla="*/ 0 h 60"/>
                <a:gd name="T32" fmla="*/ 53 w 56"/>
                <a:gd name="T33" fmla="*/ 2 h 60"/>
                <a:gd name="T34" fmla="*/ 53 w 56"/>
                <a:gd name="T35" fmla="*/ 5 h 60"/>
                <a:gd name="T36" fmla="*/ 54 w 56"/>
                <a:gd name="T37" fmla="*/ 18 h 60"/>
                <a:gd name="T38" fmla="*/ 53 w 56"/>
                <a:gd name="T39" fmla="*/ 37 h 60"/>
                <a:gd name="T40" fmla="*/ 46 w 56"/>
                <a:gd name="T41" fmla="*/ 43 h 60"/>
                <a:gd name="T42" fmla="*/ 25 w 56"/>
                <a:gd name="T43" fmla="*/ 58 h 60"/>
                <a:gd name="T44" fmla="*/ 20 w 56"/>
                <a:gd name="T45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0">
                  <a:moveTo>
                    <a:pt x="8" y="53"/>
                  </a:moveTo>
                  <a:cubicBezTo>
                    <a:pt x="10" y="53"/>
                    <a:pt x="16" y="54"/>
                    <a:pt x="20" y="54"/>
                  </a:cubicBezTo>
                  <a:cubicBezTo>
                    <a:pt x="22" y="54"/>
                    <a:pt x="23" y="53"/>
                    <a:pt x="23" y="53"/>
                  </a:cubicBezTo>
                  <a:cubicBezTo>
                    <a:pt x="25" y="53"/>
                    <a:pt x="37" y="43"/>
                    <a:pt x="42" y="39"/>
                  </a:cubicBezTo>
                  <a:cubicBezTo>
                    <a:pt x="46" y="36"/>
                    <a:pt x="48" y="34"/>
                    <a:pt x="49" y="34"/>
                  </a:cubicBezTo>
                  <a:cubicBezTo>
                    <a:pt x="50" y="31"/>
                    <a:pt x="49" y="24"/>
                    <a:pt x="49" y="19"/>
                  </a:cubicBezTo>
                  <a:cubicBezTo>
                    <a:pt x="48" y="13"/>
                    <a:pt x="48" y="8"/>
                    <a:pt x="48" y="5"/>
                  </a:cubicBezTo>
                  <a:cubicBezTo>
                    <a:pt x="44" y="5"/>
                    <a:pt x="33" y="9"/>
                    <a:pt x="28" y="11"/>
                  </a:cubicBezTo>
                  <a:cubicBezTo>
                    <a:pt x="25" y="13"/>
                    <a:pt x="6" y="34"/>
                    <a:pt x="6" y="47"/>
                  </a:cubicBezTo>
                  <a:cubicBezTo>
                    <a:pt x="5" y="49"/>
                    <a:pt x="6" y="51"/>
                    <a:pt x="8" y="53"/>
                  </a:cubicBezTo>
                  <a:close/>
                  <a:moveTo>
                    <a:pt x="20" y="59"/>
                  </a:moveTo>
                  <a:cubicBezTo>
                    <a:pt x="14" y="59"/>
                    <a:pt x="7" y="57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3" y="55"/>
                    <a:pt x="0" y="52"/>
                    <a:pt x="1" y="45"/>
                  </a:cubicBezTo>
                  <a:cubicBezTo>
                    <a:pt x="2" y="31"/>
                    <a:pt x="23" y="8"/>
                    <a:pt x="26" y="6"/>
                  </a:cubicBezTo>
                  <a:cubicBezTo>
                    <a:pt x="26" y="6"/>
                    <a:pt x="41" y="0"/>
                    <a:pt x="48" y="0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3" y="3"/>
                    <a:pt x="54" y="4"/>
                    <a:pt x="53" y="5"/>
                  </a:cubicBezTo>
                  <a:cubicBezTo>
                    <a:pt x="53" y="7"/>
                    <a:pt x="53" y="13"/>
                    <a:pt x="54" y="18"/>
                  </a:cubicBezTo>
                  <a:cubicBezTo>
                    <a:pt x="55" y="31"/>
                    <a:pt x="55" y="36"/>
                    <a:pt x="53" y="37"/>
                  </a:cubicBezTo>
                  <a:cubicBezTo>
                    <a:pt x="52" y="38"/>
                    <a:pt x="49" y="40"/>
                    <a:pt x="46" y="43"/>
                  </a:cubicBezTo>
                  <a:cubicBezTo>
                    <a:pt x="33" y="52"/>
                    <a:pt x="27" y="57"/>
                    <a:pt x="25" y="58"/>
                  </a:cubicBezTo>
                  <a:cubicBezTo>
                    <a:pt x="24" y="59"/>
                    <a:pt x="22" y="59"/>
                    <a:pt x="20" y="59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" name="ïṣlíḑè"/>
            <p:cNvSpPr/>
            <p:nvPr/>
          </p:nvSpPr>
          <p:spPr bwMode="auto">
            <a:xfrm>
              <a:off x="5689422" y="6024254"/>
              <a:ext cx="410894" cy="336677"/>
            </a:xfrm>
            <a:custGeom>
              <a:avLst/>
              <a:gdLst>
                <a:gd name="T0" fmla="*/ 1 w 190"/>
                <a:gd name="T1" fmla="*/ 107 h 154"/>
                <a:gd name="T2" fmla="*/ 0 w 190"/>
                <a:gd name="T3" fmla="*/ 106 h 154"/>
                <a:gd name="T4" fmla="*/ 61 w 190"/>
                <a:gd name="T5" fmla="*/ 15 h 154"/>
                <a:gd name="T6" fmla="*/ 82 w 190"/>
                <a:gd name="T7" fmla="*/ 0 h 154"/>
                <a:gd name="T8" fmla="*/ 189 w 190"/>
                <a:gd name="T9" fmla="*/ 14 h 154"/>
                <a:gd name="T10" fmla="*/ 189 w 190"/>
                <a:gd name="T11" fmla="*/ 36 h 154"/>
                <a:gd name="T12" fmla="*/ 158 w 190"/>
                <a:gd name="T13" fmla="*/ 60 h 154"/>
                <a:gd name="T14" fmla="*/ 127 w 190"/>
                <a:gd name="T15" fmla="*/ 115 h 154"/>
                <a:gd name="T16" fmla="*/ 42 w 190"/>
                <a:gd name="T17" fmla="*/ 149 h 154"/>
                <a:gd name="T18" fmla="*/ 7 w 190"/>
                <a:gd name="T19" fmla="*/ 138 h 154"/>
                <a:gd name="T20" fmla="*/ 1 w 190"/>
                <a:gd name="T21" fmla="*/ 10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54">
                  <a:moveTo>
                    <a:pt x="1" y="107"/>
                  </a:moveTo>
                  <a:lnTo>
                    <a:pt x="0" y="106"/>
                  </a:lnTo>
                  <a:cubicBezTo>
                    <a:pt x="5" y="82"/>
                    <a:pt x="59" y="18"/>
                    <a:pt x="61" y="15"/>
                  </a:cubicBezTo>
                  <a:cubicBezTo>
                    <a:pt x="62" y="11"/>
                    <a:pt x="81" y="1"/>
                    <a:pt x="82" y="0"/>
                  </a:cubicBezTo>
                  <a:cubicBezTo>
                    <a:pt x="83" y="0"/>
                    <a:pt x="189" y="14"/>
                    <a:pt x="189" y="14"/>
                  </a:cubicBezTo>
                  <a:lnTo>
                    <a:pt x="189" y="36"/>
                  </a:lnTo>
                  <a:cubicBezTo>
                    <a:pt x="189" y="36"/>
                    <a:pt x="165" y="53"/>
                    <a:pt x="158" y="60"/>
                  </a:cubicBezTo>
                  <a:cubicBezTo>
                    <a:pt x="150" y="67"/>
                    <a:pt x="135" y="106"/>
                    <a:pt x="127" y="115"/>
                  </a:cubicBezTo>
                  <a:cubicBezTo>
                    <a:pt x="119" y="124"/>
                    <a:pt x="62" y="146"/>
                    <a:pt x="42" y="149"/>
                  </a:cubicBezTo>
                  <a:cubicBezTo>
                    <a:pt x="21" y="153"/>
                    <a:pt x="13" y="144"/>
                    <a:pt x="7" y="138"/>
                  </a:cubicBezTo>
                  <a:cubicBezTo>
                    <a:pt x="0" y="132"/>
                    <a:pt x="1" y="107"/>
                    <a:pt x="1" y="107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6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" name="í$liḑè"/>
            <p:cNvSpPr/>
            <p:nvPr/>
          </p:nvSpPr>
          <p:spPr bwMode="auto">
            <a:xfrm>
              <a:off x="5678832" y="6015784"/>
              <a:ext cx="421483" cy="336677"/>
            </a:xfrm>
            <a:custGeom>
              <a:avLst/>
              <a:gdLst>
                <a:gd name="T0" fmla="*/ 5 w 196"/>
                <a:gd name="T1" fmla="*/ 108 h 156"/>
                <a:gd name="T2" fmla="*/ 5 w 196"/>
                <a:gd name="T3" fmla="*/ 109 h 156"/>
                <a:gd name="T4" fmla="*/ 11 w 196"/>
                <a:gd name="T5" fmla="*/ 139 h 156"/>
                <a:gd name="T6" fmla="*/ 12 w 196"/>
                <a:gd name="T7" fmla="*/ 140 h 156"/>
                <a:gd name="T8" fmla="*/ 44 w 196"/>
                <a:gd name="T9" fmla="*/ 149 h 156"/>
                <a:gd name="T10" fmla="*/ 128 w 196"/>
                <a:gd name="T11" fmla="*/ 116 h 156"/>
                <a:gd name="T12" fmla="*/ 144 w 196"/>
                <a:gd name="T13" fmla="*/ 88 h 156"/>
                <a:gd name="T14" fmla="*/ 159 w 196"/>
                <a:gd name="T15" fmla="*/ 61 h 156"/>
                <a:gd name="T16" fmla="*/ 190 w 196"/>
                <a:gd name="T17" fmla="*/ 37 h 156"/>
                <a:gd name="T18" fmla="*/ 190 w 196"/>
                <a:gd name="T19" fmla="*/ 20 h 156"/>
                <a:gd name="T20" fmla="*/ 85 w 196"/>
                <a:gd name="T21" fmla="*/ 6 h 156"/>
                <a:gd name="T22" fmla="*/ 85 w 196"/>
                <a:gd name="T23" fmla="*/ 6 h 156"/>
                <a:gd name="T24" fmla="*/ 66 w 196"/>
                <a:gd name="T25" fmla="*/ 19 h 156"/>
                <a:gd name="T26" fmla="*/ 56 w 196"/>
                <a:gd name="T27" fmla="*/ 32 h 156"/>
                <a:gd name="T28" fmla="*/ 5 w 196"/>
                <a:gd name="T29" fmla="*/ 108 h 156"/>
                <a:gd name="T30" fmla="*/ 36 w 196"/>
                <a:gd name="T31" fmla="*/ 155 h 156"/>
                <a:gd name="T32" fmla="*/ 9 w 196"/>
                <a:gd name="T33" fmla="*/ 144 h 156"/>
                <a:gd name="T34" fmla="*/ 7 w 196"/>
                <a:gd name="T35" fmla="*/ 142 h 156"/>
                <a:gd name="T36" fmla="*/ 0 w 196"/>
                <a:gd name="T37" fmla="*/ 109 h 156"/>
                <a:gd name="T38" fmla="*/ 0 w 196"/>
                <a:gd name="T39" fmla="*/ 108 h 156"/>
                <a:gd name="T40" fmla="*/ 53 w 196"/>
                <a:gd name="T41" fmla="*/ 29 h 156"/>
                <a:gd name="T42" fmla="*/ 61 w 196"/>
                <a:gd name="T43" fmla="*/ 17 h 156"/>
                <a:gd name="T44" fmla="*/ 82 w 196"/>
                <a:gd name="T45" fmla="*/ 2 h 156"/>
                <a:gd name="T46" fmla="*/ 83 w 196"/>
                <a:gd name="T47" fmla="*/ 1 h 156"/>
                <a:gd name="T48" fmla="*/ 193 w 196"/>
                <a:gd name="T49" fmla="*/ 15 h 156"/>
                <a:gd name="T50" fmla="*/ 195 w 196"/>
                <a:gd name="T51" fmla="*/ 17 h 156"/>
                <a:gd name="T52" fmla="*/ 195 w 196"/>
                <a:gd name="T53" fmla="*/ 39 h 156"/>
                <a:gd name="T54" fmla="*/ 194 w 196"/>
                <a:gd name="T55" fmla="*/ 41 h 156"/>
                <a:gd name="T56" fmla="*/ 162 w 196"/>
                <a:gd name="T57" fmla="*/ 65 h 156"/>
                <a:gd name="T58" fmla="*/ 148 w 196"/>
                <a:gd name="T59" fmla="*/ 90 h 156"/>
                <a:gd name="T60" fmla="*/ 132 w 196"/>
                <a:gd name="T61" fmla="*/ 119 h 156"/>
                <a:gd name="T62" fmla="*/ 45 w 196"/>
                <a:gd name="T63" fmla="*/ 154 h 156"/>
                <a:gd name="T64" fmla="*/ 36 w 196"/>
                <a:gd name="T6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6" h="156">
                  <a:moveTo>
                    <a:pt x="5" y="108"/>
                  </a:moveTo>
                  <a:cubicBezTo>
                    <a:pt x="5" y="109"/>
                    <a:pt x="5" y="109"/>
                    <a:pt x="5" y="109"/>
                  </a:cubicBezTo>
                  <a:cubicBezTo>
                    <a:pt x="5" y="119"/>
                    <a:pt x="7" y="135"/>
                    <a:pt x="11" y="139"/>
                  </a:cubicBezTo>
                  <a:lnTo>
                    <a:pt x="12" y="140"/>
                  </a:lnTo>
                  <a:cubicBezTo>
                    <a:pt x="18" y="145"/>
                    <a:pt x="26" y="152"/>
                    <a:pt x="44" y="149"/>
                  </a:cubicBezTo>
                  <a:cubicBezTo>
                    <a:pt x="66" y="146"/>
                    <a:pt x="121" y="123"/>
                    <a:pt x="128" y="116"/>
                  </a:cubicBezTo>
                  <a:cubicBezTo>
                    <a:pt x="132" y="112"/>
                    <a:pt x="138" y="100"/>
                    <a:pt x="144" y="88"/>
                  </a:cubicBezTo>
                  <a:cubicBezTo>
                    <a:pt x="150" y="76"/>
                    <a:pt x="155" y="65"/>
                    <a:pt x="159" y="61"/>
                  </a:cubicBezTo>
                  <a:cubicBezTo>
                    <a:pt x="166" y="55"/>
                    <a:pt x="185" y="41"/>
                    <a:pt x="190" y="37"/>
                  </a:cubicBezTo>
                  <a:lnTo>
                    <a:pt x="190" y="20"/>
                  </a:lnTo>
                  <a:cubicBezTo>
                    <a:pt x="150" y="14"/>
                    <a:pt x="92" y="6"/>
                    <a:pt x="85" y="6"/>
                  </a:cubicBezTo>
                  <a:lnTo>
                    <a:pt x="85" y="6"/>
                  </a:lnTo>
                  <a:cubicBezTo>
                    <a:pt x="68" y="16"/>
                    <a:pt x="66" y="18"/>
                    <a:pt x="66" y="19"/>
                  </a:cubicBezTo>
                  <a:cubicBezTo>
                    <a:pt x="65" y="20"/>
                    <a:pt x="63" y="22"/>
                    <a:pt x="56" y="32"/>
                  </a:cubicBezTo>
                  <a:cubicBezTo>
                    <a:pt x="41" y="51"/>
                    <a:pt x="9" y="91"/>
                    <a:pt x="5" y="108"/>
                  </a:cubicBezTo>
                  <a:close/>
                  <a:moveTo>
                    <a:pt x="36" y="155"/>
                  </a:moveTo>
                  <a:cubicBezTo>
                    <a:pt x="21" y="155"/>
                    <a:pt x="14" y="148"/>
                    <a:pt x="9" y="144"/>
                  </a:cubicBezTo>
                  <a:lnTo>
                    <a:pt x="7" y="142"/>
                  </a:lnTo>
                  <a:cubicBezTo>
                    <a:pt x="0" y="136"/>
                    <a:pt x="0" y="112"/>
                    <a:pt x="0" y="109"/>
                  </a:cubicBezTo>
                  <a:lnTo>
                    <a:pt x="0" y="108"/>
                  </a:lnTo>
                  <a:cubicBezTo>
                    <a:pt x="4" y="90"/>
                    <a:pt x="35" y="50"/>
                    <a:pt x="53" y="29"/>
                  </a:cubicBezTo>
                  <a:cubicBezTo>
                    <a:pt x="57" y="23"/>
                    <a:pt x="61" y="18"/>
                    <a:pt x="61" y="17"/>
                  </a:cubicBezTo>
                  <a:cubicBezTo>
                    <a:pt x="62" y="15"/>
                    <a:pt x="65" y="12"/>
                    <a:pt x="82" y="2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4" y="0"/>
                    <a:pt x="85" y="0"/>
                    <a:pt x="193" y="15"/>
                  </a:cubicBezTo>
                  <a:cubicBezTo>
                    <a:pt x="194" y="15"/>
                    <a:pt x="195" y="16"/>
                    <a:pt x="195" y="17"/>
                  </a:cubicBezTo>
                  <a:lnTo>
                    <a:pt x="195" y="39"/>
                  </a:lnTo>
                  <a:cubicBezTo>
                    <a:pt x="195" y="39"/>
                    <a:pt x="195" y="40"/>
                    <a:pt x="194" y="41"/>
                  </a:cubicBezTo>
                  <a:cubicBezTo>
                    <a:pt x="194" y="41"/>
                    <a:pt x="169" y="58"/>
                    <a:pt x="162" y="65"/>
                  </a:cubicBezTo>
                  <a:cubicBezTo>
                    <a:pt x="159" y="68"/>
                    <a:pt x="153" y="79"/>
                    <a:pt x="148" y="90"/>
                  </a:cubicBezTo>
                  <a:cubicBezTo>
                    <a:pt x="142" y="103"/>
                    <a:pt x="137" y="115"/>
                    <a:pt x="132" y="119"/>
                  </a:cubicBezTo>
                  <a:cubicBezTo>
                    <a:pt x="123" y="128"/>
                    <a:pt x="66" y="151"/>
                    <a:pt x="45" y="154"/>
                  </a:cubicBezTo>
                  <a:cubicBezTo>
                    <a:pt x="41" y="155"/>
                    <a:pt x="38" y="155"/>
                    <a:pt x="36" y="155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6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ïš1îḍê"/>
            <p:cNvSpPr/>
            <p:nvPr/>
          </p:nvSpPr>
          <p:spPr bwMode="auto">
            <a:xfrm>
              <a:off x="5755081" y="6005198"/>
              <a:ext cx="144025" cy="135518"/>
            </a:xfrm>
            <a:custGeom>
              <a:avLst/>
              <a:gdLst>
                <a:gd name="T0" fmla="*/ 0 w 67"/>
                <a:gd name="T1" fmla="*/ 61 h 62"/>
                <a:gd name="T2" fmla="*/ 28 w 67"/>
                <a:gd name="T3" fmla="*/ 24 h 62"/>
                <a:gd name="T4" fmla="*/ 48 w 67"/>
                <a:gd name="T5" fmla="*/ 0 h 62"/>
                <a:gd name="T6" fmla="*/ 66 w 67"/>
                <a:gd name="T7" fmla="*/ 3 h 62"/>
                <a:gd name="T8" fmla="*/ 49 w 67"/>
                <a:gd name="T9" fmla="*/ 39 h 62"/>
                <a:gd name="T10" fmla="*/ 0 w 67"/>
                <a:gd name="T11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62">
                  <a:moveTo>
                    <a:pt x="0" y="61"/>
                  </a:moveTo>
                  <a:cubicBezTo>
                    <a:pt x="0" y="61"/>
                    <a:pt x="25" y="28"/>
                    <a:pt x="28" y="24"/>
                  </a:cubicBezTo>
                  <a:cubicBezTo>
                    <a:pt x="31" y="21"/>
                    <a:pt x="48" y="0"/>
                    <a:pt x="48" y="0"/>
                  </a:cubicBezTo>
                  <a:lnTo>
                    <a:pt x="66" y="3"/>
                  </a:lnTo>
                  <a:cubicBezTo>
                    <a:pt x="66" y="3"/>
                    <a:pt x="56" y="34"/>
                    <a:pt x="49" y="39"/>
                  </a:cubicBezTo>
                  <a:cubicBezTo>
                    <a:pt x="42" y="43"/>
                    <a:pt x="0" y="61"/>
                    <a:pt x="0" y="61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ï$1îḋé"/>
            <p:cNvSpPr/>
            <p:nvPr/>
          </p:nvSpPr>
          <p:spPr bwMode="auto">
            <a:xfrm>
              <a:off x="5746609" y="6005198"/>
              <a:ext cx="152497" cy="154574"/>
            </a:xfrm>
            <a:custGeom>
              <a:avLst/>
              <a:gdLst>
                <a:gd name="T0" fmla="*/ 52 w 72"/>
                <a:gd name="T1" fmla="*/ 6 h 69"/>
                <a:gd name="T2" fmla="*/ 32 w 72"/>
                <a:gd name="T3" fmla="*/ 29 h 69"/>
                <a:gd name="T4" fmla="*/ 10 w 72"/>
                <a:gd name="T5" fmla="*/ 59 h 69"/>
                <a:gd name="T6" fmla="*/ 50 w 72"/>
                <a:gd name="T7" fmla="*/ 41 h 69"/>
                <a:gd name="T8" fmla="*/ 65 w 72"/>
                <a:gd name="T9" fmla="*/ 7 h 69"/>
                <a:gd name="T10" fmla="*/ 52 w 72"/>
                <a:gd name="T11" fmla="*/ 6 h 69"/>
                <a:gd name="T12" fmla="*/ 3 w 72"/>
                <a:gd name="T13" fmla="*/ 68 h 69"/>
                <a:gd name="T14" fmla="*/ 1 w 72"/>
                <a:gd name="T15" fmla="*/ 67 h 69"/>
                <a:gd name="T16" fmla="*/ 1 w 72"/>
                <a:gd name="T17" fmla="*/ 64 h 69"/>
                <a:gd name="T18" fmla="*/ 28 w 72"/>
                <a:gd name="T19" fmla="*/ 26 h 69"/>
                <a:gd name="T20" fmla="*/ 49 w 72"/>
                <a:gd name="T21" fmla="*/ 1 h 69"/>
                <a:gd name="T22" fmla="*/ 51 w 72"/>
                <a:gd name="T23" fmla="*/ 0 h 69"/>
                <a:gd name="T24" fmla="*/ 69 w 72"/>
                <a:gd name="T25" fmla="*/ 3 h 69"/>
                <a:gd name="T26" fmla="*/ 70 w 72"/>
                <a:gd name="T27" fmla="*/ 4 h 69"/>
                <a:gd name="T28" fmla="*/ 71 w 72"/>
                <a:gd name="T29" fmla="*/ 6 h 69"/>
                <a:gd name="T30" fmla="*/ 52 w 72"/>
                <a:gd name="T31" fmla="*/ 45 h 69"/>
                <a:gd name="T32" fmla="*/ 4 w 72"/>
                <a:gd name="T33" fmla="*/ 67 h 69"/>
                <a:gd name="T34" fmla="*/ 3 w 72"/>
                <a:gd name="T35" fmla="*/ 6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69">
                  <a:moveTo>
                    <a:pt x="52" y="6"/>
                  </a:moveTo>
                  <a:cubicBezTo>
                    <a:pt x="46" y="13"/>
                    <a:pt x="34" y="26"/>
                    <a:pt x="32" y="29"/>
                  </a:cubicBezTo>
                  <a:cubicBezTo>
                    <a:pt x="31" y="32"/>
                    <a:pt x="18" y="49"/>
                    <a:pt x="10" y="59"/>
                  </a:cubicBezTo>
                  <a:cubicBezTo>
                    <a:pt x="25" y="53"/>
                    <a:pt x="46" y="44"/>
                    <a:pt x="50" y="41"/>
                  </a:cubicBezTo>
                  <a:cubicBezTo>
                    <a:pt x="54" y="38"/>
                    <a:pt x="61" y="20"/>
                    <a:pt x="65" y="7"/>
                  </a:cubicBezTo>
                  <a:lnTo>
                    <a:pt x="52" y="6"/>
                  </a:lnTo>
                  <a:close/>
                  <a:moveTo>
                    <a:pt x="3" y="68"/>
                  </a:moveTo>
                  <a:cubicBezTo>
                    <a:pt x="2" y="68"/>
                    <a:pt x="2" y="67"/>
                    <a:pt x="1" y="67"/>
                  </a:cubicBezTo>
                  <a:cubicBezTo>
                    <a:pt x="0" y="66"/>
                    <a:pt x="0" y="65"/>
                    <a:pt x="1" y="64"/>
                  </a:cubicBezTo>
                  <a:cubicBezTo>
                    <a:pt x="1" y="64"/>
                    <a:pt x="26" y="30"/>
                    <a:pt x="28" y="26"/>
                  </a:cubicBezTo>
                  <a:cubicBezTo>
                    <a:pt x="31" y="22"/>
                    <a:pt x="48" y="2"/>
                    <a:pt x="49" y="1"/>
                  </a:cubicBezTo>
                  <a:cubicBezTo>
                    <a:pt x="50" y="1"/>
                    <a:pt x="50" y="0"/>
                    <a:pt x="51" y="0"/>
                  </a:cubicBezTo>
                  <a:lnTo>
                    <a:pt x="69" y="3"/>
                  </a:lnTo>
                  <a:lnTo>
                    <a:pt x="70" y="4"/>
                  </a:lnTo>
                  <a:cubicBezTo>
                    <a:pt x="71" y="5"/>
                    <a:pt x="71" y="6"/>
                    <a:pt x="71" y="6"/>
                  </a:cubicBezTo>
                  <a:cubicBezTo>
                    <a:pt x="69" y="12"/>
                    <a:pt x="60" y="40"/>
                    <a:pt x="52" y="45"/>
                  </a:cubicBezTo>
                  <a:cubicBezTo>
                    <a:pt x="46" y="50"/>
                    <a:pt x="5" y="67"/>
                    <a:pt x="4" y="67"/>
                  </a:cubicBezTo>
                  <a:cubicBezTo>
                    <a:pt x="4" y="68"/>
                    <a:pt x="3" y="68"/>
                    <a:pt x="3" y="68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iṡliḋê"/>
            <p:cNvSpPr/>
            <p:nvPr/>
          </p:nvSpPr>
          <p:spPr bwMode="auto">
            <a:xfrm>
              <a:off x="5890633" y="6005198"/>
              <a:ext cx="114373" cy="143987"/>
            </a:xfrm>
            <a:custGeom>
              <a:avLst/>
              <a:gdLst>
                <a:gd name="T0" fmla="*/ 23 w 54"/>
                <a:gd name="T1" fmla="*/ 66 h 67"/>
                <a:gd name="T2" fmla="*/ 8 w 54"/>
                <a:gd name="T3" fmla="*/ 38 h 67"/>
                <a:gd name="T4" fmla="*/ 1 w 54"/>
                <a:gd name="T5" fmla="*/ 5 h 67"/>
                <a:gd name="T6" fmla="*/ 53 w 54"/>
                <a:gd name="T7" fmla="*/ 2 h 67"/>
                <a:gd name="T8" fmla="*/ 23 w 54"/>
                <a:gd name="T9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23" y="66"/>
                  </a:moveTo>
                  <a:cubicBezTo>
                    <a:pt x="23" y="66"/>
                    <a:pt x="9" y="45"/>
                    <a:pt x="8" y="38"/>
                  </a:cubicBezTo>
                  <a:cubicBezTo>
                    <a:pt x="7" y="32"/>
                    <a:pt x="0" y="8"/>
                    <a:pt x="1" y="5"/>
                  </a:cubicBezTo>
                  <a:cubicBezTo>
                    <a:pt x="1" y="0"/>
                    <a:pt x="53" y="2"/>
                    <a:pt x="53" y="2"/>
                  </a:cubicBezTo>
                  <a:lnTo>
                    <a:pt x="23" y="66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ïṥľíďê"/>
            <p:cNvSpPr/>
            <p:nvPr/>
          </p:nvSpPr>
          <p:spPr bwMode="auto">
            <a:xfrm>
              <a:off x="5890633" y="6005198"/>
              <a:ext cx="124962" cy="154574"/>
            </a:xfrm>
            <a:custGeom>
              <a:avLst/>
              <a:gdLst>
                <a:gd name="T0" fmla="*/ 6 w 59"/>
                <a:gd name="T1" fmla="*/ 6 h 70"/>
                <a:gd name="T2" fmla="*/ 9 w 59"/>
                <a:gd name="T3" fmla="*/ 25 h 70"/>
                <a:gd name="T4" fmla="*/ 13 w 59"/>
                <a:gd name="T5" fmla="*/ 39 h 70"/>
                <a:gd name="T6" fmla="*/ 25 w 59"/>
                <a:gd name="T7" fmla="*/ 62 h 70"/>
                <a:gd name="T8" fmla="*/ 52 w 59"/>
                <a:gd name="T9" fmla="*/ 6 h 70"/>
                <a:gd name="T10" fmla="*/ 28 w 59"/>
                <a:gd name="T11" fmla="*/ 5 h 70"/>
                <a:gd name="T12" fmla="*/ 6 w 59"/>
                <a:gd name="T13" fmla="*/ 6 h 70"/>
                <a:gd name="T14" fmla="*/ 25 w 59"/>
                <a:gd name="T15" fmla="*/ 69 h 70"/>
                <a:gd name="T16" fmla="*/ 23 w 59"/>
                <a:gd name="T17" fmla="*/ 68 h 70"/>
                <a:gd name="T18" fmla="*/ 8 w 59"/>
                <a:gd name="T19" fmla="*/ 39 h 70"/>
                <a:gd name="T20" fmla="*/ 5 w 59"/>
                <a:gd name="T21" fmla="*/ 26 h 70"/>
                <a:gd name="T22" fmla="*/ 1 w 59"/>
                <a:gd name="T23" fmla="*/ 5 h 70"/>
                <a:gd name="T24" fmla="*/ 28 w 59"/>
                <a:gd name="T25" fmla="*/ 0 h 70"/>
                <a:gd name="T26" fmla="*/ 56 w 59"/>
                <a:gd name="T27" fmla="*/ 1 h 70"/>
                <a:gd name="T28" fmla="*/ 58 w 59"/>
                <a:gd name="T29" fmla="*/ 2 h 70"/>
                <a:gd name="T30" fmla="*/ 58 w 59"/>
                <a:gd name="T31" fmla="*/ 4 h 70"/>
                <a:gd name="T32" fmla="*/ 28 w 59"/>
                <a:gd name="T33" fmla="*/ 68 h 70"/>
                <a:gd name="T34" fmla="*/ 26 w 59"/>
                <a:gd name="T35" fmla="*/ 69 h 70"/>
                <a:gd name="T36" fmla="*/ 25 w 59"/>
                <a:gd name="T37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70">
                  <a:moveTo>
                    <a:pt x="6" y="6"/>
                  </a:moveTo>
                  <a:cubicBezTo>
                    <a:pt x="6" y="10"/>
                    <a:pt x="8" y="20"/>
                    <a:pt x="9" y="25"/>
                  </a:cubicBezTo>
                  <a:cubicBezTo>
                    <a:pt x="11" y="31"/>
                    <a:pt x="12" y="36"/>
                    <a:pt x="13" y="39"/>
                  </a:cubicBezTo>
                  <a:cubicBezTo>
                    <a:pt x="13" y="42"/>
                    <a:pt x="20" y="54"/>
                    <a:pt x="25" y="62"/>
                  </a:cubicBezTo>
                  <a:lnTo>
                    <a:pt x="52" y="6"/>
                  </a:lnTo>
                  <a:cubicBezTo>
                    <a:pt x="47" y="5"/>
                    <a:pt x="37" y="5"/>
                    <a:pt x="28" y="5"/>
                  </a:cubicBezTo>
                  <a:cubicBezTo>
                    <a:pt x="12" y="5"/>
                    <a:pt x="7" y="6"/>
                    <a:pt x="6" y="6"/>
                  </a:cubicBezTo>
                  <a:close/>
                  <a:moveTo>
                    <a:pt x="25" y="69"/>
                  </a:moveTo>
                  <a:cubicBezTo>
                    <a:pt x="25" y="69"/>
                    <a:pt x="24" y="69"/>
                    <a:pt x="23" y="68"/>
                  </a:cubicBezTo>
                  <a:cubicBezTo>
                    <a:pt x="22" y="66"/>
                    <a:pt x="9" y="46"/>
                    <a:pt x="8" y="39"/>
                  </a:cubicBezTo>
                  <a:cubicBezTo>
                    <a:pt x="7" y="37"/>
                    <a:pt x="6" y="32"/>
                    <a:pt x="5" y="26"/>
                  </a:cubicBezTo>
                  <a:cubicBezTo>
                    <a:pt x="2" y="15"/>
                    <a:pt x="0" y="7"/>
                    <a:pt x="1" y="5"/>
                  </a:cubicBezTo>
                  <a:cubicBezTo>
                    <a:pt x="1" y="2"/>
                    <a:pt x="1" y="0"/>
                    <a:pt x="28" y="0"/>
                  </a:cubicBezTo>
                  <a:cubicBezTo>
                    <a:pt x="42" y="0"/>
                    <a:pt x="56" y="1"/>
                    <a:pt x="56" y="1"/>
                  </a:cubicBezTo>
                  <a:cubicBezTo>
                    <a:pt x="57" y="1"/>
                    <a:pt x="57" y="1"/>
                    <a:pt x="58" y="2"/>
                  </a:cubicBezTo>
                  <a:cubicBezTo>
                    <a:pt x="58" y="3"/>
                    <a:pt x="58" y="4"/>
                    <a:pt x="58" y="4"/>
                  </a:cubicBezTo>
                  <a:lnTo>
                    <a:pt x="28" y="68"/>
                  </a:lnTo>
                  <a:cubicBezTo>
                    <a:pt x="27" y="69"/>
                    <a:pt x="26" y="69"/>
                    <a:pt x="26" y="69"/>
                  </a:cubicBezTo>
                  <a:lnTo>
                    <a:pt x="25" y="69"/>
                  </a:ln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işļidé"/>
            <p:cNvSpPr/>
            <p:nvPr/>
          </p:nvSpPr>
          <p:spPr bwMode="auto">
            <a:xfrm>
              <a:off x="5602584" y="4266761"/>
              <a:ext cx="565508" cy="1835840"/>
            </a:xfrm>
            <a:custGeom>
              <a:avLst/>
              <a:gdLst>
                <a:gd name="T0" fmla="*/ 0 w 260"/>
                <a:gd name="T1" fmla="*/ 10 h 843"/>
                <a:gd name="T2" fmla="*/ 194 w 260"/>
                <a:gd name="T3" fmla="*/ 18 h 843"/>
                <a:gd name="T4" fmla="*/ 197 w 260"/>
                <a:gd name="T5" fmla="*/ 128 h 843"/>
                <a:gd name="T6" fmla="*/ 192 w 260"/>
                <a:gd name="T7" fmla="*/ 279 h 843"/>
                <a:gd name="T8" fmla="*/ 208 w 260"/>
                <a:gd name="T9" fmla="*/ 315 h 843"/>
                <a:gd name="T10" fmla="*/ 207 w 260"/>
                <a:gd name="T11" fmla="*/ 435 h 843"/>
                <a:gd name="T12" fmla="*/ 222 w 260"/>
                <a:gd name="T13" fmla="*/ 482 h 843"/>
                <a:gd name="T14" fmla="*/ 208 w 260"/>
                <a:gd name="T15" fmla="*/ 579 h 843"/>
                <a:gd name="T16" fmla="*/ 228 w 260"/>
                <a:gd name="T17" fmla="*/ 727 h 843"/>
                <a:gd name="T18" fmla="*/ 256 w 260"/>
                <a:gd name="T19" fmla="*/ 776 h 843"/>
                <a:gd name="T20" fmla="*/ 233 w 260"/>
                <a:gd name="T21" fmla="*/ 815 h 843"/>
                <a:gd name="T22" fmla="*/ 226 w 260"/>
                <a:gd name="T23" fmla="*/ 840 h 843"/>
                <a:gd name="T24" fmla="*/ 96 w 260"/>
                <a:gd name="T25" fmla="*/ 814 h 843"/>
                <a:gd name="T26" fmla="*/ 100 w 260"/>
                <a:gd name="T27" fmla="*/ 751 h 843"/>
                <a:gd name="T28" fmla="*/ 90 w 260"/>
                <a:gd name="T29" fmla="*/ 704 h 843"/>
                <a:gd name="T30" fmla="*/ 49 w 260"/>
                <a:gd name="T31" fmla="*/ 453 h 843"/>
                <a:gd name="T32" fmla="*/ 16 w 260"/>
                <a:gd name="T33" fmla="*/ 302 h 843"/>
                <a:gd name="T34" fmla="*/ 9 w 260"/>
                <a:gd name="T35" fmla="*/ 122 h 843"/>
                <a:gd name="T36" fmla="*/ 0 w 260"/>
                <a:gd name="T37" fmla="*/ 1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0" h="843">
                  <a:moveTo>
                    <a:pt x="0" y="10"/>
                  </a:moveTo>
                  <a:cubicBezTo>
                    <a:pt x="0" y="10"/>
                    <a:pt x="185" y="0"/>
                    <a:pt x="194" y="18"/>
                  </a:cubicBezTo>
                  <a:cubicBezTo>
                    <a:pt x="202" y="36"/>
                    <a:pt x="203" y="105"/>
                    <a:pt x="197" y="128"/>
                  </a:cubicBezTo>
                  <a:cubicBezTo>
                    <a:pt x="190" y="151"/>
                    <a:pt x="205" y="196"/>
                    <a:pt x="192" y="279"/>
                  </a:cubicBezTo>
                  <a:cubicBezTo>
                    <a:pt x="191" y="284"/>
                    <a:pt x="208" y="303"/>
                    <a:pt x="208" y="315"/>
                  </a:cubicBezTo>
                  <a:cubicBezTo>
                    <a:pt x="210" y="348"/>
                    <a:pt x="207" y="435"/>
                    <a:pt x="207" y="435"/>
                  </a:cubicBezTo>
                  <a:cubicBezTo>
                    <a:pt x="207" y="435"/>
                    <a:pt x="220" y="463"/>
                    <a:pt x="222" y="482"/>
                  </a:cubicBezTo>
                  <a:cubicBezTo>
                    <a:pt x="223" y="502"/>
                    <a:pt x="210" y="564"/>
                    <a:pt x="208" y="579"/>
                  </a:cubicBezTo>
                  <a:cubicBezTo>
                    <a:pt x="207" y="594"/>
                    <a:pt x="228" y="727"/>
                    <a:pt x="228" y="727"/>
                  </a:cubicBezTo>
                  <a:cubicBezTo>
                    <a:pt x="228" y="727"/>
                    <a:pt x="253" y="761"/>
                    <a:pt x="256" y="776"/>
                  </a:cubicBezTo>
                  <a:cubicBezTo>
                    <a:pt x="259" y="791"/>
                    <a:pt x="233" y="815"/>
                    <a:pt x="233" y="815"/>
                  </a:cubicBezTo>
                  <a:cubicBezTo>
                    <a:pt x="233" y="815"/>
                    <a:pt x="236" y="842"/>
                    <a:pt x="226" y="840"/>
                  </a:cubicBezTo>
                  <a:cubicBezTo>
                    <a:pt x="217" y="838"/>
                    <a:pt x="98" y="830"/>
                    <a:pt x="96" y="814"/>
                  </a:cubicBezTo>
                  <a:cubicBezTo>
                    <a:pt x="95" y="799"/>
                    <a:pt x="98" y="756"/>
                    <a:pt x="100" y="751"/>
                  </a:cubicBezTo>
                  <a:cubicBezTo>
                    <a:pt x="101" y="746"/>
                    <a:pt x="100" y="727"/>
                    <a:pt x="90" y="704"/>
                  </a:cubicBezTo>
                  <a:cubicBezTo>
                    <a:pt x="73" y="666"/>
                    <a:pt x="49" y="466"/>
                    <a:pt x="49" y="453"/>
                  </a:cubicBezTo>
                  <a:cubicBezTo>
                    <a:pt x="49" y="440"/>
                    <a:pt x="19" y="322"/>
                    <a:pt x="16" y="302"/>
                  </a:cubicBezTo>
                  <a:cubicBezTo>
                    <a:pt x="12" y="282"/>
                    <a:pt x="10" y="134"/>
                    <a:pt x="9" y="122"/>
                  </a:cubicBezTo>
                  <a:cubicBezTo>
                    <a:pt x="7" y="111"/>
                    <a:pt x="0" y="15"/>
                    <a:pt x="0" y="1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623" name="išḷîḍè"/>
            <p:cNvSpPr/>
            <p:nvPr/>
          </p:nvSpPr>
          <p:spPr>
            <a:xfrm>
              <a:off x="5602584" y="4276973"/>
              <a:ext cx="575420" cy="1824913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15" y="116"/>
                </a:cxn>
                <a:cxn ang="0">
                  <a:pos x="17" y="182"/>
                </a:cxn>
                <a:cxn ang="0">
                  <a:pos x="21" y="297"/>
                </a:cxn>
                <a:cxn ang="0">
                  <a:pos x="34" y="354"/>
                </a:cxn>
                <a:cxn ang="0">
                  <a:pos x="54" y="448"/>
                </a:cxn>
                <a:cxn ang="0">
                  <a:pos x="95" y="699"/>
                </a:cxn>
                <a:cxn ang="0">
                  <a:pos x="105" y="748"/>
                </a:cxn>
                <a:cxn ang="0">
                  <a:pos x="102" y="809"/>
                </a:cxn>
                <a:cxn ang="0">
                  <a:pos x="146" y="824"/>
                </a:cxn>
                <a:cxn ang="0">
                  <a:pos x="216" y="832"/>
                </a:cxn>
                <a:cxn ang="0">
                  <a:pos x="229" y="833"/>
                </a:cxn>
                <a:cxn ang="0">
                  <a:pos x="231" y="833"/>
                </a:cxn>
                <a:cxn ang="0">
                  <a:pos x="233" y="811"/>
                </a:cxn>
                <a:cxn ang="0">
                  <a:pos x="234" y="809"/>
                </a:cxn>
                <a:cxn ang="0">
                  <a:pos x="256" y="772"/>
                </a:cxn>
                <a:cxn ang="0">
                  <a:pos x="229" y="724"/>
                </a:cxn>
                <a:cxn ang="0">
                  <a:pos x="228" y="723"/>
                </a:cxn>
                <a:cxn ang="0">
                  <a:pos x="209" y="574"/>
                </a:cxn>
                <a:cxn ang="0">
                  <a:pos x="212" y="551"/>
                </a:cxn>
                <a:cxn ang="0">
                  <a:pos x="222" y="478"/>
                </a:cxn>
                <a:cxn ang="0">
                  <a:pos x="207" y="431"/>
                </a:cxn>
                <a:cxn ang="0">
                  <a:pos x="207" y="430"/>
                </a:cxn>
                <a:cxn ang="0">
                  <a:pos x="209" y="310"/>
                </a:cxn>
                <a:cxn ang="0">
                  <a:pos x="198" y="288"/>
                </a:cxn>
                <a:cxn ang="0">
                  <a:pos x="192" y="274"/>
                </a:cxn>
                <a:cxn ang="0">
                  <a:pos x="196" y="162"/>
                </a:cxn>
                <a:cxn ang="0">
                  <a:pos x="197" y="123"/>
                </a:cxn>
                <a:cxn ang="0">
                  <a:pos x="194" y="15"/>
                </a:cxn>
                <a:cxn ang="0">
                  <a:pos x="102" y="5"/>
                </a:cxn>
                <a:cxn ang="0">
                  <a:pos x="5" y="8"/>
                </a:cxn>
                <a:cxn ang="0">
                  <a:pos x="230" y="838"/>
                </a:cxn>
                <a:cxn ang="0">
                  <a:pos x="230" y="838"/>
                </a:cxn>
                <a:cxn ang="0">
                  <a:pos x="229" y="838"/>
                </a:cxn>
                <a:cxn ang="0">
                  <a:pos x="215" y="837"/>
                </a:cxn>
                <a:cxn ang="0">
                  <a:pos x="97" y="810"/>
                </a:cxn>
                <a:cxn ang="0">
                  <a:pos x="100" y="746"/>
                </a:cxn>
                <a:cxn ang="0">
                  <a:pos x="90" y="700"/>
                </a:cxn>
                <a:cxn ang="0">
                  <a:pos x="49" y="448"/>
                </a:cxn>
                <a:cxn ang="0">
                  <a:pos x="29" y="355"/>
                </a:cxn>
                <a:cxn ang="0">
                  <a:pos x="16" y="298"/>
                </a:cxn>
                <a:cxn ang="0">
                  <a:pos x="12" y="182"/>
                </a:cxn>
                <a:cxn ang="0">
                  <a:pos x="10" y="117"/>
                </a:cxn>
                <a:cxn ang="0">
                  <a:pos x="0" y="5"/>
                </a:cxn>
                <a:cxn ang="0">
                  <a:pos x="2" y="3"/>
                </a:cxn>
                <a:cxn ang="0">
                  <a:pos x="102" y="0"/>
                </a:cxn>
                <a:cxn ang="0">
                  <a:pos x="198" y="12"/>
                </a:cxn>
                <a:cxn ang="0">
                  <a:pos x="202" y="124"/>
                </a:cxn>
                <a:cxn ang="0">
                  <a:pos x="201" y="162"/>
                </a:cxn>
                <a:cxn ang="0">
                  <a:pos x="197" y="275"/>
                </a:cxn>
                <a:cxn ang="0">
                  <a:pos x="203" y="286"/>
                </a:cxn>
                <a:cxn ang="0">
                  <a:pos x="213" y="310"/>
                </a:cxn>
                <a:cxn ang="0">
                  <a:pos x="212" y="430"/>
                </a:cxn>
                <a:cxn ang="0">
                  <a:pos x="227" y="478"/>
                </a:cxn>
                <a:cxn ang="0">
                  <a:pos x="217" y="551"/>
                </a:cxn>
                <a:cxn ang="0">
                  <a:pos x="213" y="575"/>
                </a:cxn>
                <a:cxn ang="0">
                  <a:pos x="233" y="722"/>
                </a:cxn>
                <a:cxn ang="0">
                  <a:pos x="261" y="771"/>
                </a:cxn>
                <a:cxn ang="0">
                  <a:pos x="238" y="812"/>
                </a:cxn>
                <a:cxn ang="0">
                  <a:pos x="235" y="836"/>
                </a:cxn>
                <a:cxn ang="0">
                  <a:pos x="230" y="838"/>
                </a:cxn>
              </a:cxnLst>
              <a:rect l="0" t="0" r="0" b="0"/>
              <a:pathLst>
                <a:path w="265" h="839">
                  <a:moveTo>
                    <a:pt x="5" y="8"/>
                  </a:moveTo>
                  <a:cubicBezTo>
                    <a:pt x="6" y="23"/>
                    <a:pt x="13" y="106"/>
                    <a:pt x="15" y="116"/>
                  </a:cubicBezTo>
                  <a:cubicBezTo>
                    <a:pt x="15" y="121"/>
                    <a:pt x="16" y="148"/>
                    <a:pt x="17" y="182"/>
                  </a:cubicBezTo>
                  <a:cubicBezTo>
                    <a:pt x="18" y="228"/>
                    <a:pt x="19" y="285"/>
                    <a:pt x="21" y="297"/>
                  </a:cubicBezTo>
                  <a:cubicBezTo>
                    <a:pt x="22" y="305"/>
                    <a:pt x="28" y="327"/>
                    <a:pt x="34" y="354"/>
                  </a:cubicBezTo>
                  <a:cubicBezTo>
                    <a:pt x="43" y="394"/>
                    <a:pt x="54" y="440"/>
                    <a:pt x="54" y="448"/>
                  </a:cubicBezTo>
                  <a:cubicBezTo>
                    <a:pt x="54" y="463"/>
                    <a:pt x="79" y="662"/>
                    <a:pt x="95" y="699"/>
                  </a:cubicBezTo>
                  <a:cubicBezTo>
                    <a:pt x="105" y="722"/>
                    <a:pt x="107" y="742"/>
                    <a:pt x="105" y="748"/>
                  </a:cubicBezTo>
                  <a:cubicBezTo>
                    <a:pt x="103" y="752"/>
                    <a:pt x="100" y="794"/>
                    <a:pt x="102" y="809"/>
                  </a:cubicBezTo>
                  <a:cubicBezTo>
                    <a:pt x="102" y="810"/>
                    <a:pt x="104" y="817"/>
                    <a:pt x="146" y="824"/>
                  </a:cubicBezTo>
                  <a:cubicBezTo>
                    <a:pt x="171" y="827"/>
                    <a:pt x="199" y="830"/>
                    <a:pt x="216" y="832"/>
                  </a:cubicBezTo>
                  <a:cubicBezTo>
                    <a:pt x="223" y="833"/>
                    <a:pt x="228" y="833"/>
                    <a:pt x="229" y="833"/>
                  </a:cubicBezTo>
                  <a:cubicBezTo>
                    <a:pt x="230" y="833"/>
                    <a:pt x="231" y="834"/>
                    <a:pt x="231" y="833"/>
                  </a:cubicBezTo>
                  <a:cubicBezTo>
                    <a:pt x="234" y="829"/>
                    <a:pt x="234" y="818"/>
                    <a:pt x="233" y="811"/>
                  </a:cubicBezTo>
                  <a:cubicBezTo>
                    <a:pt x="233" y="811"/>
                    <a:pt x="233" y="810"/>
                    <a:pt x="234" y="809"/>
                  </a:cubicBezTo>
                  <a:cubicBezTo>
                    <a:pt x="241" y="803"/>
                    <a:pt x="259" y="783"/>
                    <a:pt x="256" y="772"/>
                  </a:cubicBezTo>
                  <a:cubicBezTo>
                    <a:pt x="253" y="758"/>
                    <a:pt x="229" y="724"/>
                    <a:pt x="229" y="724"/>
                  </a:cubicBezTo>
                  <a:cubicBezTo>
                    <a:pt x="228" y="724"/>
                    <a:pt x="228" y="723"/>
                    <a:pt x="228" y="723"/>
                  </a:cubicBezTo>
                  <a:cubicBezTo>
                    <a:pt x="227" y="717"/>
                    <a:pt x="207" y="589"/>
                    <a:pt x="209" y="574"/>
                  </a:cubicBezTo>
                  <a:cubicBezTo>
                    <a:pt x="209" y="570"/>
                    <a:pt x="211" y="561"/>
                    <a:pt x="212" y="551"/>
                  </a:cubicBezTo>
                  <a:cubicBezTo>
                    <a:pt x="217" y="527"/>
                    <a:pt x="223" y="492"/>
                    <a:pt x="222" y="478"/>
                  </a:cubicBezTo>
                  <a:cubicBezTo>
                    <a:pt x="220" y="459"/>
                    <a:pt x="207" y="432"/>
                    <a:pt x="207" y="431"/>
                  </a:cubicBezTo>
                  <a:cubicBezTo>
                    <a:pt x="207" y="431"/>
                    <a:pt x="207" y="431"/>
                    <a:pt x="207" y="430"/>
                  </a:cubicBezTo>
                  <a:cubicBezTo>
                    <a:pt x="207" y="429"/>
                    <a:pt x="210" y="343"/>
                    <a:pt x="209" y="310"/>
                  </a:cubicBezTo>
                  <a:cubicBezTo>
                    <a:pt x="208" y="305"/>
                    <a:pt x="203" y="295"/>
                    <a:pt x="198" y="288"/>
                  </a:cubicBezTo>
                  <a:cubicBezTo>
                    <a:pt x="194" y="281"/>
                    <a:pt x="192" y="277"/>
                    <a:pt x="192" y="274"/>
                  </a:cubicBezTo>
                  <a:cubicBezTo>
                    <a:pt x="200" y="224"/>
                    <a:pt x="198" y="188"/>
                    <a:pt x="196" y="162"/>
                  </a:cubicBezTo>
                  <a:cubicBezTo>
                    <a:pt x="195" y="145"/>
                    <a:pt x="195" y="132"/>
                    <a:pt x="197" y="123"/>
                  </a:cubicBezTo>
                  <a:cubicBezTo>
                    <a:pt x="204" y="99"/>
                    <a:pt x="202" y="32"/>
                    <a:pt x="194" y="15"/>
                  </a:cubicBezTo>
                  <a:cubicBezTo>
                    <a:pt x="193" y="12"/>
                    <a:pt x="183" y="5"/>
                    <a:pt x="102" y="5"/>
                  </a:cubicBezTo>
                  <a:cubicBezTo>
                    <a:pt x="60" y="5"/>
                    <a:pt x="16" y="7"/>
                    <a:pt x="5" y="8"/>
                  </a:cubicBezTo>
                  <a:close/>
                  <a:moveTo>
                    <a:pt x="230" y="838"/>
                  </a:moveTo>
                  <a:lnTo>
                    <a:pt x="230" y="838"/>
                  </a:lnTo>
                  <a:cubicBezTo>
                    <a:pt x="229" y="838"/>
                    <a:pt x="229" y="838"/>
                    <a:pt x="229" y="838"/>
                  </a:cubicBezTo>
                  <a:cubicBezTo>
                    <a:pt x="227" y="838"/>
                    <a:pt x="222" y="837"/>
                    <a:pt x="215" y="837"/>
                  </a:cubicBezTo>
                  <a:cubicBezTo>
                    <a:pt x="132" y="829"/>
                    <a:pt x="98" y="821"/>
                    <a:pt x="97" y="810"/>
                  </a:cubicBezTo>
                  <a:cubicBezTo>
                    <a:pt x="95" y="795"/>
                    <a:pt x="98" y="752"/>
                    <a:pt x="100" y="746"/>
                  </a:cubicBezTo>
                  <a:cubicBezTo>
                    <a:pt x="102" y="742"/>
                    <a:pt x="100" y="723"/>
                    <a:pt x="90" y="700"/>
                  </a:cubicBezTo>
                  <a:cubicBezTo>
                    <a:pt x="74" y="663"/>
                    <a:pt x="49" y="463"/>
                    <a:pt x="49" y="448"/>
                  </a:cubicBezTo>
                  <a:cubicBezTo>
                    <a:pt x="49" y="441"/>
                    <a:pt x="38" y="393"/>
                    <a:pt x="29" y="355"/>
                  </a:cubicBezTo>
                  <a:cubicBezTo>
                    <a:pt x="23" y="328"/>
                    <a:pt x="18" y="306"/>
                    <a:pt x="16" y="298"/>
                  </a:cubicBezTo>
                  <a:cubicBezTo>
                    <a:pt x="14" y="286"/>
                    <a:pt x="13" y="231"/>
                    <a:pt x="12" y="182"/>
                  </a:cubicBezTo>
                  <a:cubicBezTo>
                    <a:pt x="11" y="150"/>
                    <a:pt x="10" y="122"/>
                    <a:pt x="10" y="117"/>
                  </a:cubicBezTo>
                  <a:cubicBezTo>
                    <a:pt x="8" y="105"/>
                    <a:pt x="0" y="10"/>
                    <a:pt x="0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3" y="3"/>
                    <a:pt x="53" y="0"/>
                    <a:pt x="102" y="0"/>
                  </a:cubicBezTo>
                  <a:cubicBezTo>
                    <a:pt x="193" y="0"/>
                    <a:pt x="197" y="9"/>
                    <a:pt x="198" y="12"/>
                  </a:cubicBezTo>
                  <a:cubicBezTo>
                    <a:pt x="207" y="31"/>
                    <a:pt x="209" y="99"/>
                    <a:pt x="202" y="124"/>
                  </a:cubicBezTo>
                  <a:cubicBezTo>
                    <a:pt x="199" y="133"/>
                    <a:pt x="200" y="145"/>
                    <a:pt x="201" y="162"/>
                  </a:cubicBezTo>
                  <a:cubicBezTo>
                    <a:pt x="203" y="188"/>
                    <a:pt x="205" y="224"/>
                    <a:pt x="197" y="275"/>
                  </a:cubicBezTo>
                  <a:cubicBezTo>
                    <a:pt x="197" y="276"/>
                    <a:pt x="200" y="282"/>
                    <a:pt x="203" y="286"/>
                  </a:cubicBezTo>
                  <a:cubicBezTo>
                    <a:pt x="207" y="293"/>
                    <a:pt x="213" y="303"/>
                    <a:pt x="213" y="310"/>
                  </a:cubicBezTo>
                  <a:cubicBezTo>
                    <a:pt x="215" y="342"/>
                    <a:pt x="212" y="422"/>
                    <a:pt x="212" y="430"/>
                  </a:cubicBezTo>
                  <a:cubicBezTo>
                    <a:pt x="214" y="434"/>
                    <a:pt x="225" y="459"/>
                    <a:pt x="227" y="478"/>
                  </a:cubicBezTo>
                  <a:cubicBezTo>
                    <a:pt x="228" y="492"/>
                    <a:pt x="222" y="526"/>
                    <a:pt x="217" y="551"/>
                  </a:cubicBezTo>
                  <a:cubicBezTo>
                    <a:pt x="215" y="562"/>
                    <a:pt x="214" y="570"/>
                    <a:pt x="213" y="575"/>
                  </a:cubicBezTo>
                  <a:cubicBezTo>
                    <a:pt x="212" y="587"/>
                    <a:pt x="226" y="676"/>
                    <a:pt x="233" y="722"/>
                  </a:cubicBezTo>
                  <a:cubicBezTo>
                    <a:pt x="236" y="726"/>
                    <a:pt x="258" y="757"/>
                    <a:pt x="261" y="771"/>
                  </a:cubicBezTo>
                  <a:cubicBezTo>
                    <a:pt x="264" y="786"/>
                    <a:pt x="243" y="807"/>
                    <a:pt x="238" y="812"/>
                  </a:cubicBezTo>
                  <a:cubicBezTo>
                    <a:pt x="238" y="817"/>
                    <a:pt x="240" y="831"/>
                    <a:pt x="235" y="836"/>
                  </a:cubicBezTo>
                  <a:cubicBezTo>
                    <a:pt x="234" y="837"/>
                    <a:pt x="232" y="838"/>
                    <a:pt x="230" y="838"/>
                  </a:cubicBezTo>
                  <a:close/>
                </a:path>
              </a:pathLst>
            </a:custGeom>
            <a:solidFill>
              <a:srgbClr val="11385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ïslïḓè"/>
            <p:cNvSpPr/>
            <p:nvPr/>
          </p:nvSpPr>
          <p:spPr bwMode="auto">
            <a:xfrm>
              <a:off x="6140559" y="4190532"/>
              <a:ext cx="584571" cy="2083583"/>
            </a:xfrm>
            <a:custGeom>
              <a:avLst/>
              <a:gdLst>
                <a:gd name="T0" fmla="*/ 13 w 268"/>
                <a:gd name="T1" fmla="*/ 44 h 958"/>
                <a:gd name="T2" fmla="*/ 216 w 268"/>
                <a:gd name="T3" fmla="*/ 59 h 958"/>
                <a:gd name="T4" fmla="*/ 219 w 268"/>
                <a:gd name="T5" fmla="*/ 193 h 958"/>
                <a:gd name="T6" fmla="*/ 211 w 268"/>
                <a:gd name="T7" fmla="*/ 247 h 958"/>
                <a:gd name="T8" fmla="*/ 238 w 268"/>
                <a:gd name="T9" fmla="*/ 318 h 958"/>
                <a:gd name="T10" fmla="*/ 249 w 268"/>
                <a:gd name="T11" fmla="*/ 569 h 958"/>
                <a:gd name="T12" fmla="*/ 238 w 268"/>
                <a:gd name="T13" fmla="*/ 792 h 958"/>
                <a:gd name="T14" fmla="*/ 265 w 268"/>
                <a:gd name="T15" fmla="*/ 869 h 958"/>
                <a:gd name="T16" fmla="*/ 253 w 268"/>
                <a:gd name="T17" fmla="*/ 933 h 958"/>
                <a:gd name="T18" fmla="*/ 131 w 268"/>
                <a:gd name="T19" fmla="*/ 935 h 958"/>
                <a:gd name="T20" fmla="*/ 97 w 268"/>
                <a:gd name="T21" fmla="*/ 836 h 958"/>
                <a:gd name="T22" fmla="*/ 106 w 268"/>
                <a:gd name="T23" fmla="*/ 657 h 958"/>
                <a:gd name="T24" fmla="*/ 92 w 268"/>
                <a:gd name="T25" fmla="*/ 544 h 958"/>
                <a:gd name="T26" fmla="*/ 43 w 268"/>
                <a:gd name="T27" fmla="*/ 183 h 958"/>
                <a:gd name="T28" fmla="*/ 13 w 268"/>
                <a:gd name="T29" fmla="*/ 44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8" h="958">
                  <a:moveTo>
                    <a:pt x="13" y="44"/>
                  </a:moveTo>
                  <a:cubicBezTo>
                    <a:pt x="40" y="0"/>
                    <a:pt x="208" y="40"/>
                    <a:pt x="216" y="59"/>
                  </a:cubicBezTo>
                  <a:cubicBezTo>
                    <a:pt x="225" y="77"/>
                    <a:pt x="213" y="170"/>
                    <a:pt x="219" y="193"/>
                  </a:cubicBezTo>
                  <a:cubicBezTo>
                    <a:pt x="226" y="216"/>
                    <a:pt x="211" y="247"/>
                    <a:pt x="211" y="247"/>
                  </a:cubicBezTo>
                  <a:cubicBezTo>
                    <a:pt x="211" y="247"/>
                    <a:pt x="239" y="278"/>
                    <a:pt x="238" y="318"/>
                  </a:cubicBezTo>
                  <a:cubicBezTo>
                    <a:pt x="237" y="348"/>
                    <a:pt x="247" y="548"/>
                    <a:pt x="249" y="569"/>
                  </a:cubicBezTo>
                  <a:cubicBezTo>
                    <a:pt x="251" y="590"/>
                    <a:pt x="238" y="775"/>
                    <a:pt x="238" y="792"/>
                  </a:cubicBezTo>
                  <a:cubicBezTo>
                    <a:pt x="238" y="808"/>
                    <a:pt x="267" y="848"/>
                    <a:pt x="265" y="869"/>
                  </a:cubicBezTo>
                  <a:cubicBezTo>
                    <a:pt x="264" y="891"/>
                    <a:pt x="253" y="933"/>
                    <a:pt x="253" y="933"/>
                  </a:cubicBezTo>
                  <a:cubicBezTo>
                    <a:pt x="234" y="951"/>
                    <a:pt x="149" y="957"/>
                    <a:pt x="131" y="935"/>
                  </a:cubicBezTo>
                  <a:cubicBezTo>
                    <a:pt x="118" y="918"/>
                    <a:pt x="102" y="849"/>
                    <a:pt x="97" y="836"/>
                  </a:cubicBezTo>
                  <a:cubicBezTo>
                    <a:pt x="92" y="823"/>
                    <a:pt x="103" y="681"/>
                    <a:pt x="106" y="657"/>
                  </a:cubicBezTo>
                  <a:cubicBezTo>
                    <a:pt x="110" y="634"/>
                    <a:pt x="92" y="588"/>
                    <a:pt x="92" y="544"/>
                  </a:cubicBezTo>
                  <a:cubicBezTo>
                    <a:pt x="92" y="482"/>
                    <a:pt x="43" y="212"/>
                    <a:pt x="43" y="183"/>
                  </a:cubicBezTo>
                  <a:cubicBezTo>
                    <a:pt x="43" y="153"/>
                    <a:pt x="0" y="65"/>
                    <a:pt x="13" y="44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625" name="iślîḋe"/>
            <p:cNvSpPr/>
            <p:nvPr/>
          </p:nvSpPr>
          <p:spPr>
            <a:xfrm>
              <a:off x="6149238" y="4238553"/>
              <a:ext cx="585008" cy="2026617"/>
            </a:xfrm>
            <a:custGeom>
              <a:avLst/>
              <a:gdLst/>
              <a:ahLst/>
              <a:cxnLst>
                <a:cxn ang="0">
                  <a:pos x="72" y="5"/>
                </a:cxn>
                <a:cxn ang="0">
                  <a:pos x="12" y="23"/>
                </a:cxn>
                <a:cxn ang="0">
                  <a:pos x="27" y="103"/>
                </a:cxn>
                <a:cxn ang="0">
                  <a:pos x="42" y="161"/>
                </a:cxn>
                <a:cxn ang="0">
                  <a:pos x="60" y="287"/>
                </a:cxn>
                <a:cxn ang="0">
                  <a:pos x="91" y="523"/>
                </a:cxn>
                <a:cxn ang="0">
                  <a:pos x="100" y="588"/>
                </a:cxn>
                <a:cxn ang="0">
                  <a:pos x="106" y="636"/>
                </a:cxn>
                <a:cxn ang="0">
                  <a:pos x="96" y="814"/>
                </a:cxn>
                <a:cxn ang="0">
                  <a:pos x="103" y="836"/>
                </a:cxn>
                <a:cxn ang="0">
                  <a:pos x="130" y="912"/>
                </a:cxn>
                <a:cxn ang="0">
                  <a:pos x="182" y="926"/>
                </a:cxn>
                <a:cxn ang="0">
                  <a:pos x="247" y="911"/>
                </a:cxn>
                <a:cxn ang="0">
                  <a:pos x="260" y="848"/>
                </a:cxn>
                <a:cxn ang="0">
                  <a:pos x="245" y="804"/>
                </a:cxn>
                <a:cxn ang="0">
                  <a:pos x="232" y="771"/>
                </a:cxn>
                <a:cxn ang="0">
                  <a:pos x="236" y="700"/>
                </a:cxn>
                <a:cxn ang="0">
                  <a:pos x="243" y="547"/>
                </a:cxn>
                <a:cxn ang="0">
                  <a:pos x="232" y="296"/>
                </a:cxn>
                <a:cxn ang="0">
                  <a:pos x="207" y="227"/>
                </a:cxn>
                <a:cxn ang="0">
                  <a:pos x="206" y="224"/>
                </a:cxn>
                <a:cxn ang="0">
                  <a:pos x="214" y="172"/>
                </a:cxn>
                <a:cxn ang="0">
                  <a:pos x="213" y="106"/>
                </a:cxn>
                <a:cxn ang="0">
                  <a:pos x="211" y="38"/>
                </a:cxn>
                <a:cxn ang="0">
                  <a:pos x="72" y="5"/>
                </a:cxn>
                <a:cxn ang="0">
                  <a:pos x="182" y="931"/>
                </a:cxn>
                <a:cxn ang="0">
                  <a:pos x="126" y="915"/>
                </a:cxn>
                <a:cxn ang="0">
                  <a:pos x="98" y="837"/>
                </a:cxn>
                <a:cxn ang="0">
                  <a:pos x="91" y="816"/>
                </a:cxn>
                <a:cxn ang="0">
                  <a:pos x="101" y="636"/>
                </a:cxn>
                <a:cxn ang="0">
                  <a:pos x="95" y="589"/>
                </a:cxn>
                <a:cxn ang="0">
                  <a:pos x="87" y="523"/>
                </a:cxn>
                <a:cxn ang="0">
                  <a:pos x="55" y="287"/>
                </a:cxn>
                <a:cxn ang="0">
                  <a:pos x="37" y="161"/>
                </a:cxn>
                <a:cxn ang="0">
                  <a:pos x="23" y="105"/>
                </a:cxn>
                <a:cxn ang="0">
                  <a:pos x="8" y="20"/>
                </a:cxn>
                <a:cxn ang="0">
                  <a:pos x="72" y="0"/>
                </a:cxn>
                <a:cxn ang="0">
                  <a:pos x="215" y="35"/>
                </a:cxn>
                <a:cxn ang="0">
                  <a:pos x="218" y="106"/>
                </a:cxn>
                <a:cxn ang="0">
                  <a:pos x="219" y="171"/>
                </a:cxn>
                <a:cxn ang="0">
                  <a:pos x="211" y="225"/>
                </a:cxn>
                <a:cxn ang="0">
                  <a:pos x="237" y="296"/>
                </a:cxn>
                <a:cxn ang="0">
                  <a:pos x="248" y="547"/>
                </a:cxn>
                <a:cxn ang="0">
                  <a:pos x="241" y="700"/>
                </a:cxn>
                <a:cxn ang="0">
                  <a:pos x="237" y="771"/>
                </a:cxn>
                <a:cxn ang="0">
                  <a:pos x="249" y="802"/>
                </a:cxn>
                <a:cxn ang="0">
                  <a:pos x="265" y="848"/>
                </a:cxn>
                <a:cxn ang="0">
                  <a:pos x="251" y="913"/>
                </a:cxn>
                <a:cxn ang="0">
                  <a:pos x="251" y="914"/>
                </a:cxn>
                <a:cxn ang="0">
                  <a:pos x="182" y="931"/>
                </a:cxn>
              </a:cxnLst>
              <a:rect l="0" t="0" r="0" b="0"/>
              <a:pathLst>
                <a:path w="267" h="932">
                  <a:moveTo>
                    <a:pt x="72" y="5"/>
                  </a:moveTo>
                  <a:cubicBezTo>
                    <a:pt x="40" y="5"/>
                    <a:pt x="20" y="11"/>
                    <a:pt x="12" y="23"/>
                  </a:cubicBezTo>
                  <a:cubicBezTo>
                    <a:pt x="5" y="35"/>
                    <a:pt x="17" y="71"/>
                    <a:pt x="27" y="103"/>
                  </a:cubicBezTo>
                  <a:cubicBezTo>
                    <a:pt x="35" y="127"/>
                    <a:pt x="42" y="149"/>
                    <a:pt x="42" y="161"/>
                  </a:cubicBezTo>
                  <a:cubicBezTo>
                    <a:pt x="42" y="173"/>
                    <a:pt x="50" y="226"/>
                    <a:pt x="60" y="287"/>
                  </a:cubicBezTo>
                  <a:cubicBezTo>
                    <a:pt x="74" y="375"/>
                    <a:pt x="91" y="486"/>
                    <a:pt x="91" y="523"/>
                  </a:cubicBezTo>
                  <a:cubicBezTo>
                    <a:pt x="91" y="545"/>
                    <a:pt x="96" y="568"/>
                    <a:pt x="100" y="588"/>
                  </a:cubicBezTo>
                  <a:cubicBezTo>
                    <a:pt x="104" y="608"/>
                    <a:pt x="108" y="625"/>
                    <a:pt x="106" y="636"/>
                  </a:cubicBezTo>
                  <a:cubicBezTo>
                    <a:pt x="102" y="663"/>
                    <a:pt x="92" y="802"/>
                    <a:pt x="96" y="814"/>
                  </a:cubicBezTo>
                  <a:cubicBezTo>
                    <a:pt x="97" y="818"/>
                    <a:pt x="100" y="826"/>
                    <a:pt x="103" y="836"/>
                  </a:cubicBezTo>
                  <a:cubicBezTo>
                    <a:pt x="109" y="860"/>
                    <a:pt x="121" y="900"/>
                    <a:pt x="130" y="912"/>
                  </a:cubicBezTo>
                  <a:cubicBezTo>
                    <a:pt x="137" y="920"/>
                    <a:pt x="156" y="926"/>
                    <a:pt x="182" y="926"/>
                  </a:cubicBezTo>
                  <a:cubicBezTo>
                    <a:pt x="210" y="926"/>
                    <a:pt x="238" y="919"/>
                    <a:pt x="247" y="911"/>
                  </a:cubicBezTo>
                  <a:cubicBezTo>
                    <a:pt x="248" y="905"/>
                    <a:pt x="258" y="867"/>
                    <a:pt x="260" y="848"/>
                  </a:cubicBezTo>
                  <a:cubicBezTo>
                    <a:pt x="261" y="837"/>
                    <a:pt x="252" y="819"/>
                    <a:pt x="245" y="804"/>
                  </a:cubicBezTo>
                  <a:cubicBezTo>
                    <a:pt x="238" y="790"/>
                    <a:pt x="232" y="779"/>
                    <a:pt x="232" y="771"/>
                  </a:cubicBezTo>
                  <a:cubicBezTo>
                    <a:pt x="232" y="765"/>
                    <a:pt x="234" y="736"/>
                    <a:pt x="236" y="700"/>
                  </a:cubicBezTo>
                  <a:cubicBezTo>
                    <a:pt x="240" y="641"/>
                    <a:pt x="245" y="561"/>
                    <a:pt x="243" y="547"/>
                  </a:cubicBezTo>
                  <a:cubicBezTo>
                    <a:pt x="242" y="528"/>
                    <a:pt x="231" y="326"/>
                    <a:pt x="232" y="296"/>
                  </a:cubicBezTo>
                  <a:cubicBezTo>
                    <a:pt x="234" y="258"/>
                    <a:pt x="207" y="227"/>
                    <a:pt x="207" y="227"/>
                  </a:cubicBezTo>
                  <a:cubicBezTo>
                    <a:pt x="206" y="226"/>
                    <a:pt x="206" y="225"/>
                    <a:pt x="206" y="224"/>
                  </a:cubicBezTo>
                  <a:cubicBezTo>
                    <a:pt x="206" y="224"/>
                    <a:pt x="220" y="194"/>
                    <a:pt x="214" y="172"/>
                  </a:cubicBezTo>
                  <a:cubicBezTo>
                    <a:pt x="211" y="161"/>
                    <a:pt x="212" y="134"/>
                    <a:pt x="213" y="106"/>
                  </a:cubicBezTo>
                  <a:cubicBezTo>
                    <a:pt x="214" y="77"/>
                    <a:pt x="215" y="46"/>
                    <a:pt x="211" y="38"/>
                  </a:cubicBezTo>
                  <a:cubicBezTo>
                    <a:pt x="207" y="27"/>
                    <a:pt x="132" y="5"/>
                    <a:pt x="72" y="5"/>
                  </a:cubicBezTo>
                  <a:close/>
                  <a:moveTo>
                    <a:pt x="182" y="931"/>
                  </a:moveTo>
                  <a:cubicBezTo>
                    <a:pt x="169" y="931"/>
                    <a:pt x="137" y="929"/>
                    <a:pt x="126" y="915"/>
                  </a:cubicBezTo>
                  <a:cubicBezTo>
                    <a:pt x="116" y="903"/>
                    <a:pt x="105" y="863"/>
                    <a:pt x="98" y="837"/>
                  </a:cubicBezTo>
                  <a:cubicBezTo>
                    <a:pt x="95" y="827"/>
                    <a:pt x="93" y="819"/>
                    <a:pt x="91" y="816"/>
                  </a:cubicBezTo>
                  <a:cubicBezTo>
                    <a:pt x="86" y="802"/>
                    <a:pt x="98" y="657"/>
                    <a:pt x="101" y="636"/>
                  </a:cubicBezTo>
                  <a:cubicBezTo>
                    <a:pt x="103" y="625"/>
                    <a:pt x="99" y="609"/>
                    <a:pt x="95" y="589"/>
                  </a:cubicBezTo>
                  <a:cubicBezTo>
                    <a:pt x="91" y="569"/>
                    <a:pt x="87" y="545"/>
                    <a:pt x="87" y="523"/>
                  </a:cubicBezTo>
                  <a:cubicBezTo>
                    <a:pt x="87" y="486"/>
                    <a:pt x="69" y="376"/>
                    <a:pt x="55" y="287"/>
                  </a:cubicBezTo>
                  <a:cubicBezTo>
                    <a:pt x="45" y="224"/>
                    <a:pt x="37" y="174"/>
                    <a:pt x="37" y="161"/>
                  </a:cubicBezTo>
                  <a:cubicBezTo>
                    <a:pt x="37" y="150"/>
                    <a:pt x="30" y="128"/>
                    <a:pt x="23" y="105"/>
                  </a:cubicBezTo>
                  <a:cubicBezTo>
                    <a:pt x="11" y="70"/>
                    <a:pt x="0" y="34"/>
                    <a:pt x="8" y="20"/>
                  </a:cubicBezTo>
                  <a:cubicBezTo>
                    <a:pt x="17" y="7"/>
                    <a:pt x="38" y="0"/>
                    <a:pt x="72" y="0"/>
                  </a:cubicBezTo>
                  <a:cubicBezTo>
                    <a:pt x="129" y="0"/>
                    <a:pt x="209" y="22"/>
                    <a:pt x="215" y="35"/>
                  </a:cubicBezTo>
                  <a:cubicBezTo>
                    <a:pt x="220" y="46"/>
                    <a:pt x="219" y="75"/>
                    <a:pt x="218" y="106"/>
                  </a:cubicBezTo>
                  <a:cubicBezTo>
                    <a:pt x="217" y="133"/>
                    <a:pt x="216" y="160"/>
                    <a:pt x="219" y="171"/>
                  </a:cubicBezTo>
                  <a:cubicBezTo>
                    <a:pt x="225" y="192"/>
                    <a:pt x="214" y="218"/>
                    <a:pt x="211" y="225"/>
                  </a:cubicBezTo>
                  <a:cubicBezTo>
                    <a:pt x="216" y="231"/>
                    <a:pt x="239" y="260"/>
                    <a:pt x="237" y="296"/>
                  </a:cubicBezTo>
                  <a:cubicBezTo>
                    <a:pt x="236" y="327"/>
                    <a:pt x="247" y="527"/>
                    <a:pt x="248" y="547"/>
                  </a:cubicBezTo>
                  <a:cubicBezTo>
                    <a:pt x="249" y="561"/>
                    <a:pt x="245" y="638"/>
                    <a:pt x="241" y="700"/>
                  </a:cubicBezTo>
                  <a:cubicBezTo>
                    <a:pt x="239" y="735"/>
                    <a:pt x="237" y="765"/>
                    <a:pt x="237" y="771"/>
                  </a:cubicBezTo>
                  <a:cubicBezTo>
                    <a:pt x="237" y="778"/>
                    <a:pt x="243" y="789"/>
                    <a:pt x="249" y="802"/>
                  </a:cubicBezTo>
                  <a:cubicBezTo>
                    <a:pt x="257" y="818"/>
                    <a:pt x="266" y="836"/>
                    <a:pt x="265" y="848"/>
                  </a:cubicBezTo>
                  <a:cubicBezTo>
                    <a:pt x="263" y="869"/>
                    <a:pt x="252" y="911"/>
                    <a:pt x="251" y="913"/>
                  </a:cubicBezTo>
                  <a:cubicBezTo>
                    <a:pt x="251" y="913"/>
                    <a:pt x="251" y="913"/>
                    <a:pt x="251" y="914"/>
                  </a:cubicBezTo>
                  <a:cubicBezTo>
                    <a:pt x="240" y="925"/>
                    <a:pt x="208" y="931"/>
                    <a:pt x="182" y="931"/>
                  </a:cubicBezTo>
                  <a:close/>
                </a:path>
              </a:pathLst>
            </a:custGeom>
            <a:solidFill>
              <a:srgbClr val="11385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í$ḻíḋe"/>
            <p:cNvSpPr/>
            <p:nvPr/>
          </p:nvSpPr>
          <p:spPr bwMode="auto">
            <a:xfrm>
              <a:off x="5697894" y="4901999"/>
              <a:ext cx="116491" cy="46584"/>
            </a:xfrm>
            <a:custGeom>
              <a:avLst/>
              <a:gdLst>
                <a:gd name="T0" fmla="*/ 39 w 55"/>
                <a:gd name="T1" fmla="*/ 23 h 24"/>
                <a:gd name="T2" fmla="*/ 1 w 55"/>
                <a:gd name="T3" fmla="*/ 5 h 24"/>
                <a:gd name="T4" fmla="*/ 1 w 55"/>
                <a:gd name="T5" fmla="*/ 1 h 24"/>
                <a:gd name="T6" fmla="*/ 4 w 55"/>
                <a:gd name="T7" fmla="*/ 1 h 24"/>
                <a:gd name="T8" fmla="*/ 50 w 55"/>
                <a:gd name="T9" fmla="*/ 16 h 24"/>
                <a:gd name="T10" fmla="*/ 53 w 55"/>
                <a:gd name="T11" fmla="*/ 17 h 24"/>
                <a:gd name="T12" fmla="*/ 52 w 55"/>
                <a:gd name="T13" fmla="*/ 20 h 24"/>
                <a:gd name="T14" fmla="*/ 39 w 55"/>
                <a:gd name="T1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39" y="23"/>
                  </a:moveTo>
                  <a:cubicBezTo>
                    <a:pt x="20" y="23"/>
                    <a:pt x="3" y="7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13" y="10"/>
                    <a:pt x="33" y="23"/>
                    <a:pt x="50" y="16"/>
                  </a:cubicBezTo>
                  <a:cubicBezTo>
                    <a:pt x="51" y="15"/>
                    <a:pt x="53" y="16"/>
                    <a:pt x="53" y="17"/>
                  </a:cubicBezTo>
                  <a:cubicBezTo>
                    <a:pt x="54" y="18"/>
                    <a:pt x="53" y="20"/>
                    <a:pt x="52" y="20"/>
                  </a:cubicBezTo>
                  <a:cubicBezTo>
                    <a:pt x="48" y="22"/>
                    <a:pt x="43" y="23"/>
                    <a:pt x="39" y="23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" name="ïṥḻiḑè"/>
            <p:cNvSpPr/>
            <p:nvPr/>
          </p:nvSpPr>
          <p:spPr bwMode="auto">
            <a:xfrm>
              <a:off x="5966882" y="5084101"/>
              <a:ext cx="95310" cy="143987"/>
            </a:xfrm>
            <a:custGeom>
              <a:avLst/>
              <a:gdLst>
                <a:gd name="T0" fmla="*/ 40 w 43"/>
                <a:gd name="T1" fmla="*/ 65 h 66"/>
                <a:gd name="T2" fmla="*/ 38 w 43"/>
                <a:gd name="T3" fmla="*/ 64 h 66"/>
                <a:gd name="T4" fmla="*/ 29 w 43"/>
                <a:gd name="T5" fmla="*/ 50 h 66"/>
                <a:gd name="T6" fmla="*/ 0 w 43"/>
                <a:gd name="T7" fmla="*/ 4 h 66"/>
                <a:gd name="T8" fmla="*/ 1 w 43"/>
                <a:gd name="T9" fmla="*/ 0 h 66"/>
                <a:gd name="T10" fmla="*/ 4 w 43"/>
                <a:gd name="T11" fmla="*/ 1 h 66"/>
                <a:gd name="T12" fmla="*/ 34 w 43"/>
                <a:gd name="T13" fmla="*/ 48 h 66"/>
                <a:gd name="T14" fmla="*/ 42 w 43"/>
                <a:gd name="T15" fmla="*/ 62 h 66"/>
                <a:gd name="T16" fmla="*/ 41 w 43"/>
                <a:gd name="T17" fmla="*/ 65 h 66"/>
                <a:gd name="T18" fmla="*/ 40 w 43"/>
                <a:gd name="T19" fmla="*/ 6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66">
                  <a:moveTo>
                    <a:pt x="40" y="65"/>
                  </a:moveTo>
                  <a:cubicBezTo>
                    <a:pt x="39" y="65"/>
                    <a:pt x="38" y="65"/>
                    <a:pt x="38" y="64"/>
                  </a:cubicBezTo>
                  <a:cubicBezTo>
                    <a:pt x="36" y="61"/>
                    <a:pt x="33" y="56"/>
                    <a:pt x="29" y="50"/>
                  </a:cubicBezTo>
                  <a:cubicBezTo>
                    <a:pt x="20" y="34"/>
                    <a:pt x="7" y="12"/>
                    <a:pt x="0" y="4"/>
                  </a:cubicBezTo>
                  <a:cubicBezTo>
                    <a:pt x="0" y="3"/>
                    <a:pt x="0" y="1"/>
                    <a:pt x="1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11" y="9"/>
                    <a:pt x="24" y="32"/>
                    <a:pt x="34" y="48"/>
                  </a:cubicBezTo>
                  <a:cubicBezTo>
                    <a:pt x="37" y="54"/>
                    <a:pt x="40" y="58"/>
                    <a:pt x="42" y="62"/>
                  </a:cubicBezTo>
                  <a:cubicBezTo>
                    <a:pt x="42" y="63"/>
                    <a:pt x="42" y="64"/>
                    <a:pt x="41" y="65"/>
                  </a:cubicBezTo>
                  <a:lnTo>
                    <a:pt x="40" y="65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íṥ1íḋè"/>
            <p:cNvSpPr/>
            <p:nvPr/>
          </p:nvSpPr>
          <p:spPr bwMode="auto">
            <a:xfrm>
              <a:off x="5918167" y="5630406"/>
              <a:ext cx="173677" cy="203276"/>
            </a:xfrm>
            <a:custGeom>
              <a:avLst/>
              <a:gdLst>
                <a:gd name="T0" fmla="*/ 77 w 81"/>
                <a:gd name="T1" fmla="*/ 93 h 94"/>
                <a:gd name="T2" fmla="*/ 75 w 81"/>
                <a:gd name="T3" fmla="*/ 93 h 94"/>
                <a:gd name="T4" fmla="*/ 1 w 81"/>
                <a:gd name="T5" fmla="*/ 4 h 94"/>
                <a:gd name="T6" fmla="*/ 2 w 81"/>
                <a:gd name="T7" fmla="*/ 0 h 94"/>
                <a:gd name="T8" fmla="*/ 5 w 81"/>
                <a:gd name="T9" fmla="*/ 2 h 94"/>
                <a:gd name="T10" fmla="*/ 78 w 81"/>
                <a:gd name="T11" fmla="*/ 89 h 94"/>
                <a:gd name="T12" fmla="*/ 79 w 81"/>
                <a:gd name="T13" fmla="*/ 92 h 94"/>
                <a:gd name="T14" fmla="*/ 77 w 81"/>
                <a:gd name="T15" fmla="*/ 9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94">
                  <a:moveTo>
                    <a:pt x="77" y="93"/>
                  </a:moveTo>
                  <a:cubicBezTo>
                    <a:pt x="76" y="93"/>
                    <a:pt x="76" y="93"/>
                    <a:pt x="75" y="93"/>
                  </a:cubicBezTo>
                  <a:cubicBezTo>
                    <a:pt x="39" y="65"/>
                    <a:pt x="16" y="37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20" y="35"/>
                    <a:pt x="42" y="61"/>
                    <a:pt x="78" y="89"/>
                  </a:cubicBezTo>
                  <a:cubicBezTo>
                    <a:pt x="80" y="90"/>
                    <a:pt x="80" y="91"/>
                    <a:pt x="79" y="92"/>
                  </a:cubicBezTo>
                  <a:cubicBezTo>
                    <a:pt x="78" y="93"/>
                    <a:pt x="78" y="93"/>
                    <a:pt x="77" y="93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ïṥḻïḋe"/>
            <p:cNvSpPr/>
            <p:nvPr/>
          </p:nvSpPr>
          <p:spPr bwMode="auto">
            <a:xfrm>
              <a:off x="6456142" y="4717781"/>
              <a:ext cx="95311" cy="29644"/>
            </a:xfrm>
            <a:custGeom>
              <a:avLst/>
              <a:gdLst>
                <a:gd name="T0" fmla="*/ 18 w 44"/>
                <a:gd name="T1" fmla="*/ 12 h 13"/>
                <a:gd name="T2" fmla="*/ 2 w 44"/>
                <a:gd name="T3" fmla="*/ 8 h 13"/>
                <a:gd name="T4" fmla="*/ 1 w 44"/>
                <a:gd name="T5" fmla="*/ 5 h 13"/>
                <a:gd name="T6" fmla="*/ 4 w 44"/>
                <a:gd name="T7" fmla="*/ 4 h 13"/>
                <a:gd name="T8" fmla="*/ 39 w 44"/>
                <a:gd name="T9" fmla="*/ 1 h 13"/>
                <a:gd name="T10" fmla="*/ 42 w 44"/>
                <a:gd name="T11" fmla="*/ 1 h 13"/>
                <a:gd name="T12" fmla="*/ 41 w 44"/>
                <a:gd name="T13" fmla="*/ 5 h 13"/>
                <a:gd name="T14" fmla="*/ 18 w 44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3">
                  <a:moveTo>
                    <a:pt x="18" y="12"/>
                  </a:moveTo>
                  <a:cubicBezTo>
                    <a:pt x="12" y="12"/>
                    <a:pt x="6" y="11"/>
                    <a:pt x="2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14" y="10"/>
                    <a:pt x="28" y="9"/>
                    <a:pt x="39" y="1"/>
                  </a:cubicBezTo>
                  <a:cubicBezTo>
                    <a:pt x="40" y="0"/>
                    <a:pt x="41" y="0"/>
                    <a:pt x="42" y="1"/>
                  </a:cubicBezTo>
                  <a:cubicBezTo>
                    <a:pt x="43" y="2"/>
                    <a:pt x="42" y="4"/>
                    <a:pt x="41" y="5"/>
                  </a:cubicBezTo>
                  <a:cubicBezTo>
                    <a:pt x="35" y="10"/>
                    <a:pt x="26" y="12"/>
                    <a:pt x="18" y="12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" name="îSḷïḋé"/>
            <p:cNvSpPr/>
            <p:nvPr/>
          </p:nvSpPr>
          <p:spPr bwMode="auto">
            <a:xfrm>
              <a:off x="6485794" y="5649464"/>
              <a:ext cx="141907" cy="241391"/>
            </a:xfrm>
            <a:custGeom>
              <a:avLst/>
              <a:gdLst>
                <a:gd name="T0" fmla="*/ 61 w 65"/>
                <a:gd name="T1" fmla="*/ 109 h 110"/>
                <a:gd name="T2" fmla="*/ 60 w 65"/>
                <a:gd name="T3" fmla="*/ 108 h 110"/>
                <a:gd name="T4" fmla="*/ 51 w 65"/>
                <a:gd name="T5" fmla="*/ 99 h 110"/>
                <a:gd name="T6" fmla="*/ 0 w 65"/>
                <a:gd name="T7" fmla="*/ 2 h 110"/>
                <a:gd name="T8" fmla="*/ 3 w 65"/>
                <a:gd name="T9" fmla="*/ 0 h 110"/>
                <a:gd name="T10" fmla="*/ 5 w 65"/>
                <a:gd name="T11" fmla="*/ 2 h 110"/>
                <a:gd name="T12" fmla="*/ 54 w 65"/>
                <a:gd name="T13" fmla="*/ 95 h 110"/>
                <a:gd name="T14" fmla="*/ 63 w 65"/>
                <a:gd name="T15" fmla="*/ 105 h 110"/>
                <a:gd name="T16" fmla="*/ 63 w 65"/>
                <a:gd name="T17" fmla="*/ 108 h 110"/>
                <a:gd name="T18" fmla="*/ 61 w 65"/>
                <a:gd name="T1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110">
                  <a:moveTo>
                    <a:pt x="61" y="109"/>
                  </a:moveTo>
                  <a:cubicBezTo>
                    <a:pt x="61" y="109"/>
                    <a:pt x="60" y="109"/>
                    <a:pt x="60" y="108"/>
                  </a:cubicBezTo>
                  <a:cubicBezTo>
                    <a:pt x="57" y="105"/>
                    <a:pt x="54" y="102"/>
                    <a:pt x="51" y="99"/>
                  </a:cubicBezTo>
                  <a:cubicBezTo>
                    <a:pt x="26" y="71"/>
                    <a:pt x="0" y="4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41"/>
                    <a:pt x="29" y="67"/>
                    <a:pt x="54" y="95"/>
                  </a:cubicBezTo>
                  <a:cubicBezTo>
                    <a:pt x="57" y="98"/>
                    <a:pt x="60" y="101"/>
                    <a:pt x="63" y="105"/>
                  </a:cubicBezTo>
                  <a:cubicBezTo>
                    <a:pt x="64" y="106"/>
                    <a:pt x="64" y="107"/>
                    <a:pt x="63" y="108"/>
                  </a:cubicBezTo>
                  <a:cubicBezTo>
                    <a:pt x="62" y="109"/>
                    <a:pt x="62" y="109"/>
                    <a:pt x="61" y="109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" name="îṩḷíďê"/>
            <p:cNvSpPr/>
            <p:nvPr/>
          </p:nvSpPr>
          <p:spPr bwMode="auto">
            <a:xfrm>
              <a:off x="6475204" y="4882943"/>
              <a:ext cx="114373" cy="46584"/>
            </a:xfrm>
            <a:custGeom>
              <a:avLst/>
              <a:gdLst>
                <a:gd name="T0" fmla="*/ 3 w 55"/>
                <a:gd name="T1" fmla="*/ 20 h 21"/>
                <a:gd name="T2" fmla="*/ 1 w 55"/>
                <a:gd name="T3" fmla="*/ 19 h 21"/>
                <a:gd name="T4" fmla="*/ 2 w 55"/>
                <a:gd name="T5" fmla="*/ 16 h 21"/>
                <a:gd name="T6" fmla="*/ 10 w 55"/>
                <a:gd name="T7" fmla="*/ 12 h 21"/>
                <a:gd name="T8" fmla="*/ 51 w 55"/>
                <a:gd name="T9" fmla="*/ 1 h 21"/>
                <a:gd name="T10" fmla="*/ 54 w 55"/>
                <a:gd name="T11" fmla="*/ 3 h 21"/>
                <a:gd name="T12" fmla="*/ 52 w 55"/>
                <a:gd name="T13" fmla="*/ 6 h 21"/>
                <a:gd name="T14" fmla="*/ 12 w 55"/>
                <a:gd name="T15" fmla="*/ 17 h 21"/>
                <a:gd name="T16" fmla="*/ 4 w 55"/>
                <a:gd name="T17" fmla="*/ 20 h 21"/>
                <a:gd name="T18" fmla="*/ 3 w 55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21">
                  <a:moveTo>
                    <a:pt x="3" y="20"/>
                  </a:moveTo>
                  <a:cubicBezTo>
                    <a:pt x="2" y="20"/>
                    <a:pt x="1" y="19"/>
                    <a:pt x="1" y="19"/>
                  </a:cubicBezTo>
                  <a:cubicBezTo>
                    <a:pt x="0" y="17"/>
                    <a:pt x="1" y="16"/>
                    <a:pt x="2" y="16"/>
                  </a:cubicBezTo>
                  <a:cubicBezTo>
                    <a:pt x="5" y="15"/>
                    <a:pt x="7" y="14"/>
                    <a:pt x="10" y="12"/>
                  </a:cubicBezTo>
                  <a:cubicBezTo>
                    <a:pt x="23" y="7"/>
                    <a:pt x="37" y="2"/>
                    <a:pt x="51" y="1"/>
                  </a:cubicBezTo>
                  <a:cubicBezTo>
                    <a:pt x="52" y="0"/>
                    <a:pt x="53" y="1"/>
                    <a:pt x="54" y="3"/>
                  </a:cubicBezTo>
                  <a:cubicBezTo>
                    <a:pt x="54" y="4"/>
                    <a:pt x="53" y="5"/>
                    <a:pt x="52" y="6"/>
                  </a:cubicBezTo>
                  <a:cubicBezTo>
                    <a:pt x="38" y="7"/>
                    <a:pt x="25" y="12"/>
                    <a:pt x="12" y="17"/>
                  </a:cubicBezTo>
                  <a:cubicBezTo>
                    <a:pt x="9" y="18"/>
                    <a:pt x="6" y="19"/>
                    <a:pt x="4" y="20"/>
                  </a:cubicBezTo>
                  <a:lnTo>
                    <a:pt x="3" y="20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" name="îŝļîḓê"/>
            <p:cNvSpPr/>
            <p:nvPr/>
          </p:nvSpPr>
          <p:spPr bwMode="auto">
            <a:xfrm>
              <a:off x="5776261" y="4508151"/>
              <a:ext cx="209682" cy="307033"/>
            </a:xfrm>
            <a:custGeom>
              <a:avLst/>
              <a:gdLst>
                <a:gd name="T0" fmla="*/ 91 w 95"/>
                <a:gd name="T1" fmla="*/ 138 h 139"/>
                <a:gd name="T2" fmla="*/ 88 w 95"/>
                <a:gd name="T3" fmla="*/ 137 h 139"/>
                <a:gd name="T4" fmla="*/ 1 w 95"/>
                <a:gd name="T5" fmla="*/ 4 h 139"/>
                <a:gd name="T6" fmla="*/ 1 w 95"/>
                <a:gd name="T7" fmla="*/ 1 h 139"/>
                <a:gd name="T8" fmla="*/ 5 w 95"/>
                <a:gd name="T9" fmla="*/ 1 h 139"/>
                <a:gd name="T10" fmla="*/ 93 w 95"/>
                <a:gd name="T11" fmla="*/ 135 h 139"/>
                <a:gd name="T12" fmla="*/ 92 w 95"/>
                <a:gd name="T13" fmla="*/ 138 h 139"/>
                <a:gd name="T14" fmla="*/ 91 w 95"/>
                <a:gd name="T15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139">
                  <a:moveTo>
                    <a:pt x="91" y="138"/>
                  </a:moveTo>
                  <a:cubicBezTo>
                    <a:pt x="90" y="138"/>
                    <a:pt x="89" y="138"/>
                    <a:pt x="88" y="137"/>
                  </a:cubicBezTo>
                  <a:cubicBezTo>
                    <a:pt x="67" y="93"/>
                    <a:pt x="34" y="47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38" y="44"/>
                    <a:pt x="71" y="90"/>
                    <a:pt x="93" y="135"/>
                  </a:cubicBezTo>
                  <a:cubicBezTo>
                    <a:pt x="94" y="136"/>
                    <a:pt x="93" y="137"/>
                    <a:pt x="92" y="138"/>
                  </a:cubicBezTo>
                  <a:cubicBezTo>
                    <a:pt x="91" y="138"/>
                    <a:pt x="91" y="138"/>
                    <a:pt x="91" y="138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6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" name="íšļïḑè"/>
            <p:cNvSpPr/>
            <p:nvPr/>
          </p:nvSpPr>
          <p:spPr bwMode="auto">
            <a:xfrm>
              <a:off x="5814385" y="5861210"/>
              <a:ext cx="122845" cy="124930"/>
            </a:xfrm>
            <a:custGeom>
              <a:avLst/>
              <a:gdLst>
                <a:gd name="T0" fmla="*/ 53 w 57"/>
                <a:gd name="T1" fmla="*/ 57 h 58"/>
                <a:gd name="T2" fmla="*/ 51 w 57"/>
                <a:gd name="T3" fmla="*/ 56 h 58"/>
                <a:gd name="T4" fmla="*/ 29 w 57"/>
                <a:gd name="T5" fmla="*/ 32 h 58"/>
                <a:gd name="T6" fmla="*/ 2 w 57"/>
                <a:gd name="T7" fmla="*/ 5 h 58"/>
                <a:gd name="T8" fmla="*/ 1 w 57"/>
                <a:gd name="T9" fmla="*/ 2 h 58"/>
                <a:gd name="T10" fmla="*/ 4 w 57"/>
                <a:gd name="T11" fmla="*/ 1 h 58"/>
                <a:gd name="T12" fmla="*/ 33 w 57"/>
                <a:gd name="T13" fmla="*/ 29 h 58"/>
                <a:gd name="T14" fmla="*/ 54 w 57"/>
                <a:gd name="T15" fmla="*/ 52 h 58"/>
                <a:gd name="T16" fmla="*/ 54 w 57"/>
                <a:gd name="T17" fmla="*/ 56 h 58"/>
                <a:gd name="T18" fmla="*/ 53 w 57"/>
                <a:gd name="T19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53" y="57"/>
                  </a:moveTo>
                  <a:cubicBezTo>
                    <a:pt x="52" y="57"/>
                    <a:pt x="52" y="57"/>
                    <a:pt x="51" y="56"/>
                  </a:cubicBezTo>
                  <a:cubicBezTo>
                    <a:pt x="42" y="50"/>
                    <a:pt x="36" y="41"/>
                    <a:pt x="29" y="32"/>
                  </a:cubicBezTo>
                  <a:cubicBezTo>
                    <a:pt x="21" y="21"/>
                    <a:pt x="14" y="11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18" y="7"/>
                    <a:pt x="26" y="18"/>
                    <a:pt x="33" y="29"/>
                  </a:cubicBezTo>
                  <a:cubicBezTo>
                    <a:pt x="39" y="38"/>
                    <a:pt x="45" y="46"/>
                    <a:pt x="54" y="52"/>
                  </a:cubicBezTo>
                  <a:cubicBezTo>
                    <a:pt x="55" y="53"/>
                    <a:pt x="56" y="55"/>
                    <a:pt x="54" y="56"/>
                  </a:cubicBezTo>
                  <a:cubicBezTo>
                    <a:pt x="54" y="57"/>
                    <a:pt x="53" y="57"/>
                    <a:pt x="53" y="57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3634" name="íṣḻïḓé"/>
          <p:cNvSpPr/>
          <p:nvPr/>
        </p:nvSpPr>
        <p:spPr>
          <a:xfrm>
            <a:off x="0" y="1348740"/>
            <a:ext cx="9144000" cy="2649538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</a:ln>
        </p:spPr>
        <p:txBody>
          <a:bodyPr anchor="ctr"/>
          <a:lstStyle/>
          <a:p>
            <a:pPr algn="ctr" defTabSz="913130"/>
            <a:endParaRPr lang="en-US" altLang="zh-CN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53635" name="iṣ1iḍe"/>
          <p:cNvGrpSpPr/>
          <p:nvPr/>
        </p:nvGrpSpPr>
        <p:grpSpPr>
          <a:xfrm>
            <a:off x="3839210" y="501015"/>
            <a:ext cx="1563688" cy="971550"/>
            <a:chOff x="5106199" y="1130300"/>
            <a:chExt cx="2083880" cy="1296471"/>
          </a:xfrm>
        </p:grpSpPr>
        <p:sp>
          <p:nvSpPr>
            <p:cNvPr id="26" name="íṡḻïďè"/>
            <p:cNvSpPr/>
            <p:nvPr/>
          </p:nvSpPr>
          <p:spPr bwMode="auto">
            <a:xfrm>
              <a:off x="5793774" y="1159958"/>
              <a:ext cx="547943" cy="391908"/>
            </a:xfrm>
            <a:custGeom>
              <a:avLst/>
              <a:gdLst>
                <a:gd name="T0" fmla="*/ 18 w 252"/>
                <a:gd name="T1" fmla="*/ 164 h 180"/>
                <a:gd name="T2" fmla="*/ 28 w 252"/>
                <a:gd name="T3" fmla="*/ 171 h 180"/>
                <a:gd name="T4" fmla="*/ 23 w 252"/>
                <a:gd name="T5" fmla="*/ 127 h 180"/>
                <a:gd name="T6" fmla="*/ 17 w 252"/>
                <a:gd name="T7" fmla="*/ 112 h 180"/>
                <a:gd name="T8" fmla="*/ 18 w 252"/>
                <a:gd name="T9" fmla="*/ 109 h 180"/>
                <a:gd name="T10" fmla="*/ 55 w 252"/>
                <a:gd name="T11" fmla="*/ 73 h 180"/>
                <a:gd name="T12" fmla="*/ 58 w 252"/>
                <a:gd name="T13" fmla="*/ 72 h 180"/>
                <a:gd name="T14" fmla="*/ 185 w 252"/>
                <a:gd name="T15" fmla="*/ 53 h 180"/>
                <a:gd name="T16" fmla="*/ 187 w 252"/>
                <a:gd name="T17" fmla="*/ 53 h 180"/>
                <a:gd name="T18" fmla="*/ 189 w 252"/>
                <a:gd name="T19" fmla="*/ 54 h 180"/>
                <a:gd name="T20" fmla="*/ 226 w 252"/>
                <a:gd name="T21" fmla="*/ 109 h 180"/>
                <a:gd name="T22" fmla="*/ 227 w 252"/>
                <a:gd name="T23" fmla="*/ 110 h 180"/>
                <a:gd name="T24" fmla="*/ 230 w 252"/>
                <a:gd name="T25" fmla="*/ 165 h 180"/>
                <a:gd name="T26" fmla="*/ 233 w 252"/>
                <a:gd name="T27" fmla="*/ 167 h 180"/>
                <a:gd name="T28" fmla="*/ 234 w 252"/>
                <a:gd name="T29" fmla="*/ 168 h 180"/>
                <a:gd name="T30" fmla="*/ 234 w 252"/>
                <a:gd name="T31" fmla="*/ 166 h 180"/>
                <a:gd name="T32" fmla="*/ 241 w 252"/>
                <a:gd name="T33" fmla="*/ 143 h 180"/>
                <a:gd name="T34" fmla="*/ 243 w 252"/>
                <a:gd name="T35" fmla="*/ 140 h 180"/>
                <a:gd name="T36" fmla="*/ 243 w 252"/>
                <a:gd name="T37" fmla="*/ 74 h 180"/>
                <a:gd name="T38" fmla="*/ 240 w 252"/>
                <a:gd name="T39" fmla="*/ 66 h 180"/>
                <a:gd name="T40" fmla="*/ 200 w 252"/>
                <a:gd name="T41" fmla="*/ 14 h 180"/>
                <a:gd name="T42" fmla="*/ 128 w 252"/>
                <a:gd name="T43" fmla="*/ 5 h 180"/>
                <a:gd name="T44" fmla="*/ 45 w 252"/>
                <a:gd name="T45" fmla="*/ 33 h 180"/>
                <a:gd name="T46" fmla="*/ 44 w 252"/>
                <a:gd name="T47" fmla="*/ 34 h 180"/>
                <a:gd name="T48" fmla="*/ 6 w 252"/>
                <a:gd name="T49" fmla="*/ 91 h 180"/>
                <a:gd name="T50" fmla="*/ 18 w 252"/>
                <a:gd name="T51" fmla="*/ 164 h 180"/>
                <a:gd name="T52" fmla="*/ 31 w 252"/>
                <a:gd name="T53" fmla="*/ 179 h 180"/>
                <a:gd name="T54" fmla="*/ 30 w 252"/>
                <a:gd name="T55" fmla="*/ 179 h 180"/>
                <a:gd name="T56" fmla="*/ 15 w 252"/>
                <a:gd name="T57" fmla="*/ 167 h 180"/>
                <a:gd name="T58" fmla="*/ 14 w 252"/>
                <a:gd name="T59" fmla="*/ 166 h 180"/>
                <a:gd name="T60" fmla="*/ 1 w 252"/>
                <a:gd name="T61" fmla="*/ 91 h 180"/>
                <a:gd name="T62" fmla="*/ 41 w 252"/>
                <a:gd name="T63" fmla="*/ 29 h 180"/>
                <a:gd name="T64" fmla="*/ 128 w 252"/>
                <a:gd name="T65" fmla="*/ 0 h 180"/>
                <a:gd name="T66" fmla="*/ 202 w 252"/>
                <a:gd name="T67" fmla="*/ 9 h 180"/>
                <a:gd name="T68" fmla="*/ 245 w 252"/>
                <a:gd name="T69" fmla="*/ 64 h 180"/>
                <a:gd name="T70" fmla="*/ 247 w 252"/>
                <a:gd name="T71" fmla="*/ 71 h 180"/>
                <a:gd name="T72" fmla="*/ 248 w 252"/>
                <a:gd name="T73" fmla="*/ 141 h 180"/>
                <a:gd name="T74" fmla="*/ 248 w 252"/>
                <a:gd name="T75" fmla="*/ 143 h 180"/>
                <a:gd name="T76" fmla="*/ 246 w 252"/>
                <a:gd name="T77" fmla="*/ 145 h 180"/>
                <a:gd name="T78" fmla="*/ 244 w 252"/>
                <a:gd name="T79" fmla="*/ 146 h 180"/>
                <a:gd name="T80" fmla="*/ 239 w 252"/>
                <a:gd name="T81" fmla="*/ 167 h 180"/>
                <a:gd name="T82" fmla="*/ 238 w 252"/>
                <a:gd name="T83" fmla="*/ 172 h 180"/>
                <a:gd name="T84" fmla="*/ 235 w 252"/>
                <a:gd name="T85" fmla="*/ 174 h 180"/>
                <a:gd name="T86" fmla="*/ 229 w 252"/>
                <a:gd name="T87" fmla="*/ 171 h 180"/>
                <a:gd name="T88" fmla="*/ 227 w 252"/>
                <a:gd name="T89" fmla="*/ 168 h 180"/>
                <a:gd name="T90" fmla="*/ 222 w 252"/>
                <a:gd name="T91" fmla="*/ 111 h 180"/>
                <a:gd name="T92" fmla="*/ 186 w 252"/>
                <a:gd name="T93" fmla="*/ 59 h 180"/>
                <a:gd name="T94" fmla="*/ 59 w 252"/>
                <a:gd name="T95" fmla="*/ 77 h 180"/>
                <a:gd name="T96" fmla="*/ 23 w 252"/>
                <a:gd name="T97" fmla="*/ 112 h 180"/>
                <a:gd name="T98" fmla="*/ 28 w 252"/>
                <a:gd name="T99" fmla="*/ 126 h 180"/>
                <a:gd name="T100" fmla="*/ 34 w 252"/>
                <a:gd name="T101" fmla="*/ 177 h 180"/>
                <a:gd name="T102" fmla="*/ 32 w 252"/>
                <a:gd name="T103" fmla="*/ 179 h 180"/>
                <a:gd name="T104" fmla="*/ 31 w 252"/>
                <a:gd name="T105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180">
                  <a:moveTo>
                    <a:pt x="18" y="164"/>
                  </a:moveTo>
                  <a:lnTo>
                    <a:pt x="28" y="171"/>
                  </a:lnTo>
                  <a:cubicBezTo>
                    <a:pt x="27" y="156"/>
                    <a:pt x="24" y="132"/>
                    <a:pt x="23" y="127"/>
                  </a:cubicBezTo>
                  <a:cubicBezTo>
                    <a:pt x="22" y="121"/>
                    <a:pt x="17" y="112"/>
                    <a:pt x="17" y="112"/>
                  </a:cubicBezTo>
                  <a:cubicBezTo>
                    <a:pt x="17" y="111"/>
                    <a:pt x="17" y="110"/>
                    <a:pt x="18" y="109"/>
                  </a:cubicBezTo>
                  <a:cubicBezTo>
                    <a:pt x="18" y="109"/>
                    <a:pt x="46" y="85"/>
                    <a:pt x="55" y="73"/>
                  </a:cubicBezTo>
                  <a:cubicBezTo>
                    <a:pt x="56" y="73"/>
                    <a:pt x="57" y="72"/>
                    <a:pt x="58" y="72"/>
                  </a:cubicBezTo>
                  <a:cubicBezTo>
                    <a:pt x="59" y="72"/>
                    <a:pt x="163" y="70"/>
                    <a:pt x="185" y="53"/>
                  </a:cubicBezTo>
                  <a:cubicBezTo>
                    <a:pt x="185" y="53"/>
                    <a:pt x="186" y="53"/>
                    <a:pt x="187" y="53"/>
                  </a:cubicBezTo>
                  <a:cubicBezTo>
                    <a:pt x="188" y="53"/>
                    <a:pt x="188" y="53"/>
                    <a:pt x="189" y="54"/>
                  </a:cubicBezTo>
                  <a:lnTo>
                    <a:pt x="226" y="109"/>
                  </a:lnTo>
                  <a:cubicBezTo>
                    <a:pt x="227" y="109"/>
                    <a:pt x="227" y="110"/>
                    <a:pt x="227" y="110"/>
                  </a:cubicBezTo>
                  <a:cubicBezTo>
                    <a:pt x="227" y="134"/>
                    <a:pt x="229" y="160"/>
                    <a:pt x="230" y="165"/>
                  </a:cubicBezTo>
                  <a:cubicBezTo>
                    <a:pt x="231" y="165"/>
                    <a:pt x="232" y="166"/>
                    <a:pt x="233" y="167"/>
                  </a:cubicBezTo>
                  <a:lnTo>
                    <a:pt x="234" y="168"/>
                  </a:lnTo>
                  <a:cubicBezTo>
                    <a:pt x="234" y="167"/>
                    <a:pt x="234" y="167"/>
                    <a:pt x="234" y="166"/>
                  </a:cubicBezTo>
                  <a:cubicBezTo>
                    <a:pt x="235" y="157"/>
                    <a:pt x="236" y="148"/>
                    <a:pt x="241" y="143"/>
                  </a:cubicBezTo>
                  <a:cubicBezTo>
                    <a:pt x="242" y="142"/>
                    <a:pt x="243" y="141"/>
                    <a:pt x="243" y="140"/>
                  </a:cubicBezTo>
                  <a:cubicBezTo>
                    <a:pt x="245" y="111"/>
                    <a:pt x="245" y="78"/>
                    <a:pt x="243" y="74"/>
                  </a:cubicBezTo>
                  <a:cubicBezTo>
                    <a:pt x="242" y="72"/>
                    <a:pt x="241" y="69"/>
                    <a:pt x="240" y="66"/>
                  </a:cubicBezTo>
                  <a:cubicBezTo>
                    <a:pt x="236" y="52"/>
                    <a:pt x="229" y="27"/>
                    <a:pt x="200" y="14"/>
                  </a:cubicBezTo>
                  <a:cubicBezTo>
                    <a:pt x="192" y="10"/>
                    <a:pt x="161" y="5"/>
                    <a:pt x="128" y="5"/>
                  </a:cubicBezTo>
                  <a:cubicBezTo>
                    <a:pt x="103" y="5"/>
                    <a:pt x="58" y="8"/>
                    <a:pt x="45" y="33"/>
                  </a:cubicBezTo>
                  <a:lnTo>
                    <a:pt x="44" y="34"/>
                  </a:lnTo>
                  <a:cubicBezTo>
                    <a:pt x="42" y="34"/>
                    <a:pt x="5" y="46"/>
                    <a:pt x="6" y="91"/>
                  </a:cubicBezTo>
                  <a:cubicBezTo>
                    <a:pt x="7" y="126"/>
                    <a:pt x="17" y="159"/>
                    <a:pt x="18" y="164"/>
                  </a:cubicBezTo>
                  <a:close/>
                  <a:moveTo>
                    <a:pt x="31" y="179"/>
                  </a:moveTo>
                  <a:lnTo>
                    <a:pt x="30" y="179"/>
                  </a:lnTo>
                  <a:lnTo>
                    <a:pt x="15" y="167"/>
                  </a:lnTo>
                  <a:cubicBezTo>
                    <a:pt x="15" y="167"/>
                    <a:pt x="14" y="167"/>
                    <a:pt x="14" y="166"/>
                  </a:cubicBezTo>
                  <a:cubicBezTo>
                    <a:pt x="14" y="166"/>
                    <a:pt x="2" y="130"/>
                    <a:pt x="1" y="91"/>
                  </a:cubicBezTo>
                  <a:cubicBezTo>
                    <a:pt x="0" y="46"/>
                    <a:pt x="35" y="32"/>
                    <a:pt x="41" y="29"/>
                  </a:cubicBezTo>
                  <a:cubicBezTo>
                    <a:pt x="55" y="5"/>
                    <a:pt x="96" y="0"/>
                    <a:pt x="128" y="0"/>
                  </a:cubicBezTo>
                  <a:cubicBezTo>
                    <a:pt x="162" y="0"/>
                    <a:pt x="194" y="5"/>
                    <a:pt x="202" y="9"/>
                  </a:cubicBezTo>
                  <a:cubicBezTo>
                    <a:pt x="233" y="24"/>
                    <a:pt x="241" y="50"/>
                    <a:pt x="245" y="64"/>
                  </a:cubicBezTo>
                  <a:cubicBezTo>
                    <a:pt x="246" y="67"/>
                    <a:pt x="246" y="70"/>
                    <a:pt x="247" y="71"/>
                  </a:cubicBezTo>
                  <a:cubicBezTo>
                    <a:pt x="251" y="78"/>
                    <a:pt x="249" y="121"/>
                    <a:pt x="248" y="141"/>
                  </a:cubicBezTo>
                  <a:cubicBezTo>
                    <a:pt x="249" y="142"/>
                    <a:pt x="248" y="143"/>
                    <a:pt x="248" y="143"/>
                  </a:cubicBezTo>
                  <a:cubicBezTo>
                    <a:pt x="248" y="144"/>
                    <a:pt x="247" y="145"/>
                    <a:pt x="246" y="145"/>
                  </a:cubicBezTo>
                  <a:cubicBezTo>
                    <a:pt x="245" y="145"/>
                    <a:pt x="245" y="146"/>
                    <a:pt x="244" y="146"/>
                  </a:cubicBezTo>
                  <a:cubicBezTo>
                    <a:pt x="241" y="150"/>
                    <a:pt x="240" y="161"/>
                    <a:pt x="239" y="167"/>
                  </a:cubicBezTo>
                  <a:cubicBezTo>
                    <a:pt x="239" y="169"/>
                    <a:pt x="239" y="171"/>
                    <a:pt x="238" y="172"/>
                  </a:cubicBezTo>
                  <a:cubicBezTo>
                    <a:pt x="238" y="174"/>
                    <a:pt x="236" y="174"/>
                    <a:pt x="235" y="174"/>
                  </a:cubicBezTo>
                  <a:cubicBezTo>
                    <a:pt x="233" y="174"/>
                    <a:pt x="232" y="173"/>
                    <a:pt x="229" y="171"/>
                  </a:cubicBezTo>
                  <a:cubicBezTo>
                    <a:pt x="229" y="170"/>
                    <a:pt x="228" y="168"/>
                    <a:pt x="227" y="168"/>
                  </a:cubicBezTo>
                  <a:cubicBezTo>
                    <a:pt x="226" y="167"/>
                    <a:pt x="224" y="166"/>
                    <a:pt x="222" y="111"/>
                  </a:cubicBezTo>
                  <a:lnTo>
                    <a:pt x="186" y="59"/>
                  </a:lnTo>
                  <a:cubicBezTo>
                    <a:pt x="160" y="74"/>
                    <a:pt x="71" y="77"/>
                    <a:pt x="59" y="77"/>
                  </a:cubicBezTo>
                  <a:cubicBezTo>
                    <a:pt x="50" y="88"/>
                    <a:pt x="29" y="107"/>
                    <a:pt x="23" y="112"/>
                  </a:cubicBezTo>
                  <a:cubicBezTo>
                    <a:pt x="24" y="115"/>
                    <a:pt x="27" y="121"/>
                    <a:pt x="28" y="126"/>
                  </a:cubicBezTo>
                  <a:cubicBezTo>
                    <a:pt x="30" y="133"/>
                    <a:pt x="33" y="175"/>
                    <a:pt x="34" y="177"/>
                  </a:cubicBezTo>
                  <a:cubicBezTo>
                    <a:pt x="34" y="178"/>
                    <a:pt x="33" y="179"/>
                    <a:pt x="32" y="179"/>
                  </a:cubicBezTo>
                  <a:cubicBezTo>
                    <a:pt x="32" y="179"/>
                    <a:pt x="32" y="179"/>
                    <a:pt x="31" y="179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8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íSliḍe"/>
            <p:cNvSpPr/>
            <p:nvPr/>
          </p:nvSpPr>
          <p:spPr bwMode="auto">
            <a:xfrm>
              <a:off x="5802237" y="1130300"/>
              <a:ext cx="539481" cy="410973"/>
            </a:xfrm>
            <a:custGeom>
              <a:avLst/>
              <a:gdLst>
                <a:gd name="T0" fmla="*/ 243 w 247"/>
                <a:gd name="T1" fmla="*/ 155 h 190"/>
                <a:gd name="T2" fmla="*/ 243 w 247"/>
                <a:gd name="T3" fmla="*/ 154 h 190"/>
                <a:gd name="T4" fmla="*/ 243 w 247"/>
                <a:gd name="T5" fmla="*/ 155 h 190"/>
                <a:gd name="T6" fmla="*/ 14 w 247"/>
                <a:gd name="T7" fmla="*/ 178 h 190"/>
                <a:gd name="T8" fmla="*/ 1 w 247"/>
                <a:gd name="T9" fmla="*/ 104 h 190"/>
                <a:gd name="T10" fmla="*/ 41 w 247"/>
                <a:gd name="T11" fmla="*/ 44 h 190"/>
                <a:gd name="T12" fmla="*/ 199 w 247"/>
                <a:gd name="T13" fmla="*/ 24 h 190"/>
                <a:gd name="T14" fmla="*/ 242 w 247"/>
                <a:gd name="T15" fmla="*/ 85 h 190"/>
                <a:gd name="T16" fmla="*/ 243 w 247"/>
                <a:gd name="T17" fmla="*/ 154 h 190"/>
                <a:gd name="T18" fmla="*/ 240 w 247"/>
                <a:gd name="T19" fmla="*/ 157 h 190"/>
                <a:gd name="T20" fmla="*/ 233 w 247"/>
                <a:gd name="T21" fmla="*/ 183 h 190"/>
                <a:gd name="T22" fmla="*/ 226 w 247"/>
                <a:gd name="T23" fmla="*/ 178 h 190"/>
                <a:gd name="T24" fmla="*/ 222 w 247"/>
                <a:gd name="T25" fmla="*/ 123 h 190"/>
                <a:gd name="T26" fmla="*/ 184 w 247"/>
                <a:gd name="T27" fmla="*/ 68 h 190"/>
                <a:gd name="T28" fmla="*/ 55 w 247"/>
                <a:gd name="T29" fmla="*/ 87 h 190"/>
                <a:gd name="T30" fmla="*/ 18 w 247"/>
                <a:gd name="T31" fmla="*/ 124 h 190"/>
                <a:gd name="T32" fmla="*/ 23 w 247"/>
                <a:gd name="T33" fmla="*/ 139 h 190"/>
                <a:gd name="T34" fmla="*/ 29 w 247"/>
                <a:gd name="T35" fmla="*/ 189 h 190"/>
                <a:gd name="T36" fmla="*/ 14 w 247"/>
                <a:gd name="T37" fmla="*/ 17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7" h="190">
                  <a:moveTo>
                    <a:pt x="243" y="155"/>
                  </a:moveTo>
                  <a:lnTo>
                    <a:pt x="243" y="154"/>
                  </a:lnTo>
                  <a:cubicBezTo>
                    <a:pt x="244" y="154"/>
                    <a:pt x="243" y="155"/>
                    <a:pt x="243" y="155"/>
                  </a:cubicBezTo>
                  <a:close/>
                  <a:moveTo>
                    <a:pt x="14" y="178"/>
                  </a:moveTo>
                  <a:cubicBezTo>
                    <a:pt x="14" y="178"/>
                    <a:pt x="2" y="142"/>
                    <a:pt x="1" y="104"/>
                  </a:cubicBezTo>
                  <a:cubicBezTo>
                    <a:pt x="0" y="56"/>
                    <a:pt x="41" y="44"/>
                    <a:pt x="41" y="44"/>
                  </a:cubicBezTo>
                  <a:cubicBezTo>
                    <a:pt x="65" y="0"/>
                    <a:pt x="181" y="16"/>
                    <a:pt x="199" y="24"/>
                  </a:cubicBezTo>
                  <a:cubicBezTo>
                    <a:pt x="236" y="42"/>
                    <a:pt x="238" y="78"/>
                    <a:pt x="242" y="85"/>
                  </a:cubicBezTo>
                  <a:cubicBezTo>
                    <a:pt x="246" y="92"/>
                    <a:pt x="244" y="146"/>
                    <a:pt x="243" y="154"/>
                  </a:cubicBezTo>
                  <a:cubicBezTo>
                    <a:pt x="243" y="154"/>
                    <a:pt x="242" y="155"/>
                    <a:pt x="240" y="157"/>
                  </a:cubicBezTo>
                  <a:cubicBezTo>
                    <a:pt x="235" y="163"/>
                    <a:pt x="234" y="180"/>
                    <a:pt x="233" y="183"/>
                  </a:cubicBezTo>
                  <a:cubicBezTo>
                    <a:pt x="232" y="186"/>
                    <a:pt x="228" y="180"/>
                    <a:pt x="226" y="178"/>
                  </a:cubicBezTo>
                  <a:cubicBezTo>
                    <a:pt x="224" y="177"/>
                    <a:pt x="222" y="123"/>
                    <a:pt x="222" y="123"/>
                  </a:cubicBezTo>
                  <a:lnTo>
                    <a:pt x="184" y="68"/>
                  </a:lnTo>
                  <a:cubicBezTo>
                    <a:pt x="161" y="85"/>
                    <a:pt x="55" y="87"/>
                    <a:pt x="55" y="87"/>
                  </a:cubicBezTo>
                  <a:cubicBezTo>
                    <a:pt x="46" y="100"/>
                    <a:pt x="18" y="124"/>
                    <a:pt x="18" y="124"/>
                  </a:cubicBezTo>
                  <a:cubicBezTo>
                    <a:pt x="18" y="124"/>
                    <a:pt x="22" y="133"/>
                    <a:pt x="23" y="139"/>
                  </a:cubicBezTo>
                  <a:cubicBezTo>
                    <a:pt x="25" y="146"/>
                    <a:pt x="29" y="189"/>
                    <a:pt x="29" y="189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9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îşļíḓé"/>
            <p:cNvSpPr/>
            <p:nvPr/>
          </p:nvSpPr>
          <p:spPr bwMode="auto">
            <a:xfrm>
              <a:off x="5341033" y="2183154"/>
              <a:ext cx="86739" cy="95328"/>
            </a:xfrm>
            <a:custGeom>
              <a:avLst/>
              <a:gdLst>
                <a:gd name="T0" fmla="*/ 14 w 41"/>
                <a:gd name="T1" fmla="*/ 42 h 45"/>
                <a:gd name="T2" fmla="*/ 1 w 41"/>
                <a:gd name="T3" fmla="*/ 12 h 45"/>
                <a:gd name="T4" fmla="*/ 10 w 41"/>
                <a:gd name="T5" fmla="*/ 0 h 45"/>
                <a:gd name="T6" fmla="*/ 36 w 41"/>
                <a:gd name="T7" fmla="*/ 31 h 45"/>
                <a:gd name="T8" fmla="*/ 36 w 41"/>
                <a:gd name="T9" fmla="*/ 44 h 45"/>
                <a:gd name="T10" fmla="*/ 14 w 41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5">
                  <a:moveTo>
                    <a:pt x="14" y="42"/>
                  </a:moveTo>
                  <a:cubicBezTo>
                    <a:pt x="14" y="42"/>
                    <a:pt x="1" y="19"/>
                    <a:pt x="1" y="12"/>
                  </a:cubicBezTo>
                  <a:cubicBezTo>
                    <a:pt x="0" y="6"/>
                    <a:pt x="10" y="0"/>
                    <a:pt x="10" y="0"/>
                  </a:cubicBezTo>
                  <a:cubicBezTo>
                    <a:pt x="10" y="0"/>
                    <a:pt x="31" y="28"/>
                    <a:pt x="36" y="31"/>
                  </a:cubicBezTo>
                  <a:cubicBezTo>
                    <a:pt x="40" y="33"/>
                    <a:pt x="40" y="44"/>
                    <a:pt x="36" y="44"/>
                  </a:cubicBezTo>
                  <a:cubicBezTo>
                    <a:pt x="31" y="44"/>
                    <a:pt x="14" y="42"/>
                    <a:pt x="14" y="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ïsḷïḑè"/>
            <p:cNvSpPr/>
            <p:nvPr/>
          </p:nvSpPr>
          <p:spPr bwMode="auto">
            <a:xfrm>
              <a:off x="5341033" y="2183154"/>
              <a:ext cx="97318" cy="105921"/>
            </a:xfrm>
            <a:custGeom>
              <a:avLst/>
              <a:gdLst>
                <a:gd name="T0" fmla="*/ 18 w 45"/>
                <a:gd name="T1" fmla="*/ 42 h 50"/>
                <a:gd name="T2" fmla="*/ 38 w 45"/>
                <a:gd name="T3" fmla="*/ 44 h 50"/>
                <a:gd name="T4" fmla="*/ 39 w 45"/>
                <a:gd name="T5" fmla="*/ 40 h 50"/>
                <a:gd name="T6" fmla="*/ 37 w 45"/>
                <a:gd name="T7" fmla="*/ 35 h 50"/>
                <a:gd name="T8" fmla="*/ 12 w 45"/>
                <a:gd name="T9" fmla="*/ 6 h 50"/>
                <a:gd name="T10" fmla="*/ 6 w 45"/>
                <a:gd name="T11" fmla="*/ 15 h 50"/>
                <a:gd name="T12" fmla="*/ 18 w 45"/>
                <a:gd name="T13" fmla="*/ 42 h 50"/>
                <a:gd name="T14" fmla="*/ 38 w 45"/>
                <a:gd name="T15" fmla="*/ 49 h 50"/>
                <a:gd name="T16" fmla="*/ 16 w 45"/>
                <a:gd name="T17" fmla="*/ 46 h 50"/>
                <a:gd name="T18" fmla="*/ 14 w 45"/>
                <a:gd name="T19" fmla="*/ 45 h 50"/>
                <a:gd name="T20" fmla="*/ 1 w 45"/>
                <a:gd name="T21" fmla="*/ 15 h 50"/>
                <a:gd name="T22" fmla="*/ 11 w 45"/>
                <a:gd name="T23" fmla="*/ 1 h 50"/>
                <a:gd name="T24" fmla="*/ 14 w 45"/>
                <a:gd name="T25" fmla="*/ 1 h 50"/>
                <a:gd name="T26" fmla="*/ 39 w 45"/>
                <a:gd name="T27" fmla="*/ 31 h 50"/>
                <a:gd name="T28" fmla="*/ 43 w 45"/>
                <a:gd name="T29" fmla="*/ 44 h 50"/>
                <a:gd name="T30" fmla="*/ 38 w 45"/>
                <a:gd name="T31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50">
                  <a:moveTo>
                    <a:pt x="18" y="42"/>
                  </a:moveTo>
                  <a:cubicBezTo>
                    <a:pt x="23" y="42"/>
                    <a:pt x="35" y="44"/>
                    <a:pt x="38" y="44"/>
                  </a:cubicBezTo>
                  <a:cubicBezTo>
                    <a:pt x="38" y="44"/>
                    <a:pt x="39" y="42"/>
                    <a:pt x="39" y="40"/>
                  </a:cubicBezTo>
                  <a:cubicBezTo>
                    <a:pt x="38" y="38"/>
                    <a:pt x="38" y="36"/>
                    <a:pt x="37" y="35"/>
                  </a:cubicBezTo>
                  <a:cubicBezTo>
                    <a:pt x="33" y="33"/>
                    <a:pt x="17" y="13"/>
                    <a:pt x="12" y="6"/>
                  </a:cubicBezTo>
                  <a:cubicBezTo>
                    <a:pt x="9" y="8"/>
                    <a:pt x="5" y="12"/>
                    <a:pt x="6" y="15"/>
                  </a:cubicBezTo>
                  <a:cubicBezTo>
                    <a:pt x="6" y="20"/>
                    <a:pt x="14" y="35"/>
                    <a:pt x="18" y="42"/>
                  </a:cubicBezTo>
                  <a:close/>
                  <a:moveTo>
                    <a:pt x="38" y="49"/>
                  </a:moveTo>
                  <a:cubicBezTo>
                    <a:pt x="34" y="49"/>
                    <a:pt x="17" y="46"/>
                    <a:pt x="16" y="46"/>
                  </a:cubicBezTo>
                  <a:cubicBezTo>
                    <a:pt x="15" y="46"/>
                    <a:pt x="14" y="46"/>
                    <a:pt x="14" y="45"/>
                  </a:cubicBezTo>
                  <a:cubicBezTo>
                    <a:pt x="13" y="43"/>
                    <a:pt x="2" y="22"/>
                    <a:pt x="1" y="15"/>
                  </a:cubicBezTo>
                  <a:cubicBezTo>
                    <a:pt x="0" y="8"/>
                    <a:pt x="10" y="1"/>
                    <a:pt x="11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3" y="13"/>
                    <a:pt x="37" y="30"/>
                    <a:pt x="39" y="31"/>
                  </a:cubicBezTo>
                  <a:cubicBezTo>
                    <a:pt x="43" y="34"/>
                    <a:pt x="44" y="40"/>
                    <a:pt x="43" y="44"/>
                  </a:cubicBezTo>
                  <a:cubicBezTo>
                    <a:pt x="42" y="47"/>
                    <a:pt x="40" y="49"/>
                    <a:pt x="38" y="49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îšľíḑé"/>
            <p:cNvSpPr/>
            <p:nvPr/>
          </p:nvSpPr>
          <p:spPr bwMode="auto">
            <a:xfrm>
              <a:off x="5417195" y="2058167"/>
              <a:ext cx="165018" cy="249973"/>
            </a:xfrm>
            <a:custGeom>
              <a:avLst/>
              <a:gdLst>
                <a:gd name="T0" fmla="*/ 36 w 73"/>
                <a:gd name="T1" fmla="*/ 7 h 115"/>
                <a:gd name="T2" fmla="*/ 66 w 73"/>
                <a:gd name="T3" fmla="*/ 106 h 115"/>
                <a:gd name="T4" fmla="*/ 0 w 73"/>
                <a:gd name="T5" fmla="*/ 112 h 115"/>
                <a:gd name="T6" fmla="*/ 8 w 73"/>
                <a:gd name="T7" fmla="*/ 71 h 115"/>
                <a:gd name="T8" fmla="*/ 20 w 73"/>
                <a:gd name="T9" fmla="*/ 46 h 115"/>
                <a:gd name="T10" fmla="*/ 36 w 73"/>
                <a:gd name="T11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15">
                  <a:moveTo>
                    <a:pt x="36" y="7"/>
                  </a:moveTo>
                  <a:cubicBezTo>
                    <a:pt x="46" y="0"/>
                    <a:pt x="72" y="97"/>
                    <a:pt x="66" y="106"/>
                  </a:cubicBezTo>
                  <a:cubicBezTo>
                    <a:pt x="59" y="114"/>
                    <a:pt x="0" y="112"/>
                    <a:pt x="0" y="112"/>
                  </a:cubicBezTo>
                  <a:cubicBezTo>
                    <a:pt x="0" y="112"/>
                    <a:pt x="8" y="77"/>
                    <a:pt x="8" y="71"/>
                  </a:cubicBezTo>
                  <a:cubicBezTo>
                    <a:pt x="8" y="64"/>
                    <a:pt x="20" y="54"/>
                    <a:pt x="20" y="46"/>
                  </a:cubicBezTo>
                  <a:cubicBezTo>
                    <a:pt x="20" y="38"/>
                    <a:pt x="36" y="7"/>
                    <a:pt x="36" y="7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40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ïŝḷidé"/>
            <p:cNvSpPr/>
            <p:nvPr/>
          </p:nvSpPr>
          <p:spPr bwMode="auto">
            <a:xfrm>
              <a:off x="5417195" y="2068759"/>
              <a:ext cx="173480" cy="239380"/>
            </a:xfrm>
            <a:custGeom>
              <a:avLst/>
              <a:gdLst>
                <a:gd name="T0" fmla="*/ 6 w 78"/>
                <a:gd name="T1" fmla="*/ 105 h 111"/>
                <a:gd name="T2" fmla="*/ 15 w 78"/>
                <a:gd name="T3" fmla="*/ 105 h 111"/>
                <a:gd name="T4" fmla="*/ 66 w 78"/>
                <a:gd name="T5" fmla="*/ 100 h 111"/>
                <a:gd name="T6" fmla="*/ 51 w 78"/>
                <a:gd name="T7" fmla="*/ 26 h 111"/>
                <a:gd name="T8" fmla="*/ 41 w 78"/>
                <a:gd name="T9" fmla="*/ 5 h 111"/>
                <a:gd name="T10" fmla="*/ 25 w 78"/>
                <a:gd name="T11" fmla="*/ 42 h 111"/>
                <a:gd name="T12" fmla="*/ 18 w 78"/>
                <a:gd name="T13" fmla="*/ 57 h 111"/>
                <a:gd name="T14" fmla="*/ 14 w 78"/>
                <a:gd name="T15" fmla="*/ 67 h 111"/>
                <a:gd name="T16" fmla="*/ 6 w 78"/>
                <a:gd name="T17" fmla="*/ 105 h 111"/>
                <a:gd name="T18" fmla="*/ 15 w 78"/>
                <a:gd name="T19" fmla="*/ 110 h 111"/>
                <a:gd name="T20" fmla="*/ 15 w 78"/>
                <a:gd name="T21" fmla="*/ 110 h 111"/>
                <a:gd name="T22" fmla="*/ 3 w 78"/>
                <a:gd name="T23" fmla="*/ 110 h 111"/>
                <a:gd name="T24" fmla="*/ 1 w 78"/>
                <a:gd name="T25" fmla="*/ 109 h 111"/>
                <a:gd name="T26" fmla="*/ 1 w 78"/>
                <a:gd name="T27" fmla="*/ 107 h 111"/>
                <a:gd name="T28" fmla="*/ 9 w 78"/>
                <a:gd name="T29" fmla="*/ 67 h 111"/>
                <a:gd name="T30" fmla="*/ 15 w 78"/>
                <a:gd name="T31" fmla="*/ 54 h 111"/>
                <a:gd name="T32" fmla="*/ 20 w 78"/>
                <a:gd name="T33" fmla="*/ 42 h 111"/>
                <a:gd name="T34" fmla="*/ 37 w 78"/>
                <a:gd name="T35" fmla="*/ 2 h 111"/>
                <a:gd name="T36" fmla="*/ 37 w 78"/>
                <a:gd name="T37" fmla="*/ 0 h 111"/>
                <a:gd name="T38" fmla="*/ 40 w 78"/>
                <a:gd name="T39" fmla="*/ 0 h 111"/>
                <a:gd name="T40" fmla="*/ 50 w 78"/>
                <a:gd name="T41" fmla="*/ 11 h 111"/>
                <a:gd name="T42" fmla="*/ 70 w 78"/>
                <a:gd name="T43" fmla="*/ 103 h 111"/>
                <a:gd name="T44" fmla="*/ 15 w 78"/>
                <a:gd name="T45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" h="111">
                  <a:moveTo>
                    <a:pt x="6" y="105"/>
                  </a:moveTo>
                  <a:cubicBezTo>
                    <a:pt x="8" y="105"/>
                    <a:pt x="11" y="105"/>
                    <a:pt x="15" y="105"/>
                  </a:cubicBezTo>
                  <a:cubicBezTo>
                    <a:pt x="50" y="105"/>
                    <a:pt x="64" y="102"/>
                    <a:pt x="66" y="100"/>
                  </a:cubicBezTo>
                  <a:cubicBezTo>
                    <a:pt x="69" y="96"/>
                    <a:pt x="61" y="56"/>
                    <a:pt x="51" y="26"/>
                  </a:cubicBezTo>
                  <a:cubicBezTo>
                    <a:pt x="45" y="11"/>
                    <a:pt x="42" y="6"/>
                    <a:pt x="41" y="5"/>
                  </a:cubicBezTo>
                  <a:cubicBezTo>
                    <a:pt x="34" y="18"/>
                    <a:pt x="25" y="37"/>
                    <a:pt x="25" y="42"/>
                  </a:cubicBezTo>
                  <a:cubicBezTo>
                    <a:pt x="25" y="47"/>
                    <a:pt x="22" y="52"/>
                    <a:pt x="18" y="57"/>
                  </a:cubicBezTo>
                  <a:cubicBezTo>
                    <a:pt x="16" y="61"/>
                    <a:pt x="14" y="64"/>
                    <a:pt x="14" y="67"/>
                  </a:cubicBezTo>
                  <a:cubicBezTo>
                    <a:pt x="14" y="72"/>
                    <a:pt x="8" y="97"/>
                    <a:pt x="6" y="105"/>
                  </a:cubicBezTo>
                  <a:close/>
                  <a:moveTo>
                    <a:pt x="15" y="110"/>
                  </a:moveTo>
                  <a:lnTo>
                    <a:pt x="15" y="110"/>
                  </a:lnTo>
                  <a:cubicBezTo>
                    <a:pt x="8" y="110"/>
                    <a:pt x="3" y="110"/>
                    <a:pt x="3" y="110"/>
                  </a:cubicBezTo>
                  <a:cubicBezTo>
                    <a:pt x="2" y="110"/>
                    <a:pt x="1" y="110"/>
                    <a:pt x="1" y="109"/>
                  </a:cubicBezTo>
                  <a:cubicBezTo>
                    <a:pt x="1" y="108"/>
                    <a:pt x="0" y="108"/>
                    <a:pt x="1" y="107"/>
                  </a:cubicBezTo>
                  <a:cubicBezTo>
                    <a:pt x="3" y="98"/>
                    <a:pt x="9" y="72"/>
                    <a:pt x="9" y="67"/>
                  </a:cubicBezTo>
                  <a:cubicBezTo>
                    <a:pt x="9" y="63"/>
                    <a:pt x="11" y="59"/>
                    <a:pt x="15" y="54"/>
                  </a:cubicBezTo>
                  <a:cubicBezTo>
                    <a:pt x="17" y="50"/>
                    <a:pt x="20" y="46"/>
                    <a:pt x="20" y="42"/>
                  </a:cubicBezTo>
                  <a:cubicBezTo>
                    <a:pt x="20" y="33"/>
                    <a:pt x="35" y="5"/>
                    <a:pt x="37" y="2"/>
                  </a:cubicBezTo>
                  <a:cubicBezTo>
                    <a:pt x="37" y="1"/>
                    <a:pt x="37" y="1"/>
                    <a:pt x="37" y="0"/>
                  </a:cubicBezTo>
                  <a:cubicBezTo>
                    <a:pt x="38" y="0"/>
                    <a:pt x="39" y="0"/>
                    <a:pt x="40" y="0"/>
                  </a:cubicBezTo>
                  <a:cubicBezTo>
                    <a:pt x="43" y="0"/>
                    <a:pt x="46" y="3"/>
                    <a:pt x="50" y="11"/>
                  </a:cubicBezTo>
                  <a:cubicBezTo>
                    <a:pt x="60" y="32"/>
                    <a:pt x="77" y="94"/>
                    <a:pt x="70" y="103"/>
                  </a:cubicBezTo>
                  <a:cubicBezTo>
                    <a:pt x="69" y="105"/>
                    <a:pt x="64" y="110"/>
                    <a:pt x="15" y="110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ïṧḻiḋé"/>
            <p:cNvSpPr/>
            <p:nvPr/>
          </p:nvSpPr>
          <p:spPr bwMode="auto">
            <a:xfrm>
              <a:off x="6697140" y="1973430"/>
              <a:ext cx="184059" cy="334710"/>
            </a:xfrm>
            <a:custGeom>
              <a:avLst/>
              <a:gdLst>
                <a:gd name="T0" fmla="*/ 21 w 83"/>
                <a:gd name="T1" fmla="*/ 16 h 156"/>
                <a:gd name="T2" fmla="*/ 44 w 83"/>
                <a:gd name="T3" fmla="*/ 6 h 156"/>
                <a:gd name="T4" fmla="*/ 53 w 83"/>
                <a:gd name="T5" fmla="*/ 39 h 156"/>
                <a:gd name="T6" fmla="*/ 66 w 83"/>
                <a:gd name="T7" fmla="*/ 64 h 156"/>
                <a:gd name="T8" fmla="*/ 81 w 83"/>
                <a:gd name="T9" fmla="*/ 105 h 156"/>
                <a:gd name="T10" fmla="*/ 73 w 83"/>
                <a:gd name="T11" fmla="*/ 154 h 156"/>
                <a:gd name="T12" fmla="*/ 0 w 83"/>
                <a:gd name="T13" fmla="*/ 144 h 156"/>
                <a:gd name="T14" fmla="*/ 21 w 83"/>
                <a:gd name="T15" fmla="*/ 1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56">
                  <a:moveTo>
                    <a:pt x="21" y="16"/>
                  </a:moveTo>
                  <a:cubicBezTo>
                    <a:pt x="21" y="16"/>
                    <a:pt x="37" y="0"/>
                    <a:pt x="44" y="6"/>
                  </a:cubicBezTo>
                  <a:cubicBezTo>
                    <a:pt x="50" y="13"/>
                    <a:pt x="53" y="39"/>
                    <a:pt x="53" y="39"/>
                  </a:cubicBezTo>
                  <a:cubicBezTo>
                    <a:pt x="53" y="39"/>
                    <a:pt x="61" y="59"/>
                    <a:pt x="66" y="64"/>
                  </a:cubicBezTo>
                  <a:cubicBezTo>
                    <a:pt x="71" y="69"/>
                    <a:pt x="79" y="96"/>
                    <a:pt x="81" y="105"/>
                  </a:cubicBezTo>
                  <a:cubicBezTo>
                    <a:pt x="82" y="113"/>
                    <a:pt x="79" y="152"/>
                    <a:pt x="73" y="154"/>
                  </a:cubicBezTo>
                  <a:cubicBezTo>
                    <a:pt x="66" y="155"/>
                    <a:pt x="0" y="144"/>
                    <a:pt x="0" y="144"/>
                  </a:cubicBezTo>
                  <a:lnTo>
                    <a:pt x="21" y="16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6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î$ľíḋé"/>
            <p:cNvSpPr/>
            <p:nvPr/>
          </p:nvSpPr>
          <p:spPr bwMode="auto">
            <a:xfrm>
              <a:off x="6688678" y="1981904"/>
              <a:ext cx="192521" cy="334710"/>
            </a:xfrm>
            <a:custGeom>
              <a:avLst/>
              <a:gdLst>
                <a:gd name="T0" fmla="*/ 5 w 90"/>
                <a:gd name="T1" fmla="*/ 139 h 154"/>
                <a:gd name="T2" fmla="*/ 74 w 90"/>
                <a:gd name="T3" fmla="*/ 148 h 154"/>
                <a:gd name="T4" fmla="*/ 76 w 90"/>
                <a:gd name="T5" fmla="*/ 148 h 154"/>
                <a:gd name="T6" fmla="*/ 83 w 90"/>
                <a:gd name="T7" fmla="*/ 102 h 154"/>
                <a:gd name="T8" fmla="*/ 68 w 90"/>
                <a:gd name="T9" fmla="*/ 63 h 154"/>
                <a:gd name="T10" fmla="*/ 54 w 90"/>
                <a:gd name="T11" fmla="*/ 37 h 154"/>
                <a:gd name="T12" fmla="*/ 54 w 90"/>
                <a:gd name="T13" fmla="*/ 36 h 154"/>
                <a:gd name="T14" fmla="*/ 45 w 90"/>
                <a:gd name="T15" fmla="*/ 5 h 154"/>
                <a:gd name="T16" fmla="*/ 43 w 90"/>
                <a:gd name="T17" fmla="*/ 5 h 154"/>
                <a:gd name="T18" fmla="*/ 26 w 90"/>
                <a:gd name="T19" fmla="*/ 15 h 154"/>
                <a:gd name="T20" fmla="*/ 5 w 90"/>
                <a:gd name="T21" fmla="*/ 139 h 154"/>
                <a:gd name="T22" fmla="*/ 74 w 90"/>
                <a:gd name="T23" fmla="*/ 153 h 154"/>
                <a:gd name="T24" fmla="*/ 2 w 90"/>
                <a:gd name="T25" fmla="*/ 143 h 154"/>
                <a:gd name="T26" fmla="*/ 0 w 90"/>
                <a:gd name="T27" fmla="*/ 140 h 154"/>
                <a:gd name="T28" fmla="*/ 21 w 90"/>
                <a:gd name="T29" fmla="*/ 13 h 154"/>
                <a:gd name="T30" fmla="*/ 22 w 90"/>
                <a:gd name="T31" fmla="*/ 12 h 154"/>
                <a:gd name="T32" fmla="*/ 43 w 90"/>
                <a:gd name="T33" fmla="*/ 0 h 154"/>
                <a:gd name="T34" fmla="*/ 49 w 90"/>
                <a:gd name="T35" fmla="*/ 2 h 154"/>
                <a:gd name="T36" fmla="*/ 59 w 90"/>
                <a:gd name="T37" fmla="*/ 36 h 154"/>
                <a:gd name="T38" fmla="*/ 72 w 90"/>
                <a:gd name="T39" fmla="*/ 59 h 154"/>
                <a:gd name="T40" fmla="*/ 88 w 90"/>
                <a:gd name="T41" fmla="*/ 101 h 154"/>
                <a:gd name="T42" fmla="*/ 77 w 90"/>
                <a:gd name="T43" fmla="*/ 153 h 154"/>
                <a:gd name="T44" fmla="*/ 74 w 90"/>
                <a:gd name="T45" fmla="*/ 15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54">
                  <a:moveTo>
                    <a:pt x="5" y="139"/>
                  </a:moveTo>
                  <a:cubicBezTo>
                    <a:pt x="16" y="141"/>
                    <a:pt x="63" y="148"/>
                    <a:pt x="74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80" y="146"/>
                    <a:pt x="84" y="112"/>
                    <a:pt x="83" y="102"/>
                  </a:cubicBezTo>
                  <a:cubicBezTo>
                    <a:pt x="81" y="93"/>
                    <a:pt x="72" y="67"/>
                    <a:pt x="68" y="63"/>
                  </a:cubicBezTo>
                  <a:cubicBezTo>
                    <a:pt x="63" y="57"/>
                    <a:pt x="56" y="39"/>
                    <a:pt x="54" y="37"/>
                  </a:cubicBezTo>
                  <a:cubicBezTo>
                    <a:pt x="54" y="37"/>
                    <a:pt x="54" y="37"/>
                    <a:pt x="54" y="36"/>
                  </a:cubicBezTo>
                  <a:cubicBezTo>
                    <a:pt x="53" y="30"/>
                    <a:pt x="50" y="10"/>
                    <a:pt x="45" y="5"/>
                  </a:cubicBezTo>
                  <a:cubicBezTo>
                    <a:pt x="45" y="5"/>
                    <a:pt x="44" y="5"/>
                    <a:pt x="43" y="5"/>
                  </a:cubicBezTo>
                  <a:cubicBezTo>
                    <a:pt x="38" y="5"/>
                    <a:pt x="30" y="11"/>
                    <a:pt x="26" y="15"/>
                  </a:cubicBezTo>
                  <a:lnTo>
                    <a:pt x="5" y="139"/>
                  </a:lnTo>
                  <a:close/>
                  <a:moveTo>
                    <a:pt x="74" y="153"/>
                  </a:moveTo>
                  <a:cubicBezTo>
                    <a:pt x="61" y="153"/>
                    <a:pt x="4" y="144"/>
                    <a:pt x="2" y="143"/>
                  </a:cubicBezTo>
                  <a:cubicBezTo>
                    <a:pt x="1" y="143"/>
                    <a:pt x="0" y="142"/>
                    <a:pt x="0" y="140"/>
                  </a:cubicBezTo>
                  <a:lnTo>
                    <a:pt x="21" y="13"/>
                  </a:lnTo>
                  <a:lnTo>
                    <a:pt x="22" y="12"/>
                  </a:lnTo>
                  <a:cubicBezTo>
                    <a:pt x="23" y="10"/>
                    <a:pt x="34" y="0"/>
                    <a:pt x="43" y="0"/>
                  </a:cubicBezTo>
                  <a:cubicBezTo>
                    <a:pt x="45" y="0"/>
                    <a:pt x="47" y="0"/>
                    <a:pt x="49" y="2"/>
                  </a:cubicBezTo>
                  <a:cubicBezTo>
                    <a:pt x="56" y="9"/>
                    <a:pt x="59" y="32"/>
                    <a:pt x="59" y="36"/>
                  </a:cubicBezTo>
                  <a:cubicBezTo>
                    <a:pt x="62" y="41"/>
                    <a:pt x="68" y="56"/>
                    <a:pt x="72" y="59"/>
                  </a:cubicBezTo>
                  <a:cubicBezTo>
                    <a:pt x="78" y="65"/>
                    <a:pt x="86" y="95"/>
                    <a:pt x="88" y="101"/>
                  </a:cubicBezTo>
                  <a:cubicBezTo>
                    <a:pt x="89" y="107"/>
                    <a:pt x="87" y="151"/>
                    <a:pt x="77" y="153"/>
                  </a:cubicBezTo>
                  <a:cubicBezTo>
                    <a:pt x="77" y="153"/>
                    <a:pt x="76" y="153"/>
                    <a:pt x="74" y="153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6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îsḻídé"/>
            <p:cNvSpPr/>
            <p:nvPr/>
          </p:nvSpPr>
          <p:spPr bwMode="auto">
            <a:xfrm>
              <a:off x="6352296" y="1875983"/>
              <a:ext cx="450625" cy="421566"/>
            </a:xfrm>
            <a:custGeom>
              <a:avLst/>
              <a:gdLst>
                <a:gd name="T0" fmla="*/ 9 w 207"/>
                <a:gd name="T1" fmla="*/ 0 h 196"/>
                <a:gd name="T2" fmla="*/ 192 w 207"/>
                <a:gd name="T3" fmla="*/ 45 h 196"/>
                <a:gd name="T4" fmla="*/ 171 w 207"/>
                <a:gd name="T5" fmla="*/ 186 h 196"/>
                <a:gd name="T6" fmla="*/ 4 w 207"/>
                <a:gd name="T7" fmla="*/ 183 h 196"/>
                <a:gd name="T8" fmla="*/ 9 w 207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96">
                  <a:moveTo>
                    <a:pt x="9" y="0"/>
                  </a:moveTo>
                  <a:cubicBezTo>
                    <a:pt x="9" y="0"/>
                    <a:pt x="171" y="40"/>
                    <a:pt x="192" y="45"/>
                  </a:cubicBezTo>
                  <a:cubicBezTo>
                    <a:pt x="206" y="47"/>
                    <a:pt x="174" y="87"/>
                    <a:pt x="171" y="186"/>
                  </a:cubicBezTo>
                  <a:cubicBezTo>
                    <a:pt x="170" y="195"/>
                    <a:pt x="9" y="184"/>
                    <a:pt x="4" y="183"/>
                  </a:cubicBezTo>
                  <a:cubicBezTo>
                    <a:pt x="0" y="182"/>
                    <a:pt x="9" y="0"/>
                    <a:pt x="9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9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ïṡḷîḋê"/>
            <p:cNvSpPr/>
            <p:nvPr/>
          </p:nvSpPr>
          <p:spPr bwMode="auto">
            <a:xfrm>
              <a:off x="6352296" y="1867509"/>
              <a:ext cx="431585" cy="430039"/>
            </a:xfrm>
            <a:custGeom>
              <a:avLst/>
              <a:gdLst>
                <a:gd name="T0" fmla="*/ 7 w 200"/>
                <a:gd name="T1" fmla="*/ 185 h 197"/>
                <a:gd name="T2" fmla="*/ 141 w 200"/>
                <a:gd name="T3" fmla="*/ 191 h 197"/>
                <a:gd name="T4" fmla="*/ 168 w 200"/>
                <a:gd name="T5" fmla="*/ 189 h 197"/>
                <a:gd name="T6" fmla="*/ 188 w 200"/>
                <a:gd name="T7" fmla="*/ 73 h 197"/>
                <a:gd name="T8" fmla="*/ 193 w 200"/>
                <a:gd name="T9" fmla="*/ 52 h 197"/>
                <a:gd name="T10" fmla="*/ 192 w 200"/>
                <a:gd name="T11" fmla="*/ 51 h 197"/>
                <a:gd name="T12" fmla="*/ 11 w 200"/>
                <a:gd name="T13" fmla="*/ 6 h 197"/>
                <a:gd name="T14" fmla="*/ 7 w 200"/>
                <a:gd name="T15" fmla="*/ 185 h 197"/>
                <a:gd name="T16" fmla="*/ 141 w 200"/>
                <a:gd name="T17" fmla="*/ 196 h 197"/>
                <a:gd name="T18" fmla="*/ 4 w 200"/>
                <a:gd name="T19" fmla="*/ 189 h 197"/>
                <a:gd name="T20" fmla="*/ 3 w 200"/>
                <a:gd name="T21" fmla="*/ 95 h 197"/>
                <a:gd name="T22" fmla="*/ 7 w 200"/>
                <a:gd name="T23" fmla="*/ 3 h 197"/>
                <a:gd name="T24" fmla="*/ 7 w 200"/>
                <a:gd name="T25" fmla="*/ 1 h 197"/>
                <a:gd name="T26" fmla="*/ 9 w 200"/>
                <a:gd name="T27" fmla="*/ 1 h 197"/>
                <a:gd name="T28" fmla="*/ 192 w 200"/>
                <a:gd name="T29" fmla="*/ 46 h 197"/>
                <a:gd name="T30" fmla="*/ 197 w 200"/>
                <a:gd name="T31" fmla="*/ 49 h 197"/>
                <a:gd name="T32" fmla="*/ 193 w 200"/>
                <a:gd name="T33" fmla="*/ 74 h 197"/>
                <a:gd name="T34" fmla="*/ 173 w 200"/>
                <a:gd name="T35" fmla="*/ 190 h 197"/>
                <a:gd name="T36" fmla="*/ 141 w 200"/>
                <a:gd name="T37" fmla="*/ 1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" h="197">
                  <a:moveTo>
                    <a:pt x="7" y="185"/>
                  </a:moveTo>
                  <a:cubicBezTo>
                    <a:pt x="18" y="185"/>
                    <a:pt x="96" y="191"/>
                    <a:pt x="141" y="191"/>
                  </a:cubicBezTo>
                  <a:cubicBezTo>
                    <a:pt x="161" y="191"/>
                    <a:pt x="167" y="190"/>
                    <a:pt x="168" y="189"/>
                  </a:cubicBezTo>
                  <a:cubicBezTo>
                    <a:pt x="170" y="132"/>
                    <a:pt x="182" y="95"/>
                    <a:pt x="188" y="73"/>
                  </a:cubicBezTo>
                  <a:cubicBezTo>
                    <a:pt x="192" y="62"/>
                    <a:pt x="194" y="54"/>
                    <a:pt x="193" y="52"/>
                  </a:cubicBezTo>
                  <a:cubicBezTo>
                    <a:pt x="193" y="51"/>
                    <a:pt x="192" y="51"/>
                    <a:pt x="192" y="51"/>
                  </a:cubicBezTo>
                  <a:cubicBezTo>
                    <a:pt x="172" y="47"/>
                    <a:pt x="34" y="12"/>
                    <a:pt x="11" y="6"/>
                  </a:cubicBezTo>
                  <a:cubicBezTo>
                    <a:pt x="8" y="73"/>
                    <a:pt x="5" y="172"/>
                    <a:pt x="7" y="185"/>
                  </a:cubicBezTo>
                  <a:close/>
                  <a:moveTo>
                    <a:pt x="141" y="196"/>
                  </a:moveTo>
                  <a:cubicBezTo>
                    <a:pt x="95" y="196"/>
                    <a:pt x="8" y="190"/>
                    <a:pt x="4" y="189"/>
                  </a:cubicBezTo>
                  <a:cubicBezTo>
                    <a:pt x="1" y="189"/>
                    <a:pt x="0" y="188"/>
                    <a:pt x="3" y="95"/>
                  </a:cubicBezTo>
                  <a:cubicBezTo>
                    <a:pt x="5" y="49"/>
                    <a:pt x="6" y="4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8" y="1"/>
                    <a:pt x="9" y="0"/>
                    <a:pt x="9" y="1"/>
                  </a:cubicBezTo>
                  <a:cubicBezTo>
                    <a:pt x="11" y="1"/>
                    <a:pt x="171" y="42"/>
                    <a:pt x="192" y="46"/>
                  </a:cubicBezTo>
                  <a:cubicBezTo>
                    <a:pt x="195" y="46"/>
                    <a:pt x="196" y="47"/>
                    <a:pt x="197" y="49"/>
                  </a:cubicBezTo>
                  <a:cubicBezTo>
                    <a:pt x="199" y="53"/>
                    <a:pt x="197" y="60"/>
                    <a:pt x="193" y="74"/>
                  </a:cubicBezTo>
                  <a:cubicBezTo>
                    <a:pt x="186" y="96"/>
                    <a:pt x="175" y="133"/>
                    <a:pt x="173" y="190"/>
                  </a:cubicBezTo>
                  <a:cubicBezTo>
                    <a:pt x="173" y="193"/>
                    <a:pt x="171" y="196"/>
                    <a:pt x="141" y="196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9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ïşļîḍé"/>
            <p:cNvSpPr/>
            <p:nvPr/>
          </p:nvSpPr>
          <p:spPr bwMode="auto">
            <a:xfrm>
              <a:off x="5503934" y="1905641"/>
              <a:ext cx="385042" cy="402499"/>
            </a:xfrm>
            <a:custGeom>
              <a:avLst/>
              <a:gdLst>
                <a:gd name="T0" fmla="*/ 0 w 177"/>
                <a:gd name="T1" fmla="*/ 78 h 187"/>
                <a:gd name="T2" fmla="*/ 100 w 177"/>
                <a:gd name="T3" fmla="*/ 40 h 187"/>
                <a:gd name="T4" fmla="*/ 176 w 177"/>
                <a:gd name="T5" fmla="*/ 0 h 187"/>
                <a:gd name="T6" fmla="*/ 172 w 177"/>
                <a:gd name="T7" fmla="*/ 180 h 187"/>
                <a:gd name="T8" fmla="*/ 21 w 177"/>
                <a:gd name="T9" fmla="*/ 176 h 187"/>
                <a:gd name="T10" fmla="*/ 0 w 177"/>
                <a:gd name="T11" fmla="*/ 7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87">
                  <a:moveTo>
                    <a:pt x="0" y="78"/>
                  </a:moveTo>
                  <a:cubicBezTo>
                    <a:pt x="4" y="71"/>
                    <a:pt x="80" y="48"/>
                    <a:pt x="100" y="40"/>
                  </a:cubicBezTo>
                  <a:cubicBezTo>
                    <a:pt x="119" y="32"/>
                    <a:pt x="176" y="0"/>
                    <a:pt x="176" y="0"/>
                  </a:cubicBezTo>
                  <a:lnTo>
                    <a:pt x="172" y="180"/>
                  </a:lnTo>
                  <a:cubicBezTo>
                    <a:pt x="172" y="180"/>
                    <a:pt x="20" y="186"/>
                    <a:pt x="21" y="176"/>
                  </a:cubicBezTo>
                  <a:cubicBezTo>
                    <a:pt x="23" y="165"/>
                    <a:pt x="0" y="78"/>
                    <a:pt x="0" y="78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850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íṩḻïḋê"/>
            <p:cNvSpPr/>
            <p:nvPr/>
          </p:nvSpPr>
          <p:spPr bwMode="auto">
            <a:xfrm>
              <a:off x="5495472" y="1905641"/>
              <a:ext cx="404083" cy="410973"/>
            </a:xfrm>
            <a:custGeom>
              <a:avLst/>
              <a:gdLst>
                <a:gd name="T0" fmla="*/ 27 w 184"/>
                <a:gd name="T1" fmla="*/ 179 h 189"/>
                <a:gd name="T2" fmla="*/ 87 w 184"/>
                <a:gd name="T3" fmla="*/ 183 h 189"/>
                <a:gd name="T4" fmla="*/ 173 w 184"/>
                <a:gd name="T5" fmla="*/ 181 h 189"/>
                <a:gd name="T6" fmla="*/ 178 w 184"/>
                <a:gd name="T7" fmla="*/ 7 h 189"/>
                <a:gd name="T8" fmla="*/ 104 w 184"/>
                <a:gd name="T9" fmla="*/ 45 h 189"/>
                <a:gd name="T10" fmla="*/ 68 w 184"/>
                <a:gd name="T11" fmla="*/ 58 h 189"/>
                <a:gd name="T12" fmla="*/ 6 w 184"/>
                <a:gd name="T13" fmla="*/ 82 h 189"/>
                <a:gd name="T14" fmla="*/ 27 w 184"/>
                <a:gd name="T15" fmla="*/ 179 h 189"/>
                <a:gd name="T16" fmla="*/ 87 w 184"/>
                <a:gd name="T17" fmla="*/ 188 h 189"/>
                <a:gd name="T18" fmla="*/ 87 w 184"/>
                <a:gd name="T19" fmla="*/ 188 h 189"/>
                <a:gd name="T20" fmla="*/ 23 w 184"/>
                <a:gd name="T21" fmla="*/ 182 h 189"/>
                <a:gd name="T22" fmla="*/ 22 w 184"/>
                <a:gd name="T23" fmla="*/ 179 h 189"/>
                <a:gd name="T24" fmla="*/ 0 w 184"/>
                <a:gd name="T25" fmla="*/ 82 h 189"/>
                <a:gd name="T26" fmla="*/ 1 w 184"/>
                <a:gd name="T27" fmla="*/ 80 h 189"/>
                <a:gd name="T28" fmla="*/ 66 w 184"/>
                <a:gd name="T29" fmla="*/ 54 h 189"/>
                <a:gd name="T30" fmla="*/ 103 w 184"/>
                <a:gd name="T31" fmla="*/ 41 h 189"/>
                <a:gd name="T32" fmla="*/ 180 w 184"/>
                <a:gd name="T33" fmla="*/ 1 h 189"/>
                <a:gd name="T34" fmla="*/ 182 w 184"/>
                <a:gd name="T35" fmla="*/ 1 h 189"/>
                <a:gd name="T36" fmla="*/ 183 w 184"/>
                <a:gd name="T37" fmla="*/ 3 h 189"/>
                <a:gd name="T38" fmla="*/ 178 w 184"/>
                <a:gd name="T39" fmla="*/ 183 h 189"/>
                <a:gd name="T40" fmla="*/ 176 w 184"/>
                <a:gd name="T41" fmla="*/ 186 h 189"/>
                <a:gd name="T42" fmla="*/ 87 w 184"/>
                <a:gd name="T43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4" h="189">
                  <a:moveTo>
                    <a:pt x="27" y="179"/>
                  </a:moveTo>
                  <a:cubicBezTo>
                    <a:pt x="29" y="180"/>
                    <a:pt x="39" y="183"/>
                    <a:pt x="87" y="183"/>
                  </a:cubicBezTo>
                  <a:cubicBezTo>
                    <a:pt x="124" y="183"/>
                    <a:pt x="163" y="181"/>
                    <a:pt x="173" y="181"/>
                  </a:cubicBezTo>
                  <a:lnTo>
                    <a:pt x="178" y="7"/>
                  </a:lnTo>
                  <a:cubicBezTo>
                    <a:pt x="165" y="15"/>
                    <a:pt x="121" y="38"/>
                    <a:pt x="104" y="45"/>
                  </a:cubicBezTo>
                  <a:cubicBezTo>
                    <a:pt x="97" y="49"/>
                    <a:pt x="83" y="54"/>
                    <a:pt x="68" y="58"/>
                  </a:cubicBezTo>
                  <a:cubicBezTo>
                    <a:pt x="45" y="66"/>
                    <a:pt x="12" y="78"/>
                    <a:pt x="6" y="82"/>
                  </a:cubicBezTo>
                  <a:cubicBezTo>
                    <a:pt x="9" y="95"/>
                    <a:pt x="28" y="166"/>
                    <a:pt x="27" y="179"/>
                  </a:cubicBezTo>
                  <a:close/>
                  <a:moveTo>
                    <a:pt x="87" y="188"/>
                  </a:moveTo>
                  <a:lnTo>
                    <a:pt x="87" y="188"/>
                  </a:lnTo>
                  <a:cubicBezTo>
                    <a:pt x="28" y="188"/>
                    <a:pt x="24" y="183"/>
                    <a:pt x="23" y="182"/>
                  </a:cubicBezTo>
                  <a:cubicBezTo>
                    <a:pt x="22" y="181"/>
                    <a:pt x="22" y="180"/>
                    <a:pt x="22" y="179"/>
                  </a:cubicBezTo>
                  <a:cubicBezTo>
                    <a:pt x="23" y="171"/>
                    <a:pt x="10" y="117"/>
                    <a:pt x="0" y="82"/>
                  </a:cubicBezTo>
                  <a:cubicBezTo>
                    <a:pt x="0" y="81"/>
                    <a:pt x="0" y="80"/>
                    <a:pt x="1" y="80"/>
                  </a:cubicBezTo>
                  <a:cubicBezTo>
                    <a:pt x="3" y="76"/>
                    <a:pt x="22" y="69"/>
                    <a:pt x="66" y="54"/>
                  </a:cubicBezTo>
                  <a:cubicBezTo>
                    <a:pt x="81" y="49"/>
                    <a:pt x="96" y="44"/>
                    <a:pt x="103" y="41"/>
                  </a:cubicBezTo>
                  <a:cubicBezTo>
                    <a:pt x="122" y="33"/>
                    <a:pt x="179" y="1"/>
                    <a:pt x="180" y="1"/>
                  </a:cubicBezTo>
                  <a:cubicBezTo>
                    <a:pt x="180" y="0"/>
                    <a:pt x="181" y="0"/>
                    <a:pt x="182" y="1"/>
                  </a:cubicBezTo>
                  <a:cubicBezTo>
                    <a:pt x="183" y="1"/>
                    <a:pt x="183" y="2"/>
                    <a:pt x="183" y="3"/>
                  </a:cubicBezTo>
                  <a:lnTo>
                    <a:pt x="178" y="183"/>
                  </a:lnTo>
                  <a:cubicBezTo>
                    <a:pt x="178" y="185"/>
                    <a:pt x="177" y="186"/>
                    <a:pt x="176" y="186"/>
                  </a:cubicBezTo>
                  <a:cubicBezTo>
                    <a:pt x="175" y="186"/>
                    <a:pt x="129" y="188"/>
                    <a:pt x="87" y="188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9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îṣḻiḋè"/>
            <p:cNvSpPr/>
            <p:nvPr/>
          </p:nvSpPr>
          <p:spPr bwMode="auto">
            <a:xfrm>
              <a:off x="5948213" y="1704392"/>
              <a:ext cx="344846" cy="288105"/>
            </a:xfrm>
            <a:custGeom>
              <a:avLst/>
              <a:gdLst>
                <a:gd name="T0" fmla="*/ 0 w 159"/>
                <a:gd name="T1" fmla="*/ 7 h 133"/>
                <a:gd name="T2" fmla="*/ 155 w 159"/>
                <a:gd name="T3" fmla="*/ 4 h 133"/>
                <a:gd name="T4" fmla="*/ 155 w 159"/>
                <a:gd name="T5" fmla="*/ 73 h 133"/>
                <a:gd name="T6" fmla="*/ 114 w 159"/>
                <a:gd name="T7" fmla="*/ 120 h 133"/>
                <a:gd name="T8" fmla="*/ 71 w 159"/>
                <a:gd name="T9" fmla="*/ 131 h 133"/>
                <a:gd name="T10" fmla="*/ 5 w 159"/>
                <a:gd name="T11" fmla="*/ 83 h 133"/>
                <a:gd name="T12" fmla="*/ 0 w 159"/>
                <a:gd name="T13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133">
                  <a:moveTo>
                    <a:pt x="0" y="7"/>
                  </a:moveTo>
                  <a:cubicBezTo>
                    <a:pt x="0" y="7"/>
                    <a:pt x="156" y="0"/>
                    <a:pt x="155" y="4"/>
                  </a:cubicBezTo>
                  <a:cubicBezTo>
                    <a:pt x="154" y="8"/>
                    <a:pt x="158" y="63"/>
                    <a:pt x="155" y="73"/>
                  </a:cubicBezTo>
                  <a:cubicBezTo>
                    <a:pt x="152" y="84"/>
                    <a:pt x="125" y="109"/>
                    <a:pt x="114" y="120"/>
                  </a:cubicBezTo>
                  <a:cubicBezTo>
                    <a:pt x="102" y="131"/>
                    <a:pt x="91" y="132"/>
                    <a:pt x="71" y="131"/>
                  </a:cubicBezTo>
                  <a:cubicBezTo>
                    <a:pt x="51" y="130"/>
                    <a:pt x="5" y="83"/>
                    <a:pt x="5" y="83"/>
                  </a:cubicBezTo>
                  <a:lnTo>
                    <a:pt x="0" y="7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47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ï$ļïḓè"/>
            <p:cNvSpPr/>
            <p:nvPr/>
          </p:nvSpPr>
          <p:spPr bwMode="auto">
            <a:xfrm>
              <a:off x="5937636" y="1704392"/>
              <a:ext cx="355423" cy="296578"/>
            </a:xfrm>
            <a:custGeom>
              <a:avLst/>
              <a:gdLst>
                <a:gd name="T0" fmla="*/ 10 w 162"/>
                <a:gd name="T1" fmla="*/ 83 h 136"/>
                <a:gd name="T2" fmla="*/ 74 w 162"/>
                <a:gd name="T3" fmla="*/ 130 h 136"/>
                <a:gd name="T4" fmla="*/ 83 w 162"/>
                <a:gd name="T5" fmla="*/ 130 h 136"/>
                <a:gd name="T6" fmla="*/ 114 w 162"/>
                <a:gd name="T7" fmla="*/ 119 h 136"/>
                <a:gd name="T8" fmla="*/ 120 w 162"/>
                <a:gd name="T9" fmla="*/ 114 h 136"/>
                <a:gd name="T10" fmla="*/ 155 w 162"/>
                <a:gd name="T11" fmla="*/ 73 h 136"/>
                <a:gd name="T12" fmla="*/ 155 w 162"/>
                <a:gd name="T13" fmla="*/ 22 h 136"/>
                <a:gd name="T14" fmla="*/ 154 w 162"/>
                <a:gd name="T15" fmla="*/ 5 h 136"/>
                <a:gd name="T16" fmla="*/ 138 w 162"/>
                <a:gd name="T17" fmla="*/ 5 h 136"/>
                <a:gd name="T18" fmla="*/ 5 w 162"/>
                <a:gd name="T19" fmla="*/ 9 h 136"/>
                <a:gd name="T20" fmla="*/ 10 w 162"/>
                <a:gd name="T21" fmla="*/ 83 h 136"/>
                <a:gd name="T22" fmla="*/ 83 w 162"/>
                <a:gd name="T23" fmla="*/ 135 h 136"/>
                <a:gd name="T24" fmla="*/ 83 w 162"/>
                <a:gd name="T25" fmla="*/ 135 h 136"/>
                <a:gd name="T26" fmla="*/ 73 w 162"/>
                <a:gd name="T27" fmla="*/ 135 h 136"/>
                <a:gd name="T28" fmla="*/ 5 w 162"/>
                <a:gd name="T29" fmla="*/ 86 h 136"/>
                <a:gd name="T30" fmla="*/ 5 w 162"/>
                <a:gd name="T31" fmla="*/ 84 h 136"/>
                <a:gd name="T32" fmla="*/ 0 w 162"/>
                <a:gd name="T33" fmla="*/ 7 h 136"/>
                <a:gd name="T34" fmla="*/ 1 w 162"/>
                <a:gd name="T35" fmla="*/ 5 h 136"/>
                <a:gd name="T36" fmla="*/ 2 w 162"/>
                <a:gd name="T37" fmla="*/ 5 h 136"/>
                <a:gd name="T38" fmla="*/ 138 w 162"/>
                <a:gd name="T39" fmla="*/ 0 h 136"/>
                <a:gd name="T40" fmla="*/ 159 w 162"/>
                <a:gd name="T41" fmla="*/ 2 h 136"/>
                <a:gd name="T42" fmla="*/ 159 w 162"/>
                <a:gd name="T43" fmla="*/ 4 h 136"/>
                <a:gd name="T44" fmla="*/ 159 w 162"/>
                <a:gd name="T45" fmla="*/ 22 h 136"/>
                <a:gd name="T46" fmla="*/ 159 w 162"/>
                <a:gd name="T47" fmla="*/ 75 h 136"/>
                <a:gd name="T48" fmla="*/ 123 w 162"/>
                <a:gd name="T49" fmla="*/ 117 h 136"/>
                <a:gd name="T50" fmla="*/ 118 w 162"/>
                <a:gd name="T51" fmla="*/ 123 h 136"/>
                <a:gd name="T52" fmla="*/ 83 w 162"/>
                <a:gd name="T53" fmla="*/ 13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36">
                  <a:moveTo>
                    <a:pt x="10" y="83"/>
                  </a:moveTo>
                  <a:cubicBezTo>
                    <a:pt x="23" y="96"/>
                    <a:pt x="58" y="129"/>
                    <a:pt x="74" y="130"/>
                  </a:cubicBezTo>
                  <a:cubicBezTo>
                    <a:pt x="77" y="130"/>
                    <a:pt x="80" y="130"/>
                    <a:pt x="83" y="130"/>
                  </a:cubicBezTo>
                  <a:cubicBezTo>
                    <a:pt x="96" y="130"/>
                    <a:pt x="105" y="128"/>
                    <a:pt x="114" y="119"/>
                  </a:cubicBezTo>
                  <a:cubicBezTo>
                    <a:pt x="116" y="117"/>
                    <a:pt x="118" y="116"/>
                    <a:pt x="120" y="114"/>
                  </a:cubicBezTo>
                  <a:cubicBezTo>
                    <a:pt x="132" y="102"/>
                    <a:pt x="152" y="82"/>
                    <a:pt x="155" y="73"/>
                  </a:cubicBezTo>
                  <a:cubicBezTo>
                    <a:pt x="156" y="66"/>
                    <a:pt x="155" y="40"/>
                    <a:pt x="155" y="22"/>
                  </a:cubicBezTo>
                  <a:cubicBezTo>
                    <a:pt x="154" y="13"/>
                    <a:pt x="154" y="8"/>
                    <a:pt x="154" y="5"/>
                  </a:cubicBezTo>
                  <a:cubicBezTo>
                    <a:pt x="152" y="5"/>
                    <a:pt x="148" y="5"/>
                    <a:pt x="138" y="5"/>
                  </a:cubicBezTo>
                  <a:cubicBezTo>
                    <a:pt x="102" y="5"/>
                    <a:pt x="20" y="9"/>
                    <a:pt x="5" y="9"/>
                  </a:cubicBezTo>
                  <a:lnTo>
                    <a:pt x="10" y="83"/>
                  </a:lnTo>
                  <a:close/>
                  <a:moveTo>
                    <a:pt x="83" y="135"/>
                  </a:moveTo>
                  <a:lnTo>
                    <a:pt x="83" y="135"/>
                  </a:lnTo>
                  <a:cubicBezTo>
                    <a:pt x="80" y="135"/>
                    <a:pt x="77" y="135"/>
                    <a:pt x="73" y="135"/>
                  </a:cubicBezTo>
                  <a:cubicBezTo>
                    <a:pt x="53" y="134"/>
                    <a:pt x="7" y="87"/>
                    <a:pt x="5" y="86"/>
                  </a:cubicBezTo>
                  <a:cubicBezTo>
                    <a:pt x="5" y="85"/>
                    <a:pt x="5" y="84"/>
                    <a:pt x="5" y="84"/>
                  </a:cubicBezTo>
                  <a:lnTo>
                    <a:pt x="0" y="7"/>
                  </a:lnTo>
                  <a:cubicBezTo>
                    <a:pt x="0" y="7"/>
                    <a:pt x="0" y="6"/>
                    <a:pt x="1" y="5"/>
                  </a:cubicBezTo>
                  <a:lnTo>
                    <a:pt x="2" y="5"/>
                  </a:lnTo>
                  <a:cubicBezTo>
                    <a:pt x="3" y="5"/>
                    <a:pt x="98" y="0"/>
                    <a:pt x="138" y="0"/>
                  </a:cubicBezTo>
                  <a:cubicBezTo>
                    <a:pt x="157" y="0"/>
                    <a:pt x="158" y="1"/>
                    <a:pt x="159" y="2"/>
                  </a:cubicBezTo>
                  <a:cubicBezTo>
                    <a:pt x="159" y="2"/>
                    <a:pt x="159" y="3"/>
                    <a:pt x="159" y="4"/>
                  </a:cubicBezTo>
                  <a:cubicBezTo>
                    <a:pt x="159" y="6"/>
                    <a:pt x="159" y="14"/>
                    <a:pt x="159" y="22"/>
                  </a:cubicBezTo>
                  <a:cubicBezTo>
                    <a:pt x="160" y="46"/>
                    <a:pt x="161" y="68"/>
                    <a:pt x="159" y="75"/>
                  </a:cubicBezTo>
                  <a:cubicBezTo>
                    <a:pt x="156" y="85"/>
                    <a:pt x="136" y="104"/>
                    <a:pt x="123" y="117"/>
                  </a:cubicBezTo>
                  <a:cubicBezTo>
                    <a:pt x="121" y="119"/>
                    <a:pt x="119" y="121"/>
                    <a:pt x="118" y="123"/>
                  </a:cubicBezTo>
                  <a:cubicBezTo>
                    <a:pt x="107" y="133"/>
                    <a:pt x="97" y="135"/>
                    <a:pt x="83" y="135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5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ïṡḷiḋé"/>
            <p:cNvSpPr/>
            <p:nvPr/>
          </p:nvSpPr>
          <p:spPr bwMode="auto">
            <a:xfrm>
              <a:off x="5812814" y="1513734"/>
              <a:ext cx="76162" cy="190658"/>
            </a:xfrm>
            <a:custGeom>
              <a:avLst/>
              <a:gdLst>
                <a:gd name="T0" fmla="*/ 23 w 37"/>
                <a:gd name="T1" fmla="*/ 20 h 89"/>
                <a:gd name="T2" fmla="*/ 30 w 37"/>
                <a:gd name="T3" fmla="*/ 81 h 89"/>
                <a:gd name="T4" fmla="*/ 10 w 37"/>
                <a:gd name="T5" fmla="*/ 62 h 89"/>
                <a:gd name="T6" fmla="*/ 9 w 37"/>
                <a:gd name="T7" fmla="*/ 4 h 89"/>
                <a:gd name="T8" fmla="*/ 23 w 37"/>
                <a:gd name="T9" fmla="*/ 2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89">
                  <a:moveTo>
                    <a:pt x="23" y="20"/>
                  </a:moveTo>
                  <a:cubicBezTo>
                    <a:pt x="23" y="20"/>
                    <a:pt x="36" y="74"/>
                    <a:pt x="30" y="81"/>
                  </a:cubicBezTo>
                  <a:cubicBezTo>
                    <a:pt x="24" y="88"/>
                    <a:pt x="10" y="62"/>
                    <a:pt x="10" y="62"/>
                  </a:cubicBezTo>
                  <a:cubicBezTo>
                    <a:pt x="10" y="62"/>
                    <a:pt x="0" y="11"/>
                    <a:pt x="9" y="4"/>
                  </a:cubicBezTo>
                  <a:cubicBezTo>
                    <a:pt x="13" y="0"/>
                    <a:pt x="23" y="20"/>
                    <a:pt x="23" y="2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ïṩļïḍè"/>
            <p:cNvSpPr/>
            <p:nvPr/>
          </p:nvSpPr>
          <p:spPr bwMode="auto">
            <a:xfrm>
              <a:off x="5802237" y="1513734"/>
              <a:ext cx="86739" cy="182184"/>
            </a:xfrm>
            <a:custGeom>
              <a:avLst/>
              <a:gdLst>
                <a:gd name="T0" fmla="*/ 13 w 40"/>
                <a:gd name="T1" fmla="*/ 59 h 84"/>
                <a:gd name="T2" fmla="*/ 29 w 40"/>
                <a:gd name="T3" fmla="*/ 78 h 84"/>
                <a:gd name="T4" fmla="*/ 29 w 40"/>
                <a:gd name="T5" fmla="*/ 77 h 84"/>
                <a:gd name="T6" fmla="*/ 22 w 40"/>
                <a:gd name="T7" fmla="*/ 19 h 84"/>
                <a:gd name="T8" fmla="*/ 12 w 40"/>
                <a:gd name="T9" fmla="*/ 5 h 84"/>
                <a:gd name="T10" fmla="*/ 13 w 40"/>
                <a:gd name="T11" fmla="*/ 59 h 84"/>
                <a:gd name="T12" fmla="*/ 29 w 40"/>
                <a:gd name="T13" fmla="*/ 83 h 84"/>
                <a:gd name="T14" fmla="*/ 29 w 40"/>
                <a:gd name="T15" fmla="*/ 83 h 84"/>
                <a:gd name="T16" fmla="*/ 9 w 40"/>
                <a:gd name="T17" fmla="*/ 61 h 84"/>
                <a:gd name="T18" fmla="*/ 9 w 40"/>
                <a:gd name="T19" fmla="*/ 61 h 84"/>
                <a:gd name="T20" fmla="*/ 9 w 40"/>
                <a:gd name="T21" fmla="*/ 1 h 84"/>
                <a:gd name="T22" fmla="*/ 12 w 40"/>
                <a:gd name="T23" fmla="*/ 0 h 84"/>
                <a:gd name="T24" fmla="*/ 27 w 40"/>
                <a:gd name="T25" fmla="*/ 17 h 84"/>
                <a:gd name="T26" fmla="*/ 27 w 40"/>
                <a:gd name="T27" fmla="*/ 18 h 84"/>
                <a:gd name="T28" fmla="*/ 33 w 40"/>
                <a:gd name="T29" fmla="*/ 80 h 84"/>
                <a:gd name="T30" fmla="*/ 29 w 40"/>
                <a:gd name="T31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84">
                  <a:moveTo>
                    <a:pt x="13" y="59"/>
                  </a:moveTo>
                  <a:cubicBezTo>
                    <a:pt x="19" y="68"/>
                    <a:pt x="26" y="78"/>
                    <a:pt x="29" y="78"/>
                  </a:cubicBezTo>
                  <a:cubicBezTo>
                    <a:pt x="29" y="78"/>
                    <a:pt x="29" y="78"/>
                    <a:pt x="29" y="77"/>
                  </a:cubicBezTo>
                  <a:cubicBezTo>
                    <a:pt x="32" y="74"/>
                    <a:pt x="28" y="45"/>
                    <a:pt x="22" y="19"/>
                  </a:cubicBezTo>
                  <a:cubicBezTo>
                    <a:pt x="19" y="12"/>
                    <a:pt x="14" y="6"/>
                    <a:pt x="12" y="5"/>
                  </a:cubicBezTo>
                  <a:cubicBezTo>
                    <a:pt x="7" y="10"/>
                    <a:pt x="10" y="39"/>
                    <a:pt x="13" y="59"/>
                  </a:cubicBezTo>
                  <a:close/>
                  <a:moveTo>
                    <a:pt x="29" y="83"/>
                  </a:moveTo>
                  <a:lnTo>
                    <a:pt x="29" y="83"/>
                  </a:lnTo>
                  <a:cubicBezTo>
                    <a:pt x="21" y="83"/>
                    <a:pt x="12" y="66"/>
                    <a:pt x="9" y="61"/>
                  </a:cubicBezTo>
                  <a:lnTo>
                    <a:pt x="9" y="61"/>
                  </a:lnTo>
                  <a:cubicBezTo>
                    <a:pt x="7" y="52"/>
                    <a:pt x="0" y="9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7" y="0"/>
                    <a:pt x="24" y="12"/>
                    <a:pt x="27" y="17"/>
                  </a:cubicBezTo>
                  <a:lnTo>
                    <a:pt x="27" y="18"/>
                  </a:lnTo>
                  <a:cubicBezTo>
                    <a:pt x="30" y="31"/>
                    <a:pt x="39" y="73"/>
                    <a:pt x="33" y="80"/>
                  </a:cubicBezTo>
                  <a:cubicBezTo>
                    <a:pt x="31" y="82"/>
                    <a:pt x="30" y="83"/>
                    <a:pt x="29" y="83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i$ḷïdé"/>
            <p:cNvSpPr/>
            <p:nvPr/>
          </p:nvSpPr>
          <p:spPr bwMode="auto">
            <a:xfrm>
              <a:off x="6303636" y="1465010"/>
              <a:ext cx="57122" cy="192777"/>
            </a:xfrm>
            <a:custGeom>
              <a:avLst/>
              <a:gdLst>
                <a:gd name="T0" fmla="*/ 7 w 25"/>
                <a:gd name="T1" fmla="*/ 21 h 86"/>
                <a:gd name="T2" fmla="*/ 15 w 25"/>
                <a:gd name="T3" fmla="*/ 2 h 86"/>
                <a:gd name="T4" fmla="*/ 24 w 25"/>
                <a:gd name="T5" fmla="*/ 33 h 86"/>
                <a:gd name="T6" fmla="*/ 13 w 25"/>
                <a:gd name="T7" fmla="*/ 83 h 86"/>
                <a:gd name="T8" fmla="*/ 0 w 25"/>
                <a:gd name="T9" fmla="*/ 76 h 86"/>
                <a:gd name="T10" fmla="*/ 7 w 25"/>
                <a:gd name="T11" fmla="*/ 2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86">
                  <a:moveTo>
                    <a:pt x="7" y="21"/>
                  </a:moveTo>
                  <a:cubicBezTo>
                    <a:pt x="7" y="21"/>
                    <a:pt x="7" y="4"/>
                    <a:pt x="15" y="2"/>
                  </a:cubicBezTo>
                  <a:cubicBezTo>
                    <a:pt x="22" y="0"/>
                    <a:pt x="24" y="21"/>
                    <a:pt x="24" y="33"/>
                  </a:cubicBezTo>
                  <a:cubicBezTo>
                    <a:pt x="24" y="45"/>
                    <a:pt x="22" y="83"/>
                    <a:pt x="13" y="83"/>
                  </a:cubicBezTo>
                  <a:cubicBezTo>
                    <a:pt x="4" y="85"/>
                    <a:pt x="0" y="83"/>
                    <a:pt x="0" y="76"/>
                  </a:cubicBezTo>
                  <a:cubicBezTo>
                    <a:pt x="0" y="69"/>
                    <a:pt x="7" y="21"/>
                    <a:pt x="7" y="21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îṧḷïḓè"/>
            <p:cNvSpPr/>
            <p:nvPr/>
          </p:nvSpPr>
          <p:spPr bwMode="auto">
            <a:xfrm>
              <a:off x="6293059" y="1465010"/>
              <a:ext cx="67700" cy="192777"/>
            </a:xfrm>
            <a:custGeom>
              <a:avLst/>
              <a:gdLst>
                <a:gd name="T0" fmla="*/ 18 w 31"/>
                <a:gd name="T1" fmla="*/ 5 h 88"/>
                <a:gd name="T2" fmla="*/ 18 w 31"/>
                <a:gd name="T3" fmla="*/ 5 h 88"/>
                <a:gd name="T4" fmla="*/ 11 w 31"/>
                <a:gd name="T5" fmla="*/ 21 h 88"/>
                <a:gd name="T6" fmla="*/ 5 w 31"/>
                <a:gd name="T7" fmla="*/ 77 h 88"/>
                <a:gd name="T8" fmla="*/ 11 w 31"/>
                <a:gd name="T9" fmla="*/ 82 h 88"/>
                <a:gd name="T10" fmla="*/ 15 w 31"/>
                <a:gd name="T11" fmla="*/ 82 h 88"/>
                <a:gd name="T12" fmla="*/ 25 w 31"/>
                <a:gd name="T13" fmla="*/ 34 h 88"/>
                <a:gd name="T14" fmla="*/ 18 w 31"/>
                <a:gd name="T15" fmla="*/ 5 h 88"/>
                <a:gd name="T16" fmla="*/ 11 w 31"/>
                <a:gd name="T17" fmla="*/ 87 h 88"/>
                <a:gd name="T18" fmla="*/ 0 w 31"/>
                <a:gd name="T19" fmla="*/ 77 h 88"/>
                <a:gd name="T20" fmla="*/ 6 w 31"/>
                <a:gd name="T21" fmla="*/ 21 h 88"/>
                <a:gd name="T22" fmla="*/ 17 w 31"/>
                <a:gd name="T23" fmla="*/ 0 h 88"/>
                <a:gd name="T24" fmla="*/ 18 w 31"/>
                <a:gd name="T25" fmla="*/ 0 h 88"/>
                <a:gd name="T26" fmla="*/ 28 w 31"/>
                <a:gd name="T27" fmla="*/ 13 h 88"/>
                <a:gd name="T28" fmla="*/ 30 w 31"/>
                <a:gd name="T29" fmla="*/ 34 h 88"/>
                <a:gd name="T30" fmla="*/ 16 w 31"/>
                <a:gd name="T31" fmla="*/ 87 h 88"/>
                <a:gd name="T32" fmla="*/ 11 w 31"/>
                <a:gd name="T33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88">
                  <a:moveTo>
                    <a:pt x="18" y="5"/>
                  </a:moveTo>
                  <a:lnTo>
                    <a:pt x="18" y="5"/>
                  </a:lnTo>
                  <a:cubicBezTo>
                    <a:pt x="14" y="6"/>
                    <a:pt x="12" y="16"/>
                    <a:pt x="11" y="21"/>
                  </a:cubicBezTo>
                  <a:cubicBezTo>
                    <a:pt x="11" y="22"/>
                    <a:pt x="5" y="70"/>
                    <a:pt x="5" y="77"/>
                  </a:cubicBezTo>
                  <a:cubicBezTo>
                    <a:pt x="5" y="81"/>
                    <a:pt x="6" y="82"/>
                    <a:pt x="11" y="82"/>
                  </a:cubicBezTo>
                  <a:cubicBezTo>
                    <a:pt x="12" y="82"/>
                    <a:pt x="14" y="82"/>
                    <a:pt x="15" y="82"/>
                  </a:cubicBezTo>
                  <a:cubicBezTo>
                    <a:pt x="20" y="81"/>
                    <a:pt x="25" y="55"/>
                    <a:pt x="25" y="34"/>
                  </a:cubicBezTo>
                  <a:cubicBezTo>
                    <a:pt x="25" y="17"/>
                    <a:pt x="21" y="5"/>
                    <a:pt x="18" y="5"/>
                  </a:cubicBezTo>
                  <a:close/>
                  <a:moveTo>
                    <a:pt x="11" y="87"/>
                  </a:moveTo>
                  <a:cubicBezTo>
                    <a:pt x="6" y="87"/>
                    <a:pt x="0" y="86"/>
                    <a:pt x="0" y="77"/>
                  </a:cubicBezTo>
                  <a:cubicBezTo>
                    <a:pt x="0" y="70"/>
                    <a:pt x="6" y="23"/>
                    <a:pt x="6" y="21"/>
                  </a:cubicBezTo>
                  <a:cubicBezTo>
                    <a:pt x="6" y="19"/>
                    <a:pt x="7" y="2"/>
                    <a:pt x="17" y="0"/>
                  </a:cubicBezTo>
                  <a:lnTo>
                    <a:pt x="18" y="0"/>
                  </a:lnTo>
                  <a:cubicBezTo>
                    <a:pt x="22" y="0"/>
                    <a:pt x="26" y="4"/>
                    <a:pt x="28" y="13"/>
                  </a:cubicBezTo>
                  <a:cubicBezTo>
                    <a:pt x="29" y="19"/>
                    <a:pt x="30" y="26"/>
                    <a:pt x="30" y="34"/>
                  </a:cubicBezTo>
                  <a:cubicBezTo>
                    <a:pt x="30" y="34"/>
                    <a:pt x="30" y="86"/>
                    <a:pt x="16" y="87"/>
                  </a:cubicBezTo>
                  <a:cubicBezTo>
                    <a:pt x="14" y="87"/>
                    <a:pt x="12" y="87"/>
                    <a:pt x="11" y="87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îṧlíḑe"/>
            <p:cNvSpPr/>
            <p:nvPr/>
          </p:nvSpPr>
          <p:spPr bwMode="auto">
            <a:xfrm>
              <a:off x="5842433" y="1206563"/>
              <a:ext cx="480245" cy="680012"/>
            </a:xfrm>
            <a:custGeom>
              <a:avLst/>
              <a:gdLst>
                <a:gd name="T0" fmla="*/ 3 w 220"/>
                <a:gd name="T1" fmla="*/ 105 h 313"/>
                <a:gd name="T2" fmla="*/ 68 w 220"/>
                <a:gd name="T3" fmla="*/ 18 h 313"/>
                <a:gd name="T4" fmla="*/ 184 w 220"/>
                <a:gd name="T5" fmla="*/ 27 h 313"/>
                <a:gd name="T6" fmla="*/ 215 w 220"/>
                <a:gd name="T7" fmla="*/ 122 h 313"/>
                <a:gd name="T8" fmla="*/ 214 w 220"/>
                <a:gd name="T9" fmla="*/ 168 h 313"/>
                <a:gd name="T10" fmla="*/ 201 w 220"/>
                <a:gd name="T11" fmla="*/ 248 h 313"/>
                <a:gd name="T12" fmla="*/ 156 w 220"/>
                <a:gd name="T13" fmla="*/ 302 h 313"/>
                <a:gd name="T14" fmla="*/ 89 w 220"/>
                <a:gd name="T15" fmla="*/ 312 h 313"/>
                <a:gd name="T16" fmla="*/ 13 w 220"/>
                <a:gd name="T17" fmla="*/ 216 h 313"/>
                <a:gd name="T18" fmla="*/ 3 w 220"/>
                <a:gd name="T19" fmla="*/ 10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313">
                  <a:moveTo>
                    <a:pt x="3" y="105"/>
                  </a:moveTo>
                  <a:cubicBezTo>
                    <a:pt x="0" y="61"/>
                    <a:pt x="30" y="37"/>
                    <a:pt x="68" y="18"/>
                  </a:cubicBezTo>
                  <a:cubicBezTo>
                    <a:pt x="105" y="0"/>
                    <a:pt x="166" y="13"/>
                    <a:pt x="184" y="27"/>
                  </a:cubicBezTo>
                  <a:cubicBezTo>
                    <a:pt x="202" y="40"/>
                    <a:pt x="212" y="109"/>
                    <a:pt x="215" y="122"/>
                  </a:cubicBezTo>
                  <a:cubicBezTo>
                    <a:pt x="219" y="135"/>
                    <a:pt x="212" y="146"/>
                    <a:pt x="214" y="168"/>
                  </a:cubicBezTo>
                  <a:cubicBezTo>
                    <a:pt x="215" y="189"/>
                    <a:pt x="199" y="235"/>
                    <a:pt x="201" y="248"/>
                  </a:cubicBezTo>
                  <a:cubicBezTo>
                    <a:pt x="202" y="261"/>
                    <a:pt x="167" y="292"/>
                    <a:pt x="156" y="302"/>
                  </a:cubicBezTo>
                  <a:cubicBezTo>
                    <a:pt x="144" y="311"/>
                    <a:pt x="104" y="312"/>
                    <a:pt x="89" y="312"/>
                  </a:cubicBezTo>
                  <a:cubicBezTo>
                    <a:pt x="74" y="312"/>
                    <a:pt x="18" y="227"/>
                    <a:pt x="13" y="216"/>
                  </a:cubicBezTo>
                  <a:cubicBezTo>
                    <a:pt x="8" y="204"/>
                    <a:pt x="3" y="105"/>
                    <a:pt x="3" y="105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655" name="íşliḓe"/>
            <p:cNvSpPr/>
            <p:nvPr/>
          </p:nvSpPr>
          <p:spPr>
            <a:xfrm>
              <a:off x="5841458" y="1226014"/>
              <a:ext cx="490711" cy="669999"/>
            </a:xfrm>
            <a:custGeom>
              <a:avLst/>
              <a:gdLst/>
              <a:ahLst/>
              <a:cxnLst>
                <a:cxn ang="0">
                  <a:pos x="115" y="5"/>
                </a:cxn>
                <a:cxn ang="0">
                  <a:pos x="71" y="14"/>
                </a:cxn>
                <a:cxn ang="0">
                  <a:pos x="9" y="98"/>
                </a:cxn>
                <a:cxn ang="0">
                  <a:pos x="18" y="207"/>
                </a:cxn>
                <a:cxn ang="0">
                  <a:pos x="91" y="302"/>
                </a:cxn>
                <a:cxn ang="0">
                  <a:pos x="157" y="293"/>
                </a:cxn>
                <a:cxn ang="0">
                  <a:pos x="200" y="241"/>
                </a:cxn>
                <a:cxn ang="0">
                  <a:pos x="206" y="207"/>
                </a:cxn>
                <a:cxn ang="0">
                  <a:pos x="213" y="161"/>
                </a:cxn>
                <a:cxn ang="0">
                  <a:pos x="215" y="135"/>
                </a:cxn>
                <a:cxn ang="0">
                  <a:pos x="215" y="115"/>
                </a:cxn>
                <a:cxn ang="0">
                  <a:pos x="212" y="103"/>
                </a:cxn>
                <a:cxn ang="0">
                  <a:pos x="185" y="21"/>
                </a:cxn>
                <a:cxn ang="0">
                  <a:pos x="115" y="5"/>
                </a:cxn>
                <a:cxn ang="0">
                  <a:pos x="91" y="307"/>
                </a:cxn>
                <a:cxn ang="0">
                  <a:pos x="14" y="209"/>
                </a:cxn>
                <a:cxn ang="0">
                  <a:pos x="4" y="98"/>
                </a:cxn>
                <a:cxn ang="0">
                  <a:pos x="69" y="9"/>
                </a:cxn>
                <a:cxn ang="0">
                  <a:pos x="115" y="0"/>
                </a:cxn>
                <a:cxn ang="0">
                  <a:pos x="188" y="17"/>
                </a:cxn>
                <a:cxn ang="0">
                  <a:pos x="217" y="102"/>
                </a:cxn>
                <a:cxn ang="0">
                  <a:pos x="220" y="114"/>
                </a:cxn>
                <a:cxn ang="0">
                  <a:pos x="219" y="135"/>
                </a:cxn>
                <a:cxn ang="0">
                  <a:pos x="218" y="160"/>
                </a:cxn>
                <a:cxn ang="0">
                  <a:pos x="211" y="208"/>
                </a:cxn>
                <a:cxn ang="0">
                  <a:pos x="205" y="241"/>
                </a:cxn>
                <a:cxn ang="0">
                  <a:pos x="160" y="297"/>
                </a:cxn>
                <a:cxn ang="0">
                  <a:pos x="91" y="307"/>
                </a:cxn>
              </a:cxnLst>
              <a:rect l="0" t="0" r="0" b="0"/>
              <a:pathLst>
                <a:path w="223" h="308">
                  <a:moveTo>
                    <a:pt x="115" y="5"/>
                  </a:moveTo>
                  <a:cubicBezTo>
                    <a:pt x="98" y="5"/>
                    <a:pt x="83" y="8"/>
                    <a:pt x="71" y="14"/>
                  </a:cubicBezTo>
                  <a:cubicBezTo>
                    <a:pt x="25" y="35"/>
                    <a:pt x="6" y="61"/>
                    <a:pt x="9" y="98"/>
                  </a:cubicBezTo>
                  <a:cubicBezTo>
                    <a:pt x="10" y="125"/>
                    <a:pt x="15" y="198"/>
                    <a:pt x="18" y="207"/>
                  </a:cubicBezTo>
                  <a:cubicBezTo>
                    <a:pt x="24" y="219"/>
                    <a:pt x="79" y="302"/>
                    <a:pt x="91" y="302"/>
                  </a:cubicBezTo>
                  <a:cubicBezTo>
                    <a:pt x="105" y="302"/>
                    <a:pt x="146" y="302"/>
                    <a:pt x="157" y="293"/>
                  </a:cubicBezTo>
                  <a:cubicBezTo>
                    <a:pt x="179" y="274"/>
                    <a:pt x="201" y="250"/>
                    <a:pt x="200" y="241"/>
                  </a:cubicBezTo>
                  <a:cubicBezTo>
                    <a:pt x="199" y="235"/>
                    <a:pt x="202" y="222"/>
                    <a:pt x="206" y="207"/>
                  </a:cubicBezTo>
                  <a:cubicBezTo>
                    <a:pt x="210" y="191"/>
                    <a:pt x="214" y="172"/>
                    <a:pt x="213" y="161"/>
                  </a:cubicBezTo>
                  <a:cubicBezTo>
                    <a:pt x="212" y="150"/>
                    <a:pt x="214" y="142"/>
                    <a:pt x="215" y="135"/>
                  </a:cubicBezTo>
                  <a:cubicBezTo>
                    <a:pt x="216" y="127"/>
                    <a:pt x="217" y="121"/>
                    <a:pt x="215" y="115"/>
                  </a:cubicBezTo>
                  <a:cubicBezTo>
                    <a:pt x="214" y="113"/>
                    <a:pt x="214" y="108"/>
                    <a:pt x="212" y="103"/>
                  </a:cubicBezTo>
                  <a:cubicBezTo>
                    <a:pt x="208" y="80"/>
                    <a:pt x="199" y="32"/>
                    <a:pt x="185" y="21"/>
                  </a:cubicBezTo>
                  <a:cubicBezTo>
                    <a:pt x="174" y="13"/>
                    <a:pt x="145" y="5"/>
                    <a:pt x="115" y="5"/>
                  </a:cubicBezTo>
                  <a:close/>
                  <a:moveTo>
                    <a:pt x="91" y="307"/>
                  </a:moveTo>
                  <a:cubicBezTo>
                    <a:pt x="74" y="307"/>
                    <a:pt x="18" y="220"/>
                    <a:pt x="14" y="209"/>
                  </a:cubicBezTo>
                  <a:cubicBezTo>
                    <a:pt x="9" y="197"/>
                    <a:pt x="4" y="102"/>
                    <a:pt x="4" y="98"/>
                  </a:cubicBezTo>
                  <a:cubicBezTo>
                    <a:pt x="0" y="48"/>
                    <a:pt x="37" y="24"/>
                    <a:pt x="69" y="9"/>
                  </a:cubicBezTo>
                  <a:cubicBezTo>
                    <a:pt x="81" y="3"/>
                    <a:pt x="97" y="0"/>
                    <a:pt x="115" y="0"/>
                  </a:cubicBezTo>
                  <a:cubicBezTo>
                    <a:pt x="147" y="0"/>
                    <a:pt x="176" y="9"/>
                    <a:pt x="188" y="17"/>
                  </a:cubicBezTo>
                  <a:cubicBezTo>
                    <a:pt x="203" y="29"/>
                    <a:pt x="212" y="76"/>
                    <a:pt x="217" y="102"/>
                  </a:cubicBezTo>
                  <a:cubicBezTo>
                    <a:pt x="218" y="107"/>
                    <a:pt x="219" y="112"/>
                    <a:pt x="220" y="114"/>
                  </a:cubicBezTo>
                  <a:cubicBezTo>
                    <a:pt x="222" y="121"/>
                    <a:pt x="221" y="128"/>
                    <a:pt x="219" y="135"/>
                  </a:cubicBezTo>
                  <a:cubicBezTo>
                    <a:pt x="218" y="142"/>
                    <a:pt x="217" y="150"/>
                    <a:pt x="218" y="160"/>
                  </a:cubicBezTo>
                  <a:cubicBezTo>
                    <a:pt x="219" y="172"/>
                    <a:pt x="215" y="191"/>
                    <a:pt x="211" y="208"/>
                  </a:cubicBezTo>
                  <a:cubicBezTo>
                    <a:pt x="207" y="222"/>
                    <a:pt x="204" y="235"/>
                    <a:pt x="205" y="241"/>
                  </a:cubicBezTo>
                  <a:cubicBezTo>
                    <a:pt x="207" y="255"/>
                    <a:pt x="171" y="287"/>
                    <a:pt x="160" y="297"/>
                  </a:cubicBezTo>
                  <a:cubicBezTo>
                    <a:pt x="149" y="306"/>
                    <a:pt x="116" y="307"/>
                    <a:pt x="91" y="307"/>
                  </a:cubicBezTo>
                  <a:close/>
                </a:path>
              </a:pathLst>
            </a:custGeom>
            <a:solidFill>
              <a:srgbClr val="11385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ïslidê"/>
            <p:cNvSpPr/>
            <p:nvPr/>
          </p:nvSpPr>
          <p:spPr bwMode="auto">
            <a:xfrm>
              <a:off x="5908017" y="1856918"/>
              <a:ext cx="414660" cy="459696"/>
            </a:xfrm>
            <a:custGeom>
              <a:avLst/>
              <a:gdLst>
                <a:gd name="T0" fmla="*/ 4 w 191"/>
                <a:gd name="T1" fmla="*/ 7 h 213"/>
                <a:gd name="T2" fmla="*/ 80 w 191"/>
                <a:gd name="T3" fmla="*/ 47 h 213"/>
                <a:gd name="T4" fmla="*/ 113 w 191"/>
                <a:gd name="T5" fmla="*/ 43 h 213"/>
                <a:gd name="T6" fmla="*/ 189 w 191"/>
                <a:gd name="T7" fmla="*/ 0 h 213"/>
                <a:gd name="T8" fmla="*/ 190 w 191"/>
                <a:gd name="T9" fmla="*/ 212 h 213"/>
                <a:gd name="T10" fmla="*/ 0 w 191"/>
                <a:gd name="T11" fmla="*/ 203 h 213"/>
                <a:gd name="T12" fmla="*/ 4 w 191"/>
                <a:gd name="T13" fmla="*/ 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13">
                  <a:moveTo>
                    <a:pt x="4" y="7"/>
                  </a:moveTo>
                  <a:cubicBezTo>
                    <a:pt x="4" y="7"/>
                    <a:pt x="66" y="47"/>
                    <a:pt x="80" y="47"/>
                  </a:cubicBezTo>
                  <a:cubicBezTo>
                    <a:pt x="94" y="47"/>
                    <a:pt x="108" y="46"/>
                    <a:pt x="113" y="43"/>
                  </a:cubicBezTo>
                  <a:cubicBezTo>
                    <a:pt x="118" y="41"/>
                    <a:pt x="189" y="0"/>
                    <a:pt x="189" y="0"/>
                  </a:cubicBezTo>
                  <a:lnTo>
                    <a:pt x="190" y="212"/>
                  </a:lnTo>
                  <a:lnTo>
                    <a:pt x="0" y="203"/>
                  </a:lnTo>
                  <a:lnTo>
                    <a:pt x="4" y="7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íŝlîďê"/>
            <p:cNvSpPr/>
            <p:nvPr/>
          </p:nvSpPr>
          <p:spPr bwMode="auto">
            <a:xfrm>
              <a:off x="5908017" y="1856918"/>
              <a:ext cx="423123" cy="470289"/>
            </a:xfrm>
            <a:custGeom>
              <a:avLst/>
              <a:gdLst>
                <a:gd name="T0" fmla="*/ 5 w 196"/>
                <a:gd name="T1" fmla="*/ 203 h 217"/>
                <a:gd name="T2" fmla="*/ 190 w 196"/>
                <a:gd name="T3" fmla="*/ 211 h 217"/>
                <a:gd name="T4" fmla="*/ 189 w 196"/>
                <a:gd name="T5" fmla="*/ 7 h 217"/>
                <a:gd name="T6" fmla="*/ 117 w 196"/>
                <a:gd name="T7" fmla="*/ 48 h 217"/>
                <a:gd name="T8" fmla="*/ 83 w 196"/>
                <a:gd name="T9" fmla="*/ 52 h 217"/>
                <a:gd name="T10" fmla="*/ 9 w 196"/>
                <a:gd name="T11" fmla="*/ 14 h 217"/>
                <a:gd name="T12" fmla="*/ 5 w 196"/>
                <a:gd name="T13" fmla="*/ 203 h 217"/>
                <a:gd name="T14" fmla="*/ 192 w 196"/>
                <a:gd name="T15" fmla="*/ 216 h 217"/>
                <a:gd name="T16" fmla="*/ 192 w 196"/>
                <a:gd name="T17" fmla="*/ 216 h 217"/>
                <a:gd name="T18" fmla="*/ 2 w 196"/>
                <a:gd name="T19" fmla="*/ 207 h 217"/>
                <a:gd name="T20" fmla="*/ 0 w 196"/>
                <a:gd name="T21" fmla="*/ 205 h 217"/>
                <a:gd name="T22" fmla="*/ 4 w 196"/>
                <a:gd name="T23" fmla="*/ 10 h 217"/>
                <a:gd name="T24" fmla="*/ 5 w 196"/>
                <a:gd name="T25" fmla="*/ 8 h 217"/>
                <a:gd name="T26" fmla="*/ 8 w 196"/>
                <a:gd name="T27" fmla="*/ 8 h 217"/>
                <a:gd name="T28" fmla="*/ 83 w 196"/>
                <a:gd name="T29" fmla="*/ 47 h 217"/>
                <a:gd name="T30" fmla="*/ 114 w 196"/>
                <a:gd name="T31" fmla="*/ 44 h 217"/>
                <a:gd name="T32" fmla="*/ 191 w 196"/>
                <a:gd name="T33" fmla="*/ 0 h 217"/>
                <a:gd name="T34" fmla="*/ 193 w 196"/>
                <a:gd name="T35" fmla="*/ 0 h 217"/>
                <a:gd name="T36" fmla="*/ 194 w 196"/>
                <a:gd name="T37" fmla="*/ 3 h 217"/>
                <a:gd name="T38" fmla="*/ 195 w 196"/>
                <a:gd name="T39" fmla="*/ 214 h 217"/>
                <a:gd name="T40" fmla="*/ 195 w 196"/>
                <a:gd name="T41" fmla="*/ 214 h 217"/>
                <a:gd name="T42" fmla="*/ 193 w 196"/>
                <a:gd name="T43" fmla="*/ 216 h 217"/>
                <a:gd name="T44" fmla="*/ 192 w 196"/>
                <a:gd name="T4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6" h="217">
                  <a:moveTo>
                    <a:pt x="5" y="203"/>
                  </a:moveTo>
                  <a:lnTo>
                    <a:pt x="190" y="211"/>
                  </a:lnTo>
                  <a:lnTo>
                    <a:pt x="189" y="7"/>
                  </a:lnTo>
                  <a:cubicBezTo>
                    <a:pt x="175" y="15"/>
                    <a:pt x="121" y="46"/>
                    <a:pt x="117" y="48"/>
                  </a:cubicBezTo>
                  <a:cubicBezTo>
                    <a:pt x="111" y="51"/>
                    <a:pt x="95" y="52"/>
                    <a:pt x="83" y="52"/>
                  </a:cubicBezTo>
                  <a:cubicBezTo>
                    <a:pt x="70" y="52"/>
                    <a:pt x="23" y="23"/>
                    <a:pt x="9" y="14"/>
                  </a:cubicBezTo>
                  <a:lnTo>
                    <a:pt x="5" y="203"/>
                  </a:lnTo>
                  <a:close/>
                  <a:moveTo>
                    <a:pt x="192" y="216"/>
                  </a:moveTo>
                  <a:lnTo>
                    <a:pt x="192" y="216"/>
                  </a:lnTo>
                  <a:lnTo>
                    <a:pt x="2" y="207"/>
                  </a:lnTo>
                  <a:cubicBezTo>
                    <a:pt x="1" y="207"/>
                    <a:pt x="0" y="206"/>
                    <a:pt x="0" y="205"/>
                  </a:cubicBezTo>
                  <a:lnTo>
                    <a:pt x="4" y="10"/>
                  </a:lnTo>
                  <a:cubicBezTo>
                    <a:pt x="4" y="9"/>
                    <a:pt x="5" y="8"/>
                    <a:pt x="5" y="8"/>
                  </a:cubicBezTo>
                  <a:cubicBezTo>
                    <a:pt x="6" y="7"/>
                    <a:pt x="7" y="7"/>
                    <a:pt x="8" y="8"/>
                  </a:cubicBezTo>
                  <a:cubicBezTo>
                    <a:pt x="25" y="19"/>
                    <a:pt x="72" y="47"/>
                    <a:pt x="83" y="47"/>
                  </a:cubicBezTo>
                  <a:cubicBezTo>
                    <a:pt x="99" y="47"/>
                    <a:pt x="110" y="46"/>
                    <a:pt x="114" y="44"/>
                  </a:cubicBezTo>
                  <a:cubicBezTo>
                    <a:pt x="119" y="42"/>
                    <a:pt x="190" y="1"/>
                    <a:pt x="191" y="0"/>
                  </a:cubicBezTo>
                  <a:cubicBezTo>
                    <a:pt x="191" y="0"/>
                    <a:pt x="192" y="0"/>
                    <a:pt x="193" y="0"/>
                  </a:cubicBezTo>
                  <a:cubicBezTo>
                    <a:pt x="194" y="1"/>
                    <a:pt x="194" y="2"/>
                    <a:pt x="194" y="3"/>
                  </a:cubicBezTo>
                  <a:lnTo>
                    <a:pt x="195" y="214"/>
                  </a:lnTo>
                  <a:lnTo>
                    <a:pt x="195" y="214"/>
                  </a:lnTo>
                  <a:cubicBezTo>
                    <a:pt x="195" y="215"/>
                    <a:pt x="194" y="216"/>
                    <a:pt x="193" y="216"/>
                  </a:cubicBezTo>
                  <a:lnTo>
                    <a:pt x="192" y="216"/>
                  </a:ln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lnSpcReduction="1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î$lïḋê"/>
            <p:cNvSpPr/>
            <p:nvPr/>
          </p:nvSpPr>
          <p:spPr bwMode="auto">
            <a:xfrm>
              <a:off x="6013798" y="2087824"/>
              <a:ext cx="173480" cy="190658"/>
            </a:xfrm>
            <a:custGeom>
              <a:avLst/>
              <a:gdLst>
                <a:gd name="T0" fmla="*/ 0 w 80"/>
                <a:gd name="T1" fmla="*/ 87 h 88"/>
                <a:gd name="T2" fmla="*/ 36 w 80"/>
                <a:gd name="T3" fmla="*/ 0 h 88"/>
                <a:gd name="T4" fmla="*/ 61 w 80"/>
                <a:gd name="T5" fmla="*/ 4 h 88"/>
                <a:gd name="T6" fmla="*/ 59 w 80"/>
                <a:gd name="T7" fmla="*/ 21 h 88"/>
                <a:gd name="T8" fmla="*/ 79 w 80"/>
                <a:gd name="T9" fmla="*/ 86 h 88"/>
                <a:gd name="T10" fmla="*/ 0 w 80"/>
                <a:gd name="T11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88">
                  <a:moveTo>
                    <a:pt x="0" y="87"/>
                  </a:moveTo>
                  <a:cubicBezTo>
                    <a:pt x="0" y="87"/>
                    <a:pt x="19" y="26"/>
                    <a:pt x="36" y="0"/>
                  </a:cubicBezTo>
                  <a:cubicBezTo>
                    <a:pt x="36" y="0"/>
                    <a:pt x="61" y="2"/>
                    <a:pt x="61" y="4"/>
                  </a:cubicBezTo>
                  <a:cubicBezTo>
                    <a:pt x="62" y="7"/>
                    <a:pt x="58" y="13"/>
                    <a:pt x="59" y="21"/>
                  </a:cubicBezTo>
                  <a:cubicBezTo>
                    <a:pt x="61" y="28"/>
                    <a:pt x="73" y="74"/>
                    <a:pt x="79" y="86"/>
                  </a:cubicBezTo>
                  <a:lnTo>
                    <a:pt x="0" y="87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îşļíḑè"/>
            <p:cNvSpPr/>
            <p:nvPr/>
          </p:nvSpPr>
          <p:spPr bwMode="auto">
            <a:xfrm>
              <a:off x="6005335" y="2087824"/>
              <a:ext cx="192520" cy="201250"/>
            </a:xfrm>
            <a:custGeom>
              <a:avLst/>
              <a:gdLst>
                <a:gd name="T0" fmla="*/ 41 w 87"/>
                <a:gd name="T1" fmla="*/ 6 h 93"/>
                <a:gd name="T2" fmla="*/ 6 w 87"/>
                <a:gd name="T3" fmla="*/ 87 h 93"/>
                <a:gd name="T4" fmla="*/ 80 w 87"/>
                <a:gd name="T5" fmla="*/ 86 h 93"/>
                <a:gd name="T6" fmla="*/ 60 w 87"/>
                <a:gd name="T7" fmla="*/ 24 h 93"/>
                <a:gd name="T8" fmla="*/ 62 w 87"/>
                <a:gd name="T9" fmla="*/ 11 h 93"/>
                <a:gd name="T10" fmla="*/ 63 w 87"/>
                <a:gd name="T11" fmla="*/ 8 h 93"/>
                <a:gd name="T12" fmla="*/ 41 w 87"/>
                <a:gd name="T13" fmla="*/ 6 h 93"/>
                <a:gd name="T14" fmla="*/ 3 w 87"/>
                <a:gd name="T15" fmla="*/ 92 h 93"/>
                <a:gd name="T16" fmla="*/ 1 w 87"/>
                <a:gd name="T17" fmla="*/ 91 h 93"/>
                <a:gd name="T18" fmla="*/ 1 w 87"/>
                <a:gd name="T19" fmla="*/ 89 h 93"/>
                <a:gd name="T20" fmla="*/ 38 w 87"/>
                <a:gd name="T21" fmla="*/ 2 h 93"/>
                <a:gd name="T22" fmla="*/ 40 w 87"/>
                <a:gd name="T23" fmla="*/ 0 h 93"/>
                <a:gd name="T24" fmla="*/ 68 w 87"/>
                <a:gd name="T25" fmla="*/ 6 h 93"/>
                <a:gd name="T26" fmla="*/ 67 w 87"/>
                <a:gd name="T27" fmla="*/ 12 h 93"/>
                <a:gd name="T28" fmla="*/ 65 w 87"/>
                <a:gd name="T29" fmla="*/ 23 h 93"/>
                <a:gd name="T30" fmla="*/ 86 w 87"/>
                <a:gd name="T31" fmla="*/ 87 h 93"/>
                <a:gd name="T32" fmla="*/ 86 w 87"/>
                <a:gd name="T33" fmla="*/ 89 h 93"/>
                <a:gd name="T34" fmla="*/ 84 w 87"/>
                <a:gd name="T35" fmla="*/ 91 h 93"/>
                <a:gd name="T36" fmla="*/ 3 w 87"/>
                <a:gd name="T37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93">
                  <a:moveTo>
                    <a:pt x="41" y="6"/>
                  </a:moveTo>
                  <a:cubicBezTo>
                    <a:pt x="27" y="28"/>
                    <a:pt x="11" y="75"/>
                    <a:pt x="6" y="87"/>
                  </a:cubicBezTo>
                  <a:lnTo>
                    <a:pt x="80" y="86"/>
                  </a:lnTo>
                  <a:cubicBezTo>
                    <a:pt x="73" y="70"/>
                    <a:pt x="62" y="30"/>
                    <a:pt x="60" y="24"/>
                  </a:cubicBezTo>
                  <a:cubicBezTo>
                    <a:pt x="59" y="19"/>
                    <a:pt x="61" y="14"/>
                    <a:pt x="62" y="11"/>
                  </a:cubicBezTo>
                  <a:cubicBezTo>
                    <a:pt x="63" y="10"/>
                    <a:pt x="63" y="9"/>
                    <a:pt x="63" y="8"/>
                  </a:cubicBezTo>
                  <a:cubicBezTo>
                    <a:pt x="60" y="7"/>
                    <a:pt x="50" y="6"/>
                    <a:pt x="41" y="6"/>
                  </a:cubicBezTo>
                  <a:close/>
                  <a:moveTo>
                    <a:pt x="3" y="92"/>
                  </a:moveTo>
                  <a:cubicBezTo>
                    <a:pt x="2" y="92"/>
                    <a:pt x="1" y="92"/>
                    <a:pt x="1" y="91"/>
                  </a:cubicBezTo>
                  <a:cubicBezTo>
                    <a:pt x="1" y="91"/>
                    <a:pt x="0" y="90"/>
                    <a:pt x="1" y="89"/>
                  </a:cubicBezTo>
                  <a:cubicBezTo>
                    <a:pt x="1" y="87"/>
                    <a:pt x="21" y="27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ubicBezTo>
                    <a:pt x="66" y="2"/>
                    <a:pt x="67" y="5"/>
                    <a:pt x="68" y="6"/>
                  </a:cubicBezTo>
                  <a:cubicBezTo>
                    <a:pt x="69" y="8"/>
                    <a:pt x="68" y="10"/>
                    <a:pt x="67" y="12"/>
                  </a:cubicBezTo>
                  <a:cubicBezTo>
                    <a:pt x="66" y="15"/>
                    <a:pt x="65" y="19"/>
                    <a:pt x="65" y="23"/>
                  </a:cubicBezTo>
                  <a:cubicBezTo>
                    <a:pt x="67" y="30"/>
                    <a:pt x="79" y="75"/>
                    <a:pt x="86" y="87"/>
                  </a:cubicBezTo>
                  <a:cubicBezTo>
                    <a:pt x="86" y="88"/>
                    <a:pt x="86" y="89"/>
                    <a:pt x="86" y="89"/>
                  </a:cubicBezTo>
                  <a:cubicBezTo>
                    <a:pt x="85" y="90"/>
                    <a:pt x="85" y="91"/>
                    <a:pt x="84" y="91"/>
                  </a:cubicBezTo>
                  <a:lnTo>
                    <a:pt x="3" y="92"/>
                  </a:ln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îṩḻíḑè"/>
            <p:cNvSpPr/>
            <p:nvPr/>
          </p:nvSpPr>
          <p:spPr bwMode="auto">
            <a:xfrm>
              <a:off x="6013798" y="1973430"/>
              <a:ext cx="203099" cy="141935"/>
            </a:xfrm>
            <a:custGeom>
              <a:avLst/>
              <a:gdLst>
                <a:gd name="T0" fmla="*/ 10 w 94"/>
                <a:gd name="T1" fmla="*/ 2 h 68"/>
                <a:gd name="T2" fmla="*/ 78 w 94"/>
                <a:gd name="T3" fmla="*/ 0 h 68"/>
                <a:gd name="T4" fmla="*/ 93 w 94"/>
                <a:gd name="T5" fmla="*/ 22 h 68"/>
                <a:gd name="T6" fmla="*/ 59 w 94"/>
                <a:gd name="T7" fmla="*/ 67 h 68"/>
                <a:gd name="T8" fmla="*/ 29 w 94"/>
                <a:gd name="T9" fmla="*/ 61 h 68"/>
                <a:gd name="T10" fmla="*/ 0 w 94"/>
                <a:gd name="T11" fmla="*/ 27 h 68"/>
                <a:gd name="T12" fmla="*/ 10 w 94"/>
                <a:gd name="T13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8">
                  <a:moveTo>
                    <a:pt x="10" y="2"/>
                  </a:moveTo>
                  <a:cubicBezTo>
                    <a:pt x="10" y="2"/>
                    <a:pt x="60" y="7"/>
                    <a:pt x="78" y="0"/>
                  </a:cubicBezTo>
                  <a:lnTo>
                    <a:pt x="93" y="22"/>
                  </a:lnTo>
                  <a:lnTo>
                    <a:pt x="59" y="67"/>
                  </a:lnTo>
                  <a:cubicBezTo>
                    <a:pt x="59" y="67"/>
                    <a:pt x="42" y="52"/>
                    <a:pt x="29" y="61"/>
                  </a:cubicBezTo>
                  <a:cubicBezTo>
                    <a:pt x="29" y="61"/>
                    <a:pt x="11" y="35"/>
                    <a:pt x="0" y="27"/>
                  </a:cubicBezTo>
                  <a:lnTo>
                    <a:pt x="10" y="2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iSļîḓê"/>
            <p:cNvSpPr/>
            <p:nvPr/>
          </p:nvSpPr>
          <p:spPr bwMode="auto">
            <a:xfrm>
              <a:off x="6013798" y="1962838"/>
              <a:ext cx="211561" cy="163117"/>
            </a:xfrm>
            <a:custGeom>
              <a:avLst/>
              <a:gdLst>
                <a:gd name="T0" fmla="*/ 41 w 99"/>
                <a:gd name="T1" fmla="*/ 59 h 74"/>
                <a:gd name="T2" fmla="*/ 61 w 99"/>
                <a:gd name="T3" fmla="*/ 67 h 74"/>
                <a:gd name="T4" fmla="*/ 92 w 99"/>
                <a:gd name="T5" fmla="*/ 25 h 74"/>
                <a:gd name="T6" fmla="*/ 79 w 99"/>
                <a:gd name="T7" fmla="*/ 5 h 74"/>
                <a:gd name="T8" fmla="*/ 46 w 99"/>
                <a:gd name="T9" fmla="*/ 9 h 74"/>
                <a:gd name="T10" fmla="*/ 15 w 99"/>
                <a:gd name="T11" fmla="*/ 8 h 74"/>
                <a:gd name="T12" fmla="*/ 5 w 99"/>
                <a:gd name="T13" fmla="*/ 29 h 74"/>
                <a:gd name="T14" fmla="*/ 32 w 99"/>
                <a:gd name="T15" fmla="*/ 60 h 74"/>
                <a:gd name="T16" fmla="*/ 41 w 99"/>
                <a:gd name="T17" fmla="*/ 59 h 74"/>
                <a:gd name="T18" fmla="*/ 61 w 99"/>
                <a:gd name="T19" fmla="*/ 73 h 74"/>
                <a:gd name="T20" fmla="*/ 59 w 99"/>
                <a:gd name="T21" fmla="*/ 72 h 74"/>
                <a:gd name="T22" fmla="*/ 41 w 99"/>
                <a:gd name="T23" fmla="*/ 64 h 74"/>
                <a:gd name="T24" fmla="*/ 33 w 99"/>
                <a:gd name="T25" fmla="*/ 66 h 74"/>
                <a:gd name="T26" fmla="*/ 30 w 99"/>
                <a:gd name="T27" fmla="*/ 65 h 74"/>
                <a:gd name="T28" fmla="*/ 1 w 99"/>
                <a:gd name="T29" fmla="*/ 32 h 74"/>
                <a:gd name="T30" fmla="*/ 0 w 99"/>
                <a:gd name="T31" fmla="*/ 28 h 74"/>
                <a:gd name="T32" fmla="*/ 11 w 99"/>
                <a:gd name="T33" fmla="*/ 4 h 74"/>
                <a:gd name="T34" fmla="*/ 13 w 99"/>
                <a:gd name="T35" fmla="*/ 2 h 74"/>
                <a:gd name="T36" fmla="*/ 46 w 99"/>
                <a:gd name="T37" fmla="*/ 4 h 74"/>
                <a:gd name="T38" fmla="*/ 79 w 99"/>
                <a:gd name="T39" fmla="*/ 0 h 74"/>
                <a:gd name="T40" fmla="*/ 82 w 99"/>
                <a:gd name="T41" fmla="*/ 1 h 74"/>
                <a:gd name="T42" fmla="*/ 97 w 99"/>
                <a:gd name="T43" fmla="*/ 23 h 74"/>
                <a:gd name="T44" fmla="*/ 97 w 99"/>
                <a:gd name="T45" fmla="*/ 26 h 74"/>
                <a:gd name="T46" fmla="*/ 63 w 99"/>
                <a:gd name="T47" fmla="*/ 72 h 74"/>
                <a:gd name="T48" fmla="*/ 62 w 99"/>
                <a:gd name="T49" fmla="*/ 73 h 74"/>
                <a:gd name="T50" fmla="*/ 61 w 99"/>
                <a:gd name="T51" fmla="*/ 7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74">
                  <a:moveTo>
                    <a:pt x="41" y="59"/>
                  </a:moveTo>
                  <a:cubicBezTo>
                    <a:pt x="49" y="59"/>
                    <a:pt x="57" y="64"/>
                    <a:pt x="61" y="67"/>
                  </a:cubicBezTo>
                  <a:lnTo>
                    <a:pt x="92" y="25"/>
                  </a:lnTo>
                  <a:lnTo>
                    <a:pt x="79" y="5"/>
                  </a:lnTo>
                  <a:cubicBezTo>
                    <a:pt x="72" y="8"/>
                    <a:pt x="61" y="9"/>
                    <a:pt x="46" y="9"/>
                  </a:cubicBezTo>
                  <a:cubicBezTo>
                    <a:pt x="32" y="9"/>
                    <a:pt x="19" y="8"/>
                    <a:pt x="15" y="8"/>
                  </a:cubicBezTo>
                  <a:lnTo>
                    <a:pt x="5" y="29"/>
                  </a:lnTo>
                  <a:cubicBezTo>
                    <a:pt x="15" y="37"/>
                    <a:pt x="29" y="55"/>
                    <a:pt x="32" y="60"/>
                  </a:cubicBezTo>
                  <a:cubicBezTo>
                    <a:pt x="35" y="59"/>
                    <a:pt x="38" y="59"/>
                    <a:pt x="41" y="59"/>
                  </a:cubicBezTo>
                  <a:close/>
                  <a:moveTo>
                    <a:pt x="61" y="73"/>
                  </a:moveTo>
                  <a:cubicBezTo>
                    <a:pt x="60" y="73"/>
                    <a:pt x="60" y="73"/>
                    <a:pt x="59" y="72"/>
                  </a:cubicBezTo>
                  <a:cubicBezTo>
                    <a:pt x="59" y="72"/>
                    <a:pt x="50" y="64"/>
                    <a:pt x="41" y="64"/>
                  </a:cubicBezTo>
                  <a:cubicBezTo>
                    <a:pt x="38" y="64"/>
                    <a:pt x="35" y="65"/>
                    <a:pt x="33" y="66"/>
                  </a:cubicBezTo>
                  <a:cubicBezTo>
                    <a:pt x="32" y="67"/>
                    <a:pt x="31" y="66"/>
                    <a:pt x="30" y="65"/>
                  </a:cubicBezTo>
                  <a:cubicBezTo>
                    <a:pt x="30" y="65"/>
                    <a:pt x="12" y="39"/>
                    <a:pt x="1" y="32"/>
                  </a:cubicBezTo>
                  <a:cubicBezTo>
                    <a:pt x="0" y="31"/>
                    <a:pt x="0" y="29"/>
                    <a:pt x="0" y="28"/>
                  </a:cubicBezTo>
                  <a:lnTo>
                    <a:pt x="11" y="4"/>
                  </a:lnTo>
                  <a:cubicBezTo>
                    <a:pt x="11" y="3"/>
                    <a:pt x="12" y="2"/>
                    <a:pt x="13" y="2"/>
                  </a:cubicBezTo>
                  <a:cubicBezTo>
                    <a:pt x="13" y="2"/>
                    <a:pt x="29" y="4"/>
                    <a:pt x="46" y="4"/>
                  </a:cubicBezTo>
                  <a:cubicBezTo>
                    <a:pt x="61" y="4"/>
                    <a:pt x="73" y="3"/>
                    <a:pt x="79" y="0"/>
                  </a:cubicBezTo>
                  <a:cubicBezTo>
                    <a:pt x="80" y="0"/>
                    <a:pt x="81" y="0"/>
                    <a:pt x="82" y="1"/>
                  </a:cubicBezTo>
                  <a:lnTo>
                    <a:pt x="97" y="23"/>
                  </a:lnTo>
                  <a:cubicBezTo>
                    <a:pt x="98" y="24"/>
                    <a:pt x="98" y="25"/>
                    <a:pt x="97" y="26"/>
                  </a:cubicBezTo>
                  <a:lnTo>
                    <a:pt x="63" y="72"/>
                  </a:lnTo>
                  <a:lnTo>
                    <a:pt x="62" y="73"/>
                  </a:lnTo>
                  <a:cubicBezTo>
                    <a:pt x="61" y="73"/>
                    <a:pt x="61" y="73"/>
                    <a:pt x="61" y="73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íṩḷïḍe"/>
            <p:cNvSpPr/>
            <p:nvPr/>
          </p:nvSpPr>
          <p:spPr bwMode="auto">
            <a:xfrm>
              <a:off x="5908017" y="1848444"/>
              <a:ext cx="184058" cy="220315"/>
            </a:xfrm>
            <a:custGeom>
              <a:avLst/>
              <a:gdLst>
                <a:gd name="T0" fmla="*/ 15 w 82"/>
                <a:gd name="T1" fmla="*/ 0 h 103"/>
                <a:gd name="T2" fmla="*/ 81 w 82"/>
                <a:gd name="T3" fmla="*/ 52 h 103"/>
                <a:gd name="T4" fmla="*/ 47 w 82"/>
                <a:gd name="T5" fmla="*/ 101 h 103"/>
                <a:gd name="T6" fmla="*/ 0 w 82"/>
                <a:gd name="T7" fmla="*/ 36 h 103"/>
                <a:gd name="T8" fmla="*/ 15 w 82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3">
                  <a:moveTo>
                    <a:pt x="15" y="0"/>
                  </a:moveTo>
                  <a:cubicBezTo>
                    <a:pt x="16" y="13"/>
                    <a:pt x="81" y="52"/>
                    <a:pt x="81" y="52"/>
                  </a:cubicBezTo>
                  <a:cubicBezTo>
                    <a:pt x="60" y="67"/>
                    <a:pt x="50" y="102"/>
                    <a:pt x="47" y="101"/>
                  </a:cubicBezTo>
                  <a:cubicBezTo>
                    <a:pt x="42" y="99"/>
                    <a:pt x="0" y="40"/>
                    <a:pt x="0" y="36"/>
                  </a:cubicBezTo>
                  <a:cubicBezTo>
                    <a:pt x="0" y="32"/>
                    <a:pt x="15" y="0"/>
                    <a:pt x="15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iSḷiḓè"/>
            <p:cNvSpPr/>
            <p:nvPr/>
          </p:nvSpPr>
          <p:spPr bwMode="auto">
            <a:xfrm>
              <a:off x="5899555" y="1848444"/>
              <a:ext cx="192520" cy="228789"/>
            </a:xfrm>
            <a:custGeom>
              <a:avLst/>
              <a:gdLst>
                <a:gd name="T0" fmla="*/ 5 w 86"/>
                <a:gd name="T1" fmla="*/ 38 h 107"/>
                <a:gd name="T2" fmla="*/ 49 w 86"/>
                <a:gd name="T3" fmla="*/ 100 h 107"/>
                <a:gd name="T4" fmla="*/ 53 w 86"/>
                <a:gd name="T5" fmla="*/ 92 h 107"/>
                <a:gd name="T6" fmla="*/ 79 w 86"/>
                <a:gd name="T7" fmla="*/ 55 h 107"/>
                <a:gd name="T8" fmla="*/ 18 w 86"/>
                <a:gd name="T9" fmla="*/ 8 h 107"/>
                <a:gd name="T10" fmla="*/ 5 w 86"/>
                <a:gd name="T11" fmla="*/ 38 h 107"/>
                <a:gd name="T12" fmla="*/ 49 w 86"/>
                <a:gd name="T13" fmla="*/ 106 h 107"/>
                <a:gd name="T14" fmla="*/ 49 w 86"/>
                <a:gd name="T15" fmla="*/ 106 h 107"/>
                <a:gd name="T16" fmla="*/ 48 w 86"/>
                <a:gd name="T17" fmla="*/ 106 h 107"/>
                <a:gd name="T18" fmla="*/ 0 w 86"/>
                <a:gd name="T19" fmla="*/ 39 h 107"/>
                <a:gd name="T20" fmla="*/ 16 w 86"/>
                <a:gd name="T21" fmla="*/ 2 h 107"/>
                <a:gd name="T22" fmla="*/ 18 w 86"/>
                <a:gd name="T23" fmla="*/ 0 h 107"/>
                <a:gd name="T24" fmla="*/ 20 w 86"/>
                <a:gd name="T25" fmla="*/ 3 h 107"/>
                <a:gd name="T26" fmla="*/ 84 w 86"/>
                <a:gd name="T27" fmla="*/ 53 h 107"/>
                <a:gd name="T28" fmla="*/ 85 w 86"/>
                <a:gd name="T29" fmla="*/ 55 h 107"/>
                <a:gd name="T30" fmla="*/ 84 w 86"/>
                <a:gd name="T31" fmla="*/ 57 h 107"/>
                <a:gd name="T32" fmla="*/ 58 w 86"/>
                <a:gd name="T33" fmla="*/ 94 h 107"/>
                <a:gd name="T34" fmla="*/ 49 w 86"/>
                <a:gd name="T35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107">
                  <a:moveTo>
                    <a:pt x="5" y="38"/>
                  </a:moveTo>
                  <a:cubicBezTo>
                    <a:pt x="7" y="45"/>
                    <a:pt x="42" y="93"/>
                    <a:pt x="49" y="100"/>
                  </a:cubicBezTo>
                  <a:cubicBezTo>
                    <a:pt x="50" y="99"/>
                    <a:pt x="52" y="95"/>
                    <a:pt x="53" y="92"/>
                  </a:cubicBezTo>
                  <a:cubicBezTo>
                    <a:pt x="59" y="81"/>
                    <a:pt x="67" y="65"/>
                    <a:pt x="79" y="55"/>
                  </a:cubicBezTo>
                  <a:cubicBezTo>
                    <a:pt x="65" y="47"/>
                    <a:pt x="27" y="23"/>
                    <a:pt x="18" y="8"/>
                  </a:cubicBezTo>
                  <a:cubicBezTo>
                    <a:pt x="11" y="22"/>
                    <a:pt x="5" y="36"/>
                    <a:pt x="5" y="38"/>
                  </a:cubicBezTo>
                  <a:close/>
                  <a:moveTo>
                    <a:pt x="49" y="106"/>
                  </a:moveTo>
                  <a:lnTo>
                    <a:pt x="49" y="106"/>
                  </a:lnTo>
                  <a:lnTo>
                    <a:pt x="48" y="106"/>
                  </a:lnTo>
                  <a:cubicBezTo>
                    <a:pt x="43" y="104"/>
                    <a:pt x="0" y="44"/>
                    <a:pt x="0" y="39"/>
                  </a:cubicBezTo>
                  <a:cubicBezTo>
                    <a:pt x="0" y="34"/>
                    <a:pt x="12" y="9"/>
                    <a:pt x="16" y="2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1" y="11"/>
                    <a:pt x="60" y="38"/>
                    <a:pt x="84" y="53"/>
                  </a:cubicBezTo>
                  <a:cubicBezTo>
                    <a:pt x="85" y="53"/>
                    <a:pt x="85" y="54"/>
                    <a:pt x="85" y="55"/>
                  </a:cubicBezTo>
                  <a:cubicBezTo>
                    <a:pt x="85" y="56"/>
                    <a:pt x="85" y="57"/>
                    <a:pt x="84" y="57"/>
                  </a:cubicBezTo>
                  <a:cubicBezTo>
                    <a:pt x="71" y="66"/>
                    <a:pt x="63" y="83"/>
                    <a:pt x="58" y="94"/>
                  </a:cubicBezTo>
                  <a:cubicBezTo>
                    <a:pt x="54" y="102"/>
                    <a:pt x="52" y="106"/>
                    <a:pt x="49" y="106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3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ïṡḷíḍé"/>
            <p:cNvSpPr/>
            <p:nvPr/>
          </p:nvSpPr>
          <p:spPr bwMode="auto">
            <a:xfrm>
              <a:off x="6149197" y="1810312"/>
              <a:ext cx="203099" cy="258447"/>
            </a:xfrm>
            <a:custGeom>
              <a:avLst/>
              <a:gdLst>
                <a:gd name="T0" fmla="*/ 63 w 91"/>
                <a:gd name="T1" fmla="*/ 0 h 117"/>
                <a:gd name="T2" fmla="*/ 90 w 91"/>
                <a:gd name="T3" fmla="*/ 25 h 117"/>
                <a:gd name="T4" fmla="*/ 90 w 91"/>
                <a:gd name="T5" fmla="*/ 42 h 117"/>
                <a:gd name="T6" fmla="*/ 35 w 91"/>
                <a:gd name="T7" fmla="*/ 116 h 117"/>
                <a:gd name="T8" fmla="*/ 0 w 91"/>
                <a:gd name="T9" fmla="*/ 71 h 117"/>
                <a:gd name="T10" fmla="*/ 61 w 91"/>
                <a:gd name="T11" fmla="*/ 12 h 117"/>
                <a:gd name="T12" fmla="*/ 63 w 91"/>
                <a:gd name="T1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17">
                  <a:moveTo>
                    <a:pt x="63" y="0"/>
                  </a:moveTo>
                  <a:lnTo>
                    <a:pt x="90" y="25"/>
                  </a:lnTo>
                  <a:lnTo>
                    <a:pt x="90" y="42"/>
                  </a:lnTo>
                  <a:cubicBezTo>
                    <a:pt x="85" y="64"/>
                    <a:pt x="35" y="116"/>
                    <a:pt x="35" y="116"/>
                  </a:cubicBezTo>
                  <a:cubicBezTo>
                    <a:pt x="33" y="108"/>
                    <a:pt x="0" y="71"/>
                    <a:pt x="0" y="71"/>
                  </a:cubicBezTo>
                  <a:cubicBezTo>
                    <a:pt x="25" y="54"/>
                    <a:pt x="61" y="12"/>
                    <a:pt x="61" y="12"/>
                  </a:cubicBezTo>
                  <a:lnTo>
                    <a:pt x="63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40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íŝļïḓé"/>
            <p:cNvSpPr/>
            <p:nvPr/>
          </p:nvSpPr>
          <p:spPr bwMode="auto">
            <a:xfrm>
              <a:off x="6140735" y="1799720"/>
              <a:ext cx="211561" cy="269040"/>
            </a:xfrm>
            <a:custGeom>
              <a:avLst/>
              <a:gdLst>
                <a:gd name="T0" fmla="*/ 6 w 97"/>
                <a:gd name="T1" fmla="*/ 74 h 122"/>
                <a:gd name="T2" fmla="*/ 39 w 97"/>
                <a:gd name="T3" fmla="*/ 114 h 122"/>
                <a:gd name="T4" fmla="*/ 91 w 97"/>
                <a:gd name="T5" fmla="*/ 44 h 122"/>
                <a:gd name="T6" fmla="*/ 91 w 97"/>
                <a:gd name="T7" fmla="*/ 29 h 122"/>
                <a:gd name="T8" fmla="*/ 68 w 97"/>
                <a:gd name="T9" fmla="*/ 7 h 122"/>
                <a:gd name="T10" fmla="*/ 67 w 97"/>
                <a:gd name="T11" fmla="*/ 15 h 122"/>
                <a:gd name="T12" fmla="*/ 66 w 97"/>
                <a:gd name="T13" fmla="*/ 16 h 122"/>
                <a:gd name="T14" fmla="*/ 6 w 97"/>
                <a:gd name="T15" fmla="*/ 74 h 122"/>
                <a:gd name="T16" fmla="*/ 38 w 97"/>
                <a:gd name="T17" fmla="*/ 121 h 122"/>
                <a:gd name="T18" fmla="*/ 37 w 97"/>
                <a:gd name="T19" fmla="*/ 121 h 122"/>
                <a:gd name="T20" fmla="*/ 35 w 97"/>
                <a:gd name="T21" fmla="*/ 119 h 122"/>
                <a:gd name="T22" fmla="*/ 0 w 97"/>
                <a:gd name="T23" fmla="*/ 75 h 122"/>
                <a:gd name="T24" fmla="*/ 0 w 97"/>
                <a:gd name="T25" fmla="*/ 73 h 122"/>
                <a:gd name="T26" fmla="*/ 1 w 97"/>
                <a:gd name="T27" fmla="*/ 71 h 122"/>
                <a:gd name="T28" fmla="*/ 62 w 97"/>
                <a:gd name="T29" fmla="*/ 13 h 122"/>
                <a:gd name="T30" fmla="*/ 63 w 97"/>
                <a:gd name="T31" fmla="*/ 2 h 122"/>
                <a:gd name="T32" fmla="*/ 65 w 97"/>
                <a:gd name="T33" fmla="*/ 0 h 122"/>
                <a:gd name="T34" fmla="*/ 68 w 97"/>
                <a:gd name="T35" fmla="*/ 0 h 122"/>
                <a:gd name="T36" fmla="*/ 96 w 97"/>
                <a:gd name="T37" fmla="*/ 26 h 122"/>
                <a:gd name="T38" fmla="*/ 96 w 97"/>
                <a:gd name="T39" fmla="*/ 28 h 122"/>
                <a:gd name="T40" fmla="*/ 96 w 97"/>
                <a:gd name="T41" fmla="*/ 44 h 122"/>
                <a:gd name="T42" fmla="*/ 96 w 97"/>
                <a:gd name="T43" fmla="*/ 45 h 122"/>
                <a:gd name="T44" fmla="*/ 39 w 97"/>
                <a:gd name="T45" fmla="*/ 120 h 122"/>
                <a:gd name="T46" fmla="*/ 38 w 97"/>
                <a:gd name="T47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22">
                  <a:moveTo>
                    <a:pt x="6" y="74"/>
                  </a:moveTo>
                  <a:cubicBezTo>
                    <a:pt x="13" y="82"/>
                    <a:pt x="33" y="103"/>
                    <a:pt x="39" y="114"/>
                  </a:cubicBezTo>
                  <a:cubicBezTo>
                    <a:pt x="49" y="103"/>
                    <a:pt x="87" y="62"/>
                    <a:pt x="91" y="44"/>
                  </a:cubicBezTo>
                  <a:lnTo>
                    <a:pt x="91" y="29"/>
                  </a:lnTo>
                  <a:lnTo>
                    <a:pt x="68" y="7"/>
                  </a:lnTo>
                  <a:lnTo>
                    <a:pt x="67" y="15"/>
                  </a:lnTo>
                  <a:cubicBezTo>
                    <a:pt x="67" y="15"/>
                    <a:pt x="67" y="16"/>
                    <a:pt x="66" y="16"/>
                  </a:cubicBezTo>
                  <a:cubicBezTo>
                    <a:pt x="65" y="18"/>
                    <a:pt x="31" y="56"/>
                    <a:pt x="6" y="74"/>
                  </a:cubicBezTo>
                  <a:close/>
                  <a:moveTo>
                    <a:pt x="38" y="121"/>
                  </a:moveTo>
                  <a:lnTo>
                    <a:pt x="37" y="121"/>
                  </a:lnTo>
                  <a:cubicBezTo>
                    <a:pt x="36" y="120"/>
                    <a:pt x="36" y="120"/>
                    <a:pt x="35" y="119"/>
                  </a:cubicBezTo>
                  <a:cubicBezTo>
                    <a:pt x="34" y="113"/>
                    <a:pt x="13" y="89"/>
                    <a:pt x="0" y="75"/>
                  </a:cubicBezTo>
                  <a:cubicBezTo>
                    <a:pt x="0" y="74"/>
                    <a:pt x="0" y="73"/>
                    <a:pt x="0" y="73"/>
                  </a:cubicBezTo>
                  <a:cubicBezTo>
                    <a:pt x="0" y="72"/>
                    <a:pt x="0" y="71"/>
                    <a:pt x="1" y="71"/>
                  </a:cubicBezTo>
                  <a:cubicBezTo>
                    <a:pt x="24" y="56"/>
                    <a:pt x="58" y="18"/>
                    <a:pt x="62" y="13"/>
                  </a:cubicBezTo>
                  <a:lnTo>
                    <a:pt x="63" y="2"/>
                  </a:lnTo>
                  <a:cubicBezTo>
                    <a:pt x="64" y="1"/>
                    <a:pt x="64" y="0"/>
                    <a:pt x="65" y="0"/>
                  </a:cubicBezTo>
                  <a:cubicBezTo>
                    <a:pt x="66" y="0"/>
                    <a:pt x="67" y="0"/>
                    <a:pt x="68" y="0"/>
                  </a:cubicBezTo>
                  <a:lnTo>
                    <a:pt x="96" y="26"/>
                  </a:lnTo>
                  <a:cubicBezTo>
                    <a:pt x="96" y="26"/>
                    <a:pt x="96" y="27"/>
                    <a:pt x="96" y="28"/>
                  </a:cubicBezTo>
                  <a:lnTo>
                    <a:pt x="96" y="44"/>
                  </a:lnTo>
                  <a:cubicBezTo>
                    <a:pt x="96" y="44"/>
                    <a:pt x="96" y="44"/>
                    <a:pt x="96" y="45"/>
                  </a:cubicBezTo>
                  <a:cubicBezTo>
                    <a:pt x="90" y="67"/>
                    <a:pt x="42" y="118"/>
                    <a:pt x="39" y="120"/>
                  </a:cubicBezTo>
                  <a:lnTo>
                    <a:pt x="38" y="121"/>
                  </a:ln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ïS1ïḑê"/>
            <p:cNvSpPr/>
            <p:nvPr/>
          </p:nvSpPr>
          <p:spPr bwMode="auto">
            <a:xfrm>
              <a:off x="5696456" y="1856918"/>
              <a:ext cx="251757" cy="478762"/>
            </a:xfrm>
            <a:custGeom>
              <a:avLst/>
              <a:gdLst>
                <a:gd name="T0" fmla="*/ 108 w 114"/>
                <a:gd name="T1" fmla="*/ 0 h 221"/>
                <a:gd name="T2" fmla="*/ 111 w 114"/>
                <a:gd name="T3" fmla="*/ 210 h 221"/>
                <a:gd name="T4" fmla="*/ 19 w 114"/>
                <a:gd name="T5" fmla="*/ 205 h 221"/>
                <a:gd name="T6" fmla="*/ 0 w 114"/>
                <a:gd name="T7" fmla="*/ 99 h 221"/>
                <a:gd name="T8" fmla="*/ 46 w 114"/>
                <a:gd name="T9" fmla="*/ 84 h 221"/>
                <a:gd name="T10" fmla="*/ 27 w 114"/>
                <a:gd name="T11" fmla="*/ 64 h 221"/>
                <a:gd name="T12" fmla="*/ 90 w 114"/>
                <a:gd name="T13" fmla="*/ 18 h 221"/>
                <a:gd name="T14" fmla="*/ 108 w 114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221">
                  <a:moveTo>
                    <a:pt x="108" y="0"/>
                  </a:moveTo>
                  <a:cubicBezTo>
                    <a:pt x="108" y="0"/>
                    <a:pt x="103" y="173"/>
                    <a:pt x="111" y="210"/>
                  </a:cubicBezTo>
                  <a:cubicBezTo>
                    <a:pt x="113" y="220"/>
                    <a:pt x="19" y="205"/>
                    <a:pt x="19" y="205"/>
                  </a:cubicBezTo>
                  <a:lnTo>
                    <a:pt x="0" y="99"/>
                  </a:lnTo>
                  <a:cubicBezTo>
                    <a:pt x="0" y="99"/>
                    <a:pt x="40" y="88"/>
                    <a:pt x="46" y="84"/>
                  </a:cubicBezTo>
                  <a:cubicBezTo>
                    <a:pt x="51" y="80"/>
                    <a:pt x="29" y="69"/>
                    <a:pt x="27" y="64"/>
                  </a:cubicBezTo>
                  <a:cubicBezTo>
                    <a:pt x="25" y="59"/>
                    <a:pt x="83" y="31"/>
                    <a:pt x="90" y="18"/>
                  </a:cubicBezTo>
                  <a:cubicBezTo>
                    <a:pt x="93" y="14"/>
                    <a:pt x="103" y="1"/>
                    <a:pt x="10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íšľíḍé"/>
            <p:cNvSpPr/>
            <p:nvPr/>
          </p:nvSpPr>
          <p:spPr bwMode="auto">
            <a:xfrm>
              <a:off x="5696456" y="1856918"/>
              <a:ext cx="260220" cy="478762"/>
            </a:xfrm>
            <a:custGeom>
              <a:avLst/>
              <a:gdLst>
                <a:gd name="T0" fmla="*/ 24 w 118"/>
                <a:gd name="T1" fmla="*/ 205 h 219"/>
                <a:gd name="T2" fmla="*/ 101 w 118"/>
                <a:gd name="T3" fmla="*/ 213 h 219"/>
                <a:gd name="T4" fmla="*/ 112 w 118"/>
                <a:gd name="T5" fmla="*/ 212 h 219"/>
                <a:gd name="T6" fmla="*/ 108 w 118"/>
                <a:gd name="T7" fmla="*/ 6 h 219"/>
                <a:gd name="T8" fmla="*/ 96 w 118"/>
                <a:gd name="T9" fmla="*/ 21 h 219"/>
                <a:gd name="T10" fmla="*/ 56 w 118"/>
                <a:gd name="T11" fmla="*/ 50 h 219"/>
                <a:gd name="T12" fmla="*/ 33 w 118"/>
                <a:gd name="T13" fmla="*/ 66 h 219"/>
                <a:gd name="T14" fmla="*/ 40 w 118"/>
                <a:gd name="T15" fmla="*/ 72 h 219"/>
                <a:gd name="T16" fmla="*/ 52 w 118"/>
                <a:gd name="T17" fmla="*/ 84 h 219"/>
                <a:gd name="T18" fmla="*/ 50 w 118"/>
                <a:gd name="T19" fmla="*/ 88 h 219"/>
                <a:gd name="T20" fmla="*/ 5 w 118"/>
                <a:gd name="T21" fmla="*/ 102 h 219"/>
                <a:gd name="T22" fmla="*/ 24 w 118"/>
                <a:gd name="T23" fmla="*/ 205 h 219"/>
                <a:gd name="T24" fmla="*/ 101 w 118"/>
                <a:gd name="T25" fmla="*/ 218 h 219"/>
                <a:gd name="T26" fmla="*/ 21 w 118"/>
                <a:gd name="T27" fmla="*/ 210 h 219"/>
                <a:gd name="T28" fmla="*/ 19 w 118"/>
                <a:gd name="T29" fmla="*/ 207 h 219"/>
                <a:gd name="T30" fmla="*/ 0 w 118"/>
                <a:gd name="T31" fmla="*/ 101 h 219"/>
                <a:gd name="T32" fmla="*/ 2 w 118"/>
                <a:gd name="T33" fmla="*/ 98 h 219"/>
                <a:gd name="T34" fmla="*/ 47 w 118"/>
                <a:gd name="T35" fmla="*/ 84 h 219"/>
                <a:gd name="T36" fmla="*/ 38 w 118"/>
                <a:gd name="T37" fmla="*/ 76 h 219"/>
                <a:gd name="T38" fmla="*/ 27 w 118"/>
                <a:gd name="T39" fmla="*/ 67 h 219"/>
                <a:gd name="T40" fmla="*/ 53 w 118"/>
                <a:gd name="T41" fmla="*/ 46 h 219"/>
                <a:gd name="T42" fmla="*/ 91 w 118"/>
                <a:gd name="T43" fmla="*/ 18 h 219"/>
                <a:gd name="T44" fmla="*/ 110 w 118"/>
                <a:gd name="T45" fmla="*/ 0 h 219"/>
                <a:gd name="T46" fmla="*/ 113 w 118"/>
                <a:gd name="T47" fmla="*/ 0 h 219"/>
                <a:gd name="T48" fmla="*/ 113 w 118"/>
                <a:gd name="T49" fmla="*/ 2 h 219"/>
                <a:gd name="T50" fmla="*/ 117 w 118"/>
                <a:gd name="T51" fmla="*/ 212 h 219"/>
                <a:gd name="T52" fmla="*/ 116 w 118"/>
                <a:gd name="T53" fmla="*/ 215 h 219"/>
                <a:gd name="T54" fmla="*/ 101 w 118"/>
                <a:gd name="T55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8" h="219">
                  <a:moveTo>
                    <a:pt x="24" y="205"/>
                  </a:moveTo>
                  <a:cubicBezTo>
                    <a:pt x="33" y="206"/>
                    <a:pt x="78" y="213"/>
                    <a:pt x="101" y="213"/>
                  </a:cubicBezTo>
                  <a:cubicBezTo>
                    <a:pt x="108" y="213"/>
                    <a:pt x="111" y="212"/>
                    <a:pt x="112" y="212"/>
                  </a:cubicBezTo>
                  <a:cubicBezTo>
                    <a:pt x="104" y="176"/>
                    <a:pt x="108" y="33"/>
                    <a:pt x="108" y="6"/>
                  </a:cubicBezTo>
                  <a:cubicBezTo>
                    <a:pt x="104" y="9"/>
                    <a:pt x="98" y="17"/>
                    <a:pt x="96" y="21"/>
                  </a:cubicBezTo>
                  <a:cubicBezTo>
                    <a:pt x="91" y="28"/>
                    <a:pt x="72" y="40"/>
                    <a:pt x="56" y="50"/>
                  </a:cubicBezTo>
                  <a:cubicBezTo>
                    <a:pt x="47" y="56"/>
                    <a:pt x="35" y="63"/>
                    <a:pt x="33" y="66"/>
                  </a:cubicBezTo>
                  <a:cubicBezTo>
                    <a:pt x="34" y="67"/>
                    <a:pt x="38" y="70"/>
                    <a:pt x="40" y="72"/>
                  </a:cubicBezTo>
                  <a:cubicBezTo>
                    <a:pt x="48" y="77"/>
                    <a:pt x="52" y="81"/>
                    <a:pt x="52" y="84"/>
                  </a:cubicBezTo>
                  <a:cubicBezTo>
                    <a:pt x="52" y="86"/>
                    <a:pt x="52" y="87"/>
                    <a:pt x="50" y="88"/>
                  </a:cubicBezTo>
                  <a:cubicBezTo>
                    <a:pt x="45" y="92"/>
                    <a:pt x="14" y="100"/>
                    <a:pt x="5" y="102"/>
                  </a:cubicBezTo>
                  <a:lnTo>
                    <a:pt x="24" y="205"/>
                  </a:lnTo>
                  <a:close/>
                  <a:moveTo>
                    <a:pt x="101" y="218"/>
                  </a:moveTo>
                  <a:cubicBezTo>
                    <a:pt x="75" y="218"/>
                    <a:pt x="24" y="210"/>
                    <a:pt x="21" y="210"/>
                  </a:cubicBezTo>
                  <a:cubicBezTo>
                    <a:pt x="20" y="210"/>
                    <a:pt x="19" y="208"/>
                    <a:pt x="19" y="207"/>
                  </a:cubicBezTo>
                  <a:lnTo>
                    <a:pt x="0" y="101"/>
                  </a:lnTo>
                  <a:cubicBezTo>
                    <a:pt x="0" y="100"/>
                    <a:pt x="1" y="98"/>
                    <a:pt x="2" y="98"/>
                  </a:cubicBezTo>
                  <a:cubicBezTo>
                    <a:pt x="18" y="94"/>
                    <a:pt x="43" y="87"/>
                    <a:pt x="47" y="84"/>
                  </a:cubicBezTo>
                  <a:cubicBezTo>
                    <a:pt x="46" y="82"/>
                    <a:pt x="41" y="78"/>
                    <a:pt x="38" y="76"/>
                  </a:cubicBezTo>
                  <a:cubicBezTo>
                    <a:pt x="32" y="72"/>
                    <a:pt x="29" y="69"/>
                    <a:pt x="27" y="67"/>
                  </a:cubicBezTo>
                  <a:cubicBezTo>
                    <a:pt x="26" y="63"/>
                    <a:pt x="31" y="60"/>
                    <a:pt x="53" y="46"/>
                  </a:cubicBezTo>
                  <a:cubicBezTo>
                    <a:pt x="69" y="36"/>
                    <a:pt x="88" y="24"/>
                    <a:pt x="91" y="18"/>
                  </a:cubicBezTo>
                  <a:cubicBezTo>
                    <a:pt x="93" y="15"/>
                    <a:pt x="104" y="1"/>
                    <a:pt x="110" y="0"/>
                  </a:cubicBezTo>
                  <a:cubicBezTo>
                    <a:pt x="111" y="0"/>
                    <a:pt x="112" y="0"/>
                    <a:pt x="113" y="0"/>
                  </a:cubicBezTo>
                  <a:cubicBezTo>
                    <a:pt x="113" y="1"/>
                    <a:pt x="114" y="1"/>
                    <a:pt x="113" y="2"/>
                  </a:cubicBezTo>
                  <a:cubicBezTo>
                    <a:pt x="113" y="4"/>
                    <a:pt x="109" y="175"/>
                    <a:pt x="117" y="212"/>
                  </a:cubicBezTo>
                  <a:cubicBezTo>
                    <a:pt x="117" y="213"/>
                    <a:pt x="117" y="214"/>
                    <a:pt x="116" y="215"/>
                  </a:cubicBezTo>
                  <a:cubicBezTo>
                    <a:pt x="115" y="217"/>
                    <a:pt x="112" y="218"/>
                    <a:pt x="101" y="218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lnSpcReduction="1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iṧľîdè"/>
            <p:cNvSpPr/>
            <p:nvPr/>
          </p:nvSpPr>
          <p:spPr bwMode="auto">
            <a:xfrm>
              <a:off x="6843118" y="2193745"/>
              <a:ext cx="76162" cy="95329"/>
            </a:xfrm>
            <a:custGeom>
              <a:avLst/>
              <a:gdLst>
                <a:gd name="T0" fmla="*/ 0 w 37"/>
                <a:gd name="T1" fmla="*/ 34 h 42"/>
                <a:gd name="T2" fmla="*/ 18 w 37"/>
                <a:gd name="T3" fmla="*/ 12 h 42"/>
                <a:gd name="T4" fmla="*/ 27 w 37"/>
                <a:gd name="T5" fmla="*/ 0 h 42"/>
                <a:gd name="T6" fmla="*/ 35 w 37"/>
                <a:gd name="T7" fmla="*/ 9 h 42"/>
                <a:gd name="T8" fmla="*/ 30 w 37"/>
                <a:gd name="T9" fmla="*/ 34 h 42"/>
                <a:gd name="T10" fmla="*/ 24 w 37"/>
                <a:gd name="T11" fmla="*/ 41 h 42"/>
                <a:gd name="T12" fmla="*/ 0 w 37"/>
                <a:gd name="T13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2">
                  <a:moveTo>
                    <a:pt x="0" y="34"/>
                  </a:moveTo>
                  <a:lnTo>
                    <a:pt x="18" y="12"/>
                  </a:lnTo>
                  <a:lnTo>
                    <a:pt x="27" y="0"/>
                  </a:lnTo>
                  <a:cubicBezTo>
                    <a:pt x="27" y="0"/>
                    <a:pt x="36" y="4"/>
                    <a:pt x="35" y="9"/>
                  </a:cubicBezTo>
                  <a:cubicBezTo>
                    <a:pt x="35" y="14"/>
                    <a:pt x="34" y="30"/>
                    <a:pt x="30" y="34"/>
                  </a:cubicBezTo>
                  <a:cubicBezTo>
                    <a:pt x="27" y="38"/>
                    <a:pt x="24" y="41"/>
                    <a:pt x="24" y="41"/>
                  </a:cubicBezTo>
                  <a:lnTo>
                    <a:pt x="0" y="34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îśļîḑe"/>
            <p:cNvSpPr/>
            <p:nvPr/>
          </p:nvSpPr>
          <p:spPr bwMode="auto">
            <a:xfrm>
              <a:off x="6832540" y="2183154"/>
              <a:ext cx="95203" cy="105921"/>
            </a:xfrm>
            <a:custGeom>
              <a:avLst/>
              <a:gdLst>
                <a:gd name="T0" fmla="*/ 7 w 44"/>
                <a:gd name="T1" fmla="*/ 36 h 48"/>
                <a:gd name="T2" fmla="*/ 27 w 44"/>
                <a:gd name="T3" fmla="*/ 42 h 48"/>
                <a:gd name="T4" fmla="*/ 32 w 44"/>
                <a:gd name="T5" fmla="*/ 35 h 48"/>
                <a:gd name="T6" fmla="*/ 37 w 44"/>
                <a:gd name="T7" fmla="*/ 17 h 48"/>
                <a:gd name="T8" fmla="*/ 37 w 44"/>
                <a:gd name="T9" fmla="*/ 12 h 48"/>
                <a:gd name="T10" fmla="*/ 32 w 44"/>
                <a:gd name="T11" fmla="*/ 5 h 48"/>
                <a:gd name="T12" fmla="*/ 23 w 44"/>
                <a:gd name="T13" fmla="*/ 16 h 48"/>
                <a:gd name="T14" fmla="*/ 7 w 44"/>
                <a:gd name="T15" fmla="*/ 36 h 48"/>
                <a:gd name="T16" fmla="*/ 28 w 44"/>
                <a:gd name="T17" fmla="*/ 47 h 48"/>
                <a:gd name="T18" fmla="*/ 27 w 44"/>
                <a:gd name="T19" fmla="*/ 47 h 48"/>
                <a:gd name="T20" fmla="*/ 2 w 44"/>
                <a:gd name="T21" fmla="*/ 40 h 48"/>
                <a:gd name="T22" fmla="*/ 0 w 44"/>
                <a:gd name="T23" fmla="*/ 39 h 48"/>
                <a:gd name="T24" fmla="*/ 1 w 44"/>
                <a:gd name="T25" fmla="*/ 36 h 48"/>
                <a:gd name="T26" fmla="*/ 19 w 44"/>
                <a:gd name="T27" fmla="*/ 13 h 48"/>
                <a:gd name="T28" fmla="*/ 29 w 44"/>
                <a:gd name="T29" fmla="*/ 1 h 48"/>
                <a:gd name="T30" fmla="*/ 32 w 44"/>
                <a:gd name="T31" fmla="*/ 0 h 48"/>
                <a:gd name="T32" fmla="*/ 42 w 44"/>
                <a:gd name="T33" fmla="*/ 13 h 48"/>
                <a:gd name="T34" fmla="*/ 42 w 44"/>
                <a:gd name="T35" fmla="*/ 17 h 48"/>
                <a:gd name="T36" fmla="*/ 36 w 44"/>
                <a:gd name="T37" fmla="*/ 39 h 48"/>
                <a:gd name="T38" fmla="*/ 30 w 44"/>
                <a:gd name="T39" fmla="*/ 46 h 48"/>
                <a:gd name="T40" fmla="*/ 28 w 44"/>
                <a:gd name="T41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8">
                  <a:moveTo>
                    <a:pt x="7" y="36"/>
                  </a:moveTo>
                  <a:lnTo>
                    <a:pt x="27" y="42"/>
                  </a:lnTo>
                  <a:cubicBezTo>
                    <a:pt x="28" y="40"/>
                    <a:pt x="30" y="38"/>
                    <a:pt x="32" y="35"/>
                  </a:cubicBezTo>
                  <a:cubicBezTo>
                    <a:pt x="35" y="33"/>
                    <a:pt x="36" y="23"/>
                    <a:pt x="37" y="17"/>
                  </a:cubicBezTo>
                  <a:cubicBezTo>
                    <a:pt x="37" y="15"/>
                    <a:pt x="37" y="13"/>
                    <a:pt x="37" y="12"/>
                  </a:cubicBezTo>
                  <a:cubicBezTo>
                    <a:pt x="37" y="10"/>
                    <a:pt x="35" y="7"/>
                    <a:pt x="32" y="5"/>
                  </a:cubicBezTo>
                  <a:lnTo>
                    <a:pt x="23" y="16"/>
                  </a:lnTo>
                  <a:lnTo>
                    <a:pt x="7" y="36"/>
                  </a:lnTo>
                  <a:close/>
                  <a:moveTo>
                    <a:pt x="28" y="47"/>
                  </a:moveTo>
                  <a:lnTo>
                    <a:pt x="27" y="47"/>
                  </a:lnTo>
                  <a:lnTo>
                    <a:pt x="2" y="40"/>
                  </a:lnTo>
                  <a:cubicBezTo>
                    <a:pt x="1" y="40"/>
                    <a:pt x="1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lnTo>
                    <a:pt x="19" y="13"/>
                  </a:lnTo>
                  <a:lnTo>
                    <a:pt x="29" y="1"/>
                  </a:lnTo>
                  <a:cubicBezTo>
                    <a:pt x="30" y="0"/>
                    <a:pt x="31" y="0"/>
                    <a:pt x="32" y="0"/>
                  </a:cubicBezTo>
                  <a:cubicBezTo>
                    <a:pt x="34" y="1"/>
                    <a:pt x="43" y="6"/>
                    <a:pt x="42" y="13"/>
                  </a:cubicBezTo>
                  <a:cubicBezTo>
                    <a:pt x="42" y="14"/>
                    <a:pt x="42" y="15"/>
                    <a:pt x="42" y="17"/>
                  </a:cubicBezTo>
                  <a:cubicBezTo>
                    <a:pt x="41" y="27"/>
                    <a:pt x="40" y="35"/>
                    <a:pt x="36" y="39"/>
                  </a:cubicBezTo>
                  <a:cubicBezTo>
                    <a:pt x="32" y="43"/>
                    <a:pt x="30" y="46"/>
                    <a:pt x="30" y="46"/>
                  </a:cubicBezTo>
                  <a:cubicBezTo>
                    <a:pt x="29" y="47"/>
                    <a:pt x="29" y="47"/>
                    <a:pt x="28" y="47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îṧļïḋe"/>
            <p:cNvSpPr/>
            <p:nvPr/>
          </p:nvSpPr>
          <p:spPr bwMode="auto">
            <a:xfrm>
              <a:off x="6303636" y="1818786"/>
              <a:ext cx="241180" cy="478762"/>
            </a:xfrm>
            <a:custGeom>
              <a:avLst/>
              <a:gdLst>
                <a:gd name="T0" fmla="*/ 0 w 112"/>
                <a:gd name="T1" fmla="*/ 0 h 219"/>
                <a:gd name="T2" fmla="*/ 23 w 112"/>
                <a:gd name="T3" fmla="*/ 18 h 219"/>
                <a:gd name="T4" fmla="*/ 86 w 112"/>
                <a:gd name="T5" fmla="*/ 61 h 219"/>
                <a:gd name="T6" fmla="*/ 67 w 112"/>
                <a:gd name="T7" fmla="*/ 75 h 219"/>
                <a:gd name="T8" fmla="*/ 111 w 112"/>
                <a:gd name="T9" fmla="*/ 91 h 219"/>
                <a:gd name="T10" fmla="*/ 76 w 112"/>
                <a:gd name="T11" fmla="*/ 218 h 219"/>
                <a:gd name="T12" fmla="*/ 1 w 112"/>
                <a:gd name="T13" fmla="*/ 211 h 219"/>
                <a:gd name="T14" fmla="*/ 0 w 112"/>
                <a:gd name="T1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219">
                  <a:moveTo>
                    <a:pt x="0" y="0"/>
                  </a:moveTo>
                  <a:cubicBezTo>
                    <a:pt x="0" y="0"/>
                    <a:pt x="14" y="5"/>
                    <a:pt x="23" y="18"/>
                  </a:cubicBezTo>
                  <a:cubicBezTo>
                    <a:pt x="32" y="30"/>
                    <a:pt x="86" y="61"/>
                    <a:pt x="86" y="61"/>
                  </a:cubicBezTo>
                  <a:lnTo>
                    <a:pt x="67" y="75"/>
                  </a:lnTo>
                  <a:lnTo>
                    <a:pt x="111" y="91"/>
                  </a:lnTo>
                  <a:cubicBezTo>
                    <a:pt x="111" y="120"/>
                    <a:pt x="76" y="218"/>
                    <a:pt x="76" y="218"/>
                  </a:cubicBezTo>
                  <a:lnTo>
                    <a:pt x="1" y="211"/>
                  </a:lnTo>
                  <a:cubicBezTo>
                    <a:pt x="4" y="183"/>
                    <a:pt x="0" y="0"/>
                    <a:pt x="0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671" name="iṣḷiďè"/>
            <p:cNvSpPr/>
            <p:nvPr/>
          </p:nvSpPr>
          <p:spPr>
            <a:xfrm>
              <a:off x="6303304" y="1809874"/>
              <a:ext cx="259786" cy="488139"/>
            </a:xfrm>
            <a:custGeom>
              <a:avLst/>
              <a:gdLst/>
              <a:ahLst/>
              <a:cxnLst>
                <a:cxn ang="0">
                  <a:pos x="6" y="211"/>
                </a:cxn>
                <a:cxn ang="0">
                  <a:pos x="77" y="218"/>
                </a:cxn>
                <a:cxn ang="0">
                  <a:pos x="112" y="95"/>
                </a:cxn>
                <a:cxn ang="0">
                  <a:pos x="70" y="79"/>
                </a:cxn>
                <a:cxn ang="0">
                  <a:pos x="68" y="77"/>
                </a:cxn>
                <a:cxn ang="0">
                  <a:pos x="69" y="75"/>
                </a:cxn>
                <a:cxn ang="0">
                  <a:pos x="85" y="64"/>
                </a:cxn>
                <a:cxn ang="0">
                  <a:pos x="24" y="22"/>
                </a:cxn>
                <a:cxn ang="0">
                  <a:pos x="5" y="6"/>
                </a:cxn>
                <a:cxn ang="0">
                  <a:pos x="6" y="211"/>
                </a:cxn>
                <a:cxn ang="0">
                  <a:pos x="79" y="223"/>
                </a:cxn>
                <a:cxn ang="0">
                  <a:pos x="78" y="223"/>
                </a:cxn>
                <a:cxn ang="0">
                  <a:pos x="3" y="215"/>
                </a:cxn>
                <a:cxn ang="0">
                  <a:pos x="2" y="215"/>
                </a:cxn>
                <a:cxn ang="0">
                  <a:pos x="1" y="212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4" y="0"/>
                </a:cxn>
                <a:cxn ang="0">
                  <a:pos x="28" y="19"/>
                </a:cxn>
                <a:cxn ang="0">
                  <a:pos x="91" y="62"/>
                </a:cxn>
                <a:cxn ang="0">
                  <a:pos x="92" y="64"/>
                </a:cxn>
                <a:cxn ang="0">
                  <a:pos x="91" y="66"/>
                </a:cxn>
                <a:cxn ang="0">
                  <a:pos x="76" y="76"/>
                </a:cxn>
                <a:cxn ang="0">
                  <a:pos x="115" y="91"/>
                </a:cxn>
                <a:cxn ang="0">
                  <a:pos x="117" y="93"/>
                </a:cxn>
                <a:cxn ang="0">
                  <a:pos x="81" y="221"/>
                </a:cxn>
                <a:cxn ang="0">
                  <a:pos x="79" y="223"/>
                </a:cxn>
              </a:cxnLst>
              <a:rect l="0" t="0" r="0" b="0"/>
              <a:pathLst>
                <a:path w="118" h="224">
                  <a:moveTo>
                    <a:pt x="6" y="211"/>
                  </a:moveTo>
                  <a:lnTo>
                    <a:pt x="77" y="218"/>
                  </a:lnTo>
                  <a:cubicBezTo>
                    <a:pt x="82" y="204"/>
                    <a:pt x="110" y="123"/>
                    <a:pt x="112" y="95"/>
                  </a:cubicBezTo>
                  <a:lnTo>
                    <a:pt x="70" y="79"/>
                  </a:lnTo>
                  <a:cubicBezTo>
                    <a:pt x="69" y="79"/>
                    <a:pt x="68" y="78"/>
                    <a:pt x="68" y="77"/>
                  </a:cubicBezTo>
                  <a:cubicBezTo>
                    <a:pt x="68" y="76"/>
                    <a:pt x="68" y="75"/>
                    <a:pt x="69" y="75"/>
                  </a:cubicBezTo>
                  <a:lnTo>
                    <a:pt x="85" y="64"/>
                  </a:lnTo>
                  <a:cubicBezTo>
                    <a:pt x="72" y="57"/>
                    <a:pt x="32" y="33"/>
                    <a:pt x="24" y="22"/>
                  </a:cubicBezTo>
                  <a:cubicBezTo>
                    <a:pt x="18" y="14"/>
                    <a:pt x="10" y="9"/>
                    <a:pt x="5" y="6"/>
                  </a:cubicBezTo>
                  <a:cubicBezTo>
                    <a:pt x="6" y="33"/>
                    <a:pt x="9" y="179"/>
                    <a:pt x="6" y="211"/>
                  </a:cubicBezTo>
                  <a:close/>
                  <a:moveTo>
                    <a:pt x="79" y="223"/>
                  </a:moveTo>
                  <a:cubicBezTo>
                    <a:pt x="78" y="223"/>
                    <a:pt x="78" y="223"/>
                    <a:pt x="78" y="223"/>
                  </a:cubicBezTo>
                  <a:lnTo>
                    <a:pt x="3" y="215"/>
                  </a:lnTo>
                  <a:lnTo>
                    <a:pt x="2" y="215"/>
                  </a:lnTo>
                  <a:cubicBezTo>
                    <a:pt x="1" y="214"/>
                    <a:pt x="1" y="213"/>
                    <a:pt x="1" y="212"/>
                  </a:cubicBezTo>
                  <a:cubicBezTo>
                    <a:pt x="4" y="186"/>
                    <a:pt x="0" y="4"/>
                    <a:pt x="0" y="3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18" y="6"/>
                    <a:pt x="28" y="19"/>
                  </a:cubicBezTo>
                  <a:cubicBezTo>
                    <a:pt x="36" y="31"/>
                    <a:pt x="90" y="61"/>
                    <a:pt x="91" y="62"/>
                  </a:cubicBezTo>
                  <a:cubicBezTo>
                    <a:pt x="91" y="62"/>
                    <a:pt x="92" y="63"/>
                    <a:pt x="92" y="64"/>
                  </a:cubicBezTo>
                  <a:cubicBezTo>
                    <a:pt x="92" y="64"/>
                    <a:pt x="91" y="65"/>
                    <a:pt x="91" y="66"/>
                  </a:cubicBezTo>
                  <a:lnTo>
                    <a:pt x="76" y="76"/>
                  </a:lnTo>
                  <a:lnTo>
                    <a:pt x="115" y="91"/>
                  </a:lnTo>
                  <a:cubicBezTo>
                    <a:pt x="116" y="91"/>
                    <a:pt x="117" y="92"/>
                    <a:pt x="117" y="93"/>
                  </a:cubicBezTo>
                  <a:cubicBezTo>
                    <a:pt x="117" y="123"/>
                    <a:pt x="82" y="217"/>
                    <a:pt x="81" y="221"/>
                  </a:cubicBezTo>
                  <a:cubicBezTo>
                    <a:pt x="81" y="222"/>
                    <a:pt x="80" y="223"/>
                    <a:pt x="79" y="223"/>
                  </a:cubicBezTo>
                  <a:close/>
                </a:path>
              </a:pathLst>
            </a:custGeom>
            <a:solidFill>
              <a:srgbClr val="11385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ïśļïďê"/>
            <p:cNvSpPr/>
            <p:nvPr/>
          </p:nvSpPr>
          <p:spPr bwMode="auto">
            <a:xfrm>
              <a:off x="5305067" y="2202219"/>
              <a:ext cx="74047" cy="175829"/>
            </a:xfrm>
            <a:custGeom>
              <a:avLst/>
              <a:gdLst>
                <a:gd name="T0" fmla="*/ 0 w 34"/>
                <a:gd name="T1" fmla="*/ 5 h 80"/>
                <a:gd name="T2" fmla="*/ 17 w 34"/>
                <a:gd name="T3" fmla="*/ 0 h 80"/>
                <a:gd name="T4" fmla="*/ 31 w 34"/>
                <a:gd name="T5" fmla="*/ 10 h 80"/>
                <a:gd name="T6" fmla="*/ 33 w 34"/>
                <a:gd name="T7" fmla="*/ 33 h 80"/>
                <a:gd name="T8" fmla="*/ 28 w 34"/>
                <a:gd name="T9" fmla="*/ 69 h 80"/>
                <a:gd name="T10" fmla="*/ 17 w 34"/>
                <a:gd name="T11" fmla="*/ 79 h 80"/>
                <a:gd name="T12" fmla="*/ 4 w 34"/>
                <a:gd name="T13" fmla="*/ 66 h 80"/>
                <a:gd name="T14" fmla="*/ 5 w 34"/>
                <a:gd name="T15" fmla="*/ 33 h 80"/>
                <a:gd name="T16" fmla="*/ 5 w 34"/>
                <a:gd name="T17" fmla="*/ 9 h 80"/>
                <a:gd name="T18" fmla="*/ 0 w 34"/>
                <a:gd name="T1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80">
                  <a:moveTo>
                    <a:pt x="0" y="5"/>
                  </a:moveTo>
                  <a:cubicBezTo>
                    <a:pt x="0" y="5"/>
                    <a:pt x="16" y="0"/>
                    <a:pt x="17" y="0"/>
                  </a:cubicBezTo>
                  <a:cubicBezTo>
                    <a:pt x="19" y="0"/>
                    <a:pt x="30" y="7"/>
                    <a:pt x="31" y="10"/>
                  </a:cubicBezTo>
                  <a:cubicBezTo>
                    <a:pt x="32" y="12"/>
                    <a:pt x="33" y="30"/>
                    <a:pt x="33" y="33"/>
                  </a:cubicBezTo>
                  <a:cubicBezTo>
                    <a:pt x="33" y="36"/>
                    <a:pt x="28" y="66"/>
                    <a:pt x="28" y="69"/>
                  </a:cubicBezTo>
                  <a:cubicBezTo>
                    <a:pt x="28" y="72"/>
                    <a:pt x="22" y="78"/>
                    <a:pt x="17" y="79"/>
                  </a:cubicBezTo>
                  <a:cubicBezTo>
                    <a:pt x="10" y="79"/>
                    <a:pt x="4" y="72"/>
                    <a:pt x="4" y="66"/>
                  </a:cubicBezTo>
                  <a:cubicBezTo>
                    <a:pt x="3" y="60"/>
                    <a:pt x="4" y="38"/>
                    <a:pt x="5" y="33"/>
                  </a:cubicBezTo>
                  <a:cubicBezTo>
                    <a:pt x="6" y="28"/>
                    <a:pt x="5" y="9"/>
                    <a:pt x="5" y="9"/>
                  </a:cubicBezTo>
                  <a:lnTo>
                    <a:pt x="0" y="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ïṥḻidé"/>
            <p:cNvSpPr/>
            <p:nvPr/>
          </p:nvSpPr>
          <p:spPr bwMode="auto">
            <a:xfrm>
              <a:off x="5294489" y="2193745"/>
              <a:ext cx="84625" cy="184303"/>
            </a:xfrm>
            <a:custGeom>
              <a:avLst/>
              <a:gdLst>
                <a:gd name="T0" fmla="*/ 19 w 39"/>
                <a:gd name="T1" fmla="*/ 82 h 83"/>
                <a:gd name="T2" fmla="*/ 4 w 39"/>
                <a:gd name="T3" fmla="*/ 68 h 83"/>
                <a:gd name="T4" fmla="*/ 6 w 39"/>
                <a:gd name="T5" fmla="*/ 35 h 83"/>
                <a:gd name="T6" fmla="*/ 5 w 39"/>
                <a:gd name="T7" fmla="*/ 11 h 83"/>
                <a:gd name="T8" fmla="*/ 6 w 39"/>
                <a:gd name="T9" fmla="*/ 8 h 83"/>
                <a:gd name="T10" fmla="*/ 3 w 39"/>
                <a:gd name="T11" fmla="*/ 10 h 83"/>
                <a:gd name="T12" fmla="*/ 0 w 39"/>
                <a:gd name="T13" fmla="*/ 8 h 83"/>
                <a:gd name="T14" fmla="*/ 2 w 39"/>
                <a:gd name="T15" fmla="*/ 5 h 83"/>
                <a:gd name="T16" fmla="*/ 20 w 39"/>
                <a:gd name="T17" fmla="*/ 0 h 83"/>
                <a:gd name="T18" fmla="*/ 35 w 39"/>
                <a:gd name="T19" fmla="*/ 11 h 83"/>
                <a:gd name="T20" fmla="*/ 38 w 39"/>
                <a:gd name="T21" fmla="*/ 35 h 83"/>
                <a:gd name="T22" fmla="*/ 34 w 39"/>
                <a:gd name="T23" fmla="*/ 61 h 83"/>
                <a:gd name="T24" fmla="*/ 33 w 39"/>
                <a:gd name="T25" fmla="*/ 70 h 83"/>
                <a:gd name="T26" fmla="*/ 20 w 39"/>
                <a:gd name="T27" fmla="*/ 82 h 83"/>
                <a:gd name="T28" fmla="*/ 19 w 39"/>
                <a:gd name="T29" fmla="*/ 82 h 83"/>
                <a:gd name="T30" fmla="*/ 7 w 39"/>
                <a:gd name="T31" fmla="*/ 8 h 83"/>
                <a:gd name="T32" fmla="*/ 8 w 39"/>
                <a:gd name="T33" fmla="*/ 8 h 83"/>
                <a:gd name="T34" fmla="*/ 6 w 39"/>
                <a:gd name="T35" fmla="*/ 8 h 83"/>
                <a:gd name="T36" fmla="*/ 7 w 39"/>
                <a:gd name="T37" fmla="*/ 8 h 83"/>
                <a:gd name="T38" fmla="*/ 10 w 39"/>
                <a:gd name="T39" fmla="*/ 11 h 83"/>
                <a:gd name="T40" fmla="*/ 11 w 39"/>
                <a:gd name="T41" fmla="*/ 35 h 83"/>
                <a:gd name="T42" fmla="*/ 9 w 39"/>
                <a:gd name="T43" fmla="*/ 68 h 83"/>
                <a:gd name="T44" fmla="*/ 19 w 39"/>
                <a:gd name="T45" fmla="*/ 78 h 83"/>
                <a:gd name="T46" fmla="*/ 28 w 39"/>
                <a:gd name="T47" fmla="*/ 70 h 83"/>
                <a:gd name="T48" fmla="*/ 29 w 39"/>
                <a:gd name="T49" fmla="*/ 60 h 83"/>
                <a:gd name="T50" fmla="*/ 33 w 39"/>
                <a:gd name="T51" fmla="*/ 35 h 83"/>
                <a:gd name="T52" fmla="*/ 31 w 39"/>
                <a:gd name="T53" fmla="*/ 13 h 83"/>
                <a:gd name="T54" fmla="*/ 19 w 39"/>
                <a:gd name="T55" fmla="*/ 5 h 83"/>
                <a:gd name="T56" fmla="*/ 8 w 39"/>
                <a:gd name="T57" fmla="*/ 8 h 83"/>
                <a:gd name="T58" fmla="*/ 10 w 39"/>
                <a:gd name="T59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83">
                  <a:moveTo>
                    <a:pt x="19" y="82"/>
                  </a:moveTo>
                  <a:cubicBezTo>
                    <a:pt x="11" y="82"/>
                    <a:pt x="5" y="75"/>
                    <a:pt x="4" y="68"/>
                  </a:cubicBezTo>
                  <a:cubicBezTo>
                    <a:pt x="4" y="62"/>
                    <a:pt x="5" y="40"/>
                    <a:pt x="6" y="35"/>
                  </a:cubicBezTo>
                  <a:cubicBezTo>
                    <a:pt x="6" y="31"/>
                    <a:pt x="5" y="16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5" y="9"/>
                    <a:pt x="4" y="9"/>
                    <a:pt x="3" y="10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7"/>
                    <a:pt x="1" y="5"/>
                    <a:pt x="2" y="5"/>
                  </a:cubicBezTo>
                  <a:cubicBezTo>
                    <a:pt x="18" y="0"/>
                    <a:pt x="20" y="0"/>
                    <a:pt x="20" y="0"/>
                  </a:cubicBezTo>
                  <a:cubicBezTo>
                    <a:pt x="22" y="0"/>
                    <a:pt x="34" y="7"/>
                    <a:pt x="35" y="11"/>
                  </a:cubicBezTo>
                  <a:cubicBezTo>
                    <a:pt x="37" y="14"/>
                    <a:pt x="38" y="35"/>
                    <a:pt x="38" y="35"/>
                  </a:cubicBezTo>
                  <a:cubicBezTo>
                    <a:pt x="38" y="37"/>
                    <a:pt x="36" y="47"/>
                    <a:pt x="34" y="61"/>
                  </a:cubicBezTo>
                  <a:cubicBezTo>
                    <a:pt x="33" y="65"/>
                    <a:pt x="33" y="70"/>
                    <a:pt x="33" y="70"/>
                  </a:cubicBezTo>
                  <a:cubicBezTo>
                    <a:pt x="32" y="74"/>
                    <a:pt x="26" y="82"/>
                    <a:pt x="20" y="82"/>
                  </a:cubicBezTo>
                  <a:lnTo>
                    <a:pt x="19" y="82"/>
                  </a:lnTo>
                  <a:close/>
                  <a:moveTo>
                    <a:pt x="7" y="8"/>
                  </a:moveTo>
                  <a:cubicBezTo>
                    <a:pt x="7" y="8"/>
                    <a:pt x="7" y="8"/>
                    <a:pt x="8" y="8"/>
                  </a:cubicBezTo>
                  <a:cubicBezTo>
                    <a:pt x="7" y="8"/>
                    <a:pt x="7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lose/>
                  <a:moveTo>
                    <a:pt x="10" y="11"/>
                  </a:moveTo>
                  <a:cubicBezTo>
                    <a:pt x="10" y="13"/>
                    <a:pt x="12" y="30"/>
                    <a:pt x="11" y="35"/>
                  </a:cubicBezTo>
                  <a:cubicBezTo>
                    <a:pt x="10" y="40"/>
                    <a:pt x="9" y="62"/>
                    <a:pt x="9" y="68"/>
                  </a:cubicBezTo>
                  <a:cubicBezTo>
                    <a:pt x="10" y="72"/>
                    <a:pt x="14" y="78"/>
                    <a:pt x="19" y="78"/>
                  </a:cubicBezTo>
                  <a:cubicBezTo>
                    <a:pt x="23" y="77"/>
                    <a:pt x="28" y="72"/>
                    <a:pt x="28" y="70"/>
                  </a:cubicBezTo>
                  <a:cubicBezTo>
                    <a:pt x="28" y="69"/>
                    <a:pt x="28" y="65"/>
                    <a:pt x="29" y="60"/>
                  </a:cubicBezTo>
                  <a:cubicBezTo>
                    <a:pt x="30" y="52"/>
                    <a:pt x="33" y="37"/>
                    <a:pt x="33" y="35"/>
                  </a:cubicBezTo>
                  <a:cubicBezTo>
                    <a:pt x="33" y="31"/>
                    <a:pt x="32" y="15"/>
                    <a:pt x="31" y="13"/>
                  </a:cubicBezTo>
                  <a:cubicBezTo>
                    <a:pt x="30" y="11"/>
                    <a:pt x="22" y="6"/>
                    <a:pt x="19" y="5"/>
                  </a:cubicBezTo>
                  <a:cubicBezTo>
                    <a:pt x="18" y="5"/>
                    <a:pt x="13" y="6"/>
                    <a:pt x="8" y="8"/>
                  </a:cubicBezTo>
                  <a:cubicBezTo>
                    <a:pt x="9" y="8"/>
                    <a:pt x="10" y="9"/>
                    <a:pt x="10" y="11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iŝļiḋè"/>
            <p:cNvSpPr/>
            <p:nvPr/>
          </p:nvSpPr>
          <p:spPr bwMode="auto">
            <a:xfrm>
              <a:off x="5106199" y="2183154"/>
              <a:ext cx="207330" cy="233026"/>
            </a:xfrm>
            <a:custGeom>
              <a:avLst/>
              <a:gdLst>
                <a:gd name="T0" fmla="*/ 55 w 95"/>
                <a:gd name="T1" fmla="*/ 10 h 105"/>
                <a:gd name="T2" fmla="*/ 70 w 95"/>
                <a:gd name="T3" fmla="*/ 0 h 105"/>
                <a:gd name="T4" fmla="*/ 94 w 95"/>
                <a:gd name="T5" fmla="*/ 18 h 105"/>
                <a:gd name="T6" fmla="*/ 94 w 95"/>
                <a:gd name="T7" fmla="*/ 42 h 105"/>
                <a:gd name="T8" fmla="*/ 92 w 95"/>
                <a:gd name="T9" fmla="*/ 79 h 105"/>
                <a:gd name="T10" fmla="*/ 85 w 95"/>
                <a:gd name="T11" fmla="*/ 103 h 105"/>
                <a:gd name="T12" fmla="*/ 65 w 95"/>
                <a:gd name="T13" fmla="*/ 96 h 105"/>
                <a:gd name="T14" fmla="*/ 66 w 95"/>
                <a:gd name="T15" fmla="*/ 37 h 105"/>
                <a:gd name="T16" fmla="*/ 0 w 95"/>
                <a:gd name="T17" fmla="*/ 36 h 105"/>
                <a:gd name="T18" fmla="*/ 13 w 95"/>
                <a:gd name="T19" fmla="*/ 8 h 105"/>
                <a:gd name="T20" fmla="*/ 36 w 95"/>
                <a:gd name="T21" fmla="*/ 10 h 105"/>
                <a:gd name="T22" fmla="*/ 55 w 95"/>
                <a:gd name="T23" fmla="*/ 1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105">
                  <a:moveTo>
                    <a:pt x="55" y="10"/>
                  </a:moveTo>
                  <a:cubicBezTo>
                    <a:pt x="55" y="10"/>
                    <a:pt x="68" y="0"/>
                    <a:pt x="70" y="0"/>
                  </a:cubicBezTo>
                  <a:cubicBezTo>
                    <a:pt x="79" y="3"/>
                    <a:pt x="93" y="14"/>
                    <a:pt x="94" y="18"/>
                  </a:cubicBezTo>
                  <a:cubicBezTo>
                    <a:pt x="94" y="21"/>
                    <a:pt x="94" y="38"/>
                    <a:pt x="94" y="42"/>
                  </a:cubicBezTo>
                  <a:cubicBezTo>
                    <a:pt x="93" y="46"/>
                    <a:pt x="92" y="76"/>
                    <a:pt x="92" y="79"/>
                  </a:cubicBezTo>
                  <a:cubicBezTo>
                    <a:pt x="92" y="97"/>
                    <a:pt x="88" y="102"/>
                    <a:pt x="85" y="103"/>
                  </a:cubicBezTo>
                  <a:cubicBezTo>
                    <a:pt x="72" y="104"/>
                    <a:pt x="67" y="99"/>
                    <a:pt x="65" y="96"/>
                  </a:cubicBezTo>
                  <a:cubicBezTo>
                    <a:pt x="64" y="94"/>
                    <a:pt x="66" y="37"/>
                    <a:pt x="66" y="37"/>
                  </a:cubicBezTo>
                  <a:lnTo>
                    <a:pt x="0" y="36"/>
                  </a:lnTo>
                  <a:cubicBezTo>
                    <a:pt x="0" y="36"/>
                    <a:pt x="4" y="13"/>
                    <a:pt x="13" y="8"/>
                  </a:cubicBezTo>
                  <a:cubicBezTo>
                    <a:pt x="16" y="7"/>
                    <a:pt x="33" y="7"/>
                    <a:pt x="36" y="10"/>
                  </a:cubicBezTo>
                  <a:cubicBezTo>
                    <a:pt x="36" y="10"/>
                    <a:pt x="51" y="5"/>
                    <a:pt x="55" y="1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3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iśľïdê"/>
            <p:cNvSpPr/>
            <p:nvPr/>
          </p:nvSpPr>
          <p:spPr bwMode="auto">
            <a:xfrm>
              <a:off x="5106199" y="2183154"/>
              <a:ext cx="207330" cy="233026"/>
            </a:xfrm>
            <a:custGeom>
              <a:avLst/>
              <a:gdLst>
                <a:gd name="T0" fmla="*/ 69 w 99"/>
                <a:gd name="T1" fmla="*/ 97 h 108"/>
                <a:gd name="T2" fmla="*/ 81 w 99"/>
                <a:gd name="T3" fmla="*/ 102 h 108"/>
                <a:gd name="T4" fmla="*/ 86 w 99"/>
                <a:gd name="T5" fmla="*/ 102 h 108"/>
                <a:gd name="T6" fmla="*/ 91 w 99"/>
                <a:gd name="T7" fmla="*/ 80 h 108"/>
                <a:gd name="T8" fmla="*/ 92 w 99"/>
                <a:gd name="T9" fmla="*/ 44 h 108"/>
                <a:gd name="T10" fmla="*/ 92 w 99"/>
                <a:gd name="T11" fmla="*/ 19 h 108"/>
                <a:gd name="T12" fmla="*/ 71 w 99"/>
                <a:gd name="T13" fmla="*/ 4 h 108"/>
                <a:gd name="T14" fmla="*/ 58 w 99"/>
                <a:gd name="T15" fmla="*/ 13 h 108"/>
                <a:gd name="T16" fmla="*/ 55 w 99"/>
                <a:gd name="T17" fmla="*/ 12 h 108"/>
                <a:gd name="T18" fmla="*/ 50 w 99"/>
                <a:gd name="T19" fmla="*/ 11 h 108"/>
                <a:gd name="T20" fmla="*/ 38 w 99"/>
                <a:gd name="T21" fmla="*/ 13 h 108"/>
                <a:gd name="T22" fmla="*/ 36 w 99"/>
                <a:gd name="T23" fmla="*/ 13 h 108"/>
                <a:gd name="T24" fmla="*/ 26 w 99"/>
                <a:gd name="T25" fmla="*/ 11 h 108"/>
                <a:gd name="T26" fmla="*/ 16 w 99"/>
                <a:gd name="T27" fmla="*/ 12 h 108"/>
                <a:gd name="T28" fmla="*/ 5 w 99"/>
                <a:gd name="T29" fmla="*/ 35 h 108"/>
                <a:gd name="T30" fmla="*/ 68 w 99"/>
                <a:gd name="T31" fmla="*/ 36 h 108"/>
                <a:gd name="T32" fmla="*/ 69 w 99"/>
                <a:gd name="T33" fmla="*/ 37 h 108"/>
                <a:gd name="T34" fmla="*/ 70 w 99"/>
                <a:gd name="T35" fmla="*/ 38 h 108"/>
                <a:gd name="T36" fmla="*/ 69 w 99"/>
                <a:gd name="T37" fmla="*/ 97 h 108"/>
                <a:gd name="T38" fmla="*/ 81 w 99"/>
                <a:gd name="T39" fmla="*/ 107 h 108"/>
                <a:gd name="T40" fmla="*/ 65 w 99"/>
                <a:gd name="T41" fmla="*/ 99 h 108"/>
                <a:gd name="T42" fmla="*/ 65 w 99"/>
                <a:gd name="T43" fmla="*/ 41 h 108"/>
                <a:gd name="T44" fmla="*/ 2 w 99"/>
                <a:gd name="T45" fmla="*/ 40 h 108"/>
                <a:gd name="T46" fmla="*/ 0 w 99"/>
                <a:gd name="T47" fmla="*/ 39 h 108"/>
                <a:gd name="T48" fmla="*/ 0 w 99"/>
                <a:gd name="T49" fmla="*/ 37 h 108"/>
                <a:gd name="T50" fmla="*/ 14 w 99"/>
                <a:gd name="T51" fmla="*/ 8 h 108"/>
                <a:gd name="T52" fmla="*/ 26 w 99"/>
                <a:gd name="T53" fmla="*/ 7 h 108"/>
                <a:gd name="T54" fmla="*/ 38 w 99"/>
                <a:gd name="T55" fmla="*/ 8 h 108"/>
                <a:gd name="T56" fmla="*/ 50 w 99"/>
                <a:gd name="T57" fmla="*/ 7 h 108"/>
                <a:gd name="T58" fmla="*/ 56 w 99"/>
                <a:gd name="T59" fmla="*/ 8 h 108"/>
                <a:gd name="T60" fmla="*/ 71 w 99"/>
                <a:gd name="T61" fmla="*/ 0 h 108"/>
                <a:gd name="T62" fmla="*/ 72 w 99"/>
                <a:gd name="T63" fmla="*/ 0 h 108"/>
                <a:gd name="T64" fmla="*/ 97 w 99"/>
                <a:gd name="T65" fmla="*/ 18 h 108"/>
                <a:gd name="T66" fmla="*/ 97 w 99"/>
                <a:gd name="T67" fmla="*/ 44 h 108"/>
                <a:gd name="T68" fmla="*/ 95 w 99"/>
                <a:gd name="T69" fmla="*/ 80 h 108"/>
                <a:gd name="T70" fmla="*/ 86 w 99"/>
                <a:gd name="T71" fmla="*/ 107 h 108"/>
                <a:gd name="T72" fmla="*/ 81 w 99"/>
                <a:gd name="T73" fmla="*/ 10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108">
                  <a:moveTo>
                    <a:pt x="69" y="97"/>
                  </a:moveTo>
                  <a:cubicBezTo>
                    <a:pt x="70" y="99"/>
                    <a:pt x="74" y="102"/>
                    <a:pt x="81" y="102"/>
                  </a:cubicBezTo>
                  <a:cubicBezTo>
                    <a:pt x="82" y="102"/>
                    <a:pt x="84" y="102"/>
                    <a:pt x="86" y="102"/>
                  </a:cubicBezTo>
                  <a:cubicBezTo>
                    <a:pt x="87" y="101"/>
                    <a:pt x="91" y="97"/>
                    <a:pt x="91" y="80"/>
                  </a:cubicBezTo>
                  <a:cubicBezTo>
                    <a:pt x="91" y="78"/>
                    <a:pt x="92" y="47"/>
                    <a:pt x="92" y="44"/>
                  </a:cubicBezTo>
                  <a:cubicBezTo>
                    <a:pt x="92" y="39"/>
                    <a:pt x="93" y="22"/>
                    <a:pt x="92" y="19"/>
                  </a:cubicBezTo>
                  <a:cubicBezTo>
                    <a:pt x="92" y="17"/>
                    <a:pt x="80" y="7"/>
                    <a:pt x="71" y="4"/>
                  </a:cubicBezTo>
                  <a:cubicBezTo>
                    <a:pt x="70" y="5"/>
                    <a:pt x="63" y="9"/>
                    <a:pt x="58" y="13"/>
                  </a:cubicBezTo>
                  <a:cubicBezTo>
                    <a:pt x="57" y="14"/>
                    <a:pt x="55" y="14"/>
                    <a:pt x="55" y="12"/>
                  </a:cubicBezTo>
                  <a:cubicBezTo>
                    <a:pt x="54" y="12"/>
                    <a:pt x="53" y="11"/>
                    <a:pt x="50" y="11"/>
                  </a:cubicBezTo>
                  <a:cubicBezTo>
                    <a:pt x="45" y="11"/>
                    <a:pt x="39" y="13"/>
                    <a:pt x="38" y="13"/>
                  </a:cubicBezTo>
                  <a:cubicBezTo>
                    <a:pt x="38" y="14"/>
                    <a:pt x="37" y="14"/>
                    <a:pt x="36" y="13"/>
                  </a:cubicBezTo>
                  <a:cubicBezTo>
                    <a:pt x="36" y="12"/>
                    <a:pt x="33" y="11"/>
                    <a:pt x="26" y="11"/>
                  </a:cubicBezTo>
                  <a:cubicBezTo>
                    <a:pt x="21" y="11"/>
                    <a:pt x="17" y="12"/>
                    <a:pt x="16" y="12"/>
                  </a:cubicBezTo>
                  <a:cubicBezTo>
                    <a:pt x="11" y="15"/>
                    <a:pt x="7" y="28"/>
                    <a:pt x="5" y="35"/>
                  </a:cubicBezTo>
                  <a:lnTo>
                    <a:pt x="68" y="36"/>
                  </a:lnTo>
                  <a:cubicBezTo>
                    <a:pt x="68" y="36"/>
                    <a:pt x="69" y="36"/>
                    <a:pt x="69" y="37"/>
                  </a:cubicBezTo>
                  <a:cubicBezTo>
                    <a:pt x="70" y="37"/>
                    <a:pt x="70" y="38"/>
                    <a:pt x="70" y="38"/>
                  </a:cubicBezTo>
                  <a:cubicBezTo>
                    <a:pt x="69" y="59"/>
                    <a:pt x="68" y="93"/>
                    <a:pt x="69" y="97"/>
                  </a:cubicBezTo>
                  <a:close/>
                  <a:moveTo>
                    <a:pt x="81" y="107"/>
                  </a:moveTo>
                  <a:cubicBezTo>
                    <a:pt x="71" y="107"/>
                    <a:pt x="67" y="102"/>
                    <a:pt x="65" y="99"/>
                  </a:cubicBezTo>
                  <a:cubicBezTo>
                    <a:pt x="63" y="96"/>
                    <a:pt x="64" y="67"/>
                    <a:pt x="65" y="41"/>
                  </a:cubicBezTo>
                  <a:lnTo>
                    <a:pt x="2" y="40"/>
                  </a:lnTo>
                  <a:cubicBezTo>
                    <a:pt x="2" y="40"/>
                    <a:pt x="1" y="39"/>
                    <a:pt x="0" y="39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4"/>
                    <a:pt x="4" y="13"/>
                    <a:pt x="14" y="8"/>
                  </a:cubicBezTo>
                  <a:cubicBezTo>
                    <a:pt x="16" y="7"/>
                    <a:pt x="25" y="7"/>
                    <a:pt x="26" y="7"/>
                  </a:cubicBezTo>
                  <a:cubicBezTo>
                    <a:pt x="32" y="7"/>
                    <a:pt x="36" y="7"/>
                    <a:pt x="38" y="8"/>
                  </a:cubicBezTo>
                  <a:cubicBezTo>
                    <a:pt x="40" y="8"/>
                    <a:pt x="45" y="7"/>
                    <a:pt x="50" y="7"/>
                  </a:cubicBezTo>
                  <a:cubicBezTo>
                    <a:pt x="53" y="7"/>
                    <a:pt x="55" y="7"/>
                    <a:pt x="56" y="8"/>
                  </a:cubicBezTo>
                  <a:cubicBezTo>
                    <a:pt x="62" y="4"/>
                    <a:pt x="69" y="0"/>
                    <a:pt x="71" y="0"/>
                  </a:cubicBezTo>
                  <a:lnTo>
                    <a:pt x="72" y="0"/>
                  </a:lnTo>
                  <a:cubicBezTo>
                    <a:pt x="82" y="2"/>
                    <a:pt x="97" y="14"/>
                    <a:pt x="97" y="18"/>
                  </a:cubicBezTo>
                  <a:cubicBezTo>
                    <a:pt x="98" y="22"/>
                    <a:pt x="97" y="40"/>
                    <a:pt x="97" y="44"/>
                  </a:cubicBezTo>
                  <a:cubicBezTo>
                    <a:pt x="97" y="48"/>
                    <a:pt x="95" y="78"/>
                    <a:pt x="95" y="80"/>
                  </a:cubicBezTo>
                  <a:cubicBezTo>
                    <a:pt x="97" y="103"/>
                    <a:pt x="90" y="106"/>
                    <a:pt x="86" y="107"/>
                  </a:cubicBezTo>
                  <a:cubicBezTo>
                    <a:pt x="84" y="107"/>
                    <a:pt x="83" y="107"/>
                    <a:pt x="81" y="107"/>
                  </a:cubicBezTo>
                  <a:close/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325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íṥļídê"/>
            <p:cNvSpPr/>
            <p:nvPr/>
          </p:nvSpPr>
          <p:spPr bwMode="auto">
            <a:xfrm>
              <a:off x="5201402" y="2221285"/>
              <a:ext cx="65583" cy="205486"/>
            </a:xfrm>
            <a:custGeom>
              <a:avLst/>
              <a:gdLst>
                <a:gd name="T0" fmla="*/ 23 w 30"/>
                <a:gd name="T1" fmla="*/ 0 h 93"/>
                <a:gd name="T2" fmla="*/ 28 w 30"/>
                <a:gd name="T3" fmla="*/ 9 h 93"/>
                <a:gd name="T4" fmla="*/ 26 w 30"/>
                <a:gd name="T5" fmla="*/ 50 h 93"/>
                <a:gd name="T6" fmla="*/ 25 w 30"/>
                <a:gd name="T7" fmla="*/ 82 h 93"/>
                <a:gd name="T8" fmla="*/ 16 w 30"/>
                <a:gd name="T9" fmla="*/ 92 h 93"/>
                <a:gd name="T10" fmla="*/ 2 w 30"/>
                <a:gd name="T11" fmla="*/ 85 h 93"/>
                <a:gd name="T12" fmla="*/ 1 w 30"/>
                <a:gd name="T13" fmla="*/ 59 h 93"/>
                <a:gd name="T14" fmla="*/ 3 w 30"/>
                <a:gd name="T15" fmla="*/ 17 h 93"/>
                <a:gd name="T16" fmla="*/ 1 w 30"/>
                <a:gd name="T17" fmla="*/ 4 h 93"/>
                <a:gd name="T18" fmla="*/ 23 w 30"/>
                <a:gd name="T1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93">
                  <a:moveTo>
                    <a:pt x="23" y="0"/>
                  </a:moveTo>
                  <a:cubicBezTo>
                    <a:pt x="23" y="0"/>
                    <a:pt x="27" y="7"/>
                    <a:pt x="28" y="9"/>
                  </a:cubicBezTo>
                  <a:cubicBezTo>
                    <a:pt x="29" y="12"/>
                    <a:pt x="26" y="47"/>
                    <a:pt x="26" y="50"/>
                  </a:cubicBezTo>
                  <a:cubicBezTo>
                    <a:pt x="26" y="52"/>
                    <a:pt x="25" y="80"/>
                    <a:pt x="25" y="82"/>
                  </a:cubicBezTo>
                  <a:cubicBezTo>
                    <a:pt x="25" y="84"/>
                    <a:pt x="21" y="92"/>
                    <a:pt x="16" y="92"/>
                  </a:cubicBezTo>
                  <a:cubicBezTo>
                    <a:pt x="11" y="91"/>
                    <a:pt x="4" y="88"/>
                    <a:pt x="2" y="85"/>
                  </a:cubicBezTo>
                  <a:cubicBezTo>
                    <a:pt x="0" y="81"/>
                    <a:pt x="1" y="62"/>
                    <a:pt x="1" y="59"/>
                  </a:cubicBezTo>
                  <a:cubicBezTo>
                    <a:pt x="1" y="54"/>
                    <a:pt x="3" y="18"/>
                    <a:pt x="3" y="17"/>
                  </a:cubicBezTo>
                  <a:cubicBezTo>
                    <a:pt x="3" y="15"/>
                    <a:pt x="1" y="4"/>
                    <a:pt x="1" y="4"/>
                  </a:cubicBezTo>
                  <a:lnTo>
                    <a:pt x="23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ïsḷiḓê"/>
            <p:cNvSpPr/>
            <p:nvPr/>
          </p:nvSpPr>
          <p:spPr bwMode="auto">
            <a:xfrm>
              <a:off x="5190824" y="2212812"/>
              <a:ext cx="65585" cy="213959"/>
            </a:xfrm>
            <a:custGeom>
              <a:avLst/>
              <a:gdLst>
                <a:gd name="T0" fmla="*/ 17 w 33"/>
                <a:gd name="T1" fmla="*/ 97 h 98"/>
                <a:gd name="T2" fmla="*/ 17 w 33"/>
                <a:gd name="T3" fmla="*/ 97 h 98"/>
                <a:gd name="T4" fmla="*/ 1 w 33"/>
                <a:gd name="T5" fmla="*/ 88 h 98"/>
                <a:gd name="T6" fmla="*/ 0 w 33"/>
                <a:gd name="T7" fmla="*/ 69 h 98"/>
                <a:gd name="T8" fmla="*/ 0 w 33"/>
                <a:gd name="T9" fmla="*/ 61 h 98"/>
                <a:gd name="T10" fmla="*/ 1 w 33"/>
                <a:gd name="T11" fmla="*/ 26 h 98"/>
                <a:gd name="T12" fmla="*/ 1 w 33"/>
                <a:gd name="T13" fmla="*/ 20 h 98"/>
                <a:gd name="T14" fmla="*/ 0 w 33"/>
                <a:gd name="T15" fmla="*/ 6 h 98"/>
                <a:gd name="T16" fmla="*/ 2 w 33"/>
                <a:gd name="T17" fmla="*/ 4 h 98"/>
                <a:gd name="T18" fmla="*/ 5 w 33"/>
                <a:gd name="T19" fmla="*/ 6 h 98"/>
                <a:gd name="T20" fmla="*/ 6 w 33"/>
                <a:gd name="T21" fmla="*/ 20 h 98"/>
                <a:gd name="T22" fmla="*/ 6 w 33"/>
                <a:gd name="T23" fmla="*/ 26 h 98"/>
                <a:gd name="T24" fmla="*/ 5 w 33"/>
                <a:gd name="T25" fmla="*/ 61 h 98"/>
                <a:gd name="T26" fmla="*/ 5 w 33"/>
                <a:gd name="T27" fmla="*/ 69 h 98"/>
                <a:gd name="T28" fmla="*/ 5 w 33"/>
                <a:gd name="T29" fmla="*/ 86 h 98"/>
                <a:gd name="T30" fmla="*/ 17 w 33"/>
                <a:gd name="T31" fmla="*/ 92 h 98"/>
                <a:gd name="T32" fmla="*/ 23 w 33"/>
                <a:gd name="T33" fmla="*/ 85 h 98"/>
                <a:gd name="T34" fmla="*/ 24 w 33"/>
                <a:gd name="T35" fmla="*/ 69 h 98"/>
                <a:gd name="T36" fmla="*/ 24 w 33"/>
                <a:gd name="T37" fmla="*/ 52 h 98"/>
                <a:gd name="T38" fmla="*/ 25 w 33"/>
                <a:gd name="T39" fmla="*/ 39 h 98"/>
                <a:gd name="T40" fmla="*/ 27 w 33"/>
                <a:gd name="T41" fmla="*/ 13 h 98"/>
                <a:gd name="T42" fmla="*/ 21 w 33"/>
                <a:gd name="T43" fmla="*/ 4 h 98"/>
                <a:gd name="T44" fmla="*/ 22 w 33"/>
                <a:gd name="T45" fmla="*/ 1 h 98"/>
                <a:gd name="T46" fmla="*/ 26 w 33"/>
                <a:gd name="T47" fmla="*/ 1 h 98"/>
                <a:gd name="T48" fmla="*/ 31 w 33"/>
                <a:gd name="T49" fmla="*/ 11 h 98"/>
                <a:gd name="T50" fmla="*/ 30 w 33"/>
                <a:gd name="T51" fmla="*/ 40 h 98"/>
                <a:gd name="T52" fmla="*/ 29 w 33"/>
                <a:gd name="T53" fmla="*/ 52 h 98"/>
                <a:gd name="T54" fmla="*/ 29 w 33"/>
                <a:gd name="T55" fmla="*/ 69 h 98"/>
                <a:gd name="T56" fmla="*/ 28 w 33"/>
                <a:gd name="T57" fmla="*/ 84 h 98"/>
                <a:gd name="T58" fmla="*/ 25 w 33"/>
                <a:gd name="T59" fmla="*/ 92 h 98"/>
                <a:gd name="T60" fmla="*/ 17 w 33"/>
                <a:gd name="T6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98">
                  <a:moveTo>
                    <a:pt x="17" y="97"/>
                  </a:moveTo>
                  <a:lnTo>
                    <a:pt x="17" y="97"/>
                  </a:lnTo>
                  <a:cubicBezTo>
                    <a:pt x="11" y="96"/>
                    <a:pt x="4" y="93"/>
                    <a:pt x="1" y="88"/>
                  </a:cubicBezTo>
                  <a:cubicBezTo>
                    <a:pt x="0" y="86"/>
                    <a:pt x="0" y="78"/>
                    <a:pt x="0" y="69"/>
                  </a:cubicBezTo>
                  <a:cubicBezTo>
                    <a:pt x="0" y="65"/>
                    <a:pt x="1" y="63"/>
                    <a:pt x="0" y="61"/>
                  </a:cubicBezTo>
                  <a:cubicBezTo>
                    <a:pt x="0" y="58"/>
                    <a:pt x="1" y="42"/>
                    <a:pt x="1" y="26"/>
                  </a:cubicBezTo>
                  <a:cubicBezTo>
                    <a:pt x="1" y="23"/>
                    <a:pt x="1" y="20"/>
                    <a:pt x="1" y="20"/>
                  </a:cubicBezTo>
                  <a:cubicBezTo>
                    <a:pt x="1" y="19"/>
                    <a:pt x="1" y="11"/>
                    <a:pt x="0" y="6"/>
                  </a:cubicBezTo>
                  <a:cubicBezTo>
                    <a:pt x="0" y="5"/>
                    <a:pt x="1" y="4"/>
                    <a:pt x="2" y="4"/>
                  </a:cubicBezTo>
                  <a:cubicBezTo>
                    <a:pt x="4" y="3"/>
                    <a:pt x="5" y="4"/>
                    <a:pt x="5" y="6"/>
                  </a:cubicBezTo>
                  <a:cubicBezTo>
                    <a:pt x="5" y="8"/>
                    <a:pt x="6" y="18"/>
                    <a:pt x="6" y="20"/>
                  </a:cubicBezTo>
                  <a:cubicBezTo>
                    <a:pt x="6" y="20"/>
                    <a:pt x="6" y="23"/>
                    <a:pt x="6" y="26"/>
                  </a:cubicBezTo>
                  <a:cubicBezTo>
                    <a:pt x="6" y="37"/>
                    <a:pt x="5" y="58"/>
                    <a:pt x="5" y="61"/>
                  </a:cubicBezTo>
                  <a:cubicBezTo>
                    <a:pt x="5" y="62"/>
                    <a:pt x="5" y="65"/>
                    <a:pt x="5" y="69"/>
                  </a:cubicBezTo>
                  <a:cubicBezTo>
                    <a:pt x="5" y="74"/>
                    <a:pt x="5" y="84"/>
                    <a:pt x="5" y="86"/>
                  </a:cubicBezTo>
                  <a:cubicBezTo>
                    <a:pt x="7" y="88"/>
                    <a:pt x="13" y="91"/>
                    <a:pt x="17" y="92"/>
                  </a:cubicBezTo>
                  <a:cubicBezTo>
                    <a:pt x="20" y="92"/>
                    <a:pt x="23" y="86"/>
                    <a:pt x="23" y="85"/>
                  </a:cubicBezTo>
                  <a:cubicBezTo>
                    <a:pt x="23" y="84"/>
                    <a:pt x="23" y="80"/>
                    <a:pt x="24" y="69"/>
                  </a:cubicBezTo>
                  <a:cubicBezTo>
                    <a:pt x="24" y="62"/>
                    <a:pt x="25" y="53"/>
                    <a:pt x="24" y="52"/>
                  </a:cubicBezTo>
                  <a:cubicBezTo>
                    <a:pt x="24" y="51"/>
                    <a:pt x="24" y="49"/>
                    <a:pt x="25" y="39"/>
                  </a:cubicBezTo>
                  <a:cubicBezTo>
                    <a:pt x="26" y="31"/>
                    <a:pt x="27" y="15"/>
                    <a:pt x="27" y="13"/>
                  </a:cubicBezTo>
                  <a:cubicBezTo>
                    <a:pt x="26" y="11"/>
                    <a:pt x="22" y="6"/>
                    <a:pt x="21" y="4"/>
                  </a:cubicBezTo>
                  <a:cubicBezTo>
                    <a:pt x="21" y="3"/>
                    <a:pt x="21" y="1"/>
                    <a:pt x="22" y="1"/>
                  </a:cubicBezTo>
                  <a:cubicBezTo>
                    <a:pt x="23" y="0"/>
                    <a:pt x="25" y="0"/>
                    <a:pt x="26" y="1"/>
                  </a:cubicBezTo>
                  <a:cubicBezTo>
                    <a:pt x="26" y="2"/>
                    <a:pt x="30" y="8"/>
                    <a:pt x="31" y="11"/>
                  </a:cubicBezTo>
                  <a:cubicBezTo>
                    <a:pt x="32" y="13"/>
                    <a:pt x="32" y="19"/>
                    <a:pt x="30" y="40"/>
                  </a:cubicBezTo>
                  <a:cubicBezTo>
                    <a:pt x="29" y="45"/>
                    <a:pt x="29" y="51"/>
                    <a:pt x="29" y="52"/>
                  </a:cubicBezTo>
                  <a:cubicBezTo>
                    <a:pt x="29" y="53"/>
                    <a:pt x="29" y="58"/>
                    <a:pt x="29" y="69"/>
                  </a:cubicBezTo>
                  <a:cubicBezTo>
                    <a:pt x="29" y="75"/>
                    <a:pt x="28" y="83"/>
                    <a:pt x="28" y="84"/>
                  </a:cubicBezTo>
                  <a:cubicBezTo>
                    <a:pt x="29" y="86"/>
                    <a:pt x="26" y="91"/>
                    <a:pt x="25" y="92"/>
                  </a:cubicBezTo>
                  <a:cubicBezTo>
                    <a:pt x="22" y="95"/>
                    <a:pt x="20" y="97"/>
                    <a:pt x="17" y="97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ïŝľîḓe"/>
            <p:cNvSpPr/>
            <p:nvPr/>
          </p:nvSpPr>
          <p:spPr bwMode="auto">
            <a:xfrm>
              <a:off x="5133703" y="2221285"/>
              <a:ext cx="67700" cy="137696"/>
            </a:xfrm>
            <a:custGeom>
              <a:avLst/>
              <a:gdLst>
                <a:gd name="T0" fmla="*/ 26 w 31"/>
                <a:gd name="T1" fmla="*/ 0 h 63"/>
                <a:gd name="T2" fmla="*/ 30 w 31"/>
                <a:gd name="T3" fmla="*/ 13 h 63"/>
                <a:gd name="T4" fmla="*/ 28 w 31"/>
                <a:gd name="T5" fmla="*/ 61 h 63"/>
                <a:gd name="T6" fmla="*/ 13 w 31"/>
                <a:gd name="T7" fmla="*/ 57 h 63"/>
                <a:gd name="T8" fmla="*/ 10 w 31"/>
                <a:gd name="T9" fmla="*/ 28 h 63"/>
                <a:gd name="T10" fmla="*/ 0 w 31"/>
                <a:gd name="T11" fmla="*/ 17 h 63"/>
                <a:gd name="T12" fmla="*/ 0 w 31"/>
                <a:gd name="T13" fmla="*/ 9 h 63"/>
                <a:gd name="T14" fmla="*/ 26 w 3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3">
                  <a:moveTo>
                    <a:pt x="26" y="0"/>
                  </a:moveTo>
                  <a:cubicBezTo>
                    <a:pt x="26" y="0"/>
                    <a:pt x="29" y="11"/>
                    <a:pt x="30" y="13"/>
                  </a:cubicBezTo>
                  <a:cubicBezTo>
                    <a:pt x="30" y="16"/>
                    <a:pt x="28" y="61"/>
                    <a:pt x="28" y="61"/>
                  </a:cubicBezTo>
                  <a:cubicBezTo>
                    <a:pt x="28" y="61"/>
                    <a:pt x="16" y="62"/>
                    <a:pt x="13" y="57"/>
                  </a:cubicBezTo>
                  <a:cubicBezTo>
                    <a:pt x="11" y="53"/>
                    <a:pt x="10" y="31"/>
                    <a:pt x="10" y="28"/>
                  </a:cubicBezTo>
                  <a:cubicBezTo>
                    <a:pt x="10" y="24"/>
                    <a:pt x="1" y="19"/>
                    <a:pt x="0" y="17"/>
                  </a:cubicBezTo>
                  <a:cubicBezTo>
                    <a:pt x="0" y="15"/>
                    <a:pt x="0" y="9"/>
                    <a:pt x="0" y="9"/>
                  </a:cubicBezTo>
                  <a:lnTo>
                    <a:pt x="26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iṣḷïḑé"/>
            <p:cNvSpPr/>
            <p:nvPr/>
          </p:nvSpPr>
          <p:spPr bwMode="auto">
            <a:xfrm>
              <a:off x="5133703" y="2212812"/>
              <a:ext cx="76162" cy="146170"/>
            </a:xfrm>
            <a:custGeom>
              <a:avLst/>
              <a:gdLst>
                <a:gd name="T0" fmla="*/ 29 w 36"/>
                <a:gd name="T1" fmla="*/ 66 h 67"/>
                <a:gd name="T2" fmla="*/ 13 w 36"/>
                <a:gd name="T3" fmla="*/ 61 h 67"/>
                <a:gd name="T4" fmla="*/ 10 w 36"/>
                <a:gd name="T5" fmla="*/ 30 h 67"/>
                <a:gd name="T6" fmla="*/ 5 w 36"/>
                <a:gd name="T7" fmla="*/ 26 h 67"/>
                <a:gd name="T8" fmla="*/ 0 w 36"/>
                <a:gd name="T9" fmla="*/ 21 h 67"/>
                <a:gd name="T10" fmla="*/ 0 w 36"/>
                <a:gd name="T11" fmla="*/ 12 h 67"/>
                <a:gd name="T12" fmla="*/ 2 w 36"/>
                <a:gd name="T13" fmla="*/ 9 h 67"/>
                <a:gd name="T14" fmla="*/ 5 w 36"/>
                <a:gd name="T15" fmla="*/ 12 h 67"/>
                <a:gd name="T16" fmla="*/ 5 w 36"/>
                <a:gd name="T17" fmla="*/ 19 h 67"/>
                <a:gd name="T18" fmla="*/ 8 w 36"/>
                <a:gd name="T19" fmla="*/ 22 h 67"/>
                <a:gd name="T20" fmla="*/ 15 w 36"/>
                <a:gd name="T21" fmla="*/ 30 h 67"/>
                <a:gd name="T22" fmla="*/ 18 w 36"/>
                <a:gd name="T23" fmla="*/ 59 h 67"/>
                <a:gd name="T24" fmla="*/ 28 w 36"/>
                <a:gd name="T25" fmla="*/ 61 h 67"/>
                <a:gd name="T26" fmla="*/ 29 w 36"/>
                <a:gd name="T27" fmla="*/ 17 h 67"/>
                <a:gd name="T28" fmla="*/ 26 w 36"/>
                <a:gd name="T29" fmla="*/ 4 h 67"/>
                <a:gd name="T30" fmla="*/ 27 w 36"/>
                <a:gd name="T31" fmla="*/ 1 h 67"/>
                <a:gd name="T32" fmla="*/ 30 w 36"/>
                <a:gd name="T33" fmla="*/ 3 h 67"/>
                <a:gd name="T34" fmla="*/ 34 w 36"/>
                <a:gd name="T35" fmla="*/ 16 h 67"/>
                <a:gd name="T36" fmla="*/ 33 w 36"/>
                <a:gd name="T37" fmla="*/ 64 h 67"/>
                <a:gd name="T38" fmla="*/ 31 w 36"/>
                <a:gd name="T39" fmla="*/ 66 h 67"/>
                <a:gd name="T40" fmla="*/ 29 w 36"/>
                <a:gd name="T41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67">
                  <a:moveTo>
                    <a:pt x="29" y="66"/>
                  </a:moveTo>
                  <a:cubicBezTo>
                    <a:pt x="25" y="66"/>
                    <a:pt x="16" y="66"/>
                    <a:pt x="13" y="61"/>
                  </a:cubicBezTo>
                  <a:cubicBezTo>
                    <a:pt x="10" y="56"/>
                    <a:pt x="10" y="33"/>
                    <a:pt x="10" y="30"/>
                  </a:cubicBezTo>
                  <a:cubicBezTo>
                    <a:pt x="10" y="29"/>
                    <a:pt x="7" y="27"/>
                    <a:pt x="5" y="26"/>
                  </a:cubicBezTo>
                  <a:cubicBezTo>
                    <a:pt x="2" y="24"/>
                    <a:pt x="1" y="22"/>
                    <a:pt x="0" y="21"/>
                  </a:cubicBezTo>
                  <a:cubicBezTo>
                    <a:pt x="0" y="19"/>
                    <a:pt x="0" y="13"/>
                    <a:pt x="0" y="12"/>
                  </a:cubicBezTo>
                  <a:cubicBezTo>
                    <a:pt x="0" y="10"/>
                    <a:pt x="1" y="9"/>
                    <a:pt x="2" y="9"/>
                  </a:cubicBezTo>
                  <a:cubicBezTo>
                    <a:pt x="3" y="9"/>
                    <a:pt x="5" y="10"/>
                    <a:pt x="5" y="12"/>
                  </a:cubicBezTo>
                  <a:cubicBezTo>
                    <a:pt x="5" y="14"/>
                    <a:pt x="5" y="18"/>
                    <a:pt x="5" y="19"/>
                  </a:cubicBezTo>
                  <a:cubicBezTo>
                    <a:pt x="5" y="20"/>
                    <a:pt x="7" y="21"/>
                    <a:pt x="8" y="22"/>
                  </a:cubicBezTo>
                  <a:cubicBezTo>
                    <a:pt x="11" y="25"/>
                    <a:pt x="15" y="27"/>
                    <a:pt x="15" y="30"/>
                  </a:cubicBezTo>
                  <a:cubicBezTo>
                    <a:pt x="15" y="40"/>
                    <a:pt x="16" y="56"/>
                    <a:pt x="18" y="59"/>
                  </a:cubicBezTo>
                  <a:cubicBezTo>
                    <a:pt x="19" y="60"/>
                    <a:pt x="24" y="61"/>
                    <a:pt x="28" y="61"/>
                  </a:cubicBezTo>
                  <a:cubicBezTo>
                    <a:pt x="29" y="44"/>
                    <a:pt x="29" y="18"/>
                    <a:pt x="29" y="17"/>
                  </a:cubicBezTo>
                  <a:cubicBezTo>
                    <a:pt x="29" y="14"/>
                    <a:pt x="27" y="8"/>
                    <a:pt x="26" y="4"/>
                  </a:cubicBezTo>
                  <a:cubicBezTo>
                    <a:pt x="25" y="3"/>
                    <a:pt x="26" y="1"/>
                    <a:pt x="27" y="1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1" y="4"/>
                    <a:pt x="34" y="13"/>
                    <a:pt x="34" y="16"/>
                  </a:cubicBezTo>
                  <a:cubicBezTo>
                    <a:pt x="35" y="19"/>
                    <a:pt x="33" y="56"/>
                    <a:pt x="33" y="64"/>
                  </a:cubicBezTo>
                  <a:cubicBezTo>
                    <a:pt x="33" y="65"/>
                    <a:pt x="32" y="66"/>
                    <a:pt x="31" y="66"/>
                  </a:cubicBezTo>
                  <a:cubicBezTo>
                    <a:pt x="30" y="66"/>
                    <a:pt x="30" y="66"/>
                    <a:pt x="29" y="66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îsľídé"/>
            <p:cNvSpPr/>
            <p:nvPr/>
          </p:nvSpPr>
          <p:spPr bwMode="auto">
            <a:xfrm>
              <a:off x="5209865" y="2329324"/>
              <a:ext cx="46543" cy="19066"/>
            </a:xfrm>
            <a:custGeom>
              <a:avLst/>
              <a:gdLst>
                <a:gd name="T0" fmla="*/ 15 w 20"/>
                <a:gd name="T1" fmla="*/ 8 h 9"/>
                <a:gd name="T2" fmla="*/ 9 w 20"/>
                <a:gd name="T3" fmla="*/ 6 h 9"/>
                <a:gd name="T4" fmla="*/ 3 w 20"/>
                <a:gd name="T5" fmla="*/ 6 h 9"/>
                <a:gd name="T6" fmla="*/ 0 w 20"/>
                <a:gd name="T7" fmla="*/ 4 h 9"/>
                <a:gd name="T8" fmla="*/ 2 w 20"/>
                <a:gd name="T9" fmla="*/ 1 h 9"/>
                <a:gd name="T10" fmla="*/ 10 w 20"/>
                <a:gd name="T11" fmla="*/ 2 h 9"/>
                <a:gd name="T12" fmla="*/ 16 w 20"/>
                <a:gd name="T13" fmla="*/ 2 h 9"/>
                <a:gd name="T14" fmla="*/ 19 w 20"/>
                <a:gd name="T15" fmla="*/ 4 h 9"/>
                <a:gd name="T16" fmla="*/ 17 w 20"/>
                <a:gd name="T17" fmla="*/ 8 h 9"/>
                <a:gd name="T18" fmla="*/ 15 w 20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9">
                  <a:moveTo>
                    <a:pt x="15" y="8"/>
                  </a:moveTo>
                  <a:cubicBezTo>
                    <a:pt x="13" y="8"/>
                    <a:pt x="11" y="7"/>
                    <a:pt x="9" y="6"/>
                  </a:cubicBezTo>
                  <a:cubicBezTo>
                    <a:pt x="7" y="6"/>
                    <a:pt x="4" y="5"/>
                    <a:pt x="3" y="6"/>
                  </a:cubicBezTo>
                  <a:cubicBezTo>
                    <a:pt x="2" y="6"/>
                    <a:pt x="0" y="5"/>
                    <a:pt x="0" y="4"/>
                  </a:cubicBezTo>
                  <a:cubicBezTo>
                    <a:pt x="0" y="2"/>
                    <a:pt x="0" y="1"/>
                    <a:pt x="2" y="1"/>
                  </a:cubicBezTo>
                  <a:cubicBezTo>
                    <a:pt x="4" y="0"/>
                    <a:pt x="7" y="1"/>
                    <a:pt x="10" y="2"/>
                  </a:cubicBezTo>
                  <a:cubicBezTo>
                    <a:pt x="12" y="2"/>
                    <a:pt x="15" y="3"/>
                    <a:pt x="16" y="2"/>
                  </a:cubicBezTo>
                  <a:cubicBezTo>
                    <a:pt x="17" y="2"/>
                    <a:pt x="18" y="3"/>
                    <a:pt x="19" y="4"/>
                  </a:cubicBezTo>
                  <a:cubicBezTo>
                    <a:pt x="19" y="6"/>
                    <a:pt x="18" y="7"/>
                    <a:pt x="17" y="8"/>
                  </a:cubicBezTo>
                  <a:cubicBezTo>
                    <a:pt x="16" y="8"/>
                    <a:pt x="16" y="8"/>
                    <a:pt x="15" y="8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ïšlïḑè"/>
            <p:cNvSpPr/>
            <p:nvPr/>
          </p:nvSpPr>
          <p:spPr bwMode="auto">
            <a:xfrm>
              <a:off x="5220442" y="2250943"/>
              <a:ext cx="35966" cy="10591"/>
            </a:xfrm>
            <a:custGeom>
              <a:avLst/>
              <a:gdLst>
                <a:gd name="T0" fmla="*/ 16 w 19"/>
                <a:gd name="T1" fmla="*/ 5 h 6"/>
                <a:gd name="T2" fmla="*/ 2 w 19"/>
                <a:gd name="T3" fmla="*/ 5 h 6"/>
                <a:gd name="T4" fmla="*/ 0 w 19"/>
                <a:gd name="T5" fmla="*/ 2 h 6"/>
                <a:gd name="T6" fmla="*/ 2 w 19"/>
                <a:gd name="T7" fmla="*/ 0 h 6"/>
                <a:gd name="T8" fmla="*/ 16 w 19"/>
                <a:gd name="T9" fmla="*/ 0 h 6"/>
                <a:gd name="T10" fmla="*/ 18 w 19"/>
                <a:gd name="T11" fmla="*/ 2 h 6"/>
                <a:gd name="T12" fmla="*/ 16 w 1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6" y="5"/>
                  </a:moveTo>
                  <a:lnTo>
                    <a:pt x="2" y="5"/>
                  </a:ln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16" y="0"/>
                  </a:lnTo>
                  <a:cubicBezTo>
                    <a:pt x="17" y="0"/>
                    <a:pt x="18" y="1"/>
                    <a:pt x="18" y="2"/>
                  </a:cubicBezTo>
                  <a:cubicBezTo>
                    <a:pt x="18" y="4"/>
                    <a:pt x="17" y="5"/>
                    <a:pt x="16" y="5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íṩľidê"/>
            <p:cNvSpPr/>
            <p:nvPr/>
          </p:nvSpPr>
          <p:spPr bwMode="auto">
            <a:xfrm>
              <a:off x="5275448" y="2221285"/>
              <a:ext cx="38081" cy="21184"/>
            </a:xfrm>
            <a:custGeom>
              <a:avLst/>
              <a:gdLst>
                <a:gd name="T0" fmla="*/ 16 w 19"/>
                <a:gd name="T1" fmla="*/ 6 h 7"/>
                <a:gd name="T2" fmla="*/ 15 w 19"/>
                <a:gd name="T3" fmla="*/ 6 h 7"/>
                <a:gd name="T4" fmla="*/ 2 w 19"/>
                <a:gd name="T5" fmla="*/ 5 h 7"/>
                <a:gd name="T6" fmla="*/ 0 w 19"/>
                <a:gd name="T7" fmla="*/ 2 h 7"/>
                <a:gd name="T8" fmla="*/ 2 w 19"/>
                <a:gd name="T9" fmla="*/ 0 h 7"/>
                <a:gd name="T10" fmla="*/ 16 w 19"/>
                <a:gd name="T11" fmla="*/ 1 h 7"/>
                <a:gd name="T12" fmla="*/ 18 w 19"/>
                <a:gd name="T13" fmla="*/ 3 h 7"/>
                <a:gd name="T14" fmla="*/ 16 w 19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16" y="6"/>
                  </a:moveTo>
                  <a:cubicBezTo>
                    <a:pt x="16" y="6"/>
                    <a:pt x="16" y="6"/>
                    <a:pt x="15" y="6"/>
                  </a:cubicBezTo>
                  <a:lnTo>
                    <a:pt x="2" y="5"/>
                  </a:lnTo>
                  <a:cubicBezTo>
                    <a:pt x="0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lnTo>
                    <a:pt x="16" y="1"/>
                  </a:ln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7" y="6"/>
                    <a:pt x="16" y="6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ïsḻïḋé"/>
            <p:cNvSpPr/>
            <p:nvPr/>
          </p:nvSpPr>
          <p:spPr bwMode="auto">
            <a:xfrm>
              <a:off x="5341033" y="2221285"/>
              <a:ext cx="38081" cy="29658"/>
            </a:xfrm>
            <a:custGeom>
              <a:avLst/>
              <a:gdLst>
                <a:gd name="T0" fmla="*/ 14 w 17"/>
                <a:gd name="T1" fmla="*/ 11 h 12"/>
                <a:gd name="T2" fmla="*/ 6 w 17"/>
                <a:gd name="T3" fmla="*/ 8 h 12"/>
                <a:gd name="T4" fmla="*/ 2 w 17"/>
                <a:gd name="T5" fmla="*/ 5 h 12"/>
                <a:gd name="T6" fmla="*/ 0 w 17"/>
                <a:gd name="T7" fmla="*/ 3 h 12"/>
                <a:gd name="T8" fmla="*/ 2 w 17"/>
                <a:gd name="T9" fmla="*/ 0 h 12"/>
                <a:gd name="T10" fmla="*/ 9 w 17"/>
                <a:gd name="T11" fmla="*/ 4 h 12"/>
                <a:gd name="T12" fmla="*/ 14 w 17"/>
                <a:gd name="T13" fmla="*/ 6 h 12"/>
                <a:gd name="T14" fmla="*/ 16 w 17"/>
                <a:gd name="T15" fmla="*/ 8 h 12"/>
                <a:gd name="T16" fmla="*/ 14 w 17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14" y="11"/>
                  </a:moveTo>
                  <a:cubicBezTo>
                    <a:pt x="11" y="11"/>
                    <a:pt x="9" y="9"/>
                    <a:pt x="6" y="8"/>
                  </a:cubicBezTo>
                  <a:cubicBezTo>
                    <a:pt x="5" y="6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5" y="0"/>
                    <a:pt x="7" y="2"/>
                    <a:pt x="9" y="4"/>
                  </a:cubicBezTo>
                  <a:cubicBezTo>
                    <a:pt x="11" y="5"/>
                    <a:pt x="12" y="6"/>
                    <a:pt x="14" y="6"/>
                  </a:cubicBezTo>
                  <a:cubicBezTo>
                    <a:pt x="15" y="6"/>
                    <a:pt x="16" y="6"/>
                    <a:pt x="16" y="8"/>
                  </a:cubicBezTo>
                  <a:cubicBezTo>
                    <a:pt x="16" y="9"/>
                    <a:pt x="15" y="11"/>
                    <a:pt x="14" y="11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iṡļíḓè"/>
            <p:cNvSpPr/>
            <p:nvPr/>
          </p:nvSpPr>
          <p:spPr bwMode="auto">
            <a:xfrm>
              <a:off x="5324108" y="2280601"/>
              <a:ext cx="35965" cy="19065"/>
            </a:xfrm>
            <a:custGeom>
              <a:avLst/>
              <a:gdLst>
                <a:gd name="T0" fmla="*/ 15 w 18"/>
                <a:gd name="T1" fmla="*/ 7 h 8"/>
                <a:gd name="T2" fmla="*/ 14 w 18"/>
                <a:gd name="T3" fmla="*/ 7 h 8"/>
                <a:gd name="T4" fmla="*/ 10 w 18"/>
                <a:gd name="T5" fmla="*/ 7 h 8"/>
                <a:gd name="T6" fmla="*/ 3 w 18"/>
                <a:gd name="T7" fmla="*/ 6 h 8"/>
                <a:gd name="T8" fmla="*/ 0 w 18"/>
                <a:gd name="T9" fmla="*/ 3 h 8"/>
                <a:gd name="T10" fmla="*/ 3 w 18"/>
                <a:gd name="T11" fmla="*/ 0 h 8"/>
                <a:gd name="T12" fmla="*/ 11 w 18"/>
                <a:gd name="T13" fmla="*/ 1 h 8"/>
                <a:gd name="T14" fmla="*/ 15 w 18"/>
                <a:gd name="T15" fmla="*/ 2 h 8"/>
                <a:gd name="T16" fmla="*/ 17 w 18"/>
                <a:gd name="T17" fmla="*/ 5 h 8"/>
                <a:gd name="T18" fmla="*/ 15 w 18"/>
                <a:gd name="T1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5" y="7"/>
                  </a:moveTo>
                  <a:lnTo>
                    <a:pt x="14" y="7"/>
                  </a:lnTo>
                  <a:cubicBezTo>
                    <a:pt x="13" y="7"/>
                    <a:pt x="12" y="7"/>
                    <a:pt x="10" y="7"/>
                  </a:cubicBezTo>
                  <a:cubicBezTo>
                    <a:pt x="8" y="6"/>
                    <a:pt x="5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9" y="1"/>
                    <a:pt x="11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6" y="2"/>
                    <a:pt x="17" y="4"/>
                    <a:pt x="17" y="5"/>
                  </a:cubicBezTo>
                  <a:cubicBezTo>
                    <a:pt x="17" y="6"/>
                    <a:pt x="16" y="7"/>
                    <a:pt x="15" y="7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" name="iṡḻiďê"/>
            <p:cNvSpPr/>
            <p:nvPr/>
          </p:nvSpPr>
          <p:spPr bwMode="auto">
            <a:xfrm>
              <a:off x="5266986" y="2329324"/>
              <a:ext cx="38081" cy="19066"/>
            </a:xfrm>
            <a:custGeom>
              <a:avLst/>
              <a:gdLst>
                <a:gd name="T0" fmla="*/ 15 w 19"/>
                <a:gd name="T1" fmla="*/ 6 h 7"/>
                <a:gd name="T2" fmla="*/ 15 w 19"/>
                <a:gd name="T3" fmla="*/ 6 h 7"/>
                <a:gd name="T4" fmla="*/ 2 w 19"/>
                <a:gd name="T5" fmla="*/ 5 h 7"/>
                <a:gd name="T6" fmla="*/ 0 w 19"/>
                <a:gd name="T7" fmla="*/ 3 h 7"/>
                <a:gd name="T8" fmla="*/ 2 w 19"/>
                <a:gd name="T9" fmla="*/ 0 h 7"/>
                <a:gd name="T10" fmla="*/ 15 w 19"/>
                <a:gd name="T11" fmla="*/ 1 h 7"/>
                <a:gd name="T12" fmla="*/ 18 w 19"/>
                <a:gd name="T13" fmla="*/ 4 h 7"/>
                <a:gd name="T14" fmla="*/ 15 w 19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15" y="6"/>
                  </a:moveTo>
                  <a:lnTo>
                    <a:pt x="15" y="6"/>
                  </a:lnTo>
                  <a:cubicBezTo>
                    <a:pt x="11" y="6"/>
                    <a:pt x="7" y="6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1"/>
                    <a:pt x="11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cubicBezTo>
                    <a:pt x="18" y="5"/>
                    <a:pt x="17" y="6"/>
                    <a:pt x="15" y="6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íṥḻidê"/>
            <p:cNvSpPr/>
            <p:nvPr/>
          </p:nvSpPr>
          <p:spPr bwMode="auto">
            <a:xfrm>
              <a:off x="6910818" y="2174680"/>
              <a:ext cx="279261" cy="199131"/>
            </a:xfrm>
            <a:custGeom>
              <a:avLst/>
              <a:gdLst>
                <a:gd name="T0" fmla="*/ 29 w 127"/>
                <a:gd name="T1" fmla="*/ 14 h 92"/>
                <a:gd name="T2" fmla="*/ 24 w 127"/>
                <a:gd name="T3" fmla="*/ 22 h 92"/>
                <a:gd name="T4" fmla="*/ 25 w 127"/>
                <a:gd name="T5" fmla="*/ 38 h 92"/>
                <a:gd name="T6" fmla="*/ 30 w 127"/>
                <a:gd name="T7" fmla="*/ 80 h 92"/>
                <a:gd name="T8" fmla="*/ 17 w 127"/>
                <a:gd name="T9" fmla="*/ 90 h 92"/>
                <a:gd name="T10" fmla="*/ 7 w 127"/>
                <a:gd name="T11" fmla="*/ 77 h 92"/>
                <a:gd name="T12" fmla="*/ 1 w 127"/>
                <a:gd name="T13" fmla="*/ 50 h 92"/>
                <a:gd name="T14" fmla="*/ 4 w 127"/>
                <a:gd name="T15" fmla="*/ 18 h 92"/>
                <a:gd name="T16" fmla="*/ 11 w 127"/>
                <a:gd name="T17" fmla="*/ 9 h 92"/>
                <a:gd name="T18" fmla="*/ 22 w 127"/>
                <a:gd name="T19" fmla="*/ 7 h 92"/>
                <a:gd name="T20" fmla="*/ 39 w 127"/>
                <a:gd name="T21" fmla="*/ 6 h 92"/>
                <a:gd name="T22" fmla="*/ 55 w 127"/>
                <a:gd name="T23" fmla="*/ 2 h 92"/>
                <a:gd name="T24" fmla="*/ 65 w 127"/>
                <a:gd name="T25" fmla="*/ 7 h 92"/>
                <a:gd name="T26" fmla="*/ 81 w 127"/>
                <a:gd name="T27" fmla="*/ 6 h 92"/>
                <a:gd name="T28" fmla="*/ 91 w 127"/>
                <a:gd name="T29" fmla="*/ 13 h 92"/>
                <a:gd name="T30" fmla="*/ 110 w 127"/>
                <a:gd name="T31" fmla="*/ 12 h 92"/>
                <a:gd name="T32" fmla="*/ 126 w 127"/>
                <a:gd name="T33" fmla="*/ 42 h 92"/>
                <a:gd name="T34" fmla="*/ 41 w 127"/>
                <a:gd name="T35" fmla="*/ 42 h 92"/>
                <a:gd name="T36" fmla="*/ 29 w 127"/>
                <a:gd name="T37" fmla="*/ 1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92">
                  <a:moveTo>
                    <a:pt x="29" y="14"/>
                  </a:moveTo>
                  <a:cubicBezTo>
                    <a:pt x="29" y="14"/>
                    <a:pt x="25" y="19"/>
                    <a:pt x="24" y="22"/>
                  </a:cubicBezTo>
                  <a:cubicBezTo>
                    <a:pt x="23" y="25"/>
                    <a:pt x="24" y="33"/>
                    <a:pt x="25" y="38"/>
                  </a:cubicBezTo>
                  <a:cubicBezTo>
                    <a:pt x="26" y="43"/>
                    <a:pt x="30" y="76"/>
                    <a:pt x="30" y="80"/>
                  </a:cubicBezTo>
                  <a:cubicBezTo>
                    <a:pt x="30" y="84"/>
                    <a:pt x="26" y="88"/>
                    <a:pt x="17" y="90"/>
                  </a:cubicBezTo>
                  <a:cubicBezTo>
                    <a:pt x="9" y="91"/>
                    <a:pt x="7" y="77"/>
                    <a:pt x="7" y="77"/>
                  </a:cubicBezTo>
                  <a:cubicBezTo>
                    <a:pt x="7" y="77"/>
                    <a:pt x="2" y="56"/>
                    <a:pt x="1" y="50"/>
                  </a:cubicBezTo>
                  <a:cubicBezTo>
                    <a:pt x="0" y="45"/>
                    <a:pt x="3" y="20"/>
                    <a:pt x="4" y="18"/>
                  </a:cubicBezTo>
                  <a:cubicBezTo>
                    <a:pt x="5" y="16"/>
                    <a:pt x="8" y="12"/>
                    <a:pt x="11" y="9"/>
                  </a:cubicBezTo>
                  <a:cubicBezTo>
                    <a:pt x="13" y="7"/>
                    <a:pt x="22" y="7"/>
                    <a:pt x="22" y="7"/>
                  </a:cubicBezTo>
                  <a:cubicBezTo>
                    <a:pt x="22" y="7"/>
                    <a:pt x="35" y="6"/>
                    <a:pt x="39" y="6"/>
                  </a:cubicBezTo>
                  <a:cubicBezTo>
                    <a:pt x="42" y="7"/>
                    <a:pt x="51" y="0"/>
                    <a:pt x="55" y="2"/>
                  </a:cubicBezTo>
                  <a:cubicBezTo>
                    <a:pt x="59" y="4"/>
                    <a:pt x="65" y="7"/>
                    <a:pt x="65" y="7"/>
                  </a:cubicBezTo>
                  <a:cubicBezTo>
                    <a:pt x="65" y="7"/>
                    <a:pt x="76" y="3"/>
                    <a:pt x="81" y="6"/>
                  </a:cubicBezTo>
                  <a:cubicBezTo>
                    <a:pt x="86" y="8"/>
                    <a:pt x="91" y="13"/>
                    <a:pt x="91" y="13"/>
                  </a:cubicBezTo>
                  <a:cubicBezTo>
                    <a:pt x="91" y="13"/>
                    <a:pt x="106" y="8"/>
                    <a:pt x="110" y="12"/>
                  </a:cubicBezTo>
                  <a:cubicBezTo>
                    <a:pt x="115" y="17"/>
                    <a:pt x="126" y="40"/>
                    <a:pt x="126" y="42"/>
                  </a:cubicBezTo>
                  <a:cubicBezTo>
                    <a:pt x="125" y="42"/>
                    <a:pt x="41" y="42"/>
                    <a:pt x="41" y="42"/>
                  </a:cubicBezTo>
                  <a:lnTo>
                    <a:pt x="29" y="14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îs1iḍè"/>
            <p:cNvSpPr/>
            <p:nvPr/>
          </p:nvSpPr>
          <p:spPr bwMode="auto">
            <a:xfrm>
              <a:off x="6902356" y="2174680"/>
              <a:ext cx="287723" cy="199131"/>
            </a:xfrm>
            <a:custGeom>
              <a:avLst/>
              <a:gdLst>
                <a:gd name="T0" fmla="*/ 18 w 133"/>
                <a:gd name="T1" fmla="*/ 93 h 94"/>
                <a:gd name="T2" fmla="*/ 13 w 133"/>
                <a:gd name="T3" fmla="*/ 92 h 94"/>
                <a:gd name="T4" fmla="*/ 6 w 133"/>
                <a:gd name="T5" fmla="*/ 79 h 94"/>
                <a:gd name="T6" fmla="*/ 1 w 133"/>
                <a:gd name="T7" fmla="*/ 52 h 94"/>
                <a:gd name="T8" fmla="*/ 4 w 133"/>
                <a:gd name="T9" fmla="*/ 18 h 94"/>
                <a:gd name="T10" fmla="*/ 11 w 133"/>
                <a:gd name="T11" fmla="*/ 8 h 94"/>
                <a:gd name="T12" fmla="*/ 24 w 133"/>
                <a:gd name="T13" fmla="*/ 6 h 94"/>
                <a:gd name="T14" fmla="*/ 41 w 133"/>
                <a:gd name="T15" fmla="*/ 5 h 94"/>
                <a:gd name="T16" fmla="*/ 47 w 133"/>
                <a:gd name="T17" fmla="*/ 3 h 94"/>
                <a:gd name="T18" fmla="*/ 58 w 133"/>
                <a:gd name="T19" fmla="*/ 1 h 94"/>
                <a:gd name="T20" fmla="*/ 67 w 133"/>
                <a:gd name="T21" fmla="*/ 6 h 94"/>
                <a:gd name="T22" fmla="*/ 84 w 133"/>
                <a:gd name="T23" fmla="*/ 5 h 94"/>
                <a:gd name="T24" fmla="*/ 94 w 133"/>
                <a:gd name="T25" fmla="*/ 11 h 94"/>
                <a:gd name="T26" fmla="*/ 114 w 133"/>
                <a:gd name="T27" fmla="*/ 12 h 94"/>
                <a:gd name="T28" fmla="*/ 130 w 133"/>
                <a:gd name="T29" fmla="*/ 44 h 94"/>
                <a:gd name="T30" fmla="*/ 43 w 133"/>
                <a:gd name="T31" fmla="*/ 45 h 94"/>
                <a:gd name="T32" fmla="*/ 41 w 133"/>
                <a:gd name="T33" fmla="*/ 43 h 94"/>
                <a:gd name="T34" fmla="*/ 43 w 133"/>
                <a:gd name="T35" fmla="*/ 40 h 94"/>
                <a:gd name="T36" fmla="*/ 124 w 133"/>
                <a:gd name="T37" fmla="*/ 40 h 94"/>
                <a:gd name="T38" fmla="*/ 111 w 133"/>
                <a:gd name="T39" fmla="*/ 15 h 94"/>
                <a:gd name="T40" fmla="*/ 94 w 133"/>
                <a:gd name="T41" fmla="*/ 17 h 94"/>
                <a:gd name="T42" fmla="*/ 92 w 133"/>
                <a:gd name="T43" fmla="*/ 16 h 94"/>
                <a:gd name="T44" fmla="*/ 82 w 133"/>
                <a:gd name="T45" fmla="*/ 9 h 94"/>
                <a:gd name="T46" fmla="*/ 68 w 133"/>
                <a:gd name="T47" fmla="*/ 11 h 94"/>
                <a:gd name="T48" fmla="*/ 65 w 133"/>
                <a:gd name="T49" fmla="*/ 10 h 94"/>
                <a:gd name="T50" fmla="*/ 56 w 133"/>
                <a:gd name="T51" fmla="*/ 6 h 94"/>
                <a:gd name="T52" fmla="*/ 48 w 133"/>
                <a:gd name="T53" fmla="*/ 8 h 94"/>
                <a:gd name="T54" fmla="*/ 41 w 133"/>
                <a:gd name="T55" fmla="*/ 10 h 94"/>
                <a:gd name="T56" fmla="*/ 25 w 133"/>
                <a:gd name="T57" fmla="*/ 11 h 94"/>
                <a:gd name="T58" fmla="*/ 24 w 133"/>
                <a:gd name="T59" fmla="*/ 11 h 94"/>
                <a:gd name="T60" fmla="*/ 14 w 133"/>
                <a:gd name="T61" fmla="*/ 12 h 94"/>
                <a:gd name="T62" fmla="*/ 9 w 133"/>
                <a:gd name="T63" fmla="*/ 20 h 94"/>
                <a:gd name="T64" fmla="*/ 6 w 133"/>
                <a:gd name="T65" fmla="*/ 51 h 94"/>
                <a:gd name="T66" fmla="*/ 11 w 133"/>
                <a:gd name="T67" fmla="*/ 78 h 94"/>
                <a:gd name="T68" fmla="*/ 16 w 133"/>
                <a:gd name="T69" fmla="*/ 88 h 94"/>
                <a:gd name="T70" fmla="*/ 19 w 133"/>
                <a:gd name="T71" fmla="*/ 89 h 94"/>
                <a:gd name="T72" fmla="*/ 29 w 133"/>
                <a:gd name="T73" fmla="*/ 81 h 94"/>
                <a:gd name="T74" fmla="*/ 25 w 133"/>
                <a:gd name="T75" fmla="*/ 45 h 94"/>
                <a:gd name="T76" fmla="*/ 25 w 133"/>
                <a:gd name="T77" fmla="*/ 40 h 94"/>
                <a:gd name="T78" fmla="*/ 24 w 133"/>
                <a:gd name="T79" fmla="*/ 37 h 94"/>
                <a:gd name="T80" fmla="*/ 24 w 133"/>
                <a:gd name="T81" fmla="*/ 22 h 94"/>
                <a:gd name="T82" fmla="*/ 30 w 133"/>
                <a:gd name="T83" fmla="*/ 14 h 94"/>
                <a:gd name="T84" fmla="*/ 33 w 133"/>
                <a:gd name="T85" fmla="*/ 14 h 94"/>
                <a:gd name="T86" fmla="*/ 33 w 133"/>
                <a:gd name="T87" fmla="*/ 17 h 94"/>
                <a:gd name="T88" fmla="*/ 28 w 133"/>
                <a:gd name="T89" fmla="*/ 24 h 94"/>
                <a:gd name="T90" fmla="*/ 29 w 133"/>
                <a:gd name="T91" fmla="*/ 36 h 94"/>
                <a:gd name="T92" fmla="*/ 29 w 133"/>
                <a:gd name="T93" fmla="*/ 39 h 94"/>
                <a:gd name="T94" fmla="*/ 30 w 133"/>
                <a:gd name="T95" fmla="*/ 44 h 94"/>
                <a:gd name="T96" fmla="*/ 34 w 133"/>
                <a:gd name="T97" fmla="*/ 81 h 94"/>
                <a:gd name="T98" fmla="*/ 20 w 133"/>
                <a:gd name="T99" fmla="*/ 93 h 94"/>
                <a:gd name="T100" fmla="*/ 18 w 133"/>
                <a:gd name="T101" fmla="*/ 9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" h="94">
                  <a:moveTo>
                    <a:pt x="18" y="93"/>
                  </a:moveTo>
                  <a:cubicBezTo>
                    <a:pt x="16" y="93"/>
                    <a:pt x="14" y="93"/>
                    <a:pt x="13" y="92"/>
                  </a:cubicBezTo>
                  <a:cubicBezTo>
                    <a:pt x="7" y="88"/>
                    <a:pt x="6" y="80"/>
                    <a:pt x="6" y="79"/>
                  </a:cubicBezTo>
                  <a:cubicBezTo>
                    <a:pt x="6" y="78"/>
                    <a:pt x="2" y="57"/>
                    <a:pt x="1" y="52"/>
                  </a:cubicBezTo>
                  <a:cubicBezTo>
                    <a:pt x="0" y="46"/>
                    <a:pt x="3" y="20"/>
                    <a:pt x="4" y="18"/>
                  </a:cubicBezTo>
                  <a:cubicBezTo>
                    <a:pt x="5" y="16"/>
                    <a:pt x="7" y="12"/>
                    <a:pt x="11" y="8"/>
                  </a:cubicBezTo>
                  <a:cubicBezTo>
                    <a:pt x="13" y="6"/>
                    <a:pt x="20" y="6"/>
                    <a:pt x="24" y="6"/>
                  </a:cubicBezTo>
                  <a:cubicBezTo>
                    <a:pt x="26" y="6"/>
                    <a:pt x="37" y="5"/>
                    <a:pt x="41" y="5"/>
                  </a:cubicBezTo>
                  <a:cubicBezTo>
                    <a:pt x="42" y="5"/>
                    <a:pt x="44" y="4"/>
                    <a:pt x="47" y="3"/>
                  </a:cubicBezTo>
                  <a:cubicBezTo>
                    <a:pt x="50" y="2"/>
                    <a:pt x="55" y="0"/>
                    <a:pt x="58" y="1"/>
                  </a:cubicBezTo>
                  <a:cubicBezTo>
                    <a:pt x="61" y="2"/>
                    <a:pt x="65" y="4"/>
                    <a:pt x="67" y="6"/>
                  </a:cubicBezTo>
                  <a:cubicBezTo>
                    <a:pt x="71" y="4"/>
                    <a:pt x="80" y="2"/>
                    <a:pt x="84" y="5"/>
                  </a:cubicBezTo>
                  <a:cubicBezTo>
                    <a:pt x="88" y="7"/>
                    <a:pt x="92" y="10"/>
                    <a:pt x="94" y="11"/>
                  </a:cubicBezTo>
                  <a:cubicBezTo>
                    <a:pt x="98" y="10"/>
                    <a:pt x="109" y="7"/>
                    <a:pt x="114" y="12"/>
                  </a:cubicBezTo>
                  <a:cubicBezTo>
                    <a:pt x="116" y="14"/>
                    <a:pt x="132" y="40"/>
                    <a:pt x="130" y="44"/>
                  </a:cubicBezTo>
                  <a:cubicBezTo>
                    <a:pt x="129" y="46"/>
                    <a:pt x="128" y="46"/>
                    <a:pt x="43" y="45"/>
                  </a:cubicBezTo>
                  <a:cubicBezTo>
                    <a:pt x="42" y="45"/>
                    <a:pt x="41" y="44"/>
                    <a:pt x="41" y="43"/>
                  </a:cubicBezTo>
                  <a:cubicBezTo>
                    <a:pt x="41" y="42"/>
                    <a:pt x="42" y="40"/>
                    <a:pt x="43" y="40"/>
                  </a:cubicBezTo>
                  <a:cubicBezTo>
                    <a:pt x="71" y="41"/>
                    <a:pt x="113" y="41"/>
                    <a:pt x="124" y="40"/>
                  </a:cubicBezTo>
                  <a:cubicBezTo>
                    <a:pt x="122" y="34"/>
                    <a:pt x="114" y="19"/>
                    <a:pt x="111" y="15"/>
                  </a:cubicBezTo>
                  <a:cubicBezTo>
                    <a:pt x="108" y="13"/>
                    <a:pt x="99" y="15"/>
                    <a:pt x="94" y="17"/>
                  </a:cubicBezTo>
                  <a:cubicBezTo>
                    <a:pt x="93" y="17"/>
                    <a:pt x="92" y="17"/>
                    <a:pt x="92" y="16"/>
                  </a:cubicBezTo>
                  <a:cubicBezTo>
                    <a:pt x="92" y="16"/>
                    <a:pt x="86" y="12"/>
                    <a:pt x="82" y="9"/>
                  </a:cubicBezTo>
                  <a:cubicBezTo>
                    <a:pt x="79" y="8"/>
                    <a:pt x="72" y="9"/>
                    <a:pt x="68" y="11"/>
                  </a:cubicBezTo>
                  <a:cubicBezTo>
                    <a:pt x="67" y="11"/>
                    <a:pt x="66" y="11"/>
                    <a:pt x="65" y="10"/>
                  </a:cubicBezTo>
                  <a:cubicBezTo>
                    <a:pt x="65" y="10"/>
                    <a:pt x="60" y="7"/>
                    <a:pt x="56" y="6"/>
                  </a:cubicBezTo>
                  <a:cubicBezTo>
                    <a:pt x="55" y="5"/>
                    <a:pt x="51" y="7"/>
                    <a:pt x="48" y="8"/>
                  </a:cubicBezTo>
                  <a:cubicBezTo>
                    <a:pt x="45" y="9"/>
                    <a:pt x="43" y="10"/>
                    <a:pt x="41" y="10"/>
                  </a:cubicBezTo>
                  <a:cubicBezTo>
                    <a:pt x="38" y="10"/>
                    <a:pt x="28" y="11"/>
                    <a:pt x="25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0" y="11"/>
                    <a:pt x="16" y="11"/>
                    <a:pt x="14" y="12"/>
                  </a:cubicBezTo>
                  <a:cubicBezTo>
                    <a:pt x="11" y="15"/>
                    <a:pt x="10" y="18"/>
                    <a:pt x="9" y="20"/>
                  </a:cubicBezTo>
                  <a:cubicBezTo>
                    <a:pt x="8" y="22"/>
                    <a:pt x="5" y="46"/>
                    <a:pt x="6" y="51"/>
                  </a:cubicBezTo>
                  <a:cubicBezTo>
                    <a:pt x="7" y="57"/>
                    <a:pt x="11" y="78"/>
                    <a:pt x="11" y="78"/>
                  </a:cubicBezTo>
                  <a:cubicBezTo>
                    <a:pt x="11" y="80"/>
                    <a:pt x="13" y="86"/>
                    <a:pt x="16" y="88"/>
                  </a:cubicBezTo>
                  <a:cubicBezTo>
                    <a:pt x="17" y="89"/>
                    <a:pt x="18" y="89"/>
                    <a:pt x="19" y="89"/>
                  </a:cubicBezTo>
                  <a:cubicBezTo>
                    <a:pt x="26" y="87"/>
                    <a:pt x="29" y="84"/>
                    <a:pt x="29" y="81"/>
                  </a:cubicBezTo>
                  <a:cubicBezTo>
                    <a:pt x="30" y="78"/>
                    <a:pt x="26" y="54"/>
                    <a:pt x="25" y="45"/>
                  </a:cubicBezTo>
                  <a:cubicBezTo>
                    <a:pt x="25" y="43"/>
                    <a:pt x="25" y="40"/>
                    <a:pt x="25" y="40"/>
                  </a:cubicBezTo>
                  <a:cubicBezTo>
                    <a:pt x="25" y="39"/>
                    <a:pt x="24" y="38"/>
                    <a:pt x="24" y="37"/>
                  </a:cubicBezTo>
                  <a:cubicBezTo>
                    <a:pt x="23" y="30"/>
                    <a:pt x="23" y="25"/>
                    <a:pt x="24" y="22"/>
                  </a:cubicBezTo>
                  <a:cubicBezTo>
                    <a:pt x="25" y="19"/>
                    <a:pt x="29" y="14"/>
                    <a:pt x="30" y="14"/>
                  </a:cubicBezTo>
                  <a:cubicBezTo>
                    <a:pt x="30" y="13"/>
                    <a:pt x="32" y="13"/>
                    <a:pt x="33" y="14"/>
                  </a:cubicBezTo>
                  <a:cubicBezTo>
                    <a:pt x="34" y="14"/>
                    <a:pt x="34" y="16"/>
                    <a:pt x="33" y="17"/>
                  </a:cubicBezTo>
                  <a:cubicBezTo>
                    <a:pt x="32" y="18"/>
                    <a:pt x="29" y="22"/>
                    <a:pt x="28" y="24"/>
                  </a:cubicBezTo>
                  <a:cubicBezTo>
                    <a:pt x="28" y="26"/>
                    <a:pt x="28" y="32"/>
                    <a:pt x="29" y="36"/>
                  </a:cubicBezTo>
                  <a:cubicBezTo>
                    <a:pt x="29" y="37"/>
                    <a:pt x="29" y="38"/>
                    <a:pt x="29" y="39"/>
                  </a:cubicBezTo>
                  <a:cubicBezTo>
                    <a:pt x="29" y="40"/>
                    <a:pt x="30" y="42"/>
                    <a:pt x="30" y="44"/>
                  </a:cubicBezTo>
                  <a:cubicBezTo>
                    <a:pt x="33" y="65"/>
                    <a:pt x="35" y="78"/>
                    <a:pt x="34" y="81"/>
                  </a:cubicBezTo>
                  <a:cubicBezTo>
                    <a:pt x="34" y="84"/>
                    <a:pt x="33" y="91"/>
                    <a:pt x="20" y="93"/>
                  </a:cubicBezTo>
                  <a:cubicBezTo>
                    <a:pt x="19" y="93"/>
                    <a:pt x="19" y="93"/>
                    <a:pt x="18" y="93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î$ļîdè"/>
            <p:cNvSpPr/>
            <p:nvPr/>
          </p:nvSpPr>
          <p:spPr bwMode="auto">
            <a:xfrm>
              <a:off x="6959476" y="2202219"/>
              <a:ext cx="76162" cy="190658"/>
            </a:xfrm>
            <a:custGeom>
              <a:avLst/>
              <a:gdLst>
                <a:gd name="T0" fmla="*/ 28 w 35"/>
                <a:gd name="T1" fmla="*/ 4 h 87"/>
                <a:gd name="T2" fmla="*/ 29 w 35"/>
                <a:gd name="T3" fmla="*/ 26 h 87"/>
                <a:gd name="T4" fmla="*/ 32 w 35"/>
                <a:gd name="T5" fmla="*/ 49 h 87"/>
                <a:gd name="T6" fmla="*/ 33 w 35"/>
                <a:gd name="T7" fmla="*/ 73 h 87"/>
                <a:gd name="T8" fmla="*/ 28 w 35"/>
                <a:gd name="T9" fmla="*/ 85 h 87"/>
                <a:gd name="T10" fmla="*/ 16 w 35"/>
                <a:gd name="T11" fmla="*/ 81 h 87"/>
                <a:gd name="T12" fmla="*/ 8 w 35"/>
                <a:gd name="T13" fmla="*/ 64 h 87"/>
                <a:gd name="T14" fmla="*/ 3 w 35"/>
                <a:gd name="T15" fmla="*/ 27 h 87"/>
                <a:gd name="T16" fmla="*/ 1 w 35"/>
                <a:gd name="T17" fmla="*/ 9 h 87"/>
                <a:gd name="T18" fmla="*/ 11 w 35"/>
                <a:gd name="T19" fmla="*/ 0 h 87"/>
                <a:gd name="T20" fmla="*/ 28 w 35"/>
                <a:gd name="T21" fmla="*/ 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87">
                  <a:moveTo>
                    <a:pt x="28" y="4"/>
                  </a:moveTo>
                  <a:cubicBezTo>
                    <a:pt x="28" y="4"/>
                    <a:pt x="29" y="23"/>
                    <a:pt x="29" y="26"/>
                  </a:cubicBezTo>
                  <a:cubicBezTo>
                    <a:pt x="29" y="30"/>
                    <a:pt x="32" y="46"/>
                    <a:pt x="32" y="49"/>
                  </a:cubicBezTo>
                  <a:cubicBezTo>
                    <a:pt x="32" y="52"/>
                    <a:pt x="33" y="70"/>
                    <a:pt x="33" y="73"/>
                  </a:cubicBezTo>
                  <a:cubicBezTo>
                    <a:pt x="34" y="76"/>
                    <a:pt x="32" y="84"/>
                    <a:pt x="28" y="85"/>
                  </a:cubicBezTo>
                  <a:cubicBezTo>
                    <a:pt x="24" y="86"/>
                    <a:pt x="19" y="84"/>
                    <a:pt x="16" y="81"/>
                  </a:cubicBezTo>
                  <a:cubicBezTo>
                    <a:pt x="13" y="79"/>
                    <a:pt x="8" y="66"/>
                    <a:pt x="8" y="64"/>
                  </a:cubicBezTo>
                  <a:cubicBezTo>
                    <a:pt x="9" y="61"/>
                    <a:pt x="3" y="29"/>
                    <a:pt x="3" y="27"/>
                  </a:cubicBezTo>
                  <a:cubicBezTo>
                    <a:pt x="3" y="24"/>
                    <a:pt x="0" y="11"/>
                    <a:pt x="1" y="9"/>
                  </a:cubicBezTo>
                  <a:cubicBezTo>
                    <a:pt x="3" y="1"/>
                    <a:pt x="11" y="0"/>
                    <a:pt x="11" y="0"/>
                  </a:cubicBezTo>
                  <a:lnTo>
                    <a:pt x="28" y="4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îṧḻïḍê"/>
            <p:cNvSpPr/>
            <p:nvPr/>
          </p:nvSpPr>
          <p:spPr bwMode="auto">
            <a:xfrm>
              <a:off x="6959476" y="2193745"/>
              <a:ext cx="86741" cy="199131"/>
            </a:xfrm>
            <a:custGeom>
              <a:avLst/>
              <a:gdLst>
                <a:gd name="T0" fmla="*/ 27 w 39"/>
                <a:gd name="T1" fmla="*/ 90 h 91"/>
                <a:gd name="T2" fmla="*/ 16 w 39"/>
                <a:gd name="T3" fmla="*/ 86 h 91"/>
                <a:gd name="T4" fmla="*/ 8 w 39"/>
                <a:gd name="T5" fmla="*/ 66 h 91"/>
                <a:gd name="T6" fmla="*/ 5 w 39"/>
                <a:gd name="T7" fmla="*/ 42 h 91"/>
                <a:gd name="T8" fmla="*/ 3 w 39"/>
                <a:gd name="T9" fmla="*/ 30 h 91"/>
                <a:gd name="T10" fmla="*/ 2 w 39"/>
                <a:gd name="T11" fmla="*/ 24 h 91"/>
                <a:gd name="T12" fmla="*/ 1 w 39"/>
                <a:gd name="T13" fmla="*/ 11 h 91"/>
                <a:gd name="T14" fmla="*/ 13 w 39"/>
                <a:gd name="T15" fmla="*/ 0 h 91"/>
                <a:gd name="T16" fmla="*/ 15 w 39"/>
                <a:gd name="T17" fmla="*/ 2 h 91"/>
                <a:gd name="T18" fmla="*/ 13 w 39"/>
                <a:gd name="T19" fmla="*/ 5 h 91"/>
                <a:gd name="T20" fmla="*/ 5 w 39"/>
                <a:gd name="T21" fmla="*/ 12 h 91"/>
                <a:gd name="T22" fmla="*/ 7 w 39"/>
                <a:gd name="T23" fmla="*/ 23 h 91"/>
                <a:gd name="T24" fmla="*/ 8 w 39"/>
                <a:gd name="T25" fmla="*/ 30 h 91"/>
                <a:gd name="T26" fmla="*/ 9 w 39"/>
                <a:gd name="T27" fmla="*/ 42 h 91"/>
                <a:gd name="T28" fmla="*/ 13 w 39"/>
                <a:gd name="T29" fmla="*/ 67 h 91"/>
                <a:gd name="T30" fmla="*/ 19 w 39"/>
                <a:gd name="T31" fmla="*/ 82 h 91"/>
                <a:gd name="T32" fmla="*/ 29 w 39"/>
                <a:gd name="T33" fmla="*/ 85 h 91"/>
                <a:gd name="T34" fmla="*/ 33 w 39"/>
                <a:gd name="T35" fmla="*/ 76 h 91"/>
                <a:gd name="T36" fmla="*/ 31 w 39"/>
                <a:gd name="T37" fmla="*/ 52 h 91"/>
                <a:gd name="T38" fmla="*/ 29 w 39"/>
                <a:gd name="T39" fmla="*/ 39 h 91"/>
                <a:gd name="T40" fmla="*/ 28 w 39"/>
                <a:gd name="T41" fmla="*/ 29 h 91"/>
                <a:gd name="T42" fmla="*/ 27 w 39"/>
                <a:gd name="T43" fmla="*/ 7 h 91"/>
                <a:gd name="T44" fmla="*/ 29 w 39"/>
                <a:gd name="T45" fmla="*/ 4 h 91"/>
                <a:gd name="T46" fmla="*/ 32 w 39"/>
                <a:gd name="T47" fmla="*/ 7 h 91"/>
                <a:gd name="T48" fmla="*/ 33 w 39"/>
                <a:gd name="T49" fmla="*/ 29 h 91"/>
                <a:gd name="T50" fmla="*/ 34 w 39"/>
                <a:gd name="T51" fmla="*/ 39 h 91"/>
                <a:gd name="T52" fmla="*/ 36 w 39"/>
                <a:gd name="T53" fmla="*/ 52 h 91"/>
                <a:gd name="T54" fmla="*/ 38 w 39"/>
                <a:gd name="T55" fmla="*/ 75 h 91"/>
                <a:gd name="T56" fmla="*/ 30 w 39"/>
                <a:gd name="T57" fmla="*/ 90 h 91"/>
                <a:gd name="T58" fmla="*/ 27 w 39"/>
                <a:gd name="T5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91">
                  <a:moveTo>
                    <a:pt x="27" y="90"/>
                  </a:moveTo>
                  <a:cubicBezTo>
                    <a:pt x="23" y="90"/>
                    <a:pt x="19" y="88"/>
                    <a:pt x="16" y="86"/>
                  </a:cubicBezTo>
                  <a:cubicBezTo>
                    <a:pt x="13" y="83"/>
                    <a:pt x="7" y="69"/>
                    <a:pt x="8" y="66"/>
                  </a:cubicBezTo>
                  <a:cubicBezTo>
                    <a:pt x="8" y="64"/>
                    <a:pt x="6" y="51"/>
                    <a:pt x="5" y="42"/>
                  </a:cubicBezTo>
                  <a:cubicBezTo>
                    <a:pt x="4" y="34"/>
                    <a:pt x="3" y="31"/>
                    <a:pt x="3" y="30"/>
                  </a:cubicBezTo>
                  <a:cubicBezTo>
                    <a:pt x="3" y="29"/>
                    <a:pt x="3" y="26"/>
                    <a:pt x="2" y="24"/>
                  </a:cubicBezTo>
                  <a:cubicBezTo>
                    <a:pt x="1" y="16"/>
                    <a:pt x="0" y="12"/>
                    <a:pt x="1" y="11"/>
                  </a:cubicBezTo>
                  <a:cubicBezTo>
                    <a:pt x="3" y="1"/>
                    <a:pt x="12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6" y="3"/>
                    <a:pt x="15" y="5"/>
                    <a:pt x="13" y="5"/>
                  </a:cubicBezTo>
                  <a:cubicBezTo>
                    <a:pt x="13" y="5"/>
                    <a:pt x="7" y="6"/>
                    <a:pt x="5" y="12"/>
                  </a:cubicBezTo>
                  <a:cubicBezTo>
                    <a:pt x="5" y="13"/>
                    <a:pt x="6" y="20"/>
                    <a:pt x="7" y="23"/>
                  </a:cubicBezTo>
                  <a:cubicBezTo>
                    <a:pt x="7" y="27"/>
                    <a:pt x="8" y="29"/>
                    <a:pt x="8" y="30"/>
                  </a:cubicBezTo>
                  <a:cubicBezTo>
                    <a:pt x="8" y="31"/>
                    <a:pt x="9" y="37"/>
                    <a:pt x="9" y="42"/>
                  </a:cubicBezTo>
                  <a:cubicBezTo>
                    <a:pt x="13" y="60"/>
                    <a:pt x="13" y="65"/>
                    <a:pt x="13" y="67"/>
                  </a:cubicBezTo>
                  <a:cubicBezTo>
                    <a:pt x="13" y="69"/>
                    <a:pt x="17" y="80"/>
                    <a:pt x="19" y="82"/>
                  </a:cubicBezTo>
                  <a:cubicBezTo>
                    <a:pt x="22" y="85"/>
                    <a:pt x="26" y="86"/>
                    <a:pt x="29" y="85"/>
                  </a:cubicBezTo>
                  <a:cubicBezTo>
                    <a:pt x="31" y="85"/>
                    <a:pt x="33" y="79"/>
                    <a:pt x="33" y="76"/>
                  </a:cubicBezTo>
                  <a:cubicBezTo>
                    <a:pt x="32" y="73"/>
                    <a:pt x="31" y="54"/>
                    <a:pt x="31" y="52"/>
                  </a:cubicBezTo>
                  <a:cubicBezTo>
                    <a:pt x="31" y="50"/>
                    <a:pt x="30" y="44"/>
                    <a:pt x="29" y="39"/>
                  </a:cubicBezTo>
                  <a:cubicBezTo>
                    <a:pt x="29" y="35"/>
                    <a:pt x="28" y="31"/>
                    <a:pt x="28" y="29"/>
                  </a:cubicBezTo>
                  <a:cubicBezTo>
                    <a:pt x="28" y="26"/>
                    <a:pt x="27" y="7"/>
                    <a:pt x="27" y="7"/>
                  </a:cubicBezTo>
                  <a:cubicBezTo>
                    <a:pt x="27" y="5"/>
                    <a:pt x="28" y="4"/>
                    <a:pt x="29" y="4"/>
                  </a:cubicBezTo>
                  <a:cubicBezTo>
                    <a:pt x="30" y="4"/>
                    <a:pt x="32" y="5"/>
                    <a:pt x="32" y="7"/>
                  </a:cubicBezTo>
                  <a:cubicBezTo>
                    <a:pt x="32" y="7"/>
                    <a:pt x="33" y="25"/>
                    <a:pt x="33" y="29"/>
                  </a:cubicBezTo>
                  <a:cubicBezTo>
                    <a:pt x="33" y="31"/>
                    <a:pt x="34" y="35"/>
                    <a:pt x="34" y="39"/>
                  </a:cubicBezTo>
                  <a:cubicBezTo>
                    <a:pt x="35" y="45"/>
                    <a:pt x="36" y="50"/>
                    <a:pt x="36" y="52"/>
                  </a:cubicBezTo>
                  <a:cubicBezTo>
                    <a:pt x="36" y="54"/>
                    <a:pt x="37" y="73"/>
                    <a:pt x="38" y="75"/>
                  </a:cubicBezTo>
                  <a:cubicBezTo>
                    <a:pt x="38" y="80"/>
                    <a:pt x="36" y="88"/>
                    <a:pt x="30" y="90"/>
                  </a:cubicBezTo>
                  <a:cubicBezTo>
                    <a:pt x="29" y="90"/>
                    <a:pt x="28" y="90"/>
                    <a:pt x="27" y="90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iṥ1îḓè"/>
            <p:cNvSpPr/>
            <p:nvPr/>
          </p:nvSpPr>
          <p:spPr bwMode="auto">
            <a:xfrm>
              <a:off x="7016599" y="2212812"/>
              <a:ext cx="67700" cy="180065"/>
            </a:xfrm>
            <a:custGeom>
              <a:avLst/>
              <a:gdLst>
                <a:gd name="T0" fmla="*/ 31 w 32"/>
                <a:gd name="T1" fmla="*/ 3 h 82"/>
                <a:gd name="T2" fmla="*/ 28 w 32"/>
                <a:gd name="T3" fmla="*/ 28 h 82"/>
                <a:gd name="T4" fmla="*/ 29 w 32"/>
                <a:gd name="T5" fmla="*/ 54 h 82"/>
                <a:gd name="T6" fmla="*/ 28 w 32"/>
                <a:gd name="T7" fmla="*/ 73 h 82"/>
                <a:gd name="T8" fmla="*/ 12 w 32"/>
                <a:gd name="T9" fmla="*/ 78 h 82"/>
                <a:gd name="T10" fmla="*/ 6 w 32"/>
                <a:gd name="T11" fmla="*/ 51 h 82"/>
                <a:gd name="T12" fmla="*/ 2 w 32"/>
                <a:gd name="T13" fmla="*/ 19 h 82"/>
                <a:gd name="T14" fmla="*/ 5 w 32"/>
                <a:gd name="T15" fmla="*/ 0 h 82"/>
                <a:gd name="T16" fmla="*/ 31 w 32"/>
                <a:gd name="T17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82">
                  <a:moveTo>
                    <a:pt x="31" y="3"/>
                  </a:moveTo>
                  <a:cubicBezTo>
                    <a:pt x="31" y="3"/>
                    <a:pt x="26" y="22"/>
                    <a:pt x="28" y="28"/>
                  </a:cubicBezTo>
                  <a:cubicBezTo>
                    <a:pt x="29" y="31"/>
                    <a:pt x="28" y="49"/>
                    <a:pt x="29" y="54"/>
                  </a:cubicBezTo>
                  <a:cubicBezTo>
                    <a:pt x="31" y="57"/>
                    <a:pt x="30" y="70"/>
                    <a:pt x="28" y="73"/>
                  </a:cubicBezTo>
                  <a:cubicBezTo>
                    <a:pt x="27" y="77"/>
                    <a:pt x="16" y="81"/>
                    <a:pt x="12" y="78"/>
                  </a:cubicBezTo>
                  <a:cubicBezTo>
                    <a:pt x="7" y="74"/>
                    <a:pt x="7" y="56"/>
                    <a:pt x="6" y="51"/>
                  </a:cubicBezTo>
                  <a:cubicBezTo>
                    <a:pt x="5" y="46"/>
                    <a:pt x="3" y="23"/>
                    <a:pt x="2" y="19"/>
                  </a:cubicBezTo>
                  <a:cubicBezTo>
                    <a:pt x="0" y="4"/>
                    <a:pt x="5" y="0"/>
                    <a:pt x="5" y="0"/>
                  </a:cubicBezTo>
                  <a:lnTo>
                    <a:pt x="31" y="3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í$ļíḑé"/>
            <p:cNvSpPr/>
            <p:nvPr/>
          </p:nvSpPr>
          <p:spPr bwMode="auto">
            <a:xfrm>
              <a:off x="7016599" y="2202219"/>
              <a:ext cx="78277" cy="182184"/>
            </a:xfrm>
            <a:custGeom>
              <a:avLst/>
              <a:gdLst>
                <a:gd name="T0" fmla="*/ 18 w 36"/>
                <a:gd name="T1" fmla="*/ 84 h 85"/>
                <a:gd name="T2" fmla="*/ 12 w 36"/>
                <a:gd name="T3" fmla="*/ 82 h 85"/>
                <a:gd name="T4" fmla="*/ 6 w 36"/>
                <a:gd name="T5" fmla="*/ 61 h 85"/>
                <a:gd name="T6" fmla="*/ 6 w 36"/>
                <a:gd name="T7" fmla="*/ 54 h 85"/>
                <a:gd name="T8" fmla="*/ 2 w 36"/>
                <a:gd name="T9" fmla="*/ 22 h 85"/>
                <a:gd name="T10" fmla="*/ 5 w 36"/>
                <a:gd name="T11" fmla="*/ 1 h 85"/>
                <a:gd name="T12" fmla="*/ 9 w 36"/>
                <a:gd name="T13" fmla="*/ 1 h 85"/>
                <a:gd name="T14" fmla="*/ 9 w 36"/>
                <a:gd name="T15" fmla="*/ 4 h 85"/>
                <a:gd name="T16" fmla="*/ 6 w 36"/>
                <a:gd name="T17" fmla="*/ 21 h 85"/>
                <a:gd name="T18" fmla="*/ 11 w 36"/>
                <a:gd name="T19" fmla="*/ 53 h 85"/>
                <a:gd name="T20" fmla="*/ 12 w 36"/>
                <a:gd name="T21" fmla="*/ 61 h 85"/>
                <a:gd name="T22" fmla="*/ 15 w 36"/>
                <a:gd name="T23" fmla="*/ 79 h 85"/>
                <a:gd name="T24" fmla="*/ 21 w 36"/>
                <a:gd name="T25" fmla="*/ 79 h 85"/>
                <a:gd name="T26" fmla="*/ 28 w 36"/>
                <a:gd name="T27" fmla="*/ 75 h 85"/>
                <a:gd name="T28" fmla="*/ 28 w 36"/>
                <a:gd name="T29" fmla="*/ 56 h 85"/>
                <a:gd name="T30" fmla="*/ 28 w 36"/>
                <a:gd name="T31" fmla="*/ 43 h 85"/>
                <a:gd name="T32" fmla="*/ 27 w 36"/>
                <a:gd name="T33" fmla="*/ 31 h 85"/>
                <a:gd name="T34" fmla="*/ 30 w 36"/>
                <a:gd name="T35" fmla="*/ 5 h 85"/>
                <a:gd name="T36" fmla="*/ 33 w 36"/>
                <a:gd name="T37" fmla="*/ 3 h 85"/>
                <a:gd name="T38" fmla="*/ 35 w 36"/>
                <a:gd name="T39" fmla="*/ 6 h 85"/>
                <a:gd name="T40" fmla="*/ 31 w 36"/>
                <a:gd name="T41" fmla="*/ 29 h 85"/>
                <a:gd name="T42" fmla="*/ 33 w 36"/>
                <a:gd name="T43" fmla="*/ 43 h 85"/>
                <a:gd name="T44" fmla="*/ 33 w 36"/>
                <a:gd name="T45" fmla="*/ 55 h 85"/>
                <a:gd name="T46" fmla="*/ 32 w 36"/>
                <a:gd name="T47" fmla="*/ 77 h 85"/>
                <a:gd name="T48" fmla="*/ 22 w 36"/>
                <a:gd name="T49" fmla="*/ 83 h 85"/>
                <a:gd name="T50" fmla="*/ 18 w 36"/>
                <a:gd name="T51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85">
                  <a:moveTo>
                    <a:pt x="18" y="84"/>
                  </a:moveTo>
                  <a:cubicBezTo>
                    <a:pt x="15" y="84"/>
                    <a:pt x="14" y="83"/>
                    <a:pt x="12" y="82"/>
                  </a:cubicBezTo>
                  <a:cubicBezTo>
                    <a:pt x="9" y="80"/>
                    <a:pt x="7" y="72"/>
                    <a:pt x="6" y="61"/>
                  </a:cubicBezTo>
                  <a:cubicBezTo>
                    <a:pt x="6" y="58"/>
                    <a:pt x="6" y="55"/>
                    <a:pt x="6" y="54"/>
                  </a:cubicBezTo>
                  <a:cubicBezTo>
                    <a:pt x="4" y="48"/>
                    <a:pt x="2" y="25"/>
                    <a:pt x="2" y="22"/>
                  </a:cubicBezTo>
                  <a:cubicBezTo>
                    <a:pt x="0" y="7"/>
                    <a:pt x="5" y="2"/>
                    <a:pt x="5" y="1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9" y="2"/>
                    <a:pt x="10" y="3"/>
                    <a:pt x="9" y="4"/>
                  </a:cubicBezTo>
                  <a:cubicBezTo>
                    <a:pt x="9" y="4"/>
                    <a:pt x="5" y="8"/>
                    <a:pt x="6" y="21"/>
                  </a:cubicBezTo>
                  <a:cubicBezTo>
                    <a:pt x="7" y="26"/>
                    <a:pt x="9" y="48"/>
                    <a:pt x="11" y="53"/>
                  </a:cubicBezTo>
                  <a:cubicBezTo>
                    <a:pt x="11" y="55"/>
                    <a:pt x="11" y="57"/>
                    <a:pt x="12" y="61"/>
                  </a:cubicBezTo>
                  <a:cubicBezTo>
                    <a:pt x="12" y="66"/>
                    <a:pt x="13" y="77"/>
                    <a:pt x="15" y="79"/>
                  </a:cubicBezTo>
                  <a:cubicBezTo>
                    <a:pt x="16" y="79"/>
                    <a:pt x="18" y="79"/>
                    <a:pt x="21" y="79"/>
                  </a:cubicBezTo>
                  <a:cubicBezTo>
                    <a:pt x="25" y="78"/>
                    <a:pt x="27" y="76"/>
                    <a:pt x="28" y="75"/>
                  </a:cubicBezTo>
                  <a:cubicBezTo>
                    <a:pt x="29" y="72"/>
                    <a:pt x="29" y="60"/>
                    <a:pt x="28" y="56"/>
                  </a:cubicBezTo>
                  <a:cubicBezTo>
                    <a:pt x="28" y="55"/>
                    <a:pt x="28" y="50"/>
                    <a:pt x="28" y="43"/>
                  </a:cubicBezTo>
                  <a:cubicBezTo>
                    <a:pt x="27" y="39"/>
                    <a:pt x="27" y="32"/>
                    <a:pt x="27" y="31"/>
                  </a:cubicBezTo>
                  <a:cubicBezTo>
                    <a:pt x="25" y="25"/>
                    <a:pt x="29" y="8"/>
                    <a:pt x="30" y="5"/>
                  </a:cubicBezTo>
                  <a:cubicBezTo>
                    <a:pt x="30" y="4"/>
                    <a:pt x="32" y="3"/>
                    <a:pt x="33" y="3"/>
                  </a:cubicBezTo>
                  <a:cubicBezTo>
                    <a:pt x="34" y="4"/>
                    <a:pt x="35" y="5"/>
                    <a:pt x="35" y="6"/>
                  </a:cubicBezTo>
                  <a:cubicBezTo>
                    <a:pt x="33" y="13"/>
                    <a:pt x="30" y="26"/>
                    <a:pt x="31" y="29"/>
                  </a:cubicBezTo>
                  <a:cubicBezTo>
                    <a:pt x="32" y="31"/>
                    <a:pt x="32" y="36"/>
                    <a:pt x="33" y="43"/>
                  </a:cubicBezTo>
                  <a:cubicBezTo>
                    <a:pt x="33" y="48"/>
                    <a:pt x="33" y="54"/>
                    <a:pt x="33" y="55"/>
                  </a:cubicBezTo>
                  <a:cubicBezTo>
                    <a:pt x="34" y="59"/>
                    <a:pt x="34" y="72"/>
                    <a:pt x="32" y="77"/>
                  </a:cubicBezTo>
                  <a:cubicBezTo>
                    <a:pt x="31" y="80"/>
                    <a:pt x="26" y="82"/>
                    <a:pt x="22" y="83"/>
                  </a:cubicBezTo>
                  <a:cubicBezTo>
                    <a:pt x="21" y="84"/>
                    <a:pt x="19" y="84"/>
                    <a:pt x="18" y="84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ïŝ1ide"/>
            <p:cNvSpPr/>
            <p:nvPr/>
          </p:nvSpPr>
          <p:spPr bwMode="auto">
            <a:xfrm>
              <a:off x="7075836" y="2212812"/>
              <a:ext cx="65583" cy="133460"/>
            </a:xfrm>
            <a:custGeom>
              <a:avLst/>
              <a:gdLst>
                <a:gd name="T0" fmla="*/ 10 w 33"/>
                <a:gd name="T1" fmla="*/ 0 h 60"/>
                <a:gd name="T2" fmla="*/ 32 w 33"/>
                <a:gd name="T3" fmla="*/ 10 h 60"/>
                <a:gd name="T4" fmla="*/ 24 w 33"/>
                <a:gd name="T5" fmla="*/ 21 h 60"/>
                <a:gd name="T6" fmla="*/ 17 w 33"/>
                <a:gd name="T7" fmla="*/ 35 h 60"/>
                <a:gd name="T8" fmla="*/ 16 w 33"/>
                <a:gd name="T9" fmla="*/ 53 h 60"/>
                <a:gd name="T10" fmla="*/ 6 w 33"/>
                <a:gd name="T11" fmla="*/ 58 h 60"/>
                <a:gd name="T12" fmla="*/ 0 w 33"/>
                <a:gd name="T13" fmla="*/ 40 h 60"/>
                <a:gd name="T14" fmla="*/ 2 w 33"/>
                <a:gd name="T15" fmla="*/ 13 h 60"/>
                <a:gd name="T16" fmla="*/ 10 w 33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60">
                  <a:moveTo>
                    <a:pt x="10" y="0"/>
                  </a:moveTo>
                  <a:lnTo>
                    <a:pt x="32" y="10"/>
                  </a:lnTo>
                  <a:cubicBezTo>
                    <a:pt x="31" y="16"/>
                    <a:pt x="25" y="19"/>
                    <a:pt x="24" y="21"/>
                  </a:cubicBezTo>
                  <a:cubicBezTo>
                    <a:pt x="23" y="23"/>
                    <a:pt x="17" y="35"/>
                    <a:pt x="17" y="35"/>
                  </a:cubicBezTo>
                  <a:cubicBezTo>
                    <a:pt x="17" y="35"/>
                    <a:pt x="18" y="49"/>
                    <a:pt x="16" y="53"/>
                  </a:cubicBezTo>
                  <a:cubicBezTo>
                    <a:pt x="14" y="57"/>
                    <a:pt x="8" y="59"/>
                    <a:pt x="6" y="58"/>
                  </a:cubicBezTo>
                  <a:cubicBezTo>
                    <a:pt x="4" y="56"/>
                    <a:pt x="0" y="42"/>
                    <a:pt x="0" y="40"/>
                  </a:cubicBezTo>
                  <a:cubicBezTo>
                    <a:pt x="0" y="37"/>
                    <a:pt x="2" y="14"/>
                    <a:pt x="2" y="13"/>
                  </a:cubicBezTo>
                  <a:cubicBezTo>
                    <a:pt x="2" y="12"/>
                    <a:pt x="10" y="0"/>
                    <a:pt x="10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" name="íşḻiďé"/>
            <p:cNvSpPr/>
            <p:nvPr/>
          </p:nvSpPr>
          <p:spPr bwMode="auto">
            <a:xfrm>
              <a:off x="7075836" y="2212812"/>
              <a:ext cx="84625" cy="141933"/>
            </a:xfrm>
            <a:custGeom>
              <a:avLst/>
              <a:gdLst>
                <a:gd name="T0" fmla="*/ 10 w 39"/>
                <a:gd name="T1" fmla="*/ 64 h 65"/>
                <a:gd name="T2" fmla="*/ 7 w 39"/>
                <a:gd name="T3" fmla="*/ 63 h 65"/>
                <a:gd name="T4" fmla="*/ 0 w 39"/>
                <a:gd name="T5" fmla="*/ 43 h 65"/>
                <a:gd name="T6" fmla="*/ 3 w 39"/>
                <a:gd name="T7" fmla="*/ 15 h 65"/>
                <a:gd name="T8" fmla="*/ 11 w 39"/>
                <a:gd name="T9" fmla="*/ 2 h 65"/>
                <a:gd name="T10" fmla="*/ 14 w 39"/>
                <a:gd name="T11" fmla="*/ 1 h 65"/>
                <a:gd name="T12" fmla="*/ 15 w 39"/>
                <a:gd name="T13" fmla="*/ 4 h 65"/>
                <a:gd name="T14" fmla="*/ 7 w 39"/>
                <a:gd name="T15" fmla="*/ 17 h 65"/>
                <a:gd name="T16" fmla="*/ 5 w 39"/>
                <a:gd name="T17" fmla="*/ 43 h 65"/>
                <a:gd name="T18" fmla="*/ 10 w 39"/>
                <a:gd name="T19" fmla="*/ 59 h 65"/>
                <a:gd name="T20" fmla="*/ 17 w 39"/>
                <a:gd name="T21" fmla="*/ 55 h 65"/>
                <a:gd name="T22" fmla="*/ 18 w 39"/>
                <a:gd name="T23" fmla="*/ 38 h 65"/>
                <a:gd name="T24" fmla="*/ 18 w 39"/>
                <a:gd name="T25" fmla="*/ 37 h 65"/>
                <a:gd name="T26" fmla="*/ 25 w 39"/>
                <a:gd name="T27" fmla="*/ 23 h 65"/>
                <a:gd name="T28" fmla="*/ 27 w 39"/>
                <a:gd name="T29" fmla="*/ 20 h 65"/>
                <a:gd name="T30" fmla="*/ 32 w 39"/>
                <a:gd name="T31" fmla="*/ 13 h 65"/>
                <a:gd name="T32" fmla="*/ 36 w 39"/>
                <a:gd name="T33" fmla="*/ 11 h 65"/>
                <a:gd name="T34" fmla="*/ 37 w 39"/>
                <a:gd name="T35" fmla="*/ 14 h 65"/>
                <a:gd name="T36" fmla="*/ 31 w 39"/>
                <a:gd name="T37" fmla="*/ 23 h 65"/>
                <a:gd name="T38" fmla="*/ 30 w 39"/>
                <a:gd name="T39" fmla="*/ 25 h 65"/>
                <a:gd name="T40" fmla="*/ 22 w 39"/>
                <a:gd name="T41" fmla="*/ 39 h 65"/>
                <a:gd name="T42" fmla="*/ 21 w 39"/>
                <a:gd name="T43" fmla="*/ 57 h 65"/>
                <a:gd name="T44" fmla="*/ 12 w 39"/>
                <a:gd name="T45" fmla="*/ 64 h 65"/>
                <a:gd name="T46" fmla="*/ 10 w 39"/>
                <a:gd name="T4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65">
                  <a:moveTo>
                    <a:pt x="10" y="64"/>
                  </a:moveTo>
                  <a:cubicBezTo>
                    <a:pt x="9" y="64"/>
                    <a:pt x="8" y="64"/>
                    <a:pt x="7" y="63"/>
                  </a:cubicBezTo>
                  <a:cubicBezTo>
                    <a:pt x="4" y="61"/>
                    <a:pt x="0" y="45"/>
                    <a:pt x="0" y="43"/>
                  </a:cubicBezTo>
                  <a:cubicBezTo>
                    <a:pt x="0" y="42"/>
                    <a:pt x="2" y="17"/>
                    <a:pt x="3" y="15"/>
                  </a:cubicBezTo>
                  <a:cubicBezTo>
                    <a:pt x="3" y="15"/>
                    <a:pt x="3" y="14"/>
                    <a:pt x="11" y="2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5" y="1"/>
                    <a:pt x="16" y="3"/>
                    <a:pt x="15" y="4"/>
                  </a:cubicBezTo>
                  <a:cubicBezTo>
                    <a:pt x="12" y="10"/>
                    <a:pt x="8" y="16"/>
                    <a:pt x="7" y="17"/>
                  </a:cubicBezTo>
                  <a:cubicBezTo>
                    <a:pt x="7" y="20"/>
                    <a:pt x="5" y="41"/>
                    <a:pt x="5" y="43"/>
                  </a:cubicBezTo>
                  <a:cubicBezTo>
                    <a:pt x="5" y="45"/>
                    <a:pt x="8" y="57"/>
                    <a:pt x="10" y="59"/>
                  </a:cubicBezTo>
                  <a:cubicBezTo>
                    <a:pt x="11" y="59"/>
                    <a:pt x="15" y="57"/>
                    <a:pt x="17" y="55"/>
                  </a:cubicBezTo>
                  <a:cubicBezTo>
                    <a:pt x="18" y="52"/>
                    <a:pt x="18" y="44"/>
                    <a:pt x="18" y="38"/>
                  </a:cubicBezTo>
                  <a:lnTo>
                    <a:pt x="18" y="37"/>
                  </a:lnTo>
                  <a:cubicBezTo>
                    <a:pt x="21" y="31"/>
                    <a:pt x="24" y="24"/>
                    <a:pt x="25" y="23"/>
                  </a:cubicBezTo>
                  <a:cubicBezTo>
                    <a:pt x="25" y="22"/>
                    <a:pt x="26" y="21"/>
                    <a:pt x="27" y="20"/>
                  </a:cubicBezTo>
                  <a:cubicBezTo>
                    <a:pt x="30" y="18"/>
                    <a:pt x="32" y="16"/>
                    <a:pt x="32" y="13"/>
                  </a:cubicBezTo>
                  <a:cubicBezTo>
                    <a:pt x="33" y="11"/>
                    <a:pt x="34" y="11"/>
                    <a:pt x="36" y="11"/>
                  </a:cubicBezTo>
                  <a:cubicBezTo>
                    <a:pt x="37" y="11"/>
                    <a:pt x="38" y="12"/>
                    <a:pt x="37" y="14"/>
                  </a:cubicBezTo>
                  <a:cubicBezTo>
                    <a:pt x="36" y="18"/>
                    <a:pt x="33" y="21"/>
                    <a:pt x="31" y="23"/>
                  </a:cubicBezTo>
                  <a:cubicBezTo>
                    <a:pt x="30" y="24"/>
                    <a:pt x="30" y="25"/>
                    <a:pt x="30" y="25"/>
                  </a:cubicBezTo>
                  <a:cubicBezTo>
                    <a:pt x="29" y="27"/>
                    <a:pt x="24" y="35"/>
                    <a:pt x="22" y="39"/>
                  </a:cubicBezTo>
                  <a:cubicBezTo>
                    <a:pt x="22" y="42"/>
                    <a:pt x="23" y="53"/>
                    <a:pt x="21" y="57"/>
                  </a:cubicBezTo>
                  <a:cubicBezTo>
                    <a:pt x="19" y="61"/>
                    <a:pt x="15" y="63"/>
                    <a:pt x="12" y="64"/>
                  </a:cubicBezTo>
                  <a:cubicBezTo>
                    <a:pt x="12" y="64"/>
                    <a:pt x="11" y="64"/>
                    <a:pt x="10" y="64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ïślîḍe"/>
            <p:cNvSpPr/>
            <p:nvPr/>
          </p:nvSpPr>
          <p:spPr bwMode="auto">
            <a:xfrm>
              <a:off x="6929858" y="2297548"/>
              <a:ext cx="40197" cy="19065"/>
            </a:xfrm>
            <a:custGeom>
              <a:avLst/>
              <a:gdLst>
                <a:gd name="T0" fmla="*/ 12 w 16"/>
                <a:gd name="T1" fmla="*/ 6 h 7"/>
                <a:gd name="T2" fmla="*/ 2 w 16"/>
                <a:gd name="T3" fmla="*/ 5 h 7"/>
                <a:gd name="T4" fmla="*/ 0 w 16"/>
                <a:gd name="T5" fmla="*/ 2 h 7"/>
                <a:gd name="T6" fmla="*/ 3 w 16"/>
                <a:gd name="T7" fmla="*/ 0 h 7"/>
                <a:gd name="T8" fmla="*/ 13 w 16"/>
                <a:gd name="T9" fmla="*/ 1 h 7"/>
                <a:gd name="T10" fmla="*/ 15 w 16"/>
                <a:gd name="T11" fmla="*/ 3 h 7"/>
                <a:gd name="T12" fmla="*/ 13 w 16"/>
                <a:gd name="T13" fmla="*/ 6 h 7"/>
                <a:gd name="T14" fmla="*/ 12 w 16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2" y="6"/>
                  </a:moveTo>
                  <a:cubicBezTo>
                    <a:pt x="9" y="6"/>
                    <a:pt x="6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" y="1"/>
                    <a:pt x="9" y="1"/>
                    <a:pt x="13" y="1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5" y="4"/>
                    <a:pt x="14" y="6"/>
                    <a:pt x="13" y="6"/>
                  </a:cubicBezTo>
                  <a:lnTo>
                    <a:pt x="12" y="6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iṣlidé"/>
            <p:cNvSpPr/>
            <p:nvPr/>
          </p:nvSpPr>
          <p:spPr bwMode="auto">
            <a:xfrm>
              <a:off x="6989095" y="2308140"/>
              <a:ext cx="38081" cy="8474"/>
            </a:xfrm>
            <a:custGeom>
              <a:avLst/>
              <a:gdLst>
                <a:gd name="T0" fmla="*/ 14 w 18"/>
                <a:gd name="T1" fmla="*/ 4 h 5"/>
                <a:gd name="T2" fmla="*/ 3 w 18"/>
                <a:gd name="T3" fmla="*/ 4 h 5"/>
                <a:gd name="T4" fmla="*/ 0 w 18"/>
                <a:gd name="T5" fmla="*/ 2 h 5"/>
                <a:gd name="T6" fmla="*/ 3 w 18"/>
                <a:gd name="T7" fmla="*/ 0 h 5"/>
                <a:gd name="T8" fmla="*/ 14 w 18"/>
                <a:gd name="T9" fmla="*/ 0 h 5"/>
                <a:gd name="T10" fmla="*/ 17 w 18"/>
                <a:gd name="T11" fmla="*/ 2 h 5"/>
                <a:gd name="T12" fmla="*/ 14 w 18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4"/>
                  </a:moveTo>
                  <a:lnTo>
                    <a:pt x="3" y="4"/>
                  </a:ln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lnTo>
                    <a:pt x="14" y="0"/>
                  </a:ln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4" y="4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ïšľîḓe"/>
            <p:cNvSpPr/>
            <p:nvPr/>
          </p:nvSpPr>
          <p:spPr bwMode="auto">
            <a:xfrm>
              <a:off x="7035639" y="2316613"/>
              <a:ext cx="40197" cy="10593"/>
            </a:xfrm>
            <a:custGeom>
              <a:avLst/>
              <a:gdLst>
                <a:gd name="T0" fmla="*/ 15 w 19"/>
                <a:gd name="T1" fmla="*/ 5 h 6"/>
                <a:gd name="T2" fmla="*/ 2 w 19"/>
                <a:gd name="T3" fmla="*/ 5 h 6"/>
                <a:gd name="T4" fmla="*/ 0 w 19"/>
                <a:gd name="T5" fmla="*/ 2 h 6"/>
                <a:gd name="T6" fmla="*/ 2 w 19"/>
                <a:gd name="T7" fmla="*/ 0 h 6"/>
                <a:gd name="T8" fmla="*/ 15 w 19"/>
                <a:gd name="T9" fmla="*/ 1 h 6"/>
                <a:gd name="T10" fmla="*/ 18 w 19"/>
                <a:gd name="T11" fmla="*/ 3 h 6"/>
                <a:gd name="T12" fmla="*/ 15 w 1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5" y="5"/>
                  </a:moveTo>
                  <a:cubicBezTo>
                    <a:pt x="11" y="5"/>
                    <a:pt x="6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11" y="1"/>
                    <a:pt x="15" y="1"/>
                  </a:cubicBezTo>
                  <a:cubicBezTo>
                    <a:pt x="17" y="1"/>
                    <a:pt x="18" y="2"/>
                    <a:pt x="18" y="3"/>
                  </a:cubicBezTo>
                  <a:cubicBezTo>
                    <a:pt x="18" y="4"/>
                    <a:pt x="17" y="5"/>
                    <a:pt x="15" y="5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" name="îsļiḓè"/>
            <p:cNvSpPr/>
            <p:nvPr/>
          </p:nvSpPr>
          <p:spPr bwMode="auto">
            <a:xfrm>
              <a:off x="7035639" y="2250943"/>
              <a:ext cx="40197" cy="19065"/>
            </a:xfrm>
            <a:custGeom>
              <a:avLst/>
              <a:gdLst>
                <a:gd name="T0" fmla="*/ 14 w 17"/>
                <a:gd name="T1" fmla="*/ 6 h 7"/>
                <a:gd name="T2" fmla="*/ 13 w 17"/>
                <a:gd name="T3" fmla="*/ 6 h 7"/>
                <a:gd name="T4" fmla="*/ 2 w 17"/>
                <a:gd name="T5" fmla="*/ 5 h 7"/>
                <a:gd name="T6" fmla="*/ 0 w 17"/>
                <a:gd name="T7" fmla="*/ 2 h 7"/>
                <a:gd name="T8" fmla="*/ 2 w 17"/>
                <a:gd name="T9" fmla="*/ 0 h 7"/>
                <a:gd name="T10" fmla="*/ 14 w 17"/>
                <a:gd name="T11" fmla="*/ 0 h 7"/>
                <a:gd name="T12" fmla="*/ 16 w 17"/>
                <a:gd name="T13" fmla="*/ 3 h 7"/>
                <a:gd name="T14" fmla="*/ 14 w 17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4" y="6"/>
                  </a:moveTo>
                  <a:cubicBezTo>
                    <a:pt x="14" y="6"/>
                    <a:pt x="14" y="6"/>
                    <a:pt x="13" y="6"/>
                  </a:cubicBezTo>
                  <a:lnTo>
                    <a:pt x="2" y="5"/>
                  </a:ln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14" y="0"/>
                  </a:lnTo>
                  <a:cubicBezTo>
                    <a:pt x="15" y="1"/>
                    <a:pt x="16" y="2"/>
                    <a:pt x="16" y="3"/>
                  </a:cubicBezTo>
                  <a:cubicBezTo>
                    <a:pt x="16" y="5"/>
                    <a:pt x="15" y="6"/>
                    <a:pt x="14" y="6"/>
                  </a:cubicBez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íṥļïḍè"/>
            <p:cNvSpPr/>
            <p:nvPr/>
          </p:nvSpPr>
          <p:spPr bwMode="auto">
            <a:xfrm>
              <a:off x="6978518" y="2250943"/>
              <a:ext cx="48658" cy="19065"/>
            </a:xfrm>
            <a:custGeom>
              <a:avLst/>
              <a:gdLst>
                <a:gd name="T0" fmla="*/ 3 w 20"/>
                <a:gd name="T1" fmla="*/ 6 h 7"/>
                <a:gd name="T2" fmla="*/ 0 w 20"/>
                <a:gd name="T3" fmla="*/ 3 h 7"/>
                <a:gd name="T4" fmla="*/ 3 w 20"/>
                <a:gd name="T5" fmla="*/ 1 h 7"/>
                <a:gd name="T6" fmla="*/ 16 w 20"/>
                <a:gd name="T7" fmla="*/ 0 h 7"/>
                <a:gd name="T8" fmla="*/ 19 w 20"/>
                <a:gd name="T9" fmla="*/ 2 h 7"/>
                <a:gd name="T10" fmla="*/ 16 w 20"/>
                <a:gd name="T11" fmla="*/ 5 h 7"/>
                <a:gd name="T12" fmla="*/ 3 w 20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3" y="6"/>
                  </a:moveTo>
                  <a:cubicBezTo>
                    <a:pt x="2" y="6"/>
                    <a:pt x="1" y="5"/>
                    <a:pt x="0" y="3"/>
                  </a:cubicBezTo>
                  <a:cubicBezTo>
                    <a:pt x="0" y="2"/>
                    <a:pt x="2" y="1"/>
                    <a:pt x="3" y="1"/>
                  </a:cubicBezTo>
                  <a:lnTo>
                    <a:pt x="16" y="0"/>
                  </a:lnTo>
                  <a:cubicBezTo>
                    <a:pt x="17" y="0"/>
                    <a:pt x="19" y="0"/>
                    <a:pt x="19" y="2"/>
                  </a:cubicBezTo>
                  <a:cubicBezTo>
                    <a:pt x="19" y="3"/>
                    <a:pt x="17" y="5"/>
                    <a:pt x="16" y="5"/>
                  </a:cubicBezTo>
                  <a:lnTo>
                    <a:pt x="3" y="6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" name="ïşļîḓè"/>
            <p:cNvSpPr/>
            <p:nvPr/>
          </p:nvSpPr>
          <p:spPr bwMode="auto">
            <a:xfrm>
              <a:off x="7075836" y="2278482"/>
              <a:ext cx="38081" cy="10593"/>
            </a:xfrm>
            <a:custGeom>
              <a:avLst/>
              <a:gdLst>
                <a:gd name="T0" fmla="*/ 2 w 16"/>
                <a:gd name="T1" fmla="*/ 5 h 6"/>
                <a:gd name="T2" fmla="*/ 0 w 16"/>
                <a:gd name="T3" fmla="*/ 3 h 6"/>
                <a:gd name="T4" fmla="*/ 2 w 16"/>
                <a:gd name="T5" fmla="*/ 1 h 6"/>
                <a:gd name="T6" fmla="*/ 12 w 16"/>
                <a:gd name="T7" fmla="*/ 0 h 6"/>
                <a:gd name="T8" fmla="*/ 15 w 16"/>
                <a:gd name="T9" fmla="*/ 2 h 6"/>
                <a:gd name="T10" fmla="*/ 13 w 16"/>
                <a:gd name="T11" fmla="*/ 4 h 6"/>
                <a:gd name="T12" fmla="*/ 2 w 16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6">
                  <a:moveTo>
                    <a:pt x="2" y="5"/>
                  </a:move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lnTo>
                    <a:pt x="12" y="0"/>
                  </a:lnTo>
                  <a:cubicBezTo>
                    <a:pt x="14" y="0"/>
                    <a:pt x="15" y="1"/>
                    <a:pt x="15" y="2"/>
                  </a:cubicBezTo>
                  <a:cubicBezTo>
                    <a:pt x="15" y="3"/>
                    <a:pt x="14" y="4"/>
                    <a:pt x="13" y="4"/>
                  </a:cubicBezTo>
                  <a:lnTo>
                    <a:pt x="2" y="5"/>
                  </a:lnTo>
                </a:path>
              </a:pathLst>
            </a:custGeom>
            <a:solidFill>
              <a:srgbClr val="113856"/>
            </a:solidFill>
            <a:ln>
              <a:noFill/>
            </a:ln>
            <a:effectLst/>
          </p:spPr>
          <p:txBody>
            <a:bodyPr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6465" y="22288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常用的激励方法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58215" y="1460500"/>
            <a:ext cx="705612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看到员工做得好，立即表扬，感谢他为班组做得贡献；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当员工工作取得成绩时，班长向员工道贺；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帮助员工做一件他最不愿意做的事；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请领导像你的员工表示感谢；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告诉其他员工，你对某个员工的工作很满意；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讨论员工的想法和建议时，首先对这个建议予以适当的肯定；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写工作报告或总结时，要提到执行工作的员工姓名，不埋没员工的功劳；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替员工承担过失；</a:t>
            </a:r>
          </a:p>
          <a:p>
            <a:pPr marL="285750" indent="-285750" fontAlgn="auto">
              <a:lnSpc>
                <a:spcPts val="2000"/>
              </a:lnSpc>
              <a:buFont typeface="Wingdings" panose="05000000000000000000" charset="0"/>
              <a:buChar char="p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班组内部“排行榜”；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35" y="3373120"/>
            <a:ext cx="9144000" cy="1111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635" y="1627505"/>
            <a:ext cx="9144000" cy="16192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0" y="22288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班组长管理浅谈</a:t>
            </a:r>
          </a:p>
        </p:txBody>
      </p:sp>
      <p:sp>
        <p:nvSpPr>
          <p:cNvPr id="141317" name="Text Box 4"/>
          <p:cNvSpPr/>
          <p:nvPr/>
        </p:nvSpPr>
        <p:spPr>
          <a:xfrm>
            <a:off x="862330" y="1033145"/>
            <a:ext cx="45262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执行规章制度的原则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62330" y="1760220"/>
            <a:ext cx="76879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宽严相济：</a:t>
            </a:r>
          </a:p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千万不要让员工认为是一种摆设，没有权威性，要先小人后君子，一定要说在前面。</a:t>
            </a:r>
          </a:p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奖惩分明，形成良好的习惯，培养员工高尚的素养。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2330" y="3533775"/>
            <a:ext cx="6273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对事不对人：</a:t>
            </a: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一视同仁，产生炉火效应。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en-US" altLang="zh-CN" sz="20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0" y="222885"/>
            <a:ext cx="246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zh-CN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班组长安全角色认知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191510" y="1476375"/>
            <a:ext cx="27946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班组长的安全角色定位 </a:t>
            </a:r>
          </a:p>
        </p:txBody>
      </p:sp>
      <p:sp>
        <p:nvSpPr>
          <p:cNvPr id="142355" name="Rectangle 20"/>
          <p:cNvSpPr/>
          <p:nvPr/>
        </p:nvSpPr>
        <p:spPr>
          <a:xfrm>
            <a:off x="1359059" y="2995613"/>
            <a:ext cx="1706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ctr" defTabSz="914400" eaLnBrk="1" latin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了解上级期望</a:t>
            </a:r>
          </a:p>
        </p:txBody>
      </p:sp>
      <p:sp>
        <p:nvSpPr>
          <p:cNvPr id="142356" name="Rectangle 21"/>
          <p:cNvSpPr/>
          <p:nvPr/>
        </p:nvSpPr>
        <p:spPr>
          <a:xfrm>
            <a:off x="6435725" y="2995930"/>
            <a:ext cx="17697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了解班组成员</a:t>
            </a:r>
          </a:p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对自己的期望 </a:t>
            </a:r>
          </a:p>
        </p:txBody>
      </p:sp>
      <p:grpSp>
        <p:nvGrpSpPr>
          <p:cNvPr id="18" name="íṡļíḋê"/>
          <p:cNvGrpSpPr/>
          <p:nvPr/>
        </p:nvGrpSpPr>
        <p:grpSpPr>
          <a:xfrm>
            <a:off x="3505835" y="2299507"/>
            <a:ext cx="2132330" cy="2872197"/>
            <a:chOff x="8476599" y="1516300"/>
            <a:chExt cx="2843442" cy="3829217"/>
          </a:xfrm>
        </p:grpSpPr>
        <p:sp>
          <p:nvSpPr>
            <p:cNvPr id="22" name="îşḷïḑè"/>
            <p:cNvSpPr/>
            <p:nvPr/>
          </p:nvSpPr>
          <p:spPr>
            <a:xfrm>
              <a:off x="8528169" y="2620014"/>
              <a:ext cx="2740302" cy="2725503"/>
            </a:xfrm>
            <a:prstGeom prst="rect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3" name="îš1îḑê"/>
            <p:cNvGrpSpPr/>
            <p:nvPr/>
          </p:nvGrpSpPr>
          <p:grpSpPr>
            <a:xfrm>
              <a:off x="8476599" y="1516300"/>
              <a:ext cx="2843442" cy="2843442"/>
              <a:chOff x="8476599" y="1888515"/>
              <a:chExt cx="2843442" cy="2843442"/>
            </a:xfrm>
          </p:grpSpPr>
          <p:sp>
            <p:nvSpPr>
              <p:cNvPr id="24" name="işḷïḋé"/>
              <p:cNvSpPr/>
              <p:nvPr/>
            </p:nvSpPr>
            <p:spPr>
              <a:xfrm>
                <a:off x="8476599" y="1888515"/>
                <a:ext cx="2843442" cy="2843442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76200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ïṣľídê"/>
              <p:cNvSpPr/>
              <p:nvPr/>
            </p:nvSpPr>
            <p:spPr>
              <a:xfrm>
                <a:off x="9134263" y="2546181"/>
                <a:ext cx="1528114" cy="1528108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ïṥļidé"/>
              <p:cNvSpPr/>
              <p:nvPr/>
            </p:nvSpPr>
            <p:spPr>
              <a:xfrm>
                <a:off x="9553045" y="2998877"/>
                <a:ext cx="690550" cy="622716"/>
              </a:xfrm>
              <a:custGeom>
                <a:avLst/>
                <a:gdLst>
                  <a:gd name="connsiteX0" fmla="*/ 521432 w 608344"/>
                  <a:gd name="connsiteY0" fmla="*/ 370453 h 548582"/>
                  <a:gd name="connsiteX1" fmla="*/ 465737 w 608344"/>
                  <a:gd name="connsiteY1" fmla="*/ 425787 h 548582"/>
                  <a:gd name="connsiteX2" fmla="*/ 442491 w 608344"/>
                  <a:gd name="connsiteY2" fmla="*/ 402479 h 548582"/>
                  <a:gd name="connsiteX3" fmla="*/ 418201 w 608344"/>
                  <a:gd name="connsiteY3" fmla="*/ 426545 h 548582"/>
                  <a:gd name="connsiteX4" fmla="*/ 441447 w 608344"/>
                  <a:gd name="connsiteY4" fmla="*/ 449948 h 548582"/>
                  <a:gd name="connsiteX5" fmla="*/ 465642 w 608344"/>
                  <a:gd name="connsiteY5" fmla="*/ 474204 h 548582"/>
                  <a:gd name="connsiteX6" fmla="*/ 489932 w 608344"/>
                  <a:gd name="connsiteY6" fmla="*/ 450043 h 548582"/>
                  <a:gd name="connsiteX7" fmla="*/ 545532 w 608344"/>
                  <a:gd name="connsiteY7" fmla="*/ 394709 h 548582"/>
                  <a:gd name="connsiteX8" fmla="*/ 481962 w 608344"/>
                  <a:gd name="connsiteY8" fmla="*/ 296170 h 548582"/>
                  <a:gd name="connsiteX9" fmla="*/ 608344 w 608344"/>
                  <a:gd name="connsiteY9" fmla="*/ 422376 h 548582"/>
                  <a:gd name="connsiteX10" fmla="*/ 481962 w 608344"/>
                  <a:gd name="connsiteY10" fmla="*/ 548582 h 548582"/>
                  <a:gd name="connsiteX11" fmla="*/ 355579 w 608344"/>
                  <a:gd name="connsiteY11" fmla="*/ 422376 h 548582"/>
                  <a:gd name="connsiteX12" fmla="*/ 481962 w 608344"/>
                  <a:gd name="connsiteY12" fmla="*/ 296170 h 548582"/>
                  <a:gd name="connsiteX13" fmla="*/ 255835 w 608344"/>
                  <a:gd name="connsiteY13" fmla="*/ 446 h 548582"/>
                  <a:gd name="connsiteX14" fmla="*/ 317801 w 608344"/>
                  <a:gd name="connsiteY14" fmla="*/ 13616 h 548582"/>
                  <a:gd name="connsiteX15" fmla="*/ 348072 w 608344"/>
                  <a:gd name="connsiteY15" fmla="*/ 41661 h 548582"/>
                  <a:gd name="connsiteX16" fmla="*/ 381190 w 608344"/>
                  <a:gd name="connsiteY16" fmla="*/ 146831 h 548582"/>
                  <a:gd name="connsiteX17" fmla="*/ 378913 w 608344"/>
                  <a:gd name="connsiteY17" fmla="*/ 156211 h 548582"/>
                  <a:gd name="connsiteX18" fmla="*/ 387833 w 608344"/>
                  <a:gd name="connsiteY18" fmla="*/ 200458 h 548582"/>
                  <a:gd name="connsiteX19" fmla="*/ 366387 w 608344"/>
                  <a:gd name="connsiteY19" fmla="*/ 237694 h 548582"/>
                  <a:gd name="connsiteX20" fmla="*/ 351393 w 608344"/>
                  <a:gd name="connsiteY20" fmla="*/ 278720 h 548582"/>
                  <a:gd name="connsiteX21" fmla="*/ 351393 w 608344"/>
                  <a:gd name="connsiteY21" fmla="*/ 322873 h 548582"/>
                  <a:gd name="connsiteX22" fmla="*/ 317611 w 608344"/>
                  <a:gd name="connsiteY22" fmla="*/ 422358 h 548582"/>
                  <a:gd name="connsiteX23" fmla="*/ 376635 w 608344"/>
                  <a:gd name="connsiteY23" fmla="*/ 548088 h 548582"/>
                  <a:gd name="connsiteX24" fmla="*/ 26855 w 608344"/>
                  <a:gd name="connsiteY24" fmla="*/ 548088 h 548582"/>
                  <a:gd name="connsiteX25" fmla="*/ 0 w 608344"/>
                  <a:gd name="connsiteY25" fmla="*/ 521274 h 548582"/>
                  <a:gd name="connsiteX26" fmla="*/ 0 w 608344"/>
                  <a:gd name="connsiteY26" fmla="*/ 473806 h 548582"/>
                  <a:gd name="connsiteX27" fmla="*/ 19453 w 608344"/>
                  <a:gd name="connsiteY27" fmla="*/ 432969 h 548582"/>
                  <a:gd name="connsiteX28" fmla="*/ 173751 w 608344"/>
                  <a:gd name="connsiteY28" fmla="*/ 334242 h 548582"/>
                  <a:gd name="connsiteX29" fmla="*/ 176408 w 608344"/>
                  <a:gd name="connsiteY29" fmla="*/ 329884 h 548582"/>
                  <a:gd name="connsiteX30" fmla="*/ 176408 w 608344"/>
                  <a:gd name="connsiteY30" fmla="*/ 278720 h 548582"/>
                  <a:gd name="connsiteX31" fmla="*/ 161320 w 608344"/>
                  <a:gd name="connsiteY31" fmla="*/ 237694 h 548582"/>
                  <a:gd name="connsiteX32" fmla="*/ 139969 w 608344"/>
                  <a:gd name="connsiteY32" fmla="*/ 200458 h 548582"/>
                  <a:gd name="connsiteX33" fmla="*/ 148320 w 608344"/>
                  <a:gd name="connsiteY33" fmla="*/ 156211 h 548582"/>
                  <a:gd name="connsiteX34" fmla="*/ 146042 w 608344"/>
                  <a:gd name="connsiteY34" fmla="*/ 146736 h 548582"/>
                  <a:gd name="connsiteX35" fmla="*/ 145758 w 608344"/>
                  <a:gd name="connsiteY35" fmla="*/ 95099 h 548582"/>
                  <a:gd name="connsiteX36" fmla="*/ 176029 w 608344"/>
                  <a:gd name="connsiteY36" fmla="*/ 42135 h 548582"/>
                  <a:gd name="connsiteX37" fmla="*/ 203928 w 608344"/>
                  <a:gd name="connsiteY37" fmla="*/ 19017 h 548582"/>
                  <a:gd name="connsiteX38" fmla="*/ 231162 w 608344"/>
                  <a:gd name="connsiteY38" fmla="*/ 5089 h 548582"/>
                  <a:gd name="connsiteX39" fmla="*/ 255835 w 608344"/>
                  <a:gd name="connsiteY39" fmla="*/ 446 h 54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344" h="548582">
                    <a:moveTo>
                      <a:pt x="521432" y="370453"/>
                    </a:moveTo>
                    <a:lnTo>
                      <a:pt x="465737" y="425787"/>
                    </a:lnTo>
                    <a:lnTo>
                      <a:pt x="442491" y="402479"/>
                    </a:lnTo>
                    <a:lnTo>
                      <a:pt x="418201" y="426545"/>
                    </a:lnTo>
                    <a:lnTo>
                      <a:pt x="441447" y="449948"/>
                    </a:lnTo>
                    <a:lnTo>
                      <a:pt x="465642" y="474204"/>
                    </a:lnTo>
                    <a:lnTo>
                      <a:pt x="489932" y="450043"/>
                    </a:lnTo>
                    <a:lnTo>
                      <a:pt x="545532" y="394709"/>
                    </a:lnTo>
                    <a:close/>
                    <a:moveTo>
                      <a:pt x="481962" y="296170"/>
                    </a:moveTo>
                    <a:cubicBezTo>
                      <a:pt x="551795" y="296170"/>
                      <a:pt x="608344" y="352641"/>
                      <a:pt x="608344" y="422376"/>
                    </a:cubicBezTo>
                    <a:cubicBezTo>
                      <a:pt x="608344" y="492111"/>
                      <a:pt x="551795" y="548582"/>
                      <a:pt x="481962" y="548582"/>
                    </a:cubicBezTo>
                    <a:cubicBezTo>
                      <a:pt x="412129" y="548582"/>
                      <a:pt x="355579" y="492111"/>
                      <a:pt x="355579" y="422376"/>
                    </a:cubicBezTo>
                    <a:cubicBezTo>
                      <a:pt x="355579" y="352641"/>
                      <a:pt x="412129" y="296170"/>
                      <a:pt x="481962" y="296170"/>
                    </a:cubicBezTo>
                    <a:close/>
                    <a:moveTo>
                      <a:pt x="255835" y="446"/>
                    </a:moveTo>
                    <a:cubicBezTo>
                      <a:pt x="282785" y="-1828"/>
                      <a:pt x="303187" y="4899"/>
                      <a:pt x="317801" y="13616"/>
                    </a:cubicBezTo>
                    <a:cubicBezTo>
                      <a:pt x="339721" y="25744"/>
                      <a:pt x="348072" y="41661"/>
                      <a:pt x="348072" y="41661"/>
                    </a:cubicBezTo>
                    <a:cubicBezTo>
                      <a:pt x="348072" y="41661"/>
                      <a:pt x="398176" y="45167"/>
                      <a:pt x="381190" y="146831"/>
                    </a:cubicBezTo>
                    <a:cubicBezTo>
                      <a:pt x="380621" y="149863"/>
                      <a:pt x="379862" y="153085"/>
                      <a:pt x="378913" y="156211"/>
                    </a:cubicBezTo>
                    <a:cubicBezTo>
                      <a:pt x="388592" y="156211"/>
                      <a:pt x="398271" y="163507"/>
                      <a:pt x="387833" y="200458"/>
                    </a:cubicBezTo>
                    <a:cubicBezTo>
                      <a:pt x="379672" y="229262"/>
                      <a:pt x="372080" y="237221"/>
                      <a:pt x="366387" y="237694"/>
                    </a:cubicBezTo>
                    <a:cubicBezTo>
                      <a:pt x="364394" y="250675"/>
                      <a:pt x="359175" y="265076"/>
                      <a:pt x="351393" y="278720"/>
                    </a:cubicBezTo>
                    <a:lnTo>
                      <a:pt x="351393" y="322873"/>
                    </a:lnTo>
                    <a:cubicBezTo>
                      <a:pt x="330232" y="350539"/>
                      <a:pt x="317611" y="385027"/>
                      <a:pt x="317611" y="422358"/>
                    </a:cubicBezTo>
                    <a:cubicBezTo>
                      <a:pt x="317611" y="472764"/>
                      <a:pt x="340480" y="518053"/>
                      <a:pt x="376635" y="548088"/>
                    </a:cubicBezTo>
                    <a:lnTo>
                      <a:pt x="26855" y="548088"/>
                    </a:lnTo>
                    <a:cubicBezTo>
                      <a:pt x="12052" y="548088"/>
                      <a:pt x="0" y="536055"/>
                      <a:pt x="0" y="521274"/>
                    </a:cubicBezTo>
                    <a:lnTo>
                      <a:pt x="0" y="473806"/>
                    </a:lnTo>
                    <a:cubicBezTo>
                      <a:pt x="0" y="457983"/>
                      <a:pt x="7212" y="443013"/>
                      <a:pt x="19453" y="432969"/>
                    </a:cubicBezTo>
                    <a:cubicBezTo>
                      <a:pt x="86638" y="377921"/>
                      <a:pt x="159043" y="341443"/>
                      <a:pt x="173751" y="334242"/>
                    </a:cubicBezTo>
                    <a:cubicBezTo>
                      <a:pt x="175365" y="333484"/>
                      <a:pt x="176408" y="331779"/>
                      <a:pt x="176408" y="329884"/>
                    </a:cubicBezTo>
                    <a:lnTo>
                      <a:pt x="176408" y="278720"/>
                    </a:lnTo>
                    <a:cubicBezTo>
                      <a:pt x="168437" y="265076"/>
                      <a:pt x="163313" y="250675"/>
                      <a:pt x="161320" y="237694"/>
                    </a:cubicBezTo>
                    <a:cubicBezTo>
                      <a:pt x="155627" y="237221"/>
                      <a:pt x="148035" y="229072"/>
                      <a:pt x="139969" y="200458"/>
                    </a:cubicBezTo>
                    <a:cubicBezTo>
                      <a:pt x="129531" y="164170"/>
                      <a:pt x="138925" y="156496"/>
                      <a:pt x="148320" y="156211"/>
                    </a:cubicBezTo>
                    <a:cubicBezTo>
                      <a:pt x="147371" y="153085"/>
                      <a:pt x="146612" y="149863"/>
                      <a:pt x="146042" y="146736"/>
                    </a:cubicBezTo>
                    <a:cubicBezTo>
                      <a:pt x="142436" y="128450"/>
                      <a:pt x="141487" y="111396"/>
                      <a:pt x="145758" y="95099"/>
                    </a:cubicBezTo>
                    <a:cubicBezTo>
                      <a:pt x="150787" y="73212"/>
                      <a:pt x="162744" y="55684"/>
                      <a:pt x="176029" y="42135"/>
                    </a:cubicBezTo>
                    <a:cubicBezTo>
                      <a:pt x="184379" y="33134"/>
                      <a:pt x="193869" y="25459"/>
                      <a:pt x="203928" y="19017"/>
                    </a:cubicBezTo>
                    <a:cubicBezTo>
                      <a:pt x="212183" y="13332"/>
                      <a:pt x="221293" y="8405"/>
                      <a:pt x="231162" y="5089"/>
                    </a:cubicBezTo>
                    <a:cubicBezTo>
                      <a:pt x="238849" y="2625"/>
                      <a:pt x="247105" y="825"/>
                      <a:pt x="255835" y="4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kern="1200"/>
              </a:p>
            </p:txBody>
          </p:sp>
        </p:grpSp>
      </p:grpSp>
      <p:grpSp>
        <p:nvGrpSpPr>
          <p:cNvPr id="61" name="iṩļíḋe"/>
          <p:cNvGrpSpPr/>
          <p:nvPr/>
        </p:nvGrpSpPr>
        <p:grpSpPr>
          <a:xfrm>
            <a:off x="847090" y="2948940"/>
            <a:ext cx="445770" cy="445770"/>
            <a:chOff x="1950147" y="3475351"/>
            <a:chExt cx="669228" cy="669228"/>
          </a:xfrm>
        </p:grpSpPr>
        <p:sp>
          <p:nvSpPr>
            <p:cNvPr id="65" name="iSļíḑé"/>
            <p:cNvSpPr/>
            <p:nvPr/>
          </p:nvSpPr>
          <p:spPr>
            <a:xfrm>
              <a:off x="1950147" y="3475351"/>
              <a:ext cx="669228" cy="669228"/>
            </a:xfrm>
            <a:prstGeom prst="ellipse">
              <a:avLst/>
            </a:prstGeom>
            <a:solidFill>
              <a:srgbClr val="22CCDE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6" name="íṣḻiḋê"/>
            <p:cNvSpPr/>
            <p:nvPr/>
          </p:nvSpPr>
          <p:spPr>
            <a:xfrm>
              <a:off x="2119435" y="3618227"/>
              <a:ext cx="330650" cy="383478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6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iṩļíḋe"/>
          <p:cNvGrpSpPr/>
          <p:nvPr/>
        </p:nvGrpSpPr>
        <p:grpSpPr>
          <a:xfrm>
            <a:off x="5873115" y="2972435"/>
            <a:ext cx="445770" cy="445770"/>
            <a:chOff x="1950147" y="3475351"/>
            <a:chExt cx="669228" cy="669228"/>
          </a:xfrm>
        </p:grpSpPr>
        <p:sp>
          <p:nvSpPr>
            <p:cNvPr id="5" name="iSļíḑé"/>
            <p:cNvSpPr/>
            <p:nvPr/>
          </p:nvSpPr>
          <p:spPr>
            <a:xfrm>
              <a:off x="1950147" y="3475351"/>
              <a:ext cx="669228" cy="669228"/>
            </a:xfrm>
            <a:prstGeom prst="ellipse">
              <a:avLst/>
            </a:prstGeom>
            <a:solidFill>
              <a:srgbClr val="22CCDE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" name="íṣḻiḋê"/>
            <p:cNvSpPr/>
            <p:nvPr/>
          </p:nvSpPr>
          <p:spPr>
            <a:xfrm>
              <a:off x="2119435" y="3618227"/>
              <a:ext cx="330650" cy="383478"/>
            </a:xfrm>
            <a:custGeom>
              <a:avLst/>
              <a:gdLst>
                <a:gd name="connsiteX0" fmla="*/ 319112 w 489849"/>
                <a:gd name="connsiteY0" fmla="*/ 229316 h 568112"/>
                <a:gd name="connsiteX1" fmla="*/ 466776 w 489849"/>
                <a:gd name="connsiteY1" fmla="*/ 229316 h 568112"/>
                <a:gd name="connsiteX2" fmla="*/ 489849 w 489849"/>
                <a:gd name="connsiteY2" fmla="*/ 252332 h 568112"/>
                <a:gd name="connsiteX3" fmla="*/ 488926 w 489849"/>
                <a:gd name="connsiteY3" fmla="*/ 394111 h 568112"/>
                <a:gd name="connsiteX4" fmla="*/ 465854 w 489849"/>
                <a:gd name="connsiteY4" fmla="*/ 417127 h 568112"/>
                <a:gd name="connsiteX5" fmla="*/ 448318 w 489849"/>
                <a:gd name="connsiteY5" fmla="*/ 407920 h 568112"/>
                <a:gd name="connsiteX6" fmla="*/ 440012 w 489849"/>
                <a:gd name="connsiteY6" fmla="*/ 546017 h 568112"/>
                <a:gd name="connsiteX7" fmla="*/ 416017 w 489849"/>
                <a:gd name="connsiteY7" fmla="*/ 568112 h 568112"/>
                <a:gd name="connsiteX8" fmla="*/ 369872 w 489849"/>
                <a:gd name="connsiteY8" fmla="*/ 568112 h 568112"/>
                <a:gd name="connsiteX9" fmla="*/ 345877 w 489849"/>
                <a:gd name="connsiteY9" fmla="*/ 546017 h 568112"/>
                <a:gd name="connsiteX10" fmla="*/ 336648 w 489849"/>
                <a:gd name="connsiteY10" fmla="*/ 407920 h 568112"/>
                <a:gd name="connsiteX11" fmla="*/ 319112 w 489849"/>
                <a:gd name="connsiteY11" fmla="*/ 417127 h 568112"/>
                <a:gd name="connsiteX12" fmla="*/ 296963 w 489849"/>
                <a:gd name="connsiteY12" fmla="*/ 394111 h 568112"/>
                <a:gd name="connsiteX13" fmla="*/ 296040 w 489849"/>
                <a:gd name="connsiteY13" fmla="*/ 252332 h 568112"/>
                <a:gd name="connsiteX14" fmla="*/ 319112 w 489849"/>
                <a:gd name="connsiteY14" fmla="*/ 229316 h 568112"/>
                <a:gd name="connsiteX15" fmla="*/ 218220 w 489849"/>
                <a:gd name="connsiteY15" fmla="*/ 220143 h 568112"/>
                <a:gd name="connsiteX16" fmla="*/ 245442 w 489849"/>
                <a:gd name="connsiteY16" fmla="*/ 247291 h 568112"/>
                <a:gd name="connsiteX17" fmla="*/ 218220 w 489849"/>
                <a:gd name="connsiteY17" fmla="*/ 274439 h 568112"/>
                <a:gd name="connsiteX18" fmla="*/ 190998 w 489849"/>
                <a:gd name="connsiteY18" fmla="*/ 247291 h 568112"/>
                <a:gd name="connsiteX19" fmla="*/ 218220 w 489849"/>
                <a:gd name="connsiteY19" fmla="*/ 220143 h 568112"/>
                <a:gd name="connsiteX20" fmla="*/ 124127 w 489849"/>
                <a:gd name="connsiteY20" fmla="*/ 220143 h 568112"/>
                <a:gd name="connsiteX21" fmla="*/ 151349 w 489849"/>
                <a:gd name="connsiteY21" fmla="*/ 247291 h 568112"/>
                <a:gd name="connsiteX22" fmla="*/ 124127 w 489849"/>
                <a:gd name="connsiteY22" fmla="*/ 274439 h 568112"/>
                <a:gd name="connsiteX23" fmla="*/ 96905 w 489849"/>
                <a:gd name="connsiteY23" fmla="*/ 247291 h 568112"/>
                <a:gd name="connsiteX24" fmla="*/ 124127 w 489849"/>
                <a:gd name="connsiteY24" fmla="*/ 220143 h 568112"/>
                <a:gd name="connsiteX25" fmla="*/ 111618 w 489849"/>
                <a:gd name="connsiteY25" fmla="*/ 137146 h 568112"/>
                <a:gd name="connsiteX26" fmla="*/ 249963 w 489849"/>
                <a:gd name="connsiteY26" fmla="*/ 137146 h 568112"/>
                <a:gd name="connsiteX27" fmla="*/ 267487 w 489849"/>
                <a:gd name="connsiteY27" fmla="*/ 154677 h 568112"/>
                <a:gd name="connsiteX28" fmla="*/ 249963 w 489849"/>
                <a:gd name="connsiteY28" fmla="*/ 172209 h 568112"/>
                <a:gd name="connsiteX29" fmla="*/ 111618 w 489849"/>
                <a:gd name="connsiteY29" fmla="*/ 172209 h 568112"/>
                <a:gd name="connsiteX30" fmla="*/ 94094 w 489849"/>
                <a:gd name="connsiteY30" fmla="*/ 154677 h 568112"/>
                <a:gd name="connsiteX31" fmla="*/ 111618 w 489849"/>
                <a:gd name="connsiteY31" fmla="*/ 137146 h 568112"/>
                <a:gd name="connsiteX32" fmla="*/ 392944 w 489849"/>
                <a:gd name="connsiteY32" fmla="*/ 88472 h 568112"/>
                <a:gd name="connsiteX33" fmla="*/ 455673 w 489849"/>
                <a:gd name="connsiteY33" fmla="*/ 151053 h 568112"/>
                <a:gd name="connsiteX34" fmla="*/ 392944 w 489849"/>
                <a:gd name="connsiteY34" fmla="*/ 213634 h 568112"/>
                <a:gd name="connsiteX35" fmla="*/ 330215 w 489849"/>
                <a:gd name="connsiteY35" fmla="*/ 151053 h 568112"/>
                <a:gd name="connsiteX36" fmla="*/ 392944 w 489849"/>
                <a:gd name="connsiteY36" fmla="*/ 88472 h 568112"/>
                <a:gd name="connsiteX37" fmla="*/ 18450 w 489849"/>
                <a:gd name="connsiteY37" fmla="*/ 0 h 568112"/>
                <a:gd name="connsiteX38" fmla="*/ 404971 w 489849"/>
                <a:gd name="connsiteY38" fmla="*/ 0 h 568112"/>
                <a:gd name="connsiteX39" fmla="*/ 423421 w 489849"/>
                <a:gd name="connsiteY39" fmla="*/ 18421 h 568112"/>
                <a:gd name="connsiteX40" fmla="*/ 423421 w 489849"/>
                <a:gd name="connsiteY40" fmla="*/ 70920 h 568112"/>
                <a:gd name="connsiteX41" fmla="*/ 392056 w 489849"/>
                <a:gd name="connsiteY41" fmla="*/ 64473 h 568112"/>
                <a:gd name="connsiteX42" fmla="*/ 328405 w 489849"/>
                <a:gd name="connsiteY42" fmla="*/ 93947 h 568112"/>
                <a:gd name="connsiteX43" fmla="*/ 58117 w 489849"/>
                <a:gd name="connsiteY43" fmla="*/ 93947 h 568112"/>
                <a:gd name="connsiteX44" fmla="*/ 58117 w 489849"/>
                <a:gd name="connsiteY44" fmla="*/ 299340 h 568112"/>
                <a:gd name="connsiteX45" fmla="*/ 79334 w 489849"/>
                <a:gd name="connsiteY45" fmla="*/ 320524 h 568112"/>
                <a:gd name="connsiteX46" fmla="*/ 273056 w 489849"/>
                <a:gd name="connsiteY46" fmla="*/ 320524 h 568112"/>
                <a:gd name="connsiteX47" fmla="*/ 273056 w 489849"/>
                <a:gd name="connsiteY47" fmla="*/ 367497 h 568112"/>
                <a:gd name="connsiteX48" fmla="*/ 79334 w 489849"/>
                <a:gd name="connsiteY48" fmla="*/ 367497 h 568112"/>
                <a:gd name="connsiteX49" fmla="*/ 11992 w 489849"/>
                <a:gd name="connsiteY49" fmla="*/ 299340 h 568112"/>
                <a:gd name="connsiteX50" fmla="*/ 11992 w 489849"/>
                <a:gd name="connsiteY50" fmla="*/ 95789 h 568112"/>
                <a:gd name="connsiteX51" fmla="*/ 0 w 489849"/>
                <a:gd name="connsiteY51" fmla="*/ 78289 h 568112"/>
                <a:gd name="connsiteX52" fmla="*/ 0 w 489849"/>
                <a:gd name="connsiteY52" fmla="*/ 18421 h 568112"/>
                <a:gd name="connsiteX53" fmla="*/ 18450 w 489849"/>
                <a:gd name="connsiteY53" fmla="*/ 0 h 56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9849" h="568112">
                  <a:moveTo>
                    <a:pt x="319112" y="229316"/>
                  </a:moveTo>
                  <a:cubicBezTo>
                    <a:pt x="329264" y="229316"/>
                    <a:pt x="466776" y="229316"/>
                    <a:pt x="466776" y="229316"/>
                  </a:cubicBezTo>
                  <a:cubicBezTo>
                    <a:pt x="479697" y="229316"/>
                    <a:pt x="489849" y="239443"/>
                    <a:pt x="489849" y="252332"/>
                  </a:cubicBezTo>
                  <a:lnTo>
                    <a:pt x="488926" y="394111"/>
                  </a:lnTo>
                  <a:cubicBezTo>
                    <a:pt x="488926" y="406079"/>
                    <a:pt x="478774" y="417127"/>
                    <a:pt x="465854" y="417127"/>
                  </a:cubicBezTo>
                  <a:cubicBezTo>
                    <a:pt x="459393" y="417127"/>
                    <a:pt x="452933" y="413444"/>
                    <a:pt x="448318" y="407920"/>
                  </a:cubicBezTo>
                  <a:lnTo>
                    <a:pt x="440012" y="546017"/>
                  </a:lnTo>
                  <a:cubicBezTo>
                    <a:pt x="439090" y="558906"/>
                    <a:pt x="428938" y="568112"/>
                    <a:pt x="416017" y="568112"/>
                  </a:cubicBezTo>
                  <a:lnTo>
                    <a:pt x="369872" y="568112"/>
                  </a:lnTo>
                  <a:cubicBezTo>
                    <a:pt x="356951" y="568112"/>
                    <a:pt x="346800" y="558906"/>
                    <a:pt x="345877" y="546017"/>
                  </a:cubicBezTo>
                  <a:lnTo>
                    <a:pt x="336648" y="407920"/>
                  </a:lnTo>
                  <a:cubicBezTo>
                    <a:pt x="332956" y="413444"/>
                    <a:pt x="326496" y="417127"/>
                    <a:pt x="319112" y="417127"/>
                  </a:cubicBezTo>
                  <a:cubicBezTo>
                    <a:pt x="307115" y="417127"/>
                    <a:pt x="296963" y="406079"/>
                    <a:pt x="296963" y="394111"/>
                  </a:cubicBezTo>
                  <a:lnTo>
                    <a:pt x="296040" y="252332"/>
                  </a:lnTo>
                  <a:cubicBezTo>
                    <a:pt x="296040" y="239443"/>
                    <a:pt x="306192" y="229316"/>
                    <a:pt x="319112" y="229316"/>
                  </a:cubicBezTo>
                  <a:close/>
                  <a:moveTo>
                    <a:pt x="218220" y="220143"/>
                  </a:moveTo>
                  <a:cubicBezTo>
                    <a:pt x="233254" y="220143"/>
                    <a:pt x="245442" y="232298"/>
                    <a:pt x="245442" y="247291"/>
                  </a:cubicBezTo>
                  <a:cubicBezTo>
                    <a:pt x="245442" y="262284"/>
                    <a:pt x="233254" y="274439"/>
                    <a:pt x="218220" y="274439"/>
                  </a:cubicBezTo>
                  <a:cubicBezTo>
                    <a:pt x="203186" y="274439"/>
                    <a:pt x="190998" y="262284"/>
                    <a:pt x="190998" y="247291"/>
                  </a:cubicBezTo>
                  <a:cubicBezTo>
                    <a:pt x="190998" y="232298"/>
                    <a:pt x="203186" y="220143"/>
                    <a:pt x="218220" y="220143"/>
                  </a:cubicBezTo>
                  <a:close/>
                  <a:moveTo>
                    <a:pt x="124127" y="220143"/>
                  </a:moveTo>
                  <a:cubicBezTo>
                    <a:pt x="139161" y="220143"/>
                    <a:pt x="151349" y="232298"/>
                    <a:pt x="151349" y="247291"/>
                  </a:cubicBezTo>
                  <a:cubicBezTo>
                    <a:pt x="151349" y="262284"/>
                    <a:pt x="139161" y="274439"/>
                    <a:pt x="124127" y="274439"/>
                  </a:cubicBezTo>
                  <a:cubicBezTo>
                    <a:pt x="109093" y="274439"/>
                    <a:pt x="96905" y="262284"/>
                    <a:pt x="96905" y="247291"/>
                  </a:cubicBezTo>
                  <a:cubicBezTo>
                    <a:pt x="96905" y="232298"/>
                    <a:pt x="109093" y="220143"/>
                    <a:pt x="124127" y="220143"/>
                  </a:cubicBezTo>
                  <a:close/>
                  <a:moveTo>
                    <a:pt x="111618" y="137146"/>
                  </a:moveTo>
                  <a:lnTo>
                    <a:pt x="249963" y="137146"/>
                  </a:lnTo>
                  <a:cubicBezTo>
                    <a:pt x="259186" y="137146"/>
                    <a:pt x="267487" y="144528"/>
                    <a:pt x="267487" y="154677"/>
                  </a:cubicBezTo>
                  <a:cubicBezTo>
                    <a:pt x="267487" y="164827"/>
                    <a:pt x="259186" y="172209"/>
                    <a:pt x="249963" y="172209"/>
                  </a:cubicBezTo>
                  <a:lnTo>
                    <a:pt x="111618" y="172209"/>
                  </a:lnTo>
                  <a:cubicBezTo>
                    <a:pt x="101472" y="172209"/>
                    <a:pt x="94094" y="163905"/>
                    <a:pt x="94094" y="154677"/>
                  </a:cubicBezTo>
                  <a:cubicBezTo>
                    <a:pt x="94094" y="144528"/>
                    <a:pt x="101472" y="137146"/>
                    <a:pt x="111618" y="137146"/>
                  </a:cubicBezTo>
                  <a:close/>
                  <a:moveTo>
                    <a:pt x="392944" y="88472"/>
                  </a:moveTo>
                  <a:cubicBezTo>
                    <a:pt x="427588" y="88472"/>
                    <a:pt x="455673" y="116490"/>
                    <a:pt x="455673" y="151053"/>
                  </a:cubicBezTo>
                  <a:cubicBezTo>
                    <a:pt x="455673" y="185616"/>
                    <a:pt x="427588" y="213634"/>
                    <a:pt x="392944" y="213634"/>
                  </a:cubicBezTo>
                  <a:cubicBezTo>
                    <a:pt x="358300" y="213634"/>
                    <a:pt x="330215" y="185616"/>
                    <a:pt x="330215" y="151053"/>
                  </a:cubicBezTo>
                  <a:cubicBezTo>
                    <a:pt x="330215" y="116490"/>
                    <a:pt x="358300" y="88472"/>
                    <a:pt x="392944" y="88472"/>
                  </a:cubicBezTo>
                  <a:close/>
                  <a:moveTo>
                    <a:pt x="18450" y="0"/>
                  </a:moveTo>
                  <a:lnTo>
                    <a:pt x="404971" y="0"/>
                  </a:lnTo>
                  <a:cubicBezTo>
                    <a:pt x="415119" y="0"/>
                    <a:pt x="423421" y="8289"/>
                    <a:pt x="423421" y="18421"/>
                  </a:cubicBezTo>
                  <a:lnTo>
                    <a:pt x="423421" y="70920"/>
                  </a:lnTo>
                  <a:cubicBezTo>
                    <a:pt x="414196" y="67236"/>
                    <a:pt x="403126" y="64473"/>
                    <a:pt x="392056" y="64473"/>
                  </a:cubicBezTo>
                  <a:cubicBezTo>
                    <a:pt x="367149" y="64473"/>
                    <a:pt x="344087" y="75526"/>
                    <a:pt x="328405" y="93947"/>
                  </a:cubicBezTo>
                  <a:lnTo>
                    <a:pt x="58117" y="93947"/>
                  </a:lnTo>
                  <a:lnTo>
                    <a:pt x="58117" y="299340"/>
                  </a:lnTo>
                  <a:cubicBezTo>
                    <a:pt x="58117" y="311313"/>
                    <a:pt x="68264" y="320524"/>
                    <a:pt x="79334" y="320524"/>
                  </a:cubicBezTo>
                  <a:lnTo>
                    <a:pt x="273056" y="320524"/>
                  </a:lnTo>
                  <a:lnTo>
                    <a:pt x="273056" y="367497"/>
                  </a:lnTo>
                  <a:lnTo>
                    <a:pt x="79334" y="367497"/>
                  </a:lnTo>
                  <a:cubicBezTo>
                    <a:pt x="42434" y="367497"/>
                    <a:pt x="11992" y="337103"/>
                    <a:pt x="11992" y="299340"/>
                  </a:cubicBezTo>
                  <a:lnTo>
                    <a:pt x="11992" y="95789"/>
                  </a:lnTo>
                  <a:cubicBezTo>
                    <a:pt x="5535" y="93026"/>
                    <a:pt x="0" y="86578"/>
                    <a:pt x="0" y="78289"/>
                  </a:cubicBezTo>
                  <a:lnTo>
                    <a:pt x="0" y="18421"/>
                  </a:lnTo>
                  <a:cubicBezTo>
                    <a:pt x="0" y="8289"/>
                    <a:pt x="8302" y="0"/>
                    <a:pt x="18450" y="0"/>
                  </a:cubicBezTo>
                  <a:close/>
                </a:path>
              </a:pathLst>
            </a:custGeom>
            <a:solidFill>
              <a:schemeClr val="bg1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6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0648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5716" y="1001081"/>
            <a:ext cx="8146257" cy="3352660"/>
            <a:chOff x="660399" y="1130300"/>
            <a:chExt cx="10861676" cy="4470214"/>
          </a:xfrm>
        </p:grpSpPr>
        <p:sp>
          <p:nvSpPr>
            <p:cNvPr id="2" name="iṡlïḍé"/>
            <p:cNvSpPr/>
            <p:nvPr/>
          </p:nvSpPr>
          <p:spPr>
            <a:xfrm rot="5400000">
              <a:off x="1480690" y="310012"/>
              <a:ext cx="4470212" cy="611079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îslíḑé"/>
            <p:cNvSpPr/>
            <p:nvPr/>
          </p:nvSpPr>
          <p:spPr>
            <a:xfrm rot="5400000">
              <a:off x="1480689" y="310010"/>
              <a:ext cx="4470212" cy="6110792"/>
            </a:xfrm>
            <a:prstGeom prst="triangle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íśḷïḍe"/>
            <p:cNvSpPr/>
            <p:nvPr/>
          </p:nvSpPr>
          <p:spPr bwMode="auto">
            <a:xfrm>
              <a:off x="7734491" y="1788423"/>
              <a:ext cx="513506" cy="493850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ïşḷidê"/>
            <p:cNvSpPr/>
            <p:nvPr/>
          </p:nvSpPr>
          <p:spPr bwMode="auto">
            <a:xfrm>
              <a:off x="7734489" y="5006228"/>
              <a:ext cx="513510" cy="494008"/>
            </a:xfrm>
            <a:custGeom>
              <a:avLst/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8500188" y="2839820"/>
              <a:ext cx="3021887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8500188" y="4448763"/>
              <a:ext cx="3021887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ïṩ1ïḓé"/>
            <p:cNvSpPr/>
            <p:nvPr/>
          </p:nvSpPr>
          <p:spPr bwMode="auto">
            <a:xfrm>
              <a:off x="7729930" y="3352351"/>
              <a:ext cx="548862" cy="547834"/>
            </a:xfrm>
            <a:custGeom>
              <a:avLst/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solidFill>
              <a:srgbClr val="22CCDE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  <p:sp>
          <p:nvSpPr>
            <p:cNvPr id="5" name="ïṡlîḓê"/>
            <p:cNvSpPr/>
            <p:nvPr/>
          </p:nvSpPr>
          <p:spPr>
            <a:xfrm rot="5400000">
              <a:off x="1409490" y="575213"/>
              <a:ext cx="4082204" cy="5580387"/>
            </a:xfrm>
            <a:prstGeom prst="triangle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班组长安全角色认知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0050" y="2197100"/>
            <a:ext cx="215011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班组长应具备的安全管理素质</a:t>
            </a:r>
          </a:p>
        </p:txBody>
      </p:sp>
      <p:sp>
        <p:nvSpPr>
          <p:cNvPr id="143373" name="AutoShape 14"/>
          <p:cNvSpPr/>
          <p:nvPr/>
        </p:nvSpPr>
        <p:spPr>
          <a:xfrm>
            <a:off x="5874385" y="1593356"/>
            <a:ext cx="2322830" cy="611224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大局、沟通能力、执行力、匹配之源</a:t>
            </a:r>
          </a:p>
        </p:txBody>
      </p:sp>
      <p:sp>
        <p:nvSpPr>
          <p:cNvPr id="143374" name="AutoShape 15"/>
          <p:cNvSpPr/>
          <p:nvPr/>
        </p:nvSpPr>
        <p:spPr>
          <a:xfrm>
            <a:off x="5874385" y="2850523"/>
            <a:ext cx="2261870" cy="610854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设备知识、操作知识、应急知识</a:t>
            </a:r>
          </a:p>
        </p:txBody>
      </p:sp>
      <p:sp>
        <p:nvSpPr>
          <p:cNvPr id="143375" name="AutoShape 16"/>
          <p:cNvSpPr/>
          <p:nvPr/>
        </p:nvSpPr>
        <p:spPr>
          <a:xfrm>
            <a:off x="5886450" y="3967481"/>
            <a:ext cx="2310765" cy="55371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细节、创新、持续改进、追求卓越</a:t>
            </a:r>
          </a:p>
        </p:txBody>
      </p:sp>
      <p:sp>
        <p:nvSpPr>
          <p:cNvPr id="143376" name="Rectangle 18"/>
          <p:cNvSpPr/>
          <p:nvPr/>
        </p:nvSpPr>
        <p:spPr>
          <a:xfrm>
            <a:off x="5825594" y="1146496"/>
            <a:ext cx="1097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defTabSz="914400" eaLnBrk="1" hangingPunct="1">
              <a:buNone/>
            </a:pPr>
            <a:r>
              <a:rPr lang="zh-CN" altLang="en-US" sz="1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思想素质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endParaRPr lang="zh-CN" altLang="en-US" sz="18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3377" name="Rectangle 19"/>
          <p:cNvSpPr/>
          <p:nvPr/>
        </p:nvSpPr>
        <p:spPr>
          <a:xfrm>
            <a:off x="5825594" y="2387574"/>
            <a:ext cx="1097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defTabSz="914400" eaLnBrk="1" hangingPunct="1">
              <a:buNone/>
            </a:pPr>
            <a:r>
              <a:rPr lang="zh-CN" altLang="en-US" sz="1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技术素质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143378" name="Rectangle 20"/>
          <p:cNvSpPr/>
          <p:nvPr/>
        </p:nvSpPr>
        <p:spPr>
          <a:xfrm>
            <a:off x="5825594" y="3599285"/>
            <a:ext cx="1097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defTabSz="914400" eaLnBrk="1" hangingPunct="1">
              <a:buNone/>
            </a:pPr>
            <a:r>
              <a:rPr lang="zh-CN" altLang="en-US" sz="18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管理素质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班组长安全角色认知</a:t>
            </a:r>
          </a:p>
        </p:txBody>
      </p:sp>
      <p:sp>
        <p:nvSpPr>
          <p:cNvPr id="145439" name="AutoShape 13"/>
          <p:cNvSpPr/>
          <p:nvPr/>
        </p:nvSpPr>
        <p:spPr>
          <a:xfrm>
            <a:off x="959803" y="882722"/>
            <a:ext cx="5184775" cy="576263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如何做好安全管理</a:t>
            </a:r>
          </a:p>
        </p:txBody>
      </p:sp>
      <p:sp>
        <p:nvSpPr>
          <p:cNvPr id="145429" name="Rectangle 39"/>
          <p:cNvSpPr/>
          <p:nvPr/>
        </p:nvSpPr>
        <p:spPr>
          <a:xfrm>
            <a:off x="1055053" y="2018607"/>
            <a:ext cx="2462213" cy="369332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做好班组安全管理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8" name="ïṩḻiďe"/>
          <p:cNvGrpSpPr/>
          <p:nvPr/>
        </p:nvGrpSpPr>
        <p:grpSpPr>
          <a:xfrm>
            <a:off x="4064635" y="747395"/>
            <a:ext cx="5077460" cy="4398010"/>
            <a:chOff x="5502574" y="1033272"/>
            <a:chExt cx="6016326" cy="5210556"/>
          </a:xfrm>
        </p:grpSpPr>
        <p:sp>
          <p:nvSpPr>
            <p:cNvPr id="11" name="îsľiḑé"/>
            <p:cNvSpPr/>
            <p:nvPr/>
          </p:nvSpPr>
          <p:spPr>
            <a:xfrm>
              <a:off x="5503333" y="1033272"/>
              <a:ext cx="6015566" cy="5210556"/>
            </a:xfrm>
            <a:custGeom>
              <a:avLst/>
              <a:gdLst>
                <a:gd name="connsiteX0" fmla="*/ 2328181 w 14112240"/>
                <a:gd name="connsiteY0" fmla="*/ 0 h 12344400"/>
                <a:gd name="connsiteX1" fmla="*/ 14112240 w 14112240"/>
                <a:gd name="connsiteY1" fmla="*/ 0 h 12344400"/>
                <a:gd name="connsiteX2" fmla="*/ 14112240 w 14112240"/>
                <a:gd name="connsiteY2" fmla="*/ 12344400 h 12344400"/>
                <a:gd name="connsiteX3" fmla="*/ 2471868 w 14112240"/>
                <a:gd name="connsiteY3" fmla="*/ 12344400 h 12344400"/>
                <a:gd name="connsiteX4" fmla="*/ 2375858 w 14112240"/>
                <a:gd name="connsiteY4" fmla="*/ 12243699 h 12344400"/>
                <a:gd name="connsiteX5" fmla="*/ 0 w 14112240"/>
                <a:gd name="connsiteY5" fmla="*/ 6094412 h 12344400"/>
                <a:gd name="connsiteX6" fmla="*/ 2105912 w 14112240"/>
                <a:gd name="connsiteY6" fmla="*/ 255823 h 1234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12240" h="12344400">
                  <a:moveTo>
                    <a:pt x="2328181" y="0"/>
                  </a:moveTo>
                  <a:lnTo>
                    <a:pt x="14112240" y="0"/>
                  </a:lnTo>
                  <a:lnTo>
                    <a:pt x="14112240" y="12344400"/>
                  </a:lnTo>
                  <a:lnTo>
                    <a:pt x="2471868" y="12344400"/>
                  </a:lnTo>
                  <a:lnTo>
                    <a:pt x="2375858" y="12243699"/>
                  </a:lnTo>
                  <a:cubicBezTo>
                    <a:pt x="899697" y="10619560"/>
                    <a:pt x="0" y="8462054"/>
                    <a:pt x="0" y="6094412"/>
                  </a:cubicBezTo>
                  <a:cubicBezTo>
                    <a:pt x="0" y="3874749"/>
                    <a:pt x="790750" y="1839774"/>
                    <a:pt x="2105912" y="2558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ïṣ1idê"/>
            <p:cNvSpPr/>
            <p:nvPr/>
          </p:nvSpPr>
          <p:spPr>
            <a:xfrm>
              <a:off x="5611283" y="1033272"/>
              <a:ext cx="5907615" cy="5210556"/>
            </a:xfrm>
            <a:custGeom>
              <a:avLst/>
              <a:gdLst>
                <a:gd name="connsiteX0" fmla="*/ 7636828 w 13504228"/>
                <a:gd name="connsiteY0" fmla="*/ 0 h 12027536"/>
                <a:gd name="connsiteX1" fmla="*/ 13289746 w 13504228"/>
                <a:gd name="connsiteY1" fmla="*/ 2501998 h 12027536"/>
                <a:gd name="connsiteX2" fmla="*/ 13504228 w 13504228"/>
                <a:gd name="connsiteY2" fmla="*/ 2749603 h 12027536"/>
                <a:gd name="connsiteX3" fmla="*/ 13504228 w 13504228"/>
                <a:gd name="connsiteY3" fmla="*/ 12027536 h 12027536"/>
                <a:gd name="connsiteX4" fmla="*/ 1390213 w 13504228"/>
                <a:gd name="connsiteY4" fmla="*/ 12027536 h 12027536"/>
                <a:gd name="connsiteX5" fmla="*/ 1304251 w 13504228"/>
                <a:gd name="connsiteY5" fmla="*/ 11906651 h 12027536"/>
                <a:gd name="connsiteX6" fmla="*/ 0 w 13504228"/>
                <a:gd name="connsiteY6" fmla="*/ 7636828 h 12027536"/>
                <a:gd name="connsiteX7" fmla="*/ 7636828 w 13504228"/>
                <a:gd name="connsiteY7" fmla="*/ 0 h 1202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4228" h="12027536">
                  <a:moveTo>
                    <a:pt x="7636828" y="0"/>
                  </a:moveTo>
                  <a:cubicBezTo>
                    <a:pt x="9877484" y="0"/>
                    <a:pt x="11892758" y="964968"/>
                    <a:pt x="13289746" y="2501998"/>
                  </a:cubicBezTo>
                  <a:lnTo>
                    <a:pt x="13504228" y="2749603"/>
                  </a:lnTo>
                  <a:lnTo>
                    <a:pt x="13504228" y="12027536"/>
                  </a:lnTo>
                  <a:lnTo>
                    <a:pt x="1390213" y="12027536"/>
                  </a:lnTo>
                  <a:lnTo>
                    <a:pt x="1304251" y="11906651"/>
                  </a:lnTo>
                  <a:cubicBezTo>
                    <a:pt x="480815" y="10687806"/>
                    <a:pt x="0" y="9218467"/>
                    <a:pt x="0" y="7636828"/>
                  </a:cubicBezTo>
                  <a:cubicBezTo>
                    <a:pt x="0" y="3419124"/>
                    <a:pt x="3419124" y="0"/>
                    <a:pt x="7636828" y="0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îṩļïḍè"/>
          <p:cNvSpPr/>
          <p:nvPr/>
        </p:nvSpPr>
        <p:spPr bwMode="auto">
          <a:xfrm>
            <a:off x="5287010" y="1565275"/>
            <a:ext cx="314325" cy="300355"/>
          </a:xfrm>
          <a:custGeom>
            <a:avLst/>
            <a:gdLst>
              <a:gd name="connsiteX0" fmla="*/ 413212 w 608062"/>
              <a:gd name="connsiteY0" fmla="*/ 336089 h 582771"/>
              <a:gd name="connsiteX1" fmla="*/ 402712 w 608062"/>
              <a:gd name="connsiteY1" fmla="*/ 339771 h 582771"/>
              <a:gd name="connsiteX2" fmla="*/ 396155 w 608062"/>
              <a:gd name="connsiteY2" fmla="*/ 353117 h 582771"/>
              <a:gd name="connsiteX3" fmla="*/ 396155 w 608062"/>
              <a:gd name="connsiteY3" fmla="*/ 364468 h 582771"/>
              <a:gd name="connsiteX4" fmla="*/ 413212 w 608062"/>
              <a:gd name="connsiteY4" fmla="*/ 381496 h 582771"/>
              <a:gd name="connsiteX5" fmla="*/ 424584 w 608062"/>
              <a:gd name="connsiteY5" fmla="*/ 381496 h 582771"/>
              <a:gd name="connsiteX6" fmla="*/ 441641 w 608062"/>
              <a:gd name="connsiteY6" fmla="*/ 364468 h 582771"/>
              <a:gd name="connsiteX7" fmla="*/ 441641 w 608062"/>
              <a:gd name="connsiteY7" fmla="*/ 353117 h 582771"/>
              <a:gd name="connsiteX8" fmla="*/ 424584 w 608062"/>
              <a:gd name="connsiteY8" fmla="*/ 336089 h 582771"/>
              <a:gd name="connsiteX9" fmla="*/ 416081 w 608062"/>
              <a:gd name="connsiteY9" fmla="*/ 336089 h 582771"/>
              <a:gd name="connsiteX10" fmla="*/ 370339 w 608062"/>
              <a:gd name="connsiteY10" fmla="*/ 285620 h 582771"/>
              <a:gd name="connsiteX11" fmla="*/ 523596 w 608062"/>
              <a:gd name="connsiteY11" fmla="*/ 285620 h 582771"/>
              <a:gd name="connsiteX12" fmla="*/ 561757 w 608062"/>
              <a:gd name="connsiteY12" fmla="*/ 285620 h 582771"/>
              <a:gd name="connsiteX13" fmla="*/ 572360 w 608062"/>
              <a:gd name="connsiteY13" fmla="*/ 285620 h 582771"/>
              <a:gd name="connsiteX14" fmla="*/ 573026 w 608062"/>
              <a:gd name="connsiteY14" fmla="*/ 285620 h 582771"/>
              <a:gd name="connsiteX15" fmla="*/ 573948 w 608062"/>
              <a:gd name="connsiteY15" fmla="*/ 285620 h 582771"/>
              <a:gd name="connsiteX16" fmla="*/ 585012 w 608062"/>
              <a:gd name="connsiteY16" fmla="*/ 287461 h 582771"/>
              <a:gd name="connsiteX17" fmla="*/ 596947 w 608062"/>
              <a:gd name="connsiteY17" fmla="*/ 294568 h 582771"/>
              <a:gd name="connsiteX18" fmla="*/ 608062 w 608062"/>
              <a:gd name="connsiteY18" fmla="*/ 319726 h 582771"/>
              <a:gd name="connsiteX19" fmla="*/ 608062 w 608062"/>
              <a:gd name="connsiteY19" fmla="*/ 395609 h 582771"/>
              <a:gd name="connsiteX20" fmla="*/ 596947 w 608062"/>
              <a:gd name="connsiteY20" fmla="*/ 420767 h 582771"/>
              <a:gd name="connsiteX21" fmla="*/ 585012 w 608062"/>
              <a:gd name="connsiteY21" fmla="*/ 427874 h 582771"/>
              <a:gd name="connsiteX22" fmla="*/ 573948 w 608062"/>
              <a:gd name="connsiteY22" fmla="*/ 429715 h 582771"/>
              <a:gd name="connsiteX23" fmla="*/ 573026 w 608062"/>
              <a:gd name="connsiteY23" fmla="*/ 429715 h 582771"/>
              <a:gd name="connsiteX24" fmla="*/ 370339 w 608062"/>
              <a:gd name="connsiteY24" fmla="*/ 429715 h 582771"/>
              <a:gd name="connsiteX25" fmla="*/ 336174 w 608062"/>
              <a:gd name="connsiteY25" fmla="*/ 395609 h 582771"/>
              <a:gd name="connsiteX26" fmla="*/ 336174 w 608062"/>
              <a:gd name="connsiteY26" fmla="*/ 357821 h 582771"/>
              <a:gd name="connsiteX27" fmla="*/ 336174 w 608062"/>
              <a:gd name="connsiteY27" fmla="*/ 347287 h 582771"/>
              <a:gd name="connsiteX28" fmla="*/ 336174 w 608062"/>
              <a:gd name="connsiteY28" fmla="*/ 336703 h 582771"/>
              <a:gd name="connsiteX29" fmla="*/ 336174 w 608062"/>
              <a:gd name="connsiteY29" fmla="*/ 319726 h 582771"/>
              <a:gd name="connsiteX30" fmla="*/ 370339 w 608062"/>
              <a:gd name="connsiteY30" fmla="*/ 285620 h 582771"/>
              <a:gd name="connsiteX31" fmla="*/ 34208 w 608062"/>
              <a:gd name="connsiteY31" fmla="*/ 134822 h 582771"/>
              <a:gd name="connsiteX32" fmla="*/ 54539 w 608062"/>
              <a:gd name="connsiteY32" fmla="*/ 134822 h 582771"/>
              <a:gd name="connsiteX33" fmla="*/ 60633 w 608062"/>
              <a:gd name="connsiteY33" fmla="*/ 134822 h 582771"/>
              <a:gd name="connsiteX34" fmla="*/ 93407 w 608062"/>
              <a:gd name="connsiteY34" fmla="*/ 134822 h 582771"/>
              <a:gd name="connsiteX35" fmla="*/ 132327 w 608062"/>
              <a:gd name="connsiteY35" fmla="*/ 134822 h 582771"/>
              <a:gd name="connsiteX36" fmla="*/ 429142 w 608062"/>
              <a:gd name="connsiteY36" fmla="*/ 134822 h 582771"/>
              <a:gd name="connsiteX37" fmla="*/ 509900 w 608062"/>
              <a:gd name="connsiteY37" fmla="*/ 134822 h 582771"/>
              <a:gd name="connsiteX38" fmla="*/ 520501 w 608062"/>
              <a:gd name="connsiteY38" fmla="*/ 134822 h 582771"/>
              <a:gd name="connsiteX39" fmla="*/ 531101 w 608062"/>
              <a:gd name="connsiteY39" fmla="*/ 134822 h 582771"/>
              <a:gd name="connsiteX40" fmla="*/ 538885 w 608062"/>
              <a:gd name="connsiteY40" fmla="*/ 134822 h 582771"/>
              <a:gd name="connsiteX41" fmla="*/ 572940 w 608062"/>
              <a:gd name="connsiteY41" fmla="*/ 168926 h 582771"/>
              <a:gd name="connsiteX42" fmla="*/ 572940 w 608062"/>
              <a:gd name="connsiteY42" fmla="*/ 261982 h 582771"/>
              <a:gd name="connsiteX43" fmla="*/ 565719 w 608062"/>
              <a:gd name="connsiteY43" fmla="*/ 261982 h 582771"/>
              <a:gd name="connsiteX44" fmla="*/ 555119 w 608062"/>
              <a:gd name="connsiteY44" fmla="*/ 261982 h 582771"/>
              <a:gd name="connsiteX45" fmla="*/ 544518 w 608062"/>
              <a:gd name="connsiteY45" fmla="*/ 261982 h 582771"/>
              <a:gd name="connsiteX46" fmla="*/ 370301 w 608062"/>
              <a:gd name="connsiteY46" fmla="*/ 261982 h 582771"/>
              <a:gd name="connsiteX47" fmla="*/ 363388 w 608062"/>
              <a:gd name="connsiteY47" fmla="*/ 262391 h 582771"/>
              <a:gd name="connsiteX48" fmla="*/ 328770 w 608062"/>
              <a:gd name="connsiteY48" fmla="*/ 279468 h 582771"/>
              <a:gd name="connsiteX49" fmla="*/ 312331 w 608062"/>
              <a:gd name="connsiteY49" fmla="*/ 319861 h 582771"/>
              <a:gd name="connsiteX50" fmla="*/ 312331 w 608062"/>
              <a:gd name="connsiteY50" fmla="*/ 343279 h 582771"/>
              <a:gd name="connsiteX51" fmla="*/ 312331 w 608062"/>
              <a:gd name="connsiteY51" fmla="*/ 353863 h 582771"/>
              <a:gd name="connsiteX52" fmla="*/ 312331 w 608062"/>
              <a:gd name="connsiteY52" fmla="*/ 364446 h 582771"/>
              <a:gd name="connsiteX53" fmla="*/ 312331 w 608062"/>
              <a:gd name="connsiteY53" fmla="*/ 395636 h 582771"/>
              <a:gd name="connsiteX54" fmla="*/ 370352 w 608062"/>
              <a:gd name="connsiteY54" fmla="*/ 453617 h 582771"/>
              <a:gd name="connsiteX55" fmla="*/ 572940 w 608062"/>
              <a:gd name="connsiteY55" fmla="*/ 453617 h 582771"/>
              <a:gd name="connsiteX56" fmla="*/ 572940 w 608062"/>
              <a:gd name="connsiteY56" fmla="*/ 548719 h 582771"/>
              <a:gd name="connsiteX57" fmla="*/ 538783 w 608062"/>
              <a:gd name="connsiteY57" fmla="*/ 582771 h 582771"/>
              <a:gd name="connsiteX58" fmla="*/ 34157 w 608062"/>
              <a:gd name="connsiteY58" fmla="*/ 582771 h 582771"/>
              <a:gd name="connsiteX59" fmla="*/ 0 w 608062"/>
              <a:gd name="connsiteY59" fmla="*/ 548719 h 582771"/>
              <a:gd name="connsiteX60" fmla="*/ 0 w 608062"/>
              <a:gd name="connsiteY60" fmla="*/ 211875 h 582771"/>
              <a:gd name="connsiteX61" fmla="*/ 0 w 608062"/>
              <a:gd name="connsiteY61" fmla="*/ 173016 h 582771"/>
              <a:gd name="connsiteX62" fmla="*/ 0 w 608062"/>
              <a:gd name="connsiteY62" fmla="*/ 168926 h 582771"/>
              <a:gd name="connsiteX63" fmla="*/ 1229 w 608062"/>
              <a:gd name="connsiteY63" fmla="*/ 159978 h 582771"/>
              <a:gd name="connsiteX64" fmla="*/ 7528 w 608062"/>
              <a:gd name="connsiteY64" fmla="*/ 147656 h 582771"/>
              <a:gd name="connsiteX65" fmla="*/ 34208 w 608062"/>
              <a:gd name="connsiteY65" fmla="*/ 134822 h 582771"/>
              <a:gd name="connsiteX66" fmla="*/ 459702 w 608062"/>
              <a:gd name="connsiteY66" fmla="*/ 46827 h 582771"/>
              <a:gd name="connsiteX67" fmla="*/ 492623 w 608062"/>
              <a:gd name="connsiteY67" fmla="*/ 71966 h 582771"/>
              <a:gd name="connsiteX68" fmla="*/ 503273 w 608062"/>
              <a:gd name="connsiteY68" fmla="*/ 110900 h 582771"/>
              <a:gd name="connsiteX69" fmla="*/ 417257 w 608062"/>
              <a:gd name="connsiteY69" fmla="*/ 110900 h 582771"/>
              <a:gd name="connsiteX70" fmla="*/ 219882 w 608062"/>
              <a:gd name="connsiteY70" fmla="*/ 110900 h 582771"/>
              <a:gd name="connsiteX71" fmla="*/ 393757 w 608062"/>
              <a:gd name="connsiteY71" fmla="*/ 63586 h 582771"/>
              <a:gd name="connsiteX72" fmla="*/ 450691 w 608062"/>
              <a:gd name="connsiteY72" fmla="*/ 48053 h 582771"/>
              <a:gd name="connsiteX73" fmla="*/ 459702 w 608062"/>
              <a:gd name="connsiteY73" fmla="*/ 46827 h 582771"/>
              <a:gd name="connsiteX74" fmla="*/ 351961 w 608062"/>
              <a:gd name="connsiteY74" fmla="*/ 1805 h 582771"/>
              <a:gd name="connsiteX75" fmla="*/ 371657 w 608062"/>
              <a:gd name="connsiteY75" fmla="*/ 18993 h 582771"/>
              <a:gd name="connsiteX76" fmla="*/ 384511 w 608062"/>
              <a:gd name="connsiteY76" fmla="*/ 44858 h 582771"/>
              <a:gd name="connsiteX77" fmla="*/ 142137 w 608062"/>
              <a:gd name="connsiteY77" fmla="*/ 110900 h 582771"/>
              <a:gd name="connsiteX78" fmla="*/ 108953 w 608062"/>
              <a:gd name="connsiteY78" fmla="*/ 110900 h 582771"/>
              <a:gd name="connsiteX79" fmla="*/ 325927 w 608062"/>
              <a:gd name="connsiteY79" fmla="*/ 3556 h 582771"/>
              <a:gd name="connsiteX80" fmla="*/ 351961 w 608062"/>
              <a:gd name="connsiteY80" fmla="*/ 1805 h 58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08062" h="582771">
                <a:moveTo>
                  <a:pt x="413212" y="336089"/>
                </a:moveTo>
                <a:cubicBezTo>
                  <a:pt x="409268" y="336089"/>
                  <a:pt x="405631" y="337521"/>
                  <a:pt x="402712" y="339771"/>
                </a:cubicBezTo>
                <a:cubicBezTo>
                  <a:pt x="398665" y="342839"/>
                  <a:pt x="396155" y="347696"/>
                  <a:pt x="396155" y="353117"/>
                </a:cubicBezTo>
                <a:lnTo>
                  <a:pt x="396155" y="364468"/>
                </a:lnTo>
                <a:cubicBezTo>
                  <a:pt x="396155" y="373877"/>
                  <a:pt x="403787" y="381496"/>
                  <a:pt x="413212" y="381496"/>
                </a:cubicBezTo>
                <a:lnTo>
                  <a:pt x="424584" y="381496"/>
                </a:lnTo>
                <a:cubicBezTo>
                  <a:pt x="434009" y="381496"/>
                  <a:pt x="441641" y="373877"/>
                  <a:pt x="441641" y="364468"/>
                </a:cubicBezTo>
                <a:lnTo>
                  <a:pt x="441641" y="353117"/>
                </a:lnTo>
                <a:cubicBezTo>
                  <a:pt x="441641" y="343708"/>
                  <a:pt x="434009" y="336089"/>
                  <a:pt x="424584" y="336089"/>
                </a:cubicBezTo>
                <a:lnTo>
                  <a:pt x="416081" y="336089"/>
                </a:lnTo>
                <a:close/>
                <a:moveTo>
                  <a:pt x="370339" y="285620"/>
                </a:moveTo>
                <a:lnTo>
                  <a:pt x="523596" y="285620"/>
                </a:lnTo>
                <a:lnTo>
                  <a:pt x="561757" y="285620"/>
                </a:lnTo>
                <a:lnTo>
                  <a:pt x="572360" y="285620"/>
                </a:lnTo>
                <a:lnTo>
                  <a:pt x="573026" y="285620"/>
                </a:lnTo>
                <a:lnTo>
                  <a:pt x="573948" y="285620"/>
                </a:lnTo>
                <a:cubicBezTo>
                  <a:pt x="577841" y="285620"/>
                  <a:pt x="581529" y="286336"/>
                  <a:pt x="585012" y="287461"/>
                </a:cubicBezTo>
                <a:cubicBezTo>
                  <a:pt x="589520" y="289046"/>
                  <a:pt x="593515" y="291449"/>
                  <a:pt x="596947" y="294568"/>
                </a:cubicBezTo>
                <a:cubicBezTo>
                  <a:pt x="603759" y="300756"/>
                  <a:pt x="608062" y="309755"/>
                  <a:pt x="608062" y="319726"/>
                </a:cubicBezTo>
                <a:lnTo>
                  <a:pt x="608062" y="395609"/>
                </a:lnTo>
                <a:cubicBezTo>
                  <a:pt x="608062" y="405580"/>
                  <a:pt x="603759" y="414579"/>
                  <a:pt x="596947" y="420767"/>
                </a:cubicBezTo>
                <a:cubicBezTo>
                  <a:pt x="593515" y="423886"/>
                  <a:pt x="589520" y="426340"/>
                  <a:pt x="585012" y="427874"/>
                </a:cubicBezTo>
                <a:cubicBezTo>
                  <a:pt x="581529" y="428999"/>
                  <a:pt x="577841" y="429715"/>
                  <a:pt x="573948" y="429715"/>
                </a:cubicBezTo>
                <a:lnTo>
                  <a:pt x="573026" y="429715"/>
                </a:lnTo>
                <a:lnTo>
                  <a:pt x="370339" y="429715"/>
                </a:lnTo>
                <a:cubicBezTo>
                  <a:pt x="351489" y="429715"/>
                  <a:pt x="336174" y="414426"/>
                  <a:pt x="336174" y="395609"/>
                </a:cubicBezTo>
                <a:lnTo>
                  <a:pt x="336174" y="357821"/>
                </a:lnTo>
                <a:lnTo>
                  <a:pt x="336174" y="347287"/>
                </a:lnTo>
                <a:lnTo>
                  <a:pt x="336174" y="336703"/>
                </a:lnTo>
                <a:lnTo>
                  <a:pt x="336174" y="319726"/>
                </a:lnTo>
                <a:cubicBezTo>
                  <a:pt x="336174" y="300909"/>
                  <a:pt x="351489" y="285620"/>
                  <a:pt x="370339" y="285620"/>
                </a:cubicBezTo>
                <a:close/>
                <a:moveTo>
                  <a:pt x="34208" y="134822"/>
                </a:moveTo>
                <a:lnTo>
                  <a:pt x="54539" y="134822"/>
                </a:lnTo>
                <a:lnTo>
                  <a:pt x="60633" y="134822"/>
                </a:lnTo>
                <a:lnTo>
                  <a:pt x="93407" y="134822"/>
                </a:lnTo>
                <a:lnTo>
                  <a:pt x="132327" y="134822"/>
                </a:lnTo>
                <a:lnTo>
                  <a:pt x="429142" y="134822"/>
                </a:lnTo>
                <a:lnTo>
                  <a:pt x="509900" y="134822"/>
                </a:lnTo>
                <a:lnTo>
                  <a:pt x="520501" y="134822"/>
                </a:lnTo>
                <a:lnTo>
                  <a:pt x="531101" y="134822"/>
                </a:lnTo>
                <a:lnTo>
                  <a:pt x="538885" y="134822"/>
                </a:lnTo>
                <a:cubicBezTo>
                  <a:pt x="557730" y="134822"/>
                  <a:pt x="572991" y="150110"/>
                  <a:pt x="572940" y="168926"/>
                </a:cubicBezTo>
                <a:lnTo>
                  <a:pt x="572940" y="261982"/>
                </a:lnTo>
                <a:lnTo>
                  <a:pt x="565719" y="261982"/>
                </a:lnTo>
                <a:lnTo>
                  <a:pt x="555119" y="261982"/>
                </a:lnTo>
                <a:lnTo>
                  <a:pt x="544518" y="261982"/>
                </a:lnTo>
                <a:lnTo>
                  <a:pt x="370301" y="261982"/>
                </a:lnTo>
                <a:cubicBezTo>
                  <a:pt x="367945" y="261982"/>
                  <a:pt x="365641" y="262084"/>
                  <a:pt x="363388" y="262391"/>
                </a:cubicBezTo>
                <a:cubicBezTo>
                  <a:pt x="349868" y="263925"/>
                  <a:pt x="337783" y="270214"/>
                  <a:pt x="328770" y="279468"/>
                </a:cubicBezTo>
                <a:cubicBezTo>
                  <a:pt x="318579" y="289899"/>
                  <a:pt x="312331" y="304164"/>
                  <a:pt x="312331" y="319861"/>
                </a:cubicBezTo>
                <a:lnTo>
                  <a:pt x="312331" y="343279"/>
                </a:lnTo>
                <a:lnTo>
                  <a:pt x="312331" y="353863"/>
                </a:lnTo>
                <a:lnTo>
                  <a:pt x="312331" y="364446"/>
                </a:lnTo>
                <a:lnTo>
                  <a:pt x="312331" y="395636"/>
                </a:lnTo>
                <a:cubicBezTo>
                  <a:pt x="312331" y="427643"/>
                  <a:pt x="338346" y="453617"/>
                  <a:pt x="370352" y="453617"/>
                </a:cubicBezTo>
                <a:lnTo>
                  <a:pt x="572940" y="453617"/>
                </a:lnTo>
                <a:lnTo>
                  <a:pt x="572940" y="548719"/>
                </a:lnTo>
                <a:cubicBezTo>
                  <a:pt x="572940" y="567534"/>
                  <a:pt x="557628" y="582771"/>
                  <a:pt x="538783" y="582771"/>
                </a:cubicBezTo>
                <a:lnTo>
                  <a:pt x="34157" y="582771"/>
                </a:lnTo>
                <a:cubicBezTo>
                  <a:pt x="15312" y="582771"/>
                  <a:pt x="0" y="567534"/>
                  <a:pt x="0" y="548719"/>
                </a:cubicBezTo>
                <a:lnTo>
                  <a:pt x="0" y="211875"/>
                </a:lnTo>
                <a:lnTo>
                  <a:pt x="0" y="173016"/>
                </a:lnTo>
                <a:lnTo>
                  <a:pt x="0" y="168926"/>
                </a:lnTo>
                <a:cubicBezTo>
                  <a:pt x="0" y="165858"/>
                  <a:pt x="461" y="162841"/>
                  <a:pt x="1229" y="159978"/>
                </a:cubicBezTo>
                <a:cubicBezTo>
                  <a:pt x="2458" y="155427"/>
                  <a:pt x="4660" y="151235"/>
                  <a:pt x="7528" y="147656"/>
                </a:cubicBezTo>
                <a:cubicBezTo>
                  <a:pt x="13776" y="139782"/>
                  <a:pt x="23403" y="134822"/>
                  <a:pt x="34208" y="134822"/>
                </a:cubicBezTo>
                <a:close/>
                <a:moveTo>
                  <a:pt x="459702" y="46827"/>
                </a:moveTo>
                <a:cubicBezTo>
                  <a:pt x="474755" y="46827"/>
                  <a:pt x="488527" y="56739"/>
                  <a:pt x="492623" y="71966"/>
                </a:cubicBezTo>
                <a:lnTo>
                  <a:pt x="503273" y="110900"/>
                </a:lnTo>
                <a:lnTo>
                  <a:pt x="417257" y="110900"/>
                </a:lnTo>
                <a:lnTo>
                  <a:pt x="219882" y="110900"/>
                </a:lnTo>
                <a:lnTo>
                  <a:pt x="393757" y="63586"/>
                </a:lnTo>
                <a:lnTo>
                  <a:pt x="450691" y="48053"/>
                </a:lnTo>
                <a:cubicBezTo>
                  <a:pt x="453712" y="47236"/>
                  <a:pt x="456732" y="46827"/>
                  <a:pt x="459702" y="46827"/>
                </a:cubicBezTo>
                <a:close/>
                <a:moveTo>
                  <a:pt x="351961" y="1805"/>
                </a:moveTo>
                <a:cubicBezTo>
                  <a:pt x="360237" y="4604"/>
                  <a:pt x="367458" y="10559"/>
                  <a:pt x="371657" y="18993"/>
                </a:cubicBezTo>
                <a:lnTo>
                  <a:pt x="384511" y="44858"/>
                </a:lnTo>
                <a:lnTo>
                  <a:pt x="142137" y="110900"/>
                </a:lnTo>
                <a:lnTo>
                  <a:pt x="108953" y="110900"/>
                </a:lnTo>
                <a:lnTo>
                  <a:pt x="325927" y="3556"/>
                </a:lnTo>
                <a:cubicBezTo>
                  <a:pt x="334351" y="-636"/>
                  <a:pt x="343684" y="-993"/>
                  <a:pt x="351961" y="1805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840730" y="1411605"/>
            <a:ext cx="0" cy="607060"/>
          </a:xfrm>
          <a:prstGeom prst="line">
            <a:avLst/>
          </a:prstGeom>
          <a:solidFill>
            <a:srgbClr val="22CCDE"/>
          </a:solidFill>
          <a:ln w="38100" cap="rnd">
            <a:solidFill>
              <a:srgbClr val="22C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ṩļídê"/>
          <p:cNvSpPr/>
          <p:nvPr/>
        </p:nvSpPr>
        <p:spPr bwMode="auto">
          <a:xfrm>
            <a:off x="5287010" y="2482215"/>
            <a:ext cx="344805" cy="355600"/>
          </a:xfrm>
          <a:custGeom>
            <a:avLst/>
            <a:gdLst>
              <a:gd name="connsiteX0" fmla="*/ 450419 w 586610"/>
              <a:gd name="connsiteY0" fmla="*/ 473776 h 606792"/>
              <a:gd name="connsiteX1" fmla="*/ 517033 w 586610"/>
              <a:gd name="connsiteY1" fmla="*/ 540284 h 606792"/>
              <a:gd name="connsiteX2" fmla="*/ 450419 w 586610"/>
              <a:gd name="connsiteY2" fmla="*/ 606792 h 606792"/>
              <a:gd name="connsiteX3" fmla="*/ 383805 w 586610"/>
              <a:gd name="connsiteY3" fmla="*/ 540284 h 606792"/>
              <a:gd name="connsiteX4" fmla="*/ 450419 w 586610"/>
              <a:gd name="connsiteY4" fmla="*/ 473776 h 606792"/>
              <a:gd name="connsiteX5" fmla="*/ 231243 w 586610"/>
              <a:gd name="connsiteY5" fmla="*/ 473776 h 606792"/>
              <a:gd name="connsiteX6" fmla="*/ 297786 w 586610"/>
              <a:gd name="connsiteY6" fmla="*/ 540284 h 606792"/>
              <a:gd name="connsiteX7" fmla="*/ 231243 w 586610"/>
              <a:gd name="connsiteY7" fmla="*/ 606792 h 606792"/>
              <a:gd name="connsiteX8" fmla="*/ 164700 w 586610"/>
              <a:gd name="connsiteY8" fmla="*/ 540284 h 606792"/>
              <a:gd name="connsiteX9" fmla="*/ 231243 w 586610"/>
              <a:gd name="connsiteY9" fmla="*/ 473776 h 606792"/>
              <a:gd name="connsiteX10" fmla="*/ 21971 w 586610"/>
              <a:gd name="connsiteY10" fmla="*/ 0 h 606792"/>
              <a:gd name="connsiteX11" fmla="*/ 141045 w 586610"/>
              <a:gd name="connsiteY11" fmla="*/ 40808 h 606792"/>
              <a:gd name="connsiteX12" fmla="*/ 163169 w 586610"/>
              <a:gd name="connsiteY12" fmla="*/ 135158 h 606792"/>
              <a:gd name="connsiteX13" fmla="*/ 307440 w 586610"/>
              <a:gd name="connsiteY13" fmla="*/ 135158 h 606792"/>
              <a:gd name="connsiteX14" fmla="*/ 307440 w 586610"/>
              <a:gd name="connsiteY14" fmla="*/ 235492 h 606792"/>
              <a:gd name="connsiteX15" fmla="*/ 261194 w 586610"/>
              <a:gd name="connsiteY15" fmla="*/ 235492 h 606792"/>
              <a:gd name="connsiteX16" fmla="*/ 339705 w 586610"/>
              <a:gd name="connsiteY16" fmla="*/ 370497 h 606792"/>
              <a:gd name="connsiteX17" fmla="*/ 420522 w 586610"/>
              <a:gd name="connsiteY17" fmla="*/ 235492 h 606792"/>
              <a:gd name="connsiteX18" fmla="*/ 372892 w 586610"/>
              <a:gd name="connsiteY18" fmla="*/ 235492 h 606792"/>
              <a:gd name="connsiteX19" fmla="*/ 372892 w 586610"/>
              <a:gd name="connsiteY19" fmla="*/ 135158 h 606792"/>
              <a:gd name="connsiteX20" fmla="*/ 586610 w 586610"/>
              <a:gd name="connsiteY20" fmla="*/ 135158 h 606792"/>
              <a:gd name="connsiteX21" fmla="*/ 518085 w 586610"/>
              <a:gd name="connsiteY21" fmla="*/ 438000 h 606792"/>
              <a:gd name="connsiteX22" fmla="*/ 163630 w 586610"/>
              <a:gd name="connsiteY22" fmla="*/ 438000 h 606792"/>
              <a:gd name="connsiteX23" fmla="*/ 83736 w 586610"/>
              <a:gd name="connsiteY23" fmla="*/ 92509 h 606792"/>
              <a:gd name="connsiteX24" fmla="*/ 0 w 586610"/>
              <a:gd name="connsiteY24" fmla="*/ 63820 h 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6610" h="606792">
                <a:moveTo>
                  <a:pt x="450419" y="473776"/>
                </a:moveTo>
                <a:cubicBezTo>
                  <a:pt x="487209" y="473776"/>
                  <a:pt x="517033" y="503553"/>
                  <a:pt x="517033" y="540284"/>
                </a:cubicBezTo>
                <a:cubicBezTo>
                  <a:pt x="517033" y="577015"/>
                  <a:pt x="487209" y="606792"/>
                  <a:pt x="450419" y="606792"/>
                </a:cubicBezTo>
                <a:cubicBezTo>
                  <a:pt x="413629" y="606792"/>
                  <a:pt x="383805" y="577015"/>
                  <a:pt x="383805" y="540284"/>
                </a:cubicBezTo>
                <a:cubicBezTo>
                  <a:pt x="383805" y="503553"/>
                  <a:pt x="413629" y="473776"/>
                  <a:pt x="450419" y="473776"/>
                </a:cubicBezTo>
                <a:close/>
                <a:moveTo>
                  <a:pt x="231243" y="473776"/>
                </a:moveTo>
                <a:cubicBezTo>
                  <a:pt x="267994" y="473776"/>
                  <a:pt x="297786" y="503553"/>
                  <a:pt x="297786" y="540284"/>
                </a:cubicBezTo>
                <a:cubicBezTo>
                  <a:pt x="297786" y="577015"/>
                  <a:pt x="267994" y="606792"/>
                  <a:pt x="231243" y="606792"/>
                </a:cubicBezTo>
                <a:cubicBezTo>
                  <a:pt x="194492" y="606792"/>
                  <a:pt x="164700" y="577015"/>
                  <a:pt x="164700" y="540284"/>
                </a:cubicBezTo>
                <a:cubicBezTo>
                  <a:pt x="164700" y="503553"/>
                  <a:pt x="194492" y="473776"/>
                  <a:pt x="231243" y="473776"/>
                </a:cubicBezTo>
                <a:close/>
                <a:moveTo>
                  <a:pt x="21971" y="0"/>
                </a:moveTo>
                <a:lnTo>
                  <a:pt x="141045" y="40808"/>
                </a:lnTo>
                <a:lnTo>
                  <a:pt x="163169" y="135158"/>
                </a:lnTo>
                <a:lnTo>
                  <a:pt x="307440" y="135158"/>
                </a:lnTo>
                <a:lnTo>
                  <a:pt x="307440" y="235492"/>
                </a:lnTo>
                <a:lnTo>
                  <a:pt x="261194" y="235492"/>
                </a:lnTo>
                <a:lnTo>
                  <a:pt x="339705" y="370497"/>
                </a:lnTo>
                <a:lnTo>
                  <a:pt x="420522" y="235492"/>
                </a:lnTo>
                <a:lnTo>
                  <a:pt x="372892" y="235492"/>
                </a:lnTo>
                <a:lnTo>
                  <a:pt x="372892" y="135158"/>
                </a:lnTo>
                <a:lnTo>
                  <a:pt x="586610" y="135158"/>
                </a:lnTo>
                <a:lnTo>
                  <a:pt x="518085" y="438000"/>
                </a:lnTo>
                <a:lnTo>
                  <a:pt x="163630" y="438000"/>
                </a:lnTo>
                <a:lnTo>
                  <a:pt x="83736" y="92509"/>
                </a:lnTo>
                <a:lnTo>
                  <a:pt x="0" y="63820"/>
                </a:ln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840730" y="2355215"/>
            <a:ext cx="0" cy="607060"/>
          </a:xfrm>
          <a:prstGeom prst="line">
            <a:avLst/>
          </a:prstGeom>
          <a:solidFill>
            <a:srgbClr val="22CCDE"/>
          </a:solidFill>
          <a:ln w="38100" cap="rnd">
            <a:solidFill>
              <a:srgbClr val="22C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šlîďê"/>
          <p:cNvSpPr/>
          <p:nvPr/>
        </p:nvSpPr>
        <p:spPr bwMode="auto">
          <a:xfrm>
            <a:off x="5287010" y="3437890"/>
            <a:ext cx="357505" cy="330200"/>
          </a:xfrm>
          <a:custGeom>
            <a:avLst/>
            <a:gdLst>
              <a:gd name="connsiteX0" fmla="*/ 445285 w 605804"/>
              <a:gd name="connsiteY0" fmla="*/ 326174 h 561262"/>
              <a:gd name="connsiteX1" fmla="*/ 441943 w 605804"/>
              <a:gd name="connsiteY1" fmla="*/ 329512 h 561262"/>
              <a:gd name="connsiteX2" fmla="*/ 441943 w 605804"/>
              <a:gd name="connsiteY2" fmla="*/ 343787 h 561262"/>
              <a:gd name="connsiteX3" fmla="*/ 419754 w 605804"/>
              <a:gd name="connsiteY3" fmla="*/ 353799 h 561262"/>
              <a:gd name="connsiteX4" fmla="*/ 410470 w 605804"/>
              <a:gd name="connsiteY4" fmla="*/ 376603 h 561262"/>
              <a:gd name="connsiteX5" fmla="*/ 419290 w 605804"/>
              <a:gd name="connsiteY5" fmla="*/ 399778 h 561262"/>
              <a:gd name="connsiteX6" fmla="*/ 447420 w 605804"/>
              <a:gd name="connsiteY6" fmla="*/ 415352 h 561262"/>
              <a:gd name="connsiteX7" fmla="*/ 458375 w 605804"/>
              <a:gd name="connsiteY7" fmla="*/ 422397 h 561262"/>
              <a:gd name="connsiteX8" fmla="*/ 461532 w 605804"/>
              <a:gd name="connsiteY8" fmla="*/ 432409 h 561262"/>
              <a:gd name="connsiteX9" fmla="*/ 458561 w 605804"/>
              <a:gd name="connsiteY9" fmla="*/ 441493 h 561262"/>
              <a:gd name="connsiteX10" fmla="*/ 449648 w 605804"/>
              <a:gd name="connsiteY10" fmla="*/ 444923 h 561262"/>
              <a:gd name="connsiteX11" fmla="*/ 438136 w 605804"/>
              <a:gd name="connsiteY11" fmla="*/ 440474 h 561262"/>
              <a:gd name="connsiteX12" fmla="*/ 433773 w 605804"/>
              <a:gd name="connsiteY12" fmla="*/ 429350 h 561262"/>
              <a:gd name="connsiteX13" fmla="*/ 429966 w 605804"/>
              <a:gd name="connsiteY13" fmla="*/ 426012 h 561262"/>
              <a:gd name="connsiteX14" fmla="*/ 410377 w 605804"/>
              <a:gd name="connsiteY14" fmla="*/ 426383 h 561262"/>
              <a:gd name="connsiteX15" fmla="*/ 406571 w 605804"/>
              <a:gd name="connsiteY15" fmla="*/ 430369 h 561262"/>
              <a:gd name="connsiteX16" fmla="*/ 416690 w 605804"/>
              <a:gd name="connsiteY16" fmla="*/ 454471 h 561262"/>
              <a:gd name="connsiteX17" fmla="*/ 441943 w 605804"/>
              <a:gd name="connsiteY17" fmla="*/ 465317 h 561262"/>
              <a:gd name="connsiteX18" fmla="*/ 441943 w 605804"/>
              <a:gd name="connsiteY18" fmla="*/ 478666 h 561262"/>
              <a:gd name="connsiteX19" fmla="*/ 445285 w 605804"/>
              <a:gd name="connsiteY19" fmla="*/ 482003 h 561262"/>
              <a:gd name="connsiteX20" fmla="*/ 457261 w 605804"/>
              <a:gd name="connsiteY20" fmla="*/ 482003 h 561262"/>
              <a:gd name="connsiteX21" fmla="*/ 460603 w 605804"/>
              <a:gd name="connsiteY21" fmla="*/ 478666 h 561262"/>
              <a:gd name="connsiteX22" fmla="*/ 460603 w 605804"/>
              <a:gd name="connsiteY22" fmla="*/ 464854 h 561262"/>
              <a:gd name="connsiteX23" fmla="*/ 480471 w 605804"/>
              <a:gd name="connsiteY23" fmla="*/ 455213 h 561262"/>
              <a:gd name="connsiteX24" fmla="*/ 489477 w 605804"/>
              <a:gd name="connsiteY24" fmla="*/ 432316 h 561262"/>
              <a:gd name="connsiteX25" fmla="*/ 480564 w 605804"/>
              <a:gd name="connsiteY25" fmla="*/ 409326 h 561262"/>
              <a:gd name="connsiteX26" fmla="*/ 452619 w 605804"/>
              <a:gd name="connsiteY26" fmla="*/ 393104 h 561262"/>
              <a:gd name="connsiteX27" fmla="*/ 441479 w 605804"/>
              <a:gd name="connsiteY27" fmla="*/ 385966 h 561262"/>
              <a:gd name="connsiteX28" fmla="*/ 438229 w 605804"/>
              <a:gd name="connsiteY28" fmla="*/ 376789 h 561262"/>
              <a:gd name="connsiteX29" fmla="*/ 441107 w 605804"/>
              <a:gd name="connsiteY29" fmla="*/ 367704 h 561262"/>
              <a:gd name="connsiteX30" fmla="*/ 449741 w 605804"/>
              <a:gd name="connsiteY30" fmla="*/ 364089 h 561262"/>
              <a:gd name="connsiteX31" fmla="*/ 458932 w 605804"/>
              <a:gd name="connsiteY31" fmla="*/ 368446 h 561262"/>
              <a:gd name="connsiteX32" fmla="*/ 462275 w 605804"/>
              <a:gd name="connsiteY32" fmla="*/ 378272 h 561262"/>
              <a:gd name="connsiteX33" fmla="*/ 466081 w 605804"/>
              <a:gd name="connsiteY33" fmla="*/ 381609 h 561262"/>
              <a:gd name="connsiteX34" fmla="*/ 485763 w 605804"/>
              <a:gd name="connsiteY34" fmla="*/ 381424 h 561262"/>
              <a:gd name="connsiteX35" fmla="*/ 489569 w 605804"/>
              <a:gd name="connsiteY35" fmla="*/ 377438 h 561262"/>
              <a:gd name="connsiteX36" fmla="*/ 481307 w 605804"/>
              <a:gd name="connsiteY36" fmla="*/ 355931 h 561262"/>
              <a:gd name="connsiteX37" fmla="*/ 460603 w 605804"/>
              <a:gd name="connsiteY37" fmla="*/ 344344 h 561262"/>
              <a:gd name="connsiteX38" fmla="*/ 460603 w 605804"/>
              <a:gd name="connsiteY38" fmla="*/ 329512 h 561262"/>
              <a:gd name="connsiteX39" fmla="*/ 457261 w 605804"/>
              <a:gd name="connsiteY39" fmla="*/ 326174 h 561262"/>
              <a:gd name="connsiteX40" fmla="*/ 434887 w 605804"/>
              <a:gd name="connsiteY40" fmla="*/ 246823 h 561262"/>
              <a:gd name="connsiteX41" fmla="*/ 461718 w 605804"/>
              <a:gd name="connsiteY41" fmla="*/ 246823 h 561262"/>
              <a:gd name="connsiteX42" fmla="*/ 461718 w 605804"/>
              <a:gd name="connsiteY42" fmla="*/ 278063 h 561262"/>
              <a:gd name="connsiteX43" fmla="*/ 574517 w 605804"/>
              <a:gd name="connsiteY43" fmla="*/ 390694 h 561262"/>
              <a:gd name="connsiteX44" fmla="*/ 605804 w 605804"/>
              <a:gd name="connsiteY44" fmla="*/ 390694 h 561262"/>
              <a:gd name="connsiteX45" fmla="*/ 605804 w 605804"/>
              <a:gd name="connsiteY45" fmla="*/ 417391 h 561262"/>
              <a:gd name="connsiteX46" fmla="*/ 574517 w 605804"/>
              <a:gd name="connsiteY46" fmla="*/ 417391 h 561262"/>
              <a:gd name="connsiteX47" fmla="*/ 461718 w 605804"/>
              <a:gd name="connsiteY47" fmla="*/ 529929 h 561262"/>
              <a:gd name="connsiteX48" fmla="*/ 461718 w 605804"/>
              <a:gd name="connsiteY48" fmla="*/ 561262 h 561262"/>
              <a:gd name="connsiteX49" fmla="*/ 434887 w 605804"/>
              <a:gd name="connsiteY49" fmla="*/ 561262 h 561262"/>
              <a:gd name="connsiteX50" fmla="*/ 434887 w 605804"/>
              <a:gd name="connsiteY50" fmla="*/ 530115 h 561262"/>
              <a:gd name="connsiteX51" fmla="*/ 322087 w 605804"/>
              <a:gd name="connsiteY51" fmla="*/ 417484 h 561262"/>
              <a:gd name="connsiteX52" fmla="*/ 290800 w 605804"/>
              <a:gd name="connsiteY52" fmla="*/ 417484 h 561262"/>
              <a:gd name="connsiteX53" fmla="*/ 290800 w 605804"/>
              <a:gd name="connsiteY53" fmla="*/ 390694 h 561262"/>
              <a:gd name="connsiteX54" fmla="*/ 322087 w 605804"/>
              <a:gd name="connsiteY54" fmla="*/ 390694 h 561262"/>
              <a:gd name="connsiteX55" fmla="*/ 434887 w 605804"/>
              <a:gd name="connsiteY55" fmla="*/ 278063 h 561262"/>
              <a:gd name="connsiteX56" fmla="*/ 229238 w 605804"/>
              <a:gd name="connsiteY56" fmla="*/ 401 h 561262"/>
              <a:gd name="connsiteX57" fmla="*/ 284946 w 605804"/>
              <a:gd name="connsiteY57" fmla="*/ 12174 h 561262"/>
              <a:gd name="connsiteX58" fmla="*/ 312057 w 605804"/>
              <a:gd name="connsiteY58" fmla="*/ 37295 h 561262"/>
              <a:gd name="connsiteX59" fmla="*/ 341954 w 605804"/>
              <a:gd name="connsiteY59" fmla="*/ 131662 h 561262"/>
              <a:gd name="connsiteX60" fmla="*/ 339911 w 605804"/>
              <a:gd name="connsiteY60" fmla="*/ 140098 h 561262"/>
              <a:gd name="connsiteX61" fmla="*/ 347896 w 605804"/>
              <a:gd name="connsiteY61" fmla="*/ 179773 h 561262"/>
              <a:gd name="connsiteX62" fmla="*/ 328677 w 605804"/>
              <a:gd name="connsiteY62" fmla="*/ 213144 h 561262"/>
              <a:gd name="connsiteX63" fmla="*/ 315214 w 605804"/>
              <a:gd name="connsiteY63" fmla="*/ 249945 h 561262"/>
              <a:gd name="connsiteX64" fmla="*/ 315214 w 605804"/>
              <a:gd name="connsiteY64" fmla="*/ 295831 h 561262"/>
              <a:gd name="connsiteX65" fmla="*/ 317628 w 605804"/>
              <a:gd name="connsiteY65" fmla="*/ 299632 h 561262"/>
              <a:gd name="connsiteX66" fmla="*/ 334712 w 605804"/>
              <a:gd name="connsiteY66" fmla="*/ 308438 h 561262"/>
              <a:gd name="connsiteX67" fmla="*/ 303794 w 605804"/>
              <a:gd name="connsiteY67" fmla="*/ 368877 h 561262"/>
              <a:gd name="connsiteX68" fmla="*/ 290795 w 605804"/>
              <a:gd name="connsiteY68" fmla="*/ 368877 h 561262"/>
              <a:gd name="connsiteX69" fmla="*/ 268976 w 605804"/>
              <a:gd name="connsiteY69" fmla="*/ 390662 h 561262"/>
              <a:gd name="connsiteX70" fmla="*/ 268976 w 605804"/>
              <a:gd name="connsiteY70" fmla="*/ 417359 h 561262"/>
              <a:gd name="connsiteX71" fmla="*/ 290795 w 605804"/>
              <a:gd name="connsiteY71" fmla="*/ 439050 h 561262"/>
              <a:gd name="connsiteX72" fmla="*/ 303794 w 605804"/>
              <a:gd name="connsiteY72" fmla="*/ 439050 h 561262"/>
              <a:gd name="connsiteX73" fmla="*/ 328398 w 605804"/>
              <a:gd name="connsiteY73" fmla="*/ 491332 h 561262"/>
              <a:gd name="connsiteX74" fmla="*/ 267769 w 605804"/>
              <a:gd name="connsiteY74" fmla="*/ 491332 h 561262"/>
              <a:gd name="connsiteX75" fmla="*/ 205655 w 605804"/>
              <a:gd name="connsiteY75" fmla="*/ 491332 h 561262"/>
              <a:gd name="connsiteX76" fmla="*/ 0 w 605804"/>
              <a:gd name="connsiteY76" fmla="*/ 491332 h 561262"/>
              <a:gd name="connsiteX77" fmla="*/ 0 w 605804"/>
              <a:gd name="connsiteY77" fmla="*/ 424775 h 561262"/>
              <a:gd name="connsiteX78" fmla="*/ 16991 w 605804"/>
              <a:gd name="connsiteY78" fmla="*/ 388529 h 561262"/>
              <a:gd name="connsiteX79" fmla="*/ 155704 w 605804"/>
              <a:gd name="connsiteY79" fmla="*/ 299632 h 561262"/>
              <a:gd name="connsiteX80" fmla="*/ 157839 w 605804"/>
              <a:gd name="connsiteY80" fmla="*/ 295831 h 561262"/>
              <a:gd name="connsiteX81" fmla="*/ 157839 w 605804"/>
              <a:gd name="connsiteY81" fmla="*/ 249945 h 561262"/>
              <a:gd name="connsiteX82" fmla="*/ 144376 w 605804"/>
              <a:gd name="connsiteY82" fmla="*/ 213144 h 561262"/>
              <a:gd name="connsiteX83" fmla="*/ 125157 w 605804"/>
              <a:gd name="connsiteY83" fmla="*/ 179773 h 561262"/>
              <a:gd name="connsiteX84" fmla="*/ 132678 w 605804"/>
              <a:gd name="connsiteY84" fmla="*/ 140098 h 561262"/>
              <a:gd name="connsiteX85" fmla="*/ 130728 w 605804"/>
              <a:gd name="connsiteY85" fmla="*/ 131662 h 561262"/>
              <a:gd name="connsiteX86" fmla="*/ 130449 w 605804"/>
              <a:gd name="connsiteY86" fmla="*/ 85313 h 561262"/>
              <a:gd name="connsiteX87" fmla="*/ 157561 w 605804"/>
              <a:gd name="connsiteY87" fmla="*/ 37852 h 561262"/>
              <a:gd name="connsiteX88" fmla="*/ 182722 w 605804"/>
              <a:gd name="connsiteY88" fmla="*/ 17087 h 561262"/>
              <a:gd name="connsiteX89" fmla="*/ 207141 w 605804"/>
              <a:gd name="connsiteY89" fmla="*/ 4665 h 561262"/>
              <a:gd name="connsiteX90" fmla="*/ 229238 w 605804"/>
              <a:gd name="connsiteY90" fmla="*/ 401 h 56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5804" h="561262">
                <a:moveTo>
                  <a:pt x="445285" y="326174"/>
                </a:moveTo>
                <a:cubicBezTo>
                  <a:pt x="443428" y="326174"/>
                  <a:pt x="441943" y="327658"/>
                  <a:pt x="441943" y="329512"/>
                </a:cubicBezTo>
                <a:lnTo>
                  <a:pt x="441943" y="343787"/>
                </a:lnTo>
                <a:cubicBezTo>
                  <a:pt x="432752" y="345085"/>
                  <a:pt x="425510" y="348422"/>
                  <a:pt x="419754" y="353799"/>
                </a:cubicBezTo>
                <a:cubicBezTo>
                  <a:pt x="413627" y="359732"/>
                  <a:pt x="410470" y="367333"/>
                  <a:pt x="410470" y="376603"/>
                </a:cubicBezTo>
                <a:cubicBezTo>
                  <a:pt x="410470" y="386800"/>
                  <a:pt x="413441" y="394494"/>
                  <a:pt x="419290" y="399778"/>
                </a:cubicBezTo>
                <a:cubicBezTo>
                  <a:pt x="425139" y="405155"/>
                  <a:pt x="434516" y="410346"/>
                  <a:pt x="447420" y="415352"/>
                </a:cubicBezTo>
                <a:cubicBezTo>
                  <a:pt x="452619" y="417762"/>
                  <a:pt x="456333" y="420080"/>
                  <a:pt x="458375" y="422397"/>
                </a:cubicBezTo>
                <a:cubicBezTo>
                  <a:pt x="460511" y="424807"/>
                  <a:pt x="461532" y="428145"/>
                  <a:pt x="461532" y="432409"/>
                </a:cubicBezTo>
                <a:cubicBezTo>
                  <a:pt x="461532" y="436117"/>
                  <a:pt x="460511" y="439083"/>
                  <a:pt x="458561" y="441493"/>
                </a:cubicBezTo>
                <a:cubicBezTo>
                  <a:pt x="456519" y="443811"/>
                  <a:pt x="453548" y="444923"/>
                  <a:pt x="449648" y="444923"/>
                </a:cubicBezTo>
                <a:cubicBezTo>
                  <a:pt x="444914" y="444923"/>
                  <a:pt x="441107" y="443440"/>
                  <a:pt x="438136" y="440474"/>
                </a:cubicBezTo>
                <a:cubicBezTo>
                  <a:pt x="435630" y="438156"/>
                  <a:pt x="434237" y="434263"/>
                  <a:pt x="433773" y="429350"/>
                </a:cubicBezTo>
                <a:cubicBezTo>
                  <a:pt x="433680" y="427403"/>
                  <a:pt x="431916" y="426012"/>
                  <a:pt x="429966" y="426012"/>
                </a:cubicBezTo>
                <a:lnTo>
                  <a:pt x="410377" y="426383"/>
                </a:lnTo>
                <a:cubicBezTo>
                  <a:pt x="408242" y="426383"/>
                  <a:pt x="406385" y="428237"/>
                  <a:pt x="406571" y="430369"/>
                </a:cubicBezTo>
                <a:cubicBezTo>
                  <a:pt x="407035" y="440752"/>
                  <a:pt x="410470" y="448724"/>
                  <a:pt x="416690" y="454471"/>
                </a:cubicBezTo>
                <a:cubicBezTo>
                  <a:pt x="423375" y="460497"/>
                  <a:pt x="431916" y="464112"/>
                  <a:pt x="441943" y="465317"/>
                </a:cubicBezTo>
                <a:lnTo>
                  <a:pt x="441943" y="478666"/>
                </a:lnTo>
                <a:cubicBezTo>
                  <a:pt x="441943" y="480520"/>
                  <a:pt x="443428" y="482003"/>
                  <a:pt x="445285" y="482003"/>
                </a:cubicBezTo>
                <a:lnTo>
                  <a:pt x="457261" y="482003"/>
                </a:lnTo>
                <a:cubicBezTo>
                  <a:pt x="459118" y="482003"/>
                  <a:pt x="460603" y="480520"/>
                  <a:pt x="460603" y="478666"/>
                </a:cubicBezTo>
                <a:lnTo>
                  <a:pt x="460603" y="464854"/>
                </a:lnTo>
                <a:cubicBezTo>
                  <a:pt x="468773" y="463371"/>
                  <a:pt x="475365" y="460126"/>
                  <a:pt x="480471" y="455213"/>
                </a:cubicBezTo>
                <a:cubicBezTo>
                  <a:pt x="486506" y="449466"/>
                  <a:pt x="489477" y="441864"/>
                  <a:pt x="489477" y="432316"/>
                </a:cubicBezTo>
                <a:cubicBezTo>
                  <a:pt x="489477" y="422397"/>
                  <a:pt x="486506" y="414610"/>
                  <a:pt x="480564" y="409326"/>
                </a:cubicBezTo>
                <a:cubicBezTo>
                  <a:pt x="474622" y="403857"/>
                  <a:pt x="465245" y="398573"/>
                  <a:pt x="452619" y="393104"/>
                </a:cubicBezTo>
                <a:cubicBezTo>
                  <a:pt x="447142" y="390694"/>
                  <a:pt x="443428" y="388283"/>
                  <a:pt x="441479" y="385966"/>
                </a:cubicBezTo>
                <a:cubicBezTo>
                  <a:pt x="439436" y="383648"/>
                  <a:pt x="438508" y="380682"/>
                  <a:pt x="438229" y="376789"/>
                </a:cubicBezTo>
                <a:cubicBezTo>
                  <a:pt x="438229" y="373081"/>
                  <a:pt x="439250" y="370022"/>
                  <a:pt x="441107" y="367704"/>
                </a:cubicBezTo>
                <a:cubicBezTo>
                  <a:pt x="442964" y="365294"/>
                  <a:pt x="445935" y="364089"/>
                  <a:pt x="449741" y="364089"/>
                </a:cubicBezTo>
                <a:cubicBezTo>
                  <a:pt x="453548" y="364089"/>
                  <a:pt x="456519" y="365479"/>
                  <a:pt x="458932" y="368446"/>
                </a:cubicBezTo>
                <a:cubicBezTo>
                  <a:pt x="460789" y="370763"/>
                  <a:pt x="461903" y="374008"/>
                  <a:pt x="462275" y="378272"/>
                </a:cubicBezTo>
                <a:cubicBezTo>
                  <a:pt x="462367" y="380311"/>
                  <a:pt x="464131" y="381609"/>
                  <a:pt x="466081" y="381609"/>
                </a:cubicBezTo>
                <a:lnTo>
                  <a:pt x="485763" y="381424"/>
                </a:lnTo>
                <a:cubicBezTo>
                  <a:pt x="487991" y="381424"/>
                  <a:pt x="489755" y="379570"/>
                  <a:pt x="489569" y="377438"/>
                </a:cubicBezTo>
                <a:cubicBezTo>
                  <a:pt x="489105" y="368909"/>
                  <a:pt x="486227" y="361771"/>
                  <a:pt x="481307" y="355931"/>
                </a:cubicBezTo>
                <a:cubicBezTo>
                  <a:pt x="476108" y="349906"/>
                  <a:pt x="469145" y="346012"/>
                  <a:pt x="460603" y="344344"/>
                </a:cubicBezTo>
                <a:lnTo>
                  <a:pt x="460603" y="329512"/>
                </a:lnTo>
                <a:cubicBezTo>
                  <a:pt x="460603" y="327658"/>
                  <a:pt x="459118" y="326174"/>
                  <a:pt x="457261" y="326174"/>
                </a:cubicBezTo>
                <a:close/>
                <a:moveTo>
                  <a:pt x="434887" y="246823"/>
                </a:moveTo>
                <a:lnTo>
                  <a:pt x="461718" y="246823"/>
                </a:lnTo>
                <a:lnTo>
                  <a:pt x="461718" y="278063"/>
                </a:lnTo>
                <a:cubicBezTo>
                  <a:pt x="521042" y="284367"/>
                  <a:pt x="568204" y="331458"/>
                  <a:pt x="574517" y="390694"/>
                </a:cubicBezTo>
                <a:lnTo>
                  <a:pt x="605804" y="390694"/>
                </a:lnTo>
                <a:lnTo>
                  <a:pt x="605804" y="417391"/>
                </a:lnTo>
                <a:lnTo>
                  <a:pt x="574517" y="417391"/>
                </a:lnTo>
                <a:cubicBezTo>
                  <a:pt x="568204" y="476534"/>
                  <a:pt x="521042" y="523626"/>
                  <a:pt x="461718" y="529929"/>
                </a:cubicBezTo>
                <a:lnTo>
                  <a:pt x="461718" y="561262"/>
                </a:lnTo>
                <a:lnTo>
                  <a:pt x="434887" y="561262"/>
                </a:lnTo>
                <a:lnTo>
                  <a:pt x="434887" y="530115"/>
                </a:lnTo>
                <a:cubicBezTo>
                  <a:pt x="375563" y="523811"/>
                  <a:pt x="328400" y="476719"/>
                  <a:pt x="322087" y="417484"/>
                </a:cubicBezTo>
                <a:lnTo>
                  <a:pt x="290800" y="417484"/>
                </a:lnTo>
                <a:lnTo>
                  <a:pt x="290800" y="390694"/>
                </a:lnTo>
                <a:lnTo>
                  <a:pt x="322087" y="390694"/>
                </a:lnTo>
                <a:cubicBezTo>
                  <a:pt x="328400" y="331458"/>
                  <a:pt x="375563" y="284367"/>
                  <a:pt x="434887" y="278063"/>
                </a:cubicBezTo>
                <a:close/>
                <a:moveTo>
                  <a:pt x="229238" y="401"/>
                </a:moveTo>
                <a:cubicBezTo>
                  <a:pt x="253564" y="-1638"/>
                  <a:pt x="271855" y="4387"/>
                  <a:pt x="284946" y="12174"/>
                </a:cubicBezTo>
                <a:cubicBezTo>
                  <a:pt x="304629" y="22927"/>
                  <a:pt x="312057" y="37295"/>
                  <a:pt x="312057" y="37295"/>
                </a:cubicBezTo>
                <a:cubicBezTo>
                  <a:pt x="312057" y="37295"/>
                  <a:pt x="357180" y="40447"/>
                  <a:pt x="341954" y="131662"/>
                </a:cubicBezTo>
                <a:cubicBezTo>
                  <a:pt x="341396" y="134443"/>
                  <a:pt x="340654" y="137224"/>
                  <a:pt x="339911" y="140098"/>
                </a:cubicBezTo>
                <a:cubicBezTo>
                  <a:pt x="348453" y="140098"/>
                  <a:pt x="357273" y="146772"/>
                  <a:pt x="347896" y="179773"/>
                </a:cubicBezTo>
                <a:cubicBezTo>
                  <a:pt x="340561" y="205450"/>
                  <a:pt x="333876" y="212773"/>
                  <a:pt x="328677" y="213144"/>
                </a:cubicBezTo>
                <a:cubicBezTo>
                  <a:pt x="326820" y="224917"/>
                  <a:pt x="322270" y="237709"/>
                  <a:pt x="315214" y="249945"/>
                </a:cubicBezTo>
                <a:lnTo>
                  <a:pt x="315214" y="295831"/>
                </a:lnTo>
                <a:cubicBezTo>
                  <a:pt x="315214" y="297407"/>
                  <a:pt x="316142" y="298890"/>
                  <a:pt x="317628" y="299632"/>
                </a:cubicBezTo>
                <a:cubicBezTo>
                  <a:pt x="320785" y="301115"/>
                  <a:pt x="326727" y="304267"/>
                  <a:pt x="334712" y="308438"/>
                </a:cubicBezTo>
                <a:cubicBezTo>
                  <a:pt x="320135" y="325773"/>
                  <a:pt x="309364" y="346259"/>
                  <a:pt x="303794" y="368877"/>
                </a:cubicBezTo>
                <a:lnTo>
                  <a:pt x="290795" y="368877"/>
                </a:lnTo>
                <a:cubicBezTo>
                  <a:pt x="278818" y="368877"/>
                  <a:pt x="268976" y="378611"/>
                  <a:pt x="268976" y="390662"/>
                </a:cubicBezTo>
                <a:lnTo>
                  <a:pt x="268976" y="417359"/>
                </a:lnTo>
                <a:cubicBezTo>
                  <a:pt x="268976" y="429317"/>
                  <a:pt x="278818" y="439050"/>
                  <a:pt x="290795" y="439050"/>
                </a:cubicBezTo>
                <a:lnTo>
                  <a:pt x="303794" y="439050"/>
                </a:lnTo>
                <a:cubicBezTo>
                  <a:pt x="308529" y="458239"/>
                  <a:pt x="317071" y="475944"/>
                  <a:pt x="328398" y="491332"/>
                </a:cubicBezTo>
                <a:lnTo>
                  <a:pt x="267769" y="491332"/>
                </a:lnTo>
                <a:lnTo>
                  <a:pt x="205655" y="491332"/>
                </a:lnTo>
                <a:lnTo>
                  <a:pt x="0" y="491332"/>
                </a:lnTo>
                <a:lnTo>
                  <a:pt x="0" y="424775"/>
                </a:lnTo>
                <a:cubicBezTo>
                  <a:pt x="0" y="410777"/>
                  <a:pt x="6221" y="397429"/>
                  <a:pt x="16991" y="388529"/>
                </a:cubicBezTo>
                <a:cubicBezTo>
                  <a:pt x="77341" y="338936"/>
                  <a:pt x="142519" y="306121"/>
                  <a:pt x="155704" y="299632"/>
                </a:cubicBezTo>
                <a:cubicBezTo>
                  <a:pt x="157189" y="299076"/>
                  <a:pt x="158211" y="297407"/>
                  <a:pt x="157839" y="295831"/>
                </a:cubicBezTo>
                <a:lnTo>
                  <a:pt x="157839" y="249945"/>
                </a:lnTo>
                <a:cubicBezTo>
                  <a:pt x="150690" y="237709"/>
                  <a:pt x="146233" y="224731"/>
                  <a:pt x="144376" y="213144"/>
                </a:cubicBezTo>
                <a:cubicBezTo>
                  <a:pt x="139270" y="212773"/>
                  <a:pt x="132492" y="205450"/>
                  <a:pt x="125157" y="179773"/>
                </a:cubicBezTo>
                <a:cubicBezTo>
                  <a:pt x="115965" y="147236"/>
                  <a:pt x="124322" y="140376"/>
                  <a:pt x="132678" y="140098"/>
                </a:cubicBezTo>
                <a:cubicBezTo>
                  <a:pt x="131935" y="137224"/>
                  <a:pt x="131192" y="134536"/>
                  <a:pt x="130728" y="131662"/>
                </a:cubicBezTo>
                <a:cubicBezTo>
                  <a:pt x="127478" y="115255"/>
                  <a:pt x="126643" y="100052"/>
                  <a:pt x="130449" y="85313"/>
                </a:cubicBezTo>
                <a:cubicBezTo>
                  <a:pt x="135092" y="65661"/>
                  <a:pt x="145676" y="49995"/>
                  <a:pt x="157561" y="37852"/>
                </a:cubicBezTo>
                <a:cubicBezTo>
                  <a:pt x="165174" y="29879"/>
                  <a:pt x="173716" y="22834"/>
                  <a:pt x="182722" y="17087"/>
                </a:cubicBezTo>
                <a:cubicBezTo>
                  <a:pt x="190150" y="12081"/>
                  <a:pt x="198227" y="7632"/>
                  <a:pt x="207141" y="4665"/>
                </a:cubicBezTo>
                <a:cubicBezTo>
                  <a:pt x="214011" y="2255"/>
                  <a:pt x="221439" y="772"/>
                  <a:pt x="229238" y="401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840730" y="3300095"/>
            <a:ext cx="0" cy="607060"/>
          </a:xfrm>
          <a:prstGeom prst="line">
            <a:avLst/>
          </a:prstGeom>
          <a:solidFill>
            <a:srgbClr val="22CCDE"/>
          </a:solidFill>
          <a:ln w="38100" cap="rnd">
            <a:solidFill>
              <a:srgbClr val="22C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ïṡľïḋe"/>
          <p:cNvSpPr/>
          <p:nvPr/>
        </p:nvSpPr>
        <p:spPr bwMode="auto">
          <a:xfrm>
            <a:off x="5287010" y="4394835"/>
            <a:ext cx="357505" cy="305435"/>
          </a:xfrm>
          <a:custGeom>
            <a:avLst/>
            <a:gdLst>
              <a:gd name="connsiteX0" fmla="*/ 19168 w 608909"/>
              <a:gd name="connsiteY0" fmla="*/ 300482 h 521196"/>
              <a:gd name="connsiteX1" fmla="*/ 19168 w 608909"/>
              <a:gd name="connsiteY1" fmla="*/ 452309 h 521196"/>
              <a:gd name="connsiteX2" fmla="*/ 76929 w 608909"/>
              <a:gd name="connsiteY2" fmla="*/ 452309 h 521196"/>
              <a:gd name="connsiteX3" fmla="*/ 76929 w 608909"/>
              <a:gd name="connsiteY3" fmla="*/ 300482 h 521196"/>
              <a:gd name="connsiteX4" fmla="*/ 113187 w 608909"/>
              <a:gd name="connsiteY4" fmla="*/ 282826 h 521196"/>
              <a:gd name="connsiteX5" fmla="*/ 371719 w 608909"/>
              <a:gd name="connsiteY5" fmla="*/ 282826 h 521196"/>
              <a:gd name="connsiteX6" fmla="*/ 405841 w 608909"/>
              <a:gd name="connsiteY6" fmla="*/ 315238 h 521196"/>
              <a:gd name="connsiteX7" fmla="*/ 406096 w 608909"/>
              <a:gd name="connsiteY7" fmla="*/ 317152 h 521196"/>
              <a:gd name="connsiteX8" fmla="*/ 406096 w 608909"/>
              <a:gd name="connsiteY8" fmla="*/ 348799 h 521196"/>
              <a:gd name="connsiteX9" fmla="*/ 373125 w 608909"/>
              <a:gd name="connsiteY9" fmla="*/ 376490 h 521196"/>
              <a:gd name="connsiteX10" fmla="*/ 371080 w 608909"/>
              <a:gd name="connsiteY10" fmla="*/ 376362 h 521196"/>
              <a:gd name="connsiteX11" fmla="*/ 294658 w 608909"/>
              <a:gd name="connsiteY11" fmla="*/ 376490 h 521196"/>
              <a:gd name="connsiteX12" fmla="*/ 394850 w 608909"/>
              <a:gd name="connsiteY12" fmla="*/ 412347 h 521196"/>
              <a:gd name="connsiteX13" fmla="*/ 496576 w 608909"/>
              <a:gd name="connsiteY13" fmla="*/ 356838 h 521196"/>
              <a:gd name="connsiteX14" fmla="*/ 529931 w 608909"/>
              <a:gd name="connsiteY14" fmla="*/ 331189 h 521196"/>
              <a:gd name="connsiteX15" fmla="*/ 606353 w 608909"/>
              <a:gd name="connsiteY15" fmla="*/ 398821 h 521196"/>
              <a:gd name="connsiteX16" fmla="*/ 608909 w 608909"/>
              <a:gd name="connsiteY16" fmla="*/ 404436 h 521196"/>
              <a:gd name="connsiteX17" fmla="*/ 604947 w 608909"/>
              <a:gd name="connsiteY17" fmla="*/ 409029 h 521196"/>
              <a:gd name="connsiteX18" fmla="*/ 354722 w 608909"/>
              <a:gd name="connsiteY18" fmla="*/ 521196 h 521196"/>
              <a:gd name="connsiteX19" fmla="*/ 349866 w 608909"/>
              <a:gd name="connsiteY19" fmla="*/ 521068 h 521196"/>
              <a:gd name="connsiteX20" fmla="*/ 119832 w 608909"/>
              <a:gd name="connsiteY20" fmla="*/ 467984 h 521196"/>
              <a:gd name="connsiteX21" fmla="*/ 113187 w 608909"/>
              <a:gd name="connsiteY21" fmla="*/ 465942 h 521196"/>
              <a:gd name="connsiteX22" fmla="*/ 0 w 608909"/>
              <a:gd name="connsiteY22" fmla="*/ 281344 h 521196"/>
              <a:gd name="connsiteX23" fmla="*/ 95969 w 608909"/>
              <a:gd name="connsiteY23" fmla="*/ 281344 h 521196"/>
              <a:gd name="connsiteX24" fmla="*/ 95969 w 608909"/>
              <a:gd name="connsiteY24" fmla="*/ 471447 h 521196"/>
              <a:gd name="connsiteX25" fmla="*/ 0 w 608909"/>
              <a:gd name="connsiteY25" fmla="*/ 471447 h 521196"/>
              <a:gd name="connsiteX26" fmla="*/ 425485 w 608909"/>
              <a:gd name="connsiteY26" fmla="*/ 142914 h 521196"/>
              <a:gd name="connsiteX27" fmla="*/ 425485 w 608909"/>
              <a:gd name="connsiteY27" fmla="*/ 168561 h 521196"/>
              <a:gd name="connsiteX28" fmla="*/ 521959 w 608909"/>
              <a:gd name="connsiteY28" fmla="*/ 168561 h 521196"/>
              <a:gd name="connsiteX29" fmla="*/ 521959 w 608909"/>
              <a:gd name="connsiteY29" fmla="*/ 142914 h 521196"/>
              <a:gd name="connsiteX30" fmla="*/ 249660 w 608909"/>
              <a:gd name="connsiteY30" fmla="*/ 73882 h 521196"/>
              <a:gd name="connsiteX31" fmla="*/ 554926 w 608909"/>
              <a:gd name="connsiteY31" fmla="*/ 73882 h 521196"/>
              <a:gd name="connsiteX32" fmla="*/ 554926 w 608909"/>
              <a:gd name="connsiteY32" fmla="*/ 204927 h 521196"/>
              <a:gd name="connsiteX33" fmla="*/ 546876 w 608909"/>
              <a:gd name="connsiteY33" fmla="*/ 212966 h 521196"/>
              <a:gd name="connsiteX34" fmla="*/ 257710 w 608909"/>
              <a:gd name="connsiteY34" fmla="*/ 212966 h 521196"/>
              <a:gd name="connsiteX35" fmla="*/ 249660 w 608909"/>
              <a:gd name="connsiteY35" fmla="*/ 204927 h 521196"/>
              <a:gd name="connsiteX36" fmla="*/ 257710 w 608909"/>
              <a:gd name="connsiteY36" fmla="*/ 0 h 521196"/>
              <a:gd name="connsiteX37" fmla="*/ 546876 w 608909"/>
              <a:gd name="connsiteY37" fmla="*/ 0 h 521196"/>
              <a:gd name="connsiteX38" fmla="*/ 554926 w 608909"/>
              <a:gd name="connsiteY38" fmla="*/ 8035 h 521196"/>
              <a:gd name="connsiteX39" fmla="*/ 554926 w 608909"/>
              <a:gd name="connsiteY39" fmla="*/ 45021 h 521196"/>
              <a:gd name="connsiteX40" fmla="*/ 249660 w 608909"/>
              <a:gd name="connsiteY40" fmla="*/ 45021 h 521196"/>
              <a:gd name="connsiteX41" fmla="*/ 249660 w 608909"/>
              <a:gd name="connsiteY41" fmla="*/ 8035 h 521196"/>
              <a:gd name="connsiteX42" fmla="*/ 257710 w 608909"/>
              <a:gd name="connsiteY42" fmla="*/ 0 h 5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909" h="521196">
                <a:moveTo>
                  <a:pt x="19168" y="300482"/>
                </a:moveTo>
                <a:lnTo>
                  <a:pt x="19168" y="452309"/>
                </a:lnTo>
                <a:lnTo>
                  <a:pt x="76929" y="452309"/>
                </a:lnTo>
                <a:lnTo>
                  <a:pt x="76929" y="300482"/>
                </a:lnTo>
                <a:close/>
                <a:moveTo>
                  <a:pt x="113187" y="282826"/>
                </a:moveTo>
                <a:lnTo>
                  <a:pt x="371719" y="282826"/>
                </a:lnTo>
                <a:cubicBezTo>
                  <a:pt x="393572" y="282826"/>
                  <a:pt x="403540" y="304009"/>
                  <a:pt x="405841" y="315238"/>
                </a:cubicBezTo>
                <a:lnTo>
                  <a:pt x="406096" y="317152"/>
                </a:lnTo>
                <a:lnTo>
                  <a:pt x="406096" y="348799"/>
                </a:lnTo>
                <a:cubicBezTo>
                  <a:pt x="406096" y="365643"/>
                  <a:pt x="393061" y="376490"/>
                  <a:pt x="373125" y="376490"/>
                </a:cubicBezTo>
                <a:cubicBezTo>
                  <a:pt x="371847" y="376490"/>
                  <a:pt x="371080" y="376362"/>
                  <a:pt x="371080" y="376362"/>
                </a:cubicBezTo>
                <a:lnTo>
                  <a:pt x="294658" y="376490"/>
                </a:lnTo>
                <a:cubicBezTo>
                  <a:pt x="331463" y="400352"/>
                  <a:pt x="365074" y="412347"/>
                  <a:pt x="394850" y="412347"/>
                </a:cubicBezTo>
                <a:cubicBezTo>
                  <a:pt x="443668" y="412347"/>
                  <a:pt x="474212" y="380318"/>
                  <a:pt x="496576" y="356838"/>
                </a:cubicBezTo>
                <a:cubicBezTo>
                  <a:pt x="509611" y="343057"/>
                  <a:pt x="519068" y="333231"/>
                  <a:pt x="529931" y="331189"/>
                </a:cubicBezTo>
                <a:cubicBezTo>
                  <a:pt x="569292" y="324171"/>
                  <a:pt x="602903" y="391420"/>
                  <a:pt x="606353" y="398821"/>
                </a:cubicBezTo>
                <a:lnTo>
                  <a:pt x="608909" y="404436"/>
                </a:lnTo>
                <a:lnTo>
                  <a:pt x="604947" y="409029"/>
                </a:lnTo>
                <a:cubicBezTo>
                  <a:pt x="513317" y="515837"/>
                  <a:pt x="380537" y="521196"/>
                  <a:pt x="354722" y="521196"/>
                </a:cubicBezTo>
                <a:cubicBezTo>
                  <a:pt x="351527" y="521196"/>
                  <a:pt x="349866" y="521068"/>
                  <a:pt x="349866" y="521068"/>
                </a:cubicBezTo>
                <a:cubicBezTo>
                  <a:pt x="290057" y="521068"/>
                  <a:pt x="126733" y="470153"/>
                  <a:pt x="119832" y="467984"/>
                </a:cubicBezTo>
                <a:lnTo>
                  <a:pt x="113187" y="465942"/>
                </a:lnTo>
                <a:close/>
                <a:moveTo>
                  <a:pt x="0" y="281344"/>
                </a:moveTo>
                <a:lnTo>
                  <a:pt x="95969" y="281344"/>
                </a:lnTo>
                <a:lnTo>
                  <a:pt x="95969" y="471447"/>
                </a:lnTo>
                <a:lnTo>
                  <a:pt x="0" y="471447"/>
                </a:lnTo>
                <a:close/>
                <a:moveTo>
                  <a:pt x="425485" y="142914"/>
                </a:moveTo>
                <a:lnTo>
                  <a:pt x="425485" y="168561"/>
                </a:lnTo>
                <a:lnTo>
                  <a:pt x="521959" y="168561"/>
                </a:lnTo>
                <a:lnTo>
                  <a:pt x="521959" y="142914"/>
                </a:lnTo>
                <a:close/>
                <a:moveTo>
                  <a:pt x="249660" y="73882"/>
                </a:moveTo>
                <a:lnTo>
                  <a:pt x="554926" y="73882"/>
                </a:lnTo>
                <a:lnTo>
                  <a:pt x="554926" y="204927"/>
                </a:lnTo>
                <a:cubicBezTo>
                  <a:pt x="554926" y="209393"/>
                  <a:pt x="551348" y="212966"/>
                  <a:pt x="546876" y="212966"/>
                </a:cubicBezTo>
                <a:lnTo>
                  <a:pt x="257710" y="212966"/>
                </a:lnTo>
                <a:cubicBezTo>
                  <a:pt x="253238" y="212966"/>
                  <a:pt x="249660" y="209393"/>
                  <a:pt x="249660" y="204927"/>
                </a:cubicBezTo>
                <a:close/>
                <a:moveTo>
                  <a:pt x="257710" y="0"/>
                </a:moveTo>
                <a:lnTo>
                  <a:pt x="546876" y="0"/>
                </a:lnTo>
                <a:cubicBezTo>
                  <a:pt x="551348" y="0"/>
                  <a:pt x="554926" y="3699"/>
                  <a:pt x="554926" y="8035"/>
                </a:cubicBezTo>
                <a:lnTo>
                  <a:pt x="554926" y="45021"/>
                </a:lnTo>
                <a:lnTo>
                  <a:pt x="249660" y="45021"/>
                </a:lnTo>
                <a:lnTo>
                  <a:pt x="249660" y="8035"/>
                </a:lnTo>
                <a:cubicBezTo>
                  <a:pt x="249660" y="3571"/>
                  <a:pt x="253238" y="0"/>
                  <a:pt x="257710" y="0"/>
                </a:cubicBezTo>
                <a:close/>
              </a:path>
            </a:pathLst>
          </a:custGeom>
          <a:solidFill>
            <a:srgbClr val="22CCDE"/>
          </a:solidFill>
          <a:ln>
            <a:noFill/>
          </a:ln>
        </p:spPr>
        <p:txBody>
          <a:bodyPr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840730" y="4243070"/>
            <a:ext cx="0" cy="607060"/>
          </a:xfrm>
          <a:prstGeom prst="line">
            <a:avLst/>
          </a:prstGeom>
          <a:solidFill>
            <a:srgbClr val="22CCDE"/>
          </a:solidFill>
          <a:ln w="38100" cap="rnd">
            <a:solidFill>
              <a:srgbClr val="22CCD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22" name="Rectangle 32"/>
          <p:cNvSpPr/>
          <p:nvPr/>
        </p:nvSpPr>
        <p:spPr>
          <a:xfrm>
            <a:off x="6019101" y="1564959"/>
            <a:ext cx="28067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树立正确、科学安全管理观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145424" name="Rectangle 34"/>
          <p:cNvSpPr/>
          <p:nvPr/>
        </p:nvSpPr>
        <p:spPr>
          <a:xfrm>
            <a:off x="6019165" y="2402840"/>
            <a:ext cx="2934335" cy="5537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建立“全员、全过程、全方位”安全管理网络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145426" name="Rectangle 36"/>
          <p:cNvSpPr/>
          <p:nvPr/>
        </p:nvSpPr>
        <p:spPr>
          <a:xfrm>
            <a:off x="6046470" y="3323590"/>
            <a:ext cx="2821305" cy="5537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抓好班组“双基”管理和现场安全管理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  <p:sp>
        <p:nvSpPr>
          <p:cNvPr id="145428" name="Rectangle 38"/>
          <p:cNvSpPr/>
          <p:nvPr/>
        </p:nvSpPr>
        <p:spPr>
          <a:xfrm>
            <a:off x="6019165" y="4251960"/>
            <a:ext cx="2875915" cy="5537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latin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辨识控制危险源，消除习惯性违章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安全观察</a:t>
            </a:r>
          </a:p>
        </p:txBody>
      </p:sp>
      <p:sp>
        <p:nvSpPr>
          <p:cNvPr id="146436" name="AutoShape 4"/>
          <p:cNvSpPr/>
          <p:nvPr/>
        </p:nvSpPr>
        <p:spPr>
          <a:xfrm>
            <a:off x="2315108" y="1327725"/>
            <a:ext cx="693837" cy="412144"/>
          </a:xfrm>
          <a:prstGeom prst="rightArrow">
            <a:avLst>
              <a:gd name="adj1" fmla="val 55866"/>
              <a:gd name="adj2" fmla="val 51657"/>
            </a:avLst>
          </a:prstGeom>
          <a:solidFill>
            <a:srgbClr val="22CCDE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eaVert"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37" name="AutoShape 5"/>
          <p:cNvSpPr/>
          <p:nvPr/>
        </p:nvSpPr>
        <p:spPr>
          <a:xfrm>
            <a:off x="3211501" y="1480125"/>
            <a:ext cx="483989" cy="183544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noFill/>
          </a:ln>
        </p:spPr>
        <p:txBody>
          <a:bodyPr vert="eaVert" wrap="non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44" name="Rectangle 12"/>
          <p:cNvSpPr/>
          <p:nvPr/>
        </p:nvSpPr>
        <p:spPr>
          <a:xfrm>
            <a:off x="900795" y="1251526"/>
            <a:ext cx="1524000" cy="581025"/>
          </a:xfrm>
          <a:prstGeom prst="rect">
            <a:avLst/>
          </a:prstGeom>
          <a:noFill/>
          <a:ln w="31750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76200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不安全行为</a:t>
            </a:r>
            <a:endParaRPr lang="ja-JP" altLang="en-US" sz="16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762000" eaLnBrk="1" hangingPunct="1"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违反规则</a:t>
            </a:r>
            <a:r>
              <a:rPr lang="ja-JP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</a:p>
        </p:txBody>
      </p:sp>
      <p:sp>
        <p:nvSpPr>
          <p:cNvPr id="146445" name="Rectangle 13"/>
          <p:cNvSpPr/>
          <p:nvPr/>
        </p:nvSpPr>
        <p:spPr>
          <a:xfrm>
            <a:off x="3034395" y="1251525"/>
            <a:ext cx="1824038" cy="579438"/>
          </a:xfrm>
          <a:prstGeom prst="rect">
            <a:avLst/>
          </a:prstGeom>
          <a:noFill/>
          <a:ln w="31750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762000" eaLnBrk="1" hangingPunct="1"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　　</a:t>
            </a:r>
            <a:r>
              <a:rPr lang="zh-CN" altLang="en-US" sz="18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默认</a:t>
            </a:r>
            <a:endParaRPr lang="ja-JP" altLang="en-US" sz="18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defTabSz="762000" eaLnBrk="1" hangingPunct="1">
              <a:spcBef>
                <a:spcPct val="0"/>
              </a:spcBef>
              <a:buNone/>
            </a:pPr>
            <a:r>
              <a:rPr lang="ja-JP" altLang="en-US" sz="14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（</a:t>
            </a:r>
            <a:r>
              <a:rPr lang="zh-CN" altLang="en-US" sz="14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没有出现伤害</a:t>
            </a:r>
            <a:r>
              <a:rPr lang="ja-JP" altLang="en-US" sz="14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）</a:t>
            </a:r>
          </a:p>
        </p:txBody>
      </p:sp>
      <p:sp>
        <p:nvSpPr>
          <p:cNvPr id="146447" name="Rectangle 15"/>
          <p:cNvSpPr/>
          <p:nvPr/>
        </p:nvSpPr>
        <p:spPr>
          <a:xfrm>
            <a:off x="5244195" y="1410275"/>
            <a:ext cx="1600200" cy="336550"/>
          </a:xfrm>
          <a:prstGeom prst="rect">
            <a:avLst/>
          </a:prstGeom>
          <a:solidFill>
            <a:srgbClr val="22CCDE"/>
          </a:solidFill>
          <a:ln w="31750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ctr" defTabSz="76200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反复违反规则</a:t>
            </a:r>
            <a:endParaRPr lang="ja-JP" altLang="en-US" sz="1600" b="1" dirty="0">
              <a:solidFill>
                <a:schemeClr val="bg1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48" name="Rectangle 16"/>
          <p:cNvSpPr/>
          <p:nvPr/>
        </p:nvSpPr>
        <p:spPr>
          <a:xfrm>
            <a:off x="7066915" y="1770380"/>
            <a:ext cx="1527175" cy="645160"/>
          </a:xfrm>
          <a:prstGeom prst="rect">
            <a:avLst/>
          </a:prstGeom>
          <a:noFill/>
          <a:ln w="31750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ctr" defTabSz="76200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纠正</a:t>
            </a:r>
            <a:endParaRPr lang="en-US" altLang="zh-CN" sz="18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  <a:p>
            <a:pPr marL="0" indent="0" algn="ctr" defTabSz="76200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不安全行为</a:t>
            </a:r>
          </a:p>
        </p:txBody>
      </p:sp>
      <p:sp>
        <p:nvSpPr>
          <p:cNvPr id="146449" name="Rectangle 17"/>
          <p:cNvSpPr/>
          <p:nvPr/>
        </p:nvSpPr>
        <p:spPr>
          <a:xfrm>
            <a:off x="5032733" y="2508051"/>
            <a:ext cx="1985962" cy="338554"/>
          </a:xfrm>
          <a:prstGeom prst="rect">
            <a:avLst/>
          </a:prstGeom>
          <a:noFill/>
          <a:ln w="31750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ctr" defTabSz="76200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违反程度不断升级</a:t>
            </a:r>
            <a:endParaRPr lang="ja-JP" altLang="en-US" sz="16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52" name="Rectangle 20"/>
          <p:cNvSpPr/>
          <p:nvPr/>
        </p:nvSpPr>
        <p:spPr>
          <a:xfrm>
            <a:off x="5289915" y="3556625"/>
            <a:ext cx="1524000" cy="369332"/>
          </a:xfrm>
          <a:prstGeom prst="rect">
            <a:avLst/>
          </a:prstGeom>
          <a:noFill/>
          <a:ln w="31750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ctr" defTabSz="7620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吓一跳体验</a:t>
            </a: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2425260" y="2354442"/>
            <a:ext cx="689817" cy="646331"/>
          </a:xfrm>
          <a:prstGeom prst="rect">
            <a:avLst/>
          </a:prstGeom>
          <a:noFill/>
          <a:ln w="317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762000" rtl="0">
              <a:defRPr/>
            </a:pPr>
            <a:r>
              <a:rPr kumimoji="1"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事故灾害</a:t>
            </a:r>
          </a:p>
        </p:txBody>
      </p:sp>
      <p:sp>
        <p:nvSpPr>
          <p:cNvPr id="146456" name="AutoShape 24"/>
          <p:cNvSpPr/>
          <p:nvPr/>
        </p:nvSpPr>
        <p:spPr>
          <a:xfrm>
            <a:off x="3623414" y="2488068"/>
            <a:ext cx="1323255" cy="378531"/>
          </a:xfrm>
          <a:prstGeom prst="leftArrow">
            <a:avLst>
              <a:gd name="adj1" fmla="val 50000"/>
              <a:gd name="adj2" fmla="val 43749"/>
            </a:avLst>
          </a:prstGeom>
          <a:solidFill>
            <a:srgbClr val="2C2E32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eaVert"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57" name="Line 25"/>
          <p:cNvSpPr/>
          <p:nvPr/>
        </p:nvSpPr>
        <p:spPr>
          <a:xfrm>
            <a:off x="1602973" y="1074300"/>
            <a:ext cx="0" cy="228600"/>
          </a:xfrm>
          <a:prstGeom prst="line">
            <a:avLst/>
          </a:prstGeom>
          <a:ln w="28575" cap="flat" cmpd="sng">
            <a:solidFill>
              <a:srgbClr val="22CCDE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58" name="Line 26"/>
          <p:cNvSpPr/>
          <p:nvPr/>
        </p:nvSpPr>
        <p:spPr>
          <a:xfrm>
            <a:off x="1602974" y="1081325"/>
            <a:ext cx="6228000" cy="49550"/>
          </a:xfrm>
          <a:prstGeom prst="line">
            <a:avLst/>
          </a:prstGeom>
          <a:ln w="25400" cap="flat" cmpd="sng">
            <a:solidFill>
              <a:srgbClr val="22CCDE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46459" name="Line 27"/>
          <p:cNvSpPr/>
          <p:nvPr/>
        </p:nvSpPr>
        <p:spPr>
          <a:xfrm>
            <a:off x="7830667" y="1130269"/>
            <a:ext cx="0" cy="609600"/>
          </a:xfrm>
          <a:prstGeom prst="line">
            <a:avLst/>
          </a:prstGeom>
          <a:ln w="28575" cap="flat" cmpd="sng">
            <a:solidFill>
              <a:srgbClr val="22CCDE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901065" y="4139565"/>
            <a:ext cx="5721985" cy="645160"/>
          </a:xfrm>
          <a:prstGeom prst="rect">
            <a:avLst/>
          </a:prstGeom>
          <a:noFill/>
          <a:ln w="15875">
            <a:noFill/>
            <a:miter lim="800000"/>
          </a:ln>
          <a:effectLst/>
        </p:spPr>
        <p:txBody>
          <a:bodyPr wrap="square" lIns="92075" tIns="46038" rIns="92075" bIns="46038">
            <a:spAutoFit/>
          </a:bodyPr>
          <a:lstStyle/>
          <a:p>
            <a:pPr rtl="0" fontAlgn="auto">
              <a:spcBef>
                <a:spcPts val="0"/>
              </a:spcBef>
              <a:defRPr/>
            </a:pPr>
            <a:r>
              <a:rPr kumimoji="1"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纠正</a:t>
            </a:r>
            <a:r>
              <a:rPr kumimoji="1" lang="ja-JP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：</a:t>
            </a:r>
            <a:r>
              <a:rPr kumimoji="1" lang="zh-CN" altLang="en-US" sz="1600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如果观察到不安全的行为后、要和作业者进行沟通</a:t>
            </a:r>
            <a:endParaRPr kumimoji="1" lang="ja-JP" altLang="en-US" sz="1600" dirty="0">
              <a:solidFill>
                <a:srgbClr val="F45137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  <a:p>
            <a:pPr rtl="0" fontAlgn="auto">
              <a:spcBef>
                <a:spcPts val="0"/>
              </a:spcBef>
              <a:defRPr/>
            </a:pPr>
            <a:r>
              <a:rPr kumimoji="1" lang="zh-CN" altLang="en-US" sz="1600" dirty="0">
                <a:solidFill>
                  <a:schemeClr val="tx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为何要把不安全行为的危险性一直讲到对方理解为止呢。</a:t>
            </a:r>
          </a:p>
        </p:txBody>
      </p:sp>
      <p:sp>
        <p:nvSpPr>
          <p:cNvPr id="33" name="AutoShape 4"/>
          <p:cNvSpPr/>
          <p:nvPr/>
        </p:nvSpPr>
        <p:spPr>
          <a:xfrm>
            <a:off x="4474903" y="1358107"/>
            <a:ext cx="693837" cy="412144"/>
          </a:xfrm>
          <a:prstGeom prst="rightArrow">
            <a:avLst>
              <a:gd name="adj1" fmla="val 55866"/>
              <a:gd name="adj2" fmla="val 51657"/>
            </a:avLst>
          </a:prstGeom>
          <a:solidFill>
            <a:srgbClr val="22CCDE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eaVert"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4" name="AutoShape 4"/>
          <p:cNvSpPr/>
          <p:nvPr/>
        </p:nvSpPr>
        <p:spPr>
          <a:xfrm rot="5400000">
            <a:off x="5678795" y="1955255"/>
            <a:ext cx="693837" cy="412144"/>
          </a:xfrm>
          <a:prstGeom prst="rightArrow">
            <a:avLst>
              <a:gd name="adj1" fmla="val 55866"/>
              <a:gd name="adj2" fmla="val 51657"/>
            </a:avLst>
          </a:prstGeom>
          <a:solidFill>
            <a:srgbClr val="22CCDE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eaVert"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5" name="AutoShape 4"/>
          <p:cNvSpPr/>
          <p:nvPr/>
        </p:nvSpPr>
        <p:spPr>
          <a:xfrm rot="5400000">
            <a:off x="5697376" y="2995730"/>
            <a:ext cx="693837" cy="412144"/>
          </a:xfrm>
          <a:prstGeom prst="rightArrow">
            <a:avLst>
              <a:gd name="adj1" fmla="val 55866"/>
              <a:gd name="adj2" fmla="val 51657"/>
            </a:avLst>
          </a:prstGeom>
          <a:solidFill>
            <a:srgbClr val="22CCDE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vert="eaVert"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2"/>
              </a:solidFill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Line 27"/>
          <p:cNvSpPr/>
          <p:nvPr/>
        </p:nvSpPr>
        <p:spPr>
          <a:xfrm>
            <a:off x="7082002" y="1541749"/>
            <a:ext cx="0" cy="1152000"/>
          </a:xfrm>
          <a:prstGeom prst="line">
            <a:avLst/>
          </a:prstGeom>
          <a:ln w="28575" cap="flat" cmpd="sng">
            <a:solidFill>
              <a:srgbClr val="22CCDE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3" name="Line 27"/>
          <p:cNvSpPr/>
          <p:nvPr/>
        </p:nvSpPr>
        <p:spPr>
          <a:xfrm rot="16200000">
            <a:off x="6964742" y="1438029"/>
            <a:ext cx="0" cy="252000"/>
          </a:xfrm>
          <a:prstGeom prst="line">
            <a:avLst/>
          </a:prstGeom>
          <a:ln w="28575" cap="flat" cmpd="sng">
            <a:solidFill>
              <a:srgbClr val="22CCDE"/>
            </a:solidFill>
            <a:prstDash val="solid"/>
            <a:headEnd type="triangl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" name="Line 27"/>
          <p:cNvSpPr/>
          <p:nvPr/>
        </p:nvSpPr>
        <p:spPr>
          <a:xfrm rot="16200000">
            <a:off x="6969822" y="2555629"/>
            <a:ext cx="0" cy="252000"/>
          </a:xfrm>
          <a:prstGeom prst="line">
            <a:avLst/>
          </a:prstGeom>
          <a:ln w="28575" cap="flat" cmpd="sng">
            <a:solidFill>
              <a:srgbClr val="22CCDE"/>
            </a:solidFill>
            <a:prstDash val="solid"/>
            <a:headEnd type="triangl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" name="Line 27"/>
          <p:cNvSpPr/>
          <p:nvPr/>
        </p:nvSpPr>
        <p:spPr>
          <a:xfrm rot="16200000">
            <a:off x="7152262" y="2032829"/>
            <a:ext cx="0" cy="180000"/>
          </a:xfrm>
          <a:prstGeom prst="line">
            <a:avLst/>
          </a:prstGeom>
          <a:ln w="28575" cap="flat" cmpd="sng">
            <a:solidFill>
              <a:srgbClr val="22CCDE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5837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848062"/>
            <a:ext cx="9143999" cy="3762375"/>
            <a:chOff x="0" y="1130300"/>
            <a:chExt cx="12191999" cy="5016500"/>
          </a:xfrm>
        </p:grpSpPr>
        <p:sp>
          <p:nvSpPr>
            <p:cNvPr id="6" name="iŝḻiḋè"/>
            <p:cNvSpPr/>
            <p:nvPr/>
          </p:nvSpPr>
          <p:spPr>
            <a:xfrm>
              <a:off x="0" y="1130300"/>
              <a:ext cx="12191999" cy="2554194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  <p:grpSp>
          <p:nvGrpSpPr>
            <p:cNvPr id="5" name="ïṣḷîḑè"/>
            <p:cNvGrpSpPr/>
            <p:nvPr/>
          </p:nvGrpSpPr>
          <p:grpSpPr>
            <a:xfrm>
              <a:off x="673100" y="3747247"/>
              <a:ext cx="10845800" cy="2399553"/>
              <a:chOff x="673100" y="3747247"/>
              <a:chExt cx="10845800" cy="2399553"/>
            </a:xfrm>
          </p:grpSpPr>
          <p:sp>
            <p:nvSpPr>
              <p:cNvPr id="7" name="íśļïḍê"/>
              <p:cNvSpPr/>
              <p:nvPr/>
            </p:nvSpPr>
            <p:spPr>
              <a:xfrm>
                <a:off x="673100" y="3747247"/>
                <a:ext cx="10845800" cy="2399553"/>
              </a:xfrm>
              <a:prstGeom prst="roundRect">
                <a:avLst>
                  <a:gd name="adj" fmla="val 919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90500" dist="50800" dir="5400000" algn="t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dirty="0"/>
              </a:p>
            </p:txBody>
          </p:sp>
          <p:sp>
            <p:nvSpPr>
              <p:cNvPr id="54" name="ïŝḷíḍe"/>
              <p:cNvSpPr txBox="1"/>
              <p:nvPr/>
            </p:nvSpPr>
            <p:spPr>
              <a:xfrm>
                <a:off x="846565" y="3852204"/>
                <a:ext cx="596754" cy="4848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numCol="1">
                <a:prstTxWarp prst="textPlain">
                  <a:avLst/>
                </a:prstTxWarp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altLang="zh-CN" dirty="0">
                    <a:solidFill>
                      <a:srgbClr val="22CCDE"/>
                    </a:solidFill>
                  </a:rPr>
                  <a:t>“</a:t>
                </a:r>
              </a:p>
            </p:txBody>
          </p:sp>
          <p:sp>
            <p:nvSpPr>
              <p:cNvPr id="55" name="íSļïḑê"/>
              <p:cNvSpPr txBox="1"/>
              <p:nvPr/>
            </p:nvSpPr>
            <p:spPr>
              <a:xfrm flipH="1" flipV="1">
                <a:off x="10748682" y="5556978"/>
                <a:ext cx="596752" cy="4848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numCol="1">
                <a:prstTxWarp prst="textPlain">
                  <a:avLst/>
                </a:prstTxWarp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altLang="zh-CN" dirty="0">
                    <a:solidFill>
                      <a:srgbClr val="22CCDE"/>
                    </a:solidFill>
                  </a:rPr>
                  <a:t>“</a:t>
                </a: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班组风险管控机制</a:t>
            </a:r>
          </a:p>
        </p:txBody>
      </p:sp>
      <p:sp>
        <p:nvSpPr>
          <p:cNvPr id="148485" name="Text Box 15"/>
          <p:cNvSpPr/>
          <p:nvPr/>
        </p:nvSpPr>
        <p:spPr>
          <a:xfrm>
            <a:off x="1082040" y="3054985"/>
            <a:ext cx="7169785" cy="1424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一种主动辨识并消除不安全行为，预防事故的工作方法，它可以使安全工作细化到每一个工作行为，并了解每一项工作程序是否真的被安全地执行。通过有效的实施安全行为观察，可以使作业现场不规范的作业行为数量大大地下降，并因此使发生事故的机会随之降低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050155" y="1603375"/>
            <a:ext cx="170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35000" y="3378835"/>
            <a:ext cx="4470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定义</a:t>
            </a:r>
            <a:r>
              <a:rPr lang="zh-CN" altLang="en-US" sz="2000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grpSp>
        <p:nvGrpSpPr>
          <p:cNvPr id="86" name="ïŝ1iḍe"/>
          <p:cNvGrpSpPr/>
          <p:nvPr/>
        </p:nvGrpSpPr>
        <p:grpSpPr>
          <a:xfrm>
            <a:off x="2459990" y="1613535"/>
            <a:ext cx="4223385" cy="1906270"/>
            <a:chOff x="3486913" y="2251229"/>
            <a:chExt cx="5218176" cy="2355544"/>
          </a:xfrm>
        </p:grpSpPr>
        <p:sp>
          <p:nvSpPr>
            <p:cNvPr id="4" name="îśḻîďe"/>
            <p:cNvSpPr/>
            <p:nvPr/>
          </p:nvSpPr>
          <p:spPr bwMode="auto">
            <a:xfrm>
              <a:off x="7025231" y="3372797"/>
              <a:ext cx="284764" cy="112406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036" y="45"/>
                </a:cxn>
                <a:cxn ang="0">
                  <a:pos x="1036" y="0"/>
                </a:cxn>
                <a:cxn ang="0">
                  <a:pos x="0" y="0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1036" h="45">
                  <a:moveTo>
                    <a:pt x="0" y="45"/>
                  </a:moveTo>
                  <a:lnTo>
                    <a:pt x="1036" y="45"/>
                  </a:lnTo>
                  <a:lnTo>
                    <a:pt x="1036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" name="îṩḻíḓe"/>
            <p:cNvSpPr/>
            <p:nvPr/>
          </p:nvSpPr>
          <p:spPr bwMode="auto">
            <a:xfrm>
              <a:off x="4874516" y="3372797"/>
              <a:ext cx="284764" cy="112406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036" y="45"/>
                </a:cxn>
                <a:cxn ang="0">
                  <a:pos x="1036" y="0"/>
                </a:cxn>
                <a:cxn ang="0">
                  <a:pos x="0" y="0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1036" h="45">
                  <a:moveTo>
                    <a:pt x="0" y="45"/>
                  </a:moveTo>
                  <a:lnTo>
                    <a:pt x="1036" y="45"/>
                  </a:lnTo>
                  <a:lnTo>
                    <a:pt x="1036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grpSp>
          <p:nvGrpSpPr>
            <p:cNvPr id="9" name="ïṩ1iḓe"/>
            <p:cNvGrpSpPr/>
            <p:nvPr/>
          </p:nvGrpSpPr>
          <p:grpSpPr>
            <a:xfrm>
              <a:off x="4378675" y="2678374"/>
              <a:ext cx="499586" cy="1501255"/>
              <a:chOff x="3480594" y="1623025"/>
              <a:chExt cx="317500" cy="954088"/>
            </a:xfrm>
            <a:solidFill>
              <a:schemeClr val="bg1">
                <a:lumMod val="75000"/>
              </a:schemeClr>
            </a:solidFill>
          </p:grpSpPr>
          <p:sp>
            <p:nvSpPr>
              <p:cNvPr id="81" name="iṡļïḓé"/>
              <p:cNvSpPr/>
              <p:nvPr/>
            </p:nvSpPr>
            <p:spPr bwMode="auto">
              <a:xfrm>
                <a:off x="3480594" y="1623025"/>
                <a:ext cx="317500" cy="682625"/>
              </a:xfrm>
              <a:custGeom>
                <a:avLst/>
                <a:gdLst/>
                <a:ahLst/>
                <a:cxnLst>
                  <a:cxn ang="0">
                    <a:pos x="122" y="261"/>
                  </a:cxn>
                  <a:cxn ang="0">
                    <a:pos x="122" y="80"/>
                  </a:cxn>
                  <a:cxn ang="0">
                    <a:pos x="42" y="0"/>
                  </a:cxn>
                  <a:cxn ang="0">
                    <a:pos x="0" y="0"/>
                  </a:cxn>
                  <a:cxn ang="0">
                    <a:pos x="0" y="26"/>
                  </a:cxn>
                  <a:cxn ang="0">
                    <a:pos x="42" y="26"/>
                  </a:cxn>
                  <a:cxn ang="0">
                    <a:pos x="96" y="80"/>
                  </a:cxn>
                  <a:cxn ang="0">
                    <a:pos x="96" y="261"/>
                  </a:cxn>
                  <a:cxn ang="0">
                    <a:pos x="122" y="261"/>
                  </a:cxn>
                </a:cxnLst>
                <a:rect l="0" t="0" r="r" b="b"/>
                <a:pathLst>
                  <a:path w="122" h="261">
                    <a:moveTo>
                      <a:pt x="122" y="261"/>
                    </a:moveTo>
                    <a:cubicBezTo>
                      <a:pt x="122" y="80"/>
                      <a:pt x="122" y="80"/>
                      <a:pt x="122" y="80"/>
                    </a:cubicBezTo>
                    <a:cubicBezTo>
                      <a:pt x="122" y="36"/>
                      <a:pt x="86" y="0"/>
                      <a:pt x="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71" y="26"/>
                      <a:pt x="96" y="51"/>
                      <a:pt x="96" y="80"/>
                    </a:cubicBezTo>
                    <a:cubicBezTo>
                      <a:pt x="96" y="261"/>
                      <a:pt x="96" y="261"/>
                      <a:pt x="96" y="261"/>
                    </a:cubicBezTo>
                    <a:cubicBezTo>
                      <a:pt x="122" y="261"/>
                      <a:pt x="122" y="261"/>
                      <a:pt x="122" y="2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82" name="ïşlídé"/>
              <p:cNvSpPr/>
              <p:nvPr/>
            </p:nvSpPr>
            <p:spPr bwMode="auto">
              <a:xfrm>
                <a:off x="3480594" y="1894488"/>
                <a:ext cx="317500" cy="682625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122" y="180"/>
                  </a:cxn>
                  <a:cxn ang="0">
                    <a:pos x="42" y="261"/>
                  </a:cxn>
                  <a:cxn ang="0">
                    <a:pos x="0" y="261"/>
                  </a:cxn>
                  <a:cxn ang="0">
                    <a:pos x="0" y="234"/>
                  </a:cxn>
                  <a:cxn ang="0">
                    <a:pos x="42" y="234"/>
                  </a:cxn>
                  <a:cxn ang="0">
                    <a:pos x="96" y="180"/>
                  </a:cxn>
                  <a:cxn ang="0">
                    <a:pos x="96" y="0"/>
                  </a:cxn>
                  <a:cxn ang="0">
                    <a:pos x="122" y="0"/>
                  </a:cxn>
                </a:cxnLst>
                <a:rect l="0" t="0" r="r" b="b"/>
                <a:pathLst>
                  <a:path w="122" h="261">
                    <a:moveTo>
                      <a:pt x="122" y="0"/>
                    </a:moveTo>
                    <a:cubicBezTo>
                      <a:pt x="122" y="180"/>
                      <a:pt x="122" y="180"/>
                      <a:pt x="122" y="180"/>
                    </a:cubicBezTo>
                    <a:cubicBezTo>
                      <a:pt x="122" y="225"/>
                      <a:pt x="86" y="261"/>
                      <a:pt x="42" y="261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42" y="234"/>
                      <a:pt x="42" y="234"/>
                      <a:pt x="42" y="234"/>
                    </a:cubicBezTo>
                    <a:cubicBezTo>
                      <a:pt x="71" y="234"/>
                      <a:pt x="96" y="210"/>
                      <a:pt x="96" y="18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22" y="0"/>
                      <a:pt x="122" y="0"/>
                      <a:pt x="12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10" name="ïŝ1iḋè"/>
            <p:cNvGrpSpPr/>
            <p:nvPr/>
          </p:nvGrpSpPr>
          <p:grpSpPr>
            <a:xfrm>
              <a:off x="7306249" y="2678374"/>
              <a:ext cx="507081" cy="1501255"/>
              <a:chOff x="5341144" y="1623025"/>
              <a:chExt cx="322263" cy="954088"/>
            </a:xfrm>
            <a:solidFill>
              <a:schemeClr val="bg1">
                <a:lumMod val="75000"/>
              </a:schemeClr>
            </a:solidFill>
          </p:grpSpPr>
          <p:sp>
            <p:nvSpPr>
              <p:cNvPr id="79" name="ïṧ1iḋé"/>
              <p:cNvSpPr/>
              <p:nvPr/>
            </p:nvSpPr>
            <p:spPr bwMode="auto">
              <a:xfrm>
                <a:off x="5341144" y="1623025"/>
                <a:ext cx="322263" cy="682625"/>
              </a:xfrm>
              <a:custGeom>
                <a:avLst/>
                <a:gdLst/>
                <a:ahLst/>
                <a:cxnLst>
                  <a:cxn ang="0">
                    <a:pos x="0" y="261"/>
                  </a:cxn>
                  <a:cxn ang="0">
                    <a:pos x="0" y="80"/>
                  </a:cxn>
                  <a:cxn ang="0">
                    <a:pos x="81" y="0"/>
                  </a:cxn>
                  <a:cxn ang="0">
                    <a:pos x="123" y="0"/>
                  </a:cxn>
                  <a:cxn ang="0">
                    <a:pos x="123" y="26"/>
                  </a:cxn>
                  <a:cxn ang="0">
                    <a:pos x="81" y="26"/>
                  </a:cxn>
                  <a:cxn ang="0">
                    <a:pos x="27" y="80"/>
                  </a:cxn>
                  <a:cxn ang="0">
                    <a:pos x="27" y="261"/>
                  </a:cxn>
                  <a:cxn ang="0">
                    <a:pos x="0" y="261"/>
                  </a:cxn>
                </a:cxnLst>
                <a:rect l="0" t="0" r="r" b="b"/>
                <a:pathLst>
                  <a:path w="123" h="261">
                    <a:moveTo>
                      <a:pt x="0" y="261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0" y="36"/>
                      <a:pt x="37" y="0"/>
                      <a:pt x="81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6"/>
                      <a:pt x="123" y="26"/>
                      <a:pt x="123" y="26"/>
                    </a:cubicBezTo>
                    <a:cubicBezTo>
                      <a:pt x="81" y="26"/>
                      <a:pt x="81" y="26"/>
                      <a:pt x="81" y="26"/>
                    </a:cubicBezTo>
                    <a:cubicBezTo>
                      <a:pt x="51" y="26"/>
                      <a:pt x="27" y="51"/>
                      <a:pt x="27" y="80"/>
                    </a:cubicBezTo>
                    <a:cubicBezTo>
                      <a:pt x="27" y="261"/>
                      <a:pt x="27" y="261"/>
                      <a:pt x="27" y="261"/>
                    </a:cubicBezTo>
                    <a:cubicBezTo>
                      <a:pt x="0" y="261"/>
                      <a:pt x="0" y="261"/>
                      <a:pt x="0" y="2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80" name="iṥliďè"/>
              <p:cNvSpPr/>
              <p:nvPr/>
            </p:nvSpPr>
            <p:spPr bwMode="auto">
              <a:xfrm>
                <a:off x="5341144" y="1894488"/>
                <a:ext cx="322263" cy="682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0"/>
                  </a:cxn>
                  <a:cxn ang="0">
                    <a:pos x="81" y="261"/>
                  </a:cxn>
                  <a:cxn ang="0">
                    <a:pos x="123" y="261"/>
                  </a:cxn>
                  <a:cxn ang="0">
                    <a:pos x="123" y="234"/>
                  </a:cxn>
                  <a:cxn ang="0">
                    <a:pos x="81" y="234"/>
                  </a:cxn>
                  <a:cxn ang="0">
                    <a:pos x="27" y="180"/>
                  </a:cxn>
                  <a:cxn ang="0">
                    <a:pos x="27" y="0"/>
                  </a:cxn>
                  <a:cxn ang="0">
                    <a:pos x="0" y="0"/>
                  </a:cxn>
                </a:cxnLst>
                <a:rect l="0" t="0" r="r" b="b"/>
                <a:pathLst>
                  <a:path w="123" h="261">
                    <a:moveTo>
                      <a:pt x="0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0" y="225"/>
                      <a:pt x="37" y="261"/>
                      <a:pt x="81" y="261"/>
                    </a:cubicBezTo>
                    <a:cubicBezTo>
                      <a:pt x="123" y="261"/>
                      <a:pt x="123" y="261"/>
                      <a:pt x="123" y="261"/>
                    </a:cubicBezTo>
                    <a:cubicBezTo>
                      <a:pt x="123" y="234"/>
                      <a:pt x="123" y="234"/>
                      <a:pt x="123" y="234"/>
                    </a:cubicBezTo>
                    <a:cubicBezTo>
                      <a:pt x="81" y="234"/>
                      <a:pt x="81" y="234"/>
                      <a:pt x="81" y="234"/>
                    </a:cubicBezTo>
                    <a:cubicBezTo>
                      <a:pt x="51" y="234"/>
                      <a:pt x="27" y="210"/>
                      <a:pt x="27" y="18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sp>
          <p:nvSpPr>
            <p:cNvPr id="13" name="íṡlidê"/>
            <p:cNvSpPr/>
            <p:nvPr/>
          </p:nvSpPr>
          <p:spPr bwMode="auto">
            <a:xfrm>
              <a:off x="5158029" y="2493526"/>
              <a:ext cx="1870950" cy="187094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4" name="iṡļíḋê"/>
            <p:cNvSpPr/>
            <p:nvPr/>
          </p:nvSpPr>
          <p:spPr bwMode="auto">
            <a:xfrm>
              <a:off x="5330384" y="2665884"/>
              <a:ext cx="1526236" cy="1526233"/>
            </a:xfrm>
            <a:prstGeom prst="ellipse">
              <a:avLst/>
            </a:prstGeom>
            <a:solidFill>
              <a:srgbClr val="22CCDE"/>
            </a:solidFill>
            <a:ln w="9525">
              <a:noFill/>
              <a:round/>
            </a:ln>
          </p:spPr>
          <p:txBody>
            <a:bodyPr vert="horz" wrap="square" lIns="91440" tIns="45720" rIns="91440" bIns="45720" anchor="ctr" anchorCtr="1" compatLnSpc="1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isliḑè"/>
            <p:cNvSpPr/>
            <p:nvPr/>
          </p:nvSpPr>
          <p:spPr bwMode="auto">
            <a:xfrm>
              <a:off x="3486913" y="3640076"/>
              <a:ext cx="964201" cy="96669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8" name="í$liďe"/>
            <p:cNvSpPr/>
            <p:nvPr/>
          </p:nvSpPr>
          <p:spPr bwMode="auto">
            <a:xfrm>
              <a:off x="3589329" y="3752482"/>
              <a:ext cx="759371" cy="75687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02" y="0"/>
                </a:cxn>
                <a:cxn ang="0">
                  <a:pos x="159" y="30"/>
                </a:cxn>
                <a:cxn ang="0">
                  <a:pos x="165" y="36"/>
                </a:cxn>
                <a:cxn ang="0">
                  <a:pos x="182" y="104"/>
                </a:cxn>
                <a:cxn ang="0">
                  <a:pos x="180" y="113"/>
                </a:cxn>
                <a:cxn ang="0">
                  <a:pos x="139" y="168"/>
                </a:cxn>
                <a:cxn ang="0">
                  <a:pos x="131" y="172"/>
                </a:cxn>
                <a:cxn ang="0">
                  <a:pos x="65" y="177"/>
                </a:cxn>
                <a:cxn ang="0">
                  <a:pos x="57" y="174"/>
                </a:cxn>
                <a:cxn ang="0">
                  <a:pos x="9" y="126"/>
                </a:cxn>
                <a:cxn ang="0">
                  <a:pos x="6" y="117"/>
                </a:cxn>
                <a:cxn ang="0">
                  <a:pos x="9" y="55"/>
                </a:cxn>
                <a:cxn ang="0">
                  <a:pos x="13" y="47"/>
                </a:cxn>
                <a:cxn ang="0">
                  <a:pos x="65" y="4"/>
                </a:cxn>
                <a:cxn ang="0">
                  <a:pos x="92" y="0"/>
                </a:cxn>
              </a:cxnLst>
              <a:rect l="0" t="0" r="r" b="b"/>
              <a:pathLst>
                <a:path w="185" h="184">
                  <a:moveTo>
                    <a:pt x="92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25" y="3"/>
                    <a:pt x="143" y="13"/>
                    <a:pt x="159" y="30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80" y="57"/>
                    <a:pt x="185" y="79"/>
                    <a:pt x="182" y="104"/>
                  </a:cubicBezTo>
                  <a:cubicBezTo>
                    <a:pt x="180" y="113"/>
                    <a:pt x="180" y="113"/>
                    <a:pt x="180" y="113"/>
                  </a:cubicBezTo>
                  <a:cubicBezTo>
                    <a:pt x="173" y="137"/>
                    <a:pt x="160" y="155"/>
                    <a:pt x="139" y="168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10" y="182"/>
                    <a:pt x="88" y="184"/>
                    <a:pt x="65" y="177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35" y="164"/>
                    <a:pt x="19" y="148"/>
                    <a:pt x="9" y="126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0" y="96"/>
                    <a:pt x="1" y="76"/>
                    <a:pt x="9" y="5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5" y="26"/>
                    <a:pt x="42" y="12"/>
                    <a:pt x="65" y="4"/>
                  </a:cubicBezTo>
                  <a:cubicBezTo>
                    <a:pt x="75" y="1"/>
                    <a:pt x="83" y="0"/>
                    <a:pt x="9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2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4" name="iṣliḋè"/>
            <p:cNvSpPr/>
            <p:nvPr/>
          </p:nvSpPr>
          <p:spPr bwMode="auto">
            <a:xfrm>
              <a:off x="7738390" y="2251229"/>
              <a:ext cx="966699" cy="96170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5" name="ïSľiḑè"/>
            <p:cNvSpPr/>
            <p:nvPr/>
          </p:nvSpPr>
          <p:spPr bwMode="auto">
            <a:xfrm>
              <a:off x="7840806" y="2358639"/>
              <a:ext cx="761869" cy="75687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02" y="1"/>
                </a:cxn>
                <a:cxn ang="0">
                  <a:pos x="160" y="30"/>
                </a:cxn>
                <a:cxn ang="0">
                  <a:pos x="165" y="37"/>
                </a:cxn>
                <a:cxn ang="0">
                  <a:pos x="182" y="105"/>
                </a:cxn>
                <a:cxn ang="0">
                  <a:pos x="180" y="114"/>
                </a:cxn>
                <a:cxn ang="0">
                  <a:pos x="139" y="169"/>
                </a:cxn>
                <a:cxn ang="0">
                  <a:pos x="132" y="173"/>
                </a:cxn>
                <a:cxn ang="0">
                  <a:pos x="66" y="178"/>
                </a:cxn>
                <a:cxn ang="0">
                  <a:pos x="57" y="175"/>
                </a:cxn>
                <a:cxn ang="0">
                  <a:pos x="9" y="126"/>
                </a:cxn>
                <a:cxn ang="0">
                  <a:pos x="6" y="118"/>
                </a:cxn>
                <a:cxn ang="0">
                  <a:pos x="9" y="56"/>
                </a:cxn>
                <a:cxn ang="0">
                  <a:pos x="13" y="48"/>
                </a:cxn>
                <a:cxn ang="0">
                  <a:pos x="66" y="4"/>
                </a:cxn>
                <a:cxn ang="0">
                  <a:pos x="92" y="0"/>
                </a:cxn>
              </a:cxnLst>
              <a:rect l="0" t="0" r="r" b="b"/>
              <a:pathLst>
                <a:path w="185" h="184">
                  <a:moveTo>
                    <a:pt x="92" y="0"/>
                  </a:moveTo>
                  <a:cubicBezTo>
                    <a:pt x="102" y="1"/>
                    <a:pt x="102" y="1"/>
                    <a:pt x="102" y="1"/>
                  </a:cubicBezTo>
                  <a:cubicBezTo>
                    <a:pt x="125" y="4"/>
                    <a:pt x="143" y="13"/>
                    <a:pt x="160" y="30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80" y="58"/>
                    <a:pt x="185" y="80"/>
                    <a:pt x="182" y="105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4" y="137"/>
                    <a:pt x="160" y="155"/>
                    <a:pt x="139" y="169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10" y="183"/>
                    <a:pt x="89" y="184"/>
                    <a:pt x="66" y="178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35" y="164"/>
                    <a:pt x="19" y="149"/>
                    <a:pt x="9" y="126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0" y="96"/>
                    <a:pt x="1" y="77"/>
                    <a:pt x="9" y="56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25" y="26"/>
                    <a:pt x="42" y="12"/>
                    <a:pt x="66" y="4"/>
                  </a:cubicBezTo>
                  <a:cubicBezTo>
                    <a:pt x="75" y="2"/>
                    <a:pt x="83" y="1"/>
                    <a:pt x="9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3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1" name="íšḷíḋé"/>
            <p:cNvSpPr/>
            <p:nvPr/>
          </p:nvSpPr>
          <p:spPr bwMode="auto">
            <a:xfrm>
              <a:off x="3486913" y="2251229"/>
              <a:ext cx="964201" cy="96170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2" name="iṡľiďe"/>
            <p:cNvSpPr/>
            <p:nvPr/>
          </p:nvSpPr>
          <p:spPr bwMode="auto">
            <a:xfrm>
              <a:off x="3589329" y="2358639"/>
              <a:ext cx="759371" cy="75687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02" y="1"/>
                </a:cxn>
                <a:cxn ang="0">
                  <a:pos x="159" y="30"/>
                </a:cxn>
                <a:cxn ang="0">
                  <a:pos x="165" y="37"/>
                </a:cxn>
                <a:cxn ang="0">
                  <a:pos x="182" y="105"/>
                </a:cxn>
                <a:cxn ang="0">
                  <a:pos x="180" y="114"/>
                </a:cxn>
                <a:cxn ang="0">
                  <a:pos x="139" y="169"/>
                </a:cxn>
                <a:cxn ang="0">
                  <a:pos x="131" y="173"/>
                </a:cxn>
                <a:cxn ang="0">
                  <a:pos x="65" y="178"/>
                </a:cxn>
                <a:cxn ang="0">
                  <a:pos x="57" y="175"/>
                </a:cxn>
                <a:cxn ang="0">
                  <a:pos x="9" y="126"/>
                </a:cxn>
                <a:cxn ang="0">
                  <a:pos x="6" y="118"/>
                </a:cxn>
                <a:cxn ang="0">
                  <a:pos x="9" y="56"/>
                </a:cxn>
                <a:cxn ang="0">
                  <a:pos x="13" y="48"/>
                </a:cxn>
                <a:cxn ang="0">
                  <a:pos x="65" y="4"/>
                </a:cxn>
                <a:cxn ang="0">
                  <a:pos x="92" y="0"/>
                </a:cxn>
              </a:cxnLst>
              <a:rect l="0" t="0" r="r" b="b"/>
              <a:pathLst>
                <a:path w="185" h="184">
                  <a:moveTo>
                    <a:pt x="92" y="0"/>
                  </a:moveTo>
                  <a:cubicBezTo>
                    <a:pt x="102" y="1"/>
                    <a:pt x="102" y="1"/>
                    <a:pt x="102" y="1"/>
                  </a:cubicBezTo>
                  <a:cubicBezTo>
                    <a:pt x="125" y="4"/>
                    <a:pt x="143" y="13"/>
                    <a:pt x="159" y="30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80" y="58"/>
                    <a:pt x="185" y="80"/>
                    <a:pt x="182" y="105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3" y="137"/>
                    <a:pt x="160" y="155"/>
                    <a:pt x="139" y="169"/>
                  </a:cubicBezTo>
                  <a:cubicBezTo>
                    <a:pt x="131" y="173"/>
                    <a:pt x="131" y="173"/>
                    <a:pt x="131" y="173"/>
                  </a:cubicBezTo>
                  <a:cubicBezTo>
                    <a:pt x="110" y="183"/>
                    <a:pt x="88" y="184"/>
                    <a:pt x="65" y="178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35" y="164"/>
                    <a:pt x="19" y="149"/>
                    <a:pt x="9" y="126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0" y="96"/>
                    <a:pt x="1" y="77"/>
                    <a:pt x="9" y="56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25" y="26"/>
                    <a:pt x="42" y="12"/>
                    <a:pt x="65" y="4"/>
                  </a:cubicBezTo>
                  <a:cubicBezTo>
                    <a:pt x="75" y="2"/>
                    <a:pt x="83" y="1"/>
                    <a:pt x="9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1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" name="í$ḻîḑé"/>
            <p:cNvSpPr/>
            <p:nvPr/>
          </p:nvSpPr>
          <p:spPr bwMode="auto">
            <a:xfrm>
              <a:off x="7738390" y="3640076"/>
              <a:ext cx="966699" cy="96669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" name="i$ļiďè"/>
            <p:cNvSpPr/>
            <p:nvPr/>
          </p:nvSpPr>
          <p:spPr bwMode="auto">
            <a:xfrm>
              <a:off x="7840806" y="3752482"/>
              <a:ext cx="761869" cy="75687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02" y="0"/>
                </a:cxn>
                <a:cxn ang="0">
                  <a:pos x="160" y="30"/>
                </a:cxn>
                <a:cxn ang="0">
                  <a:pos x="165" y="36"/>
                </a:cxn>
                <a:cxn ang="0">
                  <a:pos x="182" y="104"/>
                </a:cxn>
                <a:cxn ang="0">
                  <a:pos x="180" y="113"/>
                </a:cxn>
                <a:cxn ang="0">
                  <a:pos x="139" y="168"/>
                </a:cxn>
                <a:cxn ang="0">
                  <a:pos x="132" y="172"/>
                </a:cxn>
                <a:cxn ang="0">
                  <a:pos x="66" y="177"/>
                </a:cxn>
                <a:cxn ang="0">
                  <a:pos x="57" y="174"/>
                </a:cxn>
                <a:cxn ang="0">
                  <a:pos x="9" y="126"/>
                </a:cxn>
                <a:cxn ang="0">
                  <a:pos x="6" y="117"/>
                </a:cxn>
                <a:cxn ang="0">
                  <a:pos x="9" y="55"/>
                </a:cxn>
                <a:cxn ang="0">
                  <a:pos x="13" y="47"/>
                </a:cxn>
                <a:cxn ang="0">
                  <a:pos x="66" y="4"/>
                </a:cxn>
                <a:cxn ang="0">
                  <a:pos x="92" y="0"/>
                </a:cxn>
              </a:cxnLst>
              <a:rect l="0" t="0" r="r" b="b"/>
              <a:pathLst>
                <a:path w="185" h="184">
                  <a:moveTo>
                    <a:pt x="92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25" y="3"/>
                    <a:pt x="143" y="13"/>
                    <a:pt x="160" y="30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80" y="57"/>
                    <a:pt x="185" y="79"/>
                    <a:pt x="182" y="104"/>
                  </a:cubicBezTo>
                  <a:cubicBezTo>
                    <a:pt x="180" y="113"/>
                    <a:pt x="180" y="113"/>
                    <a:pt x="180" y="113"/>
                  </a:cubicBezTo>
                  <a:cubicBezTo>
                    <a:pt x="174" y="137"/>
                    <a:pt x="160" y="155"/>
                    <a:pt x="139" y="168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10" y="182"/>
                    <a:pt x="89" y="184"/>
                    <a:pt x="66" y="177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35" y="164"/>
                    <a:pt x="19" y="148"/>
                    <a:pt x="9" y="126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0" y="96"/>
                    <a:pt x="1" y="76"/>
                    <a:pt x="9" y="5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5" y="26"/>
                    <a:pt x="42" y="12"/>
                    <a:pt x="66" y="4"/>
                  </a:cubicBezTo>
                  <a:cubicBezTo>
                    <a:pt x="75" y="1"/>
                    <a:pt x="83" y="0"/>
                    <a:pt x="92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4</a:t>
              </a: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175760" y="2326640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20140" y="1803400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主观感觉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70940" y="295529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精神测试</a:t>
            </a:r>
            <a:endParaRPr lang="zh-CN" altLang="en-US" sz="20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42430" y="181864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智力测试</a:t>
            </a:r>
            <a:endParaRPr lang="zh-CN" altLang="en-US" sz="20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42430" y="2828290"/>
            <a:ext cx="18122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914400" eaLnBrk="1" hangingPunct="1"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连续失误动作观察法</a:t>
            </a:r>
            <a:endParaRPr lang="zh-CN" altLang="en-US" sz="2000" b="1" dirty="0">
              <a:solidFill>
                <a:srgbClr val="22CCDE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平行四边形 38"/>
          <p:cNvSpPr/>
          <p:nvPr/>
        </p:nvSpPr>
        <p:spPr>
          <a:xfrm flipV="1">
            <a:off x="5734685" y="145224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平行四边形 39"/>
          <p:cNvSpPr/>
          <p:nvPr/>
        </p:nvSpPr>
        <p:spPr>
          <a:xfrm flipV="1">
            <a:off x="4078605" y="145224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平行四边形 44"/>
          <p:cNvSpPr/>
          <p:nvPr/>
        </p:nvSpPr>
        <p:spPr>
          <a:xfrm flipV="1">
            <a:off x="749935" y="145224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平行四边形 45"/>
          <p:cNvSpPr/>
          <p:nvPr/>
        </p:nvSpPr>
        <p:spPr>
          <a:xfrm flipV="1">
            <a:off x="2396490" y="145224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平行四边形 34"/>
          <p:cNvSpPr/>
          <p:nvPr/>
        </p:nvSpPr>
        <p:spPr>
          <a:xfrm>
            <a:off x="5728335" y="308927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平行四边形 33"/>
          <p:cNvSpPr/>
          <p:nvPr/>
        </p:nvSpPr>
        <p:spPr>
          <a:xfrm>
            <a:off x="4072255" y="308927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平行四边形 32"/>
          <p:cNvSpPr/>
          <p:nvPr/>
        </p:nvSpPr>
        <p:spPr>
          <a:xfrm>
            <a:off x="743585" y="308927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平行四边形 31"/>
          <p:cNvSpPr/>
          <p:nvPr/>
        </p:nvSpPr>
        <p:spPr>
          <a:xfrm>
            <a:off x="2390140" y="3089275"/>
            <a:ext cx="2411095" cy="1237615"/>
          </a:xfrm>
          <a:prstGeom prst="parallelogram">
            <a:avLst>
              <a:gd name="adj" fmla="val 86398"/>
            </a:avLst>
          </a:prstGeom>
          <a:solidFill>
            <a:srgbClr val="D8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44170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影响员工情绪因素分析“鱼骨图”</a:t>
            </a:r>
          </a:p>
        </p:txBody>
      </p:sp>
      <p:sp>
        <p:nvSpPr>
          <p:cNvPr id="150530" name="AutoShape 3"/>
          <p:cNvSpPr/>
          <p:nvPr/>
        </p:nvSpPr>
        <p:spPr>
          <a:xfrm>
            <a:off x="729615" y="2689225"/>
            <a:ext cx="8113395" cy="381000"/>
          </a:xfrm>
          <a:prstGeom prst="rightArrow">
            <a:avLst>
              <a:gd name="adj1" fmla="val 50000"/>
              <a:gd name="adj2" fmla="val 113486"/>
            </a:avLst>
          </a:prstGeom>
          <a:solidFill>
            <a:srgbClr val="22CCDE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endParaRPr lang="zh-CN" altLang="en-US" sz="1800" dirty="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50540" name="Text Box 13"/>
          <p:cNvSpPr txBox="1"/>
          <p:nvPr/>
        </p:nvSpPr>
        <p:spPr>
          <a:xfrm>
            <a:off x="6047740" y="1488440"/>
            <a:ext cx="7575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薪酬</a:t>
            </a:r>
          </a:p>
        </p:txBody>
      </p:sp>
      <p:sp>
        <p:nvSpPr>
          <p:cNvPr id="150541" name="Text Box 14"/>
          <p:cNvSpPr txBox="1"/>
          <p:nvPr/>
        </p:nvSpPr>
        <p:spPr>
          <a:xfrm>
            <a:off x="5372564" y="2307348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18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奖惩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20340" y="148844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上下级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31030" y="148844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作风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750060" y="188531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同事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990850" y="1885315"/>
            <a:ext cx="11614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能力 品质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681220" y="1885315"/>
            <a:ext cx="11614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考核 晋升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437255" y="2307348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管理方法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45005" y="3089275"/>
            <a:ext cx="7080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疾病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16990" y="348424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生理缺陷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64255" y="308927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通风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277235" y="348424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照明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921000" y="390588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卫生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083810" y="308927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家人生病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751070" y="348424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子女教育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395470" y="390588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子女就业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682105" y="308927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夫妻不和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344285" y="348424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邻里纠纷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84240" y="390588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恋爱婚姻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19325" y="89725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人际关系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977640" y="89725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领导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547995" y="89725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企业政策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945005" y="1275080"/>
            <a:ext cx="4724400" cy="1621790"/>
            <a:chOff x="3063" y="2458"/>
            <a:chExt cx="7440" cy="2554"/>
          </a:xfrm>
        </p:grpSpPr>
        <p:sp>
          <p:nvSpPr>
            <p:cNvPr id="150536" name="Line 9"/>
            <p:cNvSpPr/>
            <p:nvPr/>
          </p:nvSpPr>
          <p:spPr>
            <a:xfrm>
              <a:off x="8293" y="2458"/>
              <a:ext cx="2211" cy="2554"/>
            </a:xfrm>
            <a:prstGeom prst="line">
              <a:avLst/>
            </a:prstGeom>
            <a:ln w="28575" cap="flat" cmpd="sng">
              <a:solidFill>
                <a:srgbClr val="22CCD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22" name="Line 9"/>
            <p:cNvSpPr/>
            <p:nvPr/>
          </p:nvSpPr>
          <p:spPr>
            <a:xfrm>
              <a:off x="5678" y="2458"/>
              <a:ext cx="2211" cy="2554"/>
            </a:xfrm>
            <a:prstGeom prst="line">
              <a:avLst/>
            </a:prstGeom>
            <a:ln w="28575" cap="flat" cmpd="sng">
              <a:solidFill>
                <a:srgbClr val="22CCD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23" name="Line 9"/>
            <p:cNvSpPr/>
            <p:nvPr/>
          </p:nvSpPr>
          <p:spPr>
            <a:xfrm>
              <a:off x="3063" y="2458"/>
              <a:ext cx="2211" cy="2554"/>
            </a:xfrm>
            <a:prstGeom prst="line">
              <a:avLst/>
            </a:prstGeom>
            <a:ln w="28575" cap="flat" cmpd="sng">
              <a:solidFill>
                <a:srgbClr val="22CCD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V="1">
            <a:off x="1920240" y="2896870"/>
            <a:ext cx="4724400" cy="1621790"/>
            <a:chOff x="3063" y="2458"/>
            <a:chExt cx="7440" cy="2554"/>
          </a:xfrm>
        </p:grpSpPr>
        <p:sp>
          <p:nvSpPr>
            <p:cNvPr id="26" name="Line 9"/>
            <p:cNvSpPr/>
            <p:nvPr/>
          </p:nvSpPr>
          <p:spPr>
            <a:xfrm>
              <a:off x="8293" y="2458"/>
              <a:ext cx="2211" cy="2554"/>
            </a:xfrm>
            <a:prstGeom prst="line">
              <a:avLst/>
            </a:prstGeom>
            <a:ln w="28575" cap="flat" cmpd="sng">
              <a:solidFill>
                <a:srgbClr val="22CCD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27" name="Line 9"/>
            <p:cNvSpPr/>
            <p:nvPr/>
          </p:nvSpPr>
          <p:spPr>
            <a:xfrm>
              <a:off x="5678" y="2458"/>
              <a:ext cx="2211" cy="2554"/>
            </a:xfrm>
            <a:prstGeom prst="line">
              <a:avLst/>
            </a:prstGeom>
            <a:ln w="28575" cap="flat" cmpd="sng">
              <a:solidFill>
                <a:srgbClr val="22CCD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  <p:sp>
          <p:nvSpPr>
            <p:cNvPr id="28" name="Line 9"/>
            <p:cNvSpPr/>
            <p:nvPr/>
          </p:nvSpPr>
          <p:spPr>
            <a:xfrm>
              <a:off x="3063" y="2458"/>
              <a:ext cx="2211" cy="2554"/>
            </a:xfrm>
            <a:prstGeom prst="line">
              <a:avLst/>
            </a:prstGeom>
            <a:ln w="28575" cap="flat" cmpd="sng">
              <a:solidFill>
                <a:srgbClr val="22CCD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520825" y="45186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身体</a:t>
            </a:r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048635" y="451866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工作环境</a:t>
            </a:r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4859655" y="45186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家庭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1248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安全生产刑案司法解释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1055" y="705485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《刑九》</a:t>
            </a:r>
            <a:r>
              <a:rPr lang="zh-CN" altLang="zh-CN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主要内容与解释对照理解</a:t>
            </a:r>
            <a:endParaRPr lang="zh-CN" altLang="en-US"/>
          </a:p>
        </p:txBody>
      </p:sp>
      <p:grpSp>
        <p:nvGrpSpPr>
          <p:cNvPr id="8" name="441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40155" y="1630680"/>
            <a:ext cx="6725285" cy="3158490"/>
            <a:chOff x="914400" y="1205246"/>
            <a:chExt cx="10363200" cy="4866608"/>
          </a:xfrm>
        </p:grpSpPr>
        <p:grpSp>
          <p:nvGrpSpPr>
            <p:cNvPr id="9" name="îṣḻíḍê"/>
            <p:cNvGrpSpPr/>
            <p:nvPr/>
          </p:nvGrpSpPr>
          <p:grpSpPr>
            <a:xfrm>
              <a:off x="914400" y="1205246"/>
              <a:ext cx="2369319" cy="2471787"/>
              <a:chOff x="914400" y="1205246"/>
              <a:chExt cx="2369319" cy="2471787"/>
            </a:xfrm>
          </p:grpSpPr>
          <p:sp>
            <p:nvSpPr>
              <p:cNvPr id="46" name="í$1îḋe"/>
              <p:cNvSpPr/>
              <p:nvPr/>
            </p:nvSpPr>
            <p:spPr bwMode="auto">
              <a:xfrm>
                <a:off x="914400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7" name="íşḷíďè"/>
              <p:cNvSpPr/>
              <p:nvPr/>
            </p:nvSpPr>
            <p:spPr bwMode="auto">
              <a:xfrm>
                <a:off x="1069148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8" name="ïṧļíďé"/>
              <p:cNvSpPr/>
              <p:nvPr/>
            </p:nvSpPr>
            <p:spPr bwMode="auto">
              <a:xfrm>
                <a:off x="1316954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20" name="íṣḻïdè"/>
            <p:cNvGrpSpPr/>
            <p:nvPr/>
          </p:nvGrpSpPr>
          <p:grpSpPr>
            <a:xfrm>
              <a:off x="3579027" y="1205246"/>
              <a:ext cx="2369319" cy="2471787"/>
              <a:chOff x="3579028" y="1205246"/>
              <a:chExt cx="2369319" cy="2471787"/>
            </a:xfrm>
          </p:grpSpPr>
          <p:sp>
            <p:nvSpPr>
              <p:cNvPr id="40" name="ïṡļîďe"/>
              <p:cNvSpPr/>
              <p:nvPr/>
            </p:nvSpPr>
            <p:spPr bwMode="auto">
              <a:xfrm>
                <a:off x="3579028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0" name="íṣliďé"/>
              <p:cNvSpPr/>
              <p:nvPr/>
            </p:nvSpPr>
            <p:spPr bwMode="auto">
              <a:xfrm>
                <a:off x="3733776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1" name="ïSľiḋé"/>
              <p:cNvSpPr/>
              <p:nvPr/>
            </p:nvSpPr>
            <p:spPr bwMode="auto">
              <a:xfrm>
                <a:off x="3981582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21" name="iŝḻïdê"/>
            <p:cNvGrpSpPr/>
            <p:nvPr/>
          </p:nvGrpSpPr>
          <p:grpSpPr>
            <a:xfrm>
              <a:off x="6243654" y="1205246"/>
              <a:ext cx="2369319" cy="2471787"/>
              <a:chOff x="6243655" y="1205246"/>
              <a:chExt cx="2369319" cy="2471787"/>
            </a:xfrm>
          </p:grpSpPr>
          <p:sp>
            <p:nvSpPr>
              <p:cNvPr id="34" name="îšḻiḍè"/>
              <p:cNvSpPr/>
              <p:nvPr/>
            </p:nvSpPr>
            <p:spPr bwMode="auto">
              <a:xfrm>
                <a:off x="6243655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5" name="ïṩḷîďe"/>
              <p:cNvSpPr/>
              <p:nvPr/>
            </p:nvSpPr>
            <p:spPr bwMode="auto">
              <a:xfrm>
                <a:off x="6398403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6" name="îṩlïdé"/>
              <p:cNvSpPr/>
              <p:nvPr/>
            </p:nvSpPr>
            <p:spPr bwMode="auto">
              <a:xfrm>
                <a:off x="6646209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rgbClr val="22CCDE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25" name="ïŝļîďè"/>
            <p:cNvGrpSpPr/>
            <p:nvPr/>
          </p:nvGrpSpPr>
          <p:grpSpPr>
            <a:xfrm>
              <a:off x="8908281" y="1205246"/>
              <a:ext cx="2369319" cy="2471787"/>
              <a:chOff x="8908281" y="1205246"/>
              <a:chExt cx="2369319" cy="2471787"/>
            </a:xfrm>
          </p:grpSpPr>
          <p:sp>
            <p:nvSpPr>
              <p:cNvPr id="28" name="íṩlíḑe"/>
              <p:cNvSpPr/>
              <p:nvPr/>
            </p:nvSpPr>
            <p:spPr bwMode="auto">
              <a:xfrm>
                <a:off x="8908281" y="1205246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9" name="îṣļïḋê"/>
              <p:cNvSpPr/>
              <p:nvPr/>
            </p:nvSpPr>
            <p:spPr bwMode="auto">
              <a:xfrm>
                <a:off x="9063029" y="1368359"/>
                <a:ext cx="2059823" cy="2125695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0" name="îśḻíďè"/>
              <p:cNvSpPr/>
              <p:nvPr/>
            </p:nvSpPr>
            <p:spPr bwMode="auto">
              <a:xfrm>
                <a:off x="9310835" y="1326535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lt1"/>
                    </a:solidFill>
                  </a:rPr>
                  <a:t>11</a:t>
                </a:r>
              </a:p>
            </p:txBody>
          </p:sp>
        </p:grpSp>
        <p:grpSp>
          <p:nvGrpSpPr>
            <p:cNvPr id="31" name="íslîḑê"/>
            <p:cNvGrpSpPr/>
            <p:nvPr/>
          </p:nvGrpSpPr>
          <p:grpSpPr>
            <a:xfrm>
              <a:off x="2246714" y="3600067"/>
              <a:ext cx="2369319" cy="2471787"/>
              <a:chOff x="2246714" y="3600067"/>
              <a:chExt cx="2369319" cy="2471787"/>
            </a:xfrm>
          </p:grpSpPr>
          <p:sp>
            <p:nvSpPr>
              <p:cNvPr id="12" name="i$ḻídè"/>
              <p:cNvSpPr/>
              <p:nvPr/>
            </p:nvSpPr>
            <p:spPr bwMode="auto">
              <a:xfrm>
                <a:off x="2246714" y="3600067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3" name="ïsḻídè"/>
              <p:cNvSpPr/>
              <p:nvPr/>
            </p:nvSpPr>
            <p:spPr bwMode="auto">
              <a:xfrm>
                <a:off x="2401462" y="3763181"/>
                <a:ext cx="2059823" cy="2125696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4" name="iš1íḍe"/>
              <p:cNvSpPr/>
              <p:nvPr/>
            </p:nvSpPr>
            <p:spPr bwMode="auto">
              <a:xfrm>
                <a:off x="2649268" y="3721357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</p:grpSp>
        <p:grpSp>
          <p:nvGrpSpPr>
            <p:cNvPr id="27" name="ïṧļíḍé"/>
            <p:cNvGrpSpPr/>
            <p:nvPr/>
          </p:nvGrpSpPr>
          <p:grpSpPr>
            <a:xfrm>
              <a:off x="4911342" y="3600067"/>
              <a:ext cx="2369319" cy="2471787"/>
              <a:chOff x="4911341" y="3600067"/>
              <a:chExt cx="2369319" cy="2471787"/>
            </a:xfrm>
          </p:grpSpPr>
          <p:sp>
            <p:nvSpPr>
              <p:cNvPr id="22" name="îşľíḓê"/>
              <p:cNvSpPr/>
              <p:nvPr/>
            </p:nvSpPr>
            <p:spPr bwMode="auto">
              <a:xfrm>
                <a:off x="4911341" y="3600067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3" name="iṡ1îḍé"/>
              <p:cNvSpPr/>
              <p:nvPr/>
            </p:nvSpPr>
            <p:spPr bwMode="auto">
              <a:xfrm>
                <a:off x="5066089" y="3763181"/>
                <a:ext cx="2059823" cy="2125696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4" name="íṡḻiďè"/>
              <p:cNvSpPr/>
              <p:nvPr/>
            </p:nvSpPr>
            <p:spPr bwMode="auto">
              <a:xfrm>
                <a:off x="5313895" y="3721357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</a:rPr>
                  <a:t>13</a:t>
                </a:r>
              </a:p>
            </p:txBody>
          </p:sp>
        </p:grpSp>
        <p:grpSp>
          <p:nvGrpSpPr>
            <p:cNvPr id="26" name="iŝľîḍê"/>
            <p:cNvGrpSpPr/>
            <p:nvPr/>
          </p:nvGrpSpPr>
          <p:grpSpPr>
            <a:xfrm>
              <a:off x="7575969" y="3600067"/>
              <a:ext cx="2369319" cy="2471787"/>
              <a:chOff x="7575969" y="3600067"/>
              <a:chExt cx="2369319" cy="2471787"/>
            </a:xfrm>
          </p:grpSpPr>
          <p:sp>
            <p:nvSpPr>
              <p:cNvPr id="16" name="iṥlïḑe"/>
              <p:cNvSpPr/>
              <p:nvPr/>
            </p:nvSpPr>
            <p:spPr bwMode="auto">
              <a:xfrm>
                <a:off x="7575969" y="3600067"/>
                <a:ext cx="2369319" cy="2471787"/>
              </a:xfrm>
              <a:custGeom>
                <a:avLst/>
                <a:gdLst>
                  <a:gd name="T0" fmla="*/ 538 w 1089"/>
                  <a:gd name="T1" fmla="*/ 1138 h 1138"/>
                  <a:gd name="T2" fmla="*/ 466 w 1089"/>
                  <a:gd name="T3" fmla="*/ 1122 h 1138"/>
                  <a:gd name="T4" fmla="*/ 71 w 1089"/>
                  <a:gd name="T5" fmla="*/ 895 h 1138"/>
                  <a:gd name="T6" fmla="*/ 0 w 1089"/>
                  <a:gd name="T7" fmla="*/ 772 h 1138"/>
                  <a:gd name="T8" fmla="*/ 4 w 1089"/>
                  <a:gd name="T9" fmla="*/ 248 h 1138"/>
                  <a:gd name="T10" fmla="*/ 79 w 1089"/>
                  <a:gd name="T11" fmla="*/ 143 h 1138"/>
                  <a:gd name="T12" fmla="*/ 455 w 1089"/>
                  <a:gd name="T13" fmla="*/ 12 h 1138"/>
                  <a:gd name="T14" fmla="*/ 540 w 1089"/>
                  <a:gd name="T15" fmla="*/ 0 h 1138"/>
                  <a:gd name="T16" fmla="*/ 621 w 1089"/>
                  <a:gd name="T17" fmla="*/ 11 h 1138"/>
                  <a:gd name="T18" fmla="*/ 1015 w 1089"/>
                  <a:gd name="T19" fmla="*/ 144 h 1138"/>
                  <a:gd name="T20" fmla="*/ 1088 w 1089"/>
                  <a:gd name="T21" fmla="*/ 247 h 1138"/>
                  <a:gd name="T22" fmla="*/ 1078 w 1089"/>
                  <a:gd name="T23" fmla="*/ 772 h 1138"/>
                  <a:gd name="T24" fmla="*/ 1005 w 1089"/>
                  <a:gd name="T25" fmla="*/ 895 h 1138"/>
                  <a:gd name="T26" fmla="*/ 609 w 1089"/>
                  <a:gd name="T27" fmla="*/ 1122 h 1138"/>
                  <a:gd name="T28" fmla="*/ 538 w 1089"/>
                  <a:gd name="T29" fmla="*/ 1138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9" h="1138">
                    <a:moveTo>
                      <a:pt x="538" y="1138"/>
                    </a:moveTo>
                    <a:cubicBezTo>
                      <a:pt x="511" y="1138"/>
                      <a:pt x="485" y="1132"/>
                      <a:pt x="466" y="1122"/>
                    </a:cubicBezTo>
                    <a:cubicBezTo>
                      <a:pt x="71" y="895"/>
                      <a:pt x="71" y="895"/>
                      <a:pt x="71" y="895"/>
                    </a:cubicBezTo>
                    <a:cubicBezTo>
                      <a:pt x="32" y="873"/>
                      <a:pt x="0" y="817"/>
                      <a:pt x="0" y="772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05"/>
                      <a:pt x="38" y="157"/>
                      <a:pt x="79" y="143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77" y="4"/>
                      <a:pt x="508" y="0"/>
                      <a:pt x="540" y="0"/>
                    </a:cubicBezTo>
                    <a:cubicBezTo>
                      <a:pt x="570" y="0"/>
                      <a:pt x="600" y="4"/>
                      <a:pt x="621" y="11"/>
                    </a:cubicBezTo>
                    <a:cubicBezTo>
                      <a:pt x="1015" y="144"/>
                      <a:pt x="1015" y="144"/>
                      <a:pt x="1015" y="144"/>
                    </a:cubicBezTo>
                    <a:cubicBezTo>
                      <a:pt x="1056" y="157"/>
                      <a:pt x="1089" y="205"/>
                      <a:pt x="1088" y="247"/>
                    </a:cubicBezTo>
                    <a:cubicBezTo>
                      <a:pt x="1078" y="772"/>
                      <a:pt x="1078" y="772"/>
                      <a:pt x="1078" y="772"/>
                    </a:cubicBezTo>
                    <a:cubicBezTo>
                      <a:pt x="1077" y="816"/>
                      <a:pt x="1044" y="873"/>
                      <a:pt x="1005" y="895"/>
                    </a:cubicBezTo>
                    <a:cubicBezTo>
                      <a:pt x="609" y="1122"/>
                      <a:pt x="609" y="1122"/>
                      <a:pt x="609" y="1122"/>
                    </a:cubicBezTo>
                    <a:cubicBezTo>
                      <a:pt x="591" y="1132"/>
                      <a:pt x="565" y="1138"/>
                      <a:pt x="538" y="113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7" name="ïṥ1iḍe"/>
              <p:cNvSpPr/>
              <p:nvPr/>
            </p:nvSpPr>
            <p:spPr bwMode="auto">
              <a:xfrm>
                <a:off x="7730717" y="3763181"/>
                <a:ext cx="2059823" cy="2125696"/>
              </a:xfrm>
              <a:custGeom>
                <a:avLst/>
                <a:gdLst>
                  <a:gd name="T0" fmla="*/ 83 w 947"/>
                  <a:gd name="T1" fmla="*/ 784 h 979"/>
                  <a:gd name="T2" fmla="*/ 0 w 947"/>
                  <a:gd name="T3" fmla="*/ 643 h 979"/>
                  <a:gd name="T4" fmla="*/ 3 w 947"/>
                  <a:gd name="T5" fmla="*/ 243 h 979"/>
                  <a:gd name="T6" fmla="*/ 94 w 947"/>
                  <a:gd name="T7" fmla="*/ 116 h 979"/>
                  <a:gd name="T8" fmla="*/ 378 w 947"/>
                  <a:gd name="T9" fmla="*/ 18 h 979"/>
                  <a:gd name="T10" fmla="*/ 558 w 947"/>
                  <a:gd name="T11" fmla="*/ 17 h 979"/>
                  <a:gd name="T12" fmla="*/ 857 w 947"/>
                  <a:gd name="T13" fmla="*/ 117 h 979"/>
                  <a:gd name="T14" fmla="*/ 946 w 947"/>
                  <a:gd name="T15" fmla="*/ 243 h 979"/>
                  <a:gd name="T16" fmla="*/ 938 w 947"/>
                  <a:gd name="T17" fmla="*/ 642 h 979"/>
                  <a:gd name="T18" fmla="*/ 853 w 947"/>
                  <a:gd name="T19" fmla="*/ 783 h 979"/>
                  <a:gd name="T20" fmla="*/ 550 w 947"/>
                  <a:gd name="T21" fmla="*/ 953 h 979"/>
                  <a:gd name="T22" fmla="*/ 384 w 947"/>
                  <a:gd name="T23" fmla="*/ 953 h 979"/>
                  <a:gd name="T24" fmla="*/ 83 w 947"/>
                  <a:gd name="T25" fmla="*/ 78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7" h="979">
                    <a:moveTo>
                      <a:pt x="83" y="784"/>
                    </a:moveTo>
                    <a:cubicBezTo>
                      <a:pt x="37" y="759"/>
                      <a:pt x="0" y="695"/>
                      <a:pt x="0" y="643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191"/>
                      <a:pt x="44" y="134"/>
                      <a:pt x="94" y="116"/>
                    </a:cubicBezTo>
                    <a:cubicBezTo>
                      <a:pt x="378" y="18"/>
                      <a:pt x="378" y="18"/>
                      <a:pt x="378" y="18"/>
                    </a:cubicBezTo>
                    <a:cubicBezTo>
                      <a:pt x="427" y="1"/>
                      <a:pt x="508" y="0"/>
                      <a:pt x="558" y="17"/>
                    </a:cubicBezTo>
                    <a:cubicBezTo>
                      <a:pt x="857" y="117"/>
                      <a:pt x="857" y="117"/>
                      <a:pt x="857" y="117"/>
                    </a:cubicBezTo>
                    <a:cubicBezTo>
                      <a:pt x="907" y="134"/>
                      <a:pt x="947" y="191"/>
                      <a:pt x="946" y="243"/>
                    </a:cubicBezTo>
                    <a:cubicBezTo>
                      <a:pt x="938" y="642"/>
                      <a:pt x="938" y="642"/>
                      <a:pt x="938" y="642"/>
                    </a:cubicBezTo>
                    <a:cubicBezTo>
                      <a:pt x="937" y="694"/>
                      <a:pt x="899" y="758"/>
                      <a:pt x="853" y="783"/>
                    </a:cubicBezTo>
                    <a:cubicBezTo>
                      <a:pt x="550" y="953"/>
                      <a:pt x="550" y="953"/>
                      <a:pt x="550" y="953"/>
                    </a:cubicBezTo>
                    <a:cubicBezTo>
                      <a:pt x="505" y="979"/>
                      <a:pt x="430" y="979"/>
                      <a:pt x="384" y="953"/>
                    </a:cubicBezTo>
                    <a:lnTo>
                      <a:pt x="83" y="7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2" name="iŝľïḍé"/>
              <p:cNvSpPr/>
              <p:nvPr/>
            </p:nvSpPr>
            <p:spPr bwMode="auto">
              <a:xfrm>
                <a:off x="7978523" y="3721357"/>
                <a:ext cx="1564211" cy="469473"/>
              </a:xfrm>
              <a:custGeom>
                <a:avLst/>
                <a:gdLst>
                  <a:gd name="T0" fmla="*/ 716 w 719"/>
                  <a:gd name="T1" fmla="*/ 0 h 216"/>
                  <a:gd name="T2" fmla="*/ 362 w 719"/>
                  <a:gd name="T3" fmla="*/ 0 h 216"/>
                  <a:gd name="T4" fmla="*/ 359 w 719"/>
                  <a:gd name="T5" fmla="*/ 0 h 216"/>
                  <a:gd name="T6" fmla="*/ 359 w 719"/>
                  <a:gd name="T7" fmla="*/ 0 h 216"/>
                  <a:gd name="T8" fmla="*/ 356 w 719"/>
                  <a:gd name="T9" fmla="*/ 0 h 216"/>
                  <a:gd name="T10" fmla="*/ 2 w 719"/>
                  <a:gd name="T11" fmla="*/ 0 h 216"/>
                  <a:gd name="T12" fmla="*/ 0 w 719"/>
                  <a:gd name="T13" fmla="*/ 0 h 216"/>
                  <a:gd name="T14" fmla="*/ 39 w 719"/>
                  <a:gd name="T15" fmla="*/ 9 h 216"/>
                  <a:gd name="T16" fmla="*/ 46 w 719"/>
                  <a:gd name="T17" fmla="*/ 13 h 216"/>
                  <a:gd name="T18" fmla="*/ 49 w 719"/>
                  <a:gd name="T19" fmla="*/ 14 h 216"/>
                  <a:gd name="T20" fmla="*/ 53 w 719"/>
                  <a:gd name="T21" fmla="*/ 17 h 216"/>
                  <a:gd name="T22" fmla="*/ 56 w 719"/>
                  <a:gd name="T23" fmla="*/ 19 h 216"/>
                  <a:gd name="T24" fmla="*/ 59 w 719"/>
                  <a:gd name="T25" fmla="*/ 22 h 216"/>
                  <a:gd name="T26" fmla="*/ 63 w 719"/>
                  <a:gd name="T27" fmla="*/ 25 h 216"/>
                  <a:gd name="T28" fmla="*/ 64 w 719"/>
                  <a:gd name="T29" fmla="*/ 27 h 216"/>
                  <a:gd name="T30" fmla="*/ 70 w 719"/>
                  <a:gd name="T31" fmla="*/ 33 h 216"/>
                  <a:gd name="T32" fmla="*/ 71 w 719"/>
                  <a:gd name="T33" fmla="*/ 34 h 216"/>
                  <a:gd name="T34" fmla="*/ 75 w 719"/>
                  <a:gd name="T35" fmla="*/ 38 h 216"/>
                  <a:gd name="T36" fmla="*/ 76 w 719"/>
                  <a:gd name="T37" fmla="*/ 40 h 216"/>
                  <a:gd name="T38" fmla="*/ 77 w 719"/>
                  <a:gd name="T39" fmla="*/ 41 h 216"/>
                  <a:gd name="T40" fmla="*/ 78 w 719"/>
                  <a:gd name="T41" fmla="*/ 43 h 216"/>
                  <a:gd name="T42" fmla="*/ 81 w 719"/>
                  <a:gd name="T43" fmla="*/ 47 h 216"/>
                  <a:gd name="T44" fmla="*/ 81 w 719"/>
                  <a:gd name="T45" fmla="*/ 48 h 216"/>
                  <a:gd name="T46" fmla="*/ 81 w 719"/>
                  <a:gd name="T47" fmla="*/ 48 h 216"/>
                  <a:gd name="T48" fmla="*/ 81 w 719"/>
                  <a:gd name="T49" fmla="*/ 48 h 216"/>
                  <a:gd name="T50" fmla="*/ 86 w 719"/>
                  <a:gd name="T51" fmla="*/ 59 h 216"/>
                  <a:gd name="T52" fmla="*/ 86 w 719"/>
                  <a:gd name="T53" fmla="*/ 59 h 216"/>
                  <a:gd name="T54" fmla="*/ 96 w 719"/>
                  <a:gd name="T55" fmla="*/ 95 h 216"/>
                  <a:gd name="T56" fmla="*/ 96 w 719"/>
                  <a:gd name="T57" fmla="*/ 98 h 216"/>
                  <a:gd name="T58" fmla="*/ 111 w 719"/>
                  <a:gd name="T59" fmla="*/ 166 h 216"/>
                  <a:gd name="T60" fmla="*/ 192 w 719"/>
                  <a:gd name="T61" fmla="*/ 216 h 216"/>
                  <a:gd name="T62" fmla="*/ 356 w 719"/>
                  <a:gd name="T63" fmla="*/ 216 h 216"/>
                  <a:gd name="T64" fmla="*/ 359 w 719"/>
                  <a:gd name="T65" fmla="*/ 216 h 216"/>
                  <a:gd name="T66" fmla="*/ 359 w 719"/>
                  <a:gd name="T67" fmla="*/ 216 h 216"/>
                  <a:gd name="T68" fmla="*/ 362 w 719"/>
                  <a:gd name="T69" fmla="*/ 216 h 216"/>
                  <a:gd name="T70" fmla="*/ 526 w 719"/>
                  <a:gd name="T71" fmla="*/ 216 h 216"/>
                  <a:gd name="T72" fmla="*/ 607 w 719"/>
                  <a:gd name="T73" fmla="*/ 166 h 216"/>
                  <a:gd name="T74" fmla="*/ 622 w 719"/>
                  <a:gd name="T75" fmla="*/ 98 h 216"/>
                  <a:gd name="T76" fmla="*/ 622 w 719"/>
                  <a:gd name="T77" fmla="*/ 96 h 216"/>
                  <a:gd name="T78" fmla="*/ 632 w 719"/>
                  <a:gd name="T79" fmla="*/ 59 h 216"/>
                  <a:gd name="T80" fmla="*/ 637 w 719"/>
                  <a:gd name="T81" fmla="*/ 48 h 216"/>
                  <a:gd name="T82" fmla="*/ 654 w 719"/>
                  <a:gd name="T83" fmla="*/ 27 h 216"/>
                  <a:gd name="T84" fmla="*/ 656 w 719"/>
                  <a:gd name="T85" fmla="*/ 25 h 216"/>
                  <a:gd name="T86" fmla="*/ 659 w 719"/>
                  <a:gd name="T87" fmla="*/ 22 h 216"/>
                  <a:gd name="T88" fmla="*/ 662 w 719"/>
                  <a:gd name="T89" fmla="*/ 19 h 216"/>
                  <a:gd name="T90" fmla="*/ 665 w 719"/>
                  <a:gd name="T91" fmla="*/ 17 h 216"/>
                  <a:gd name="T92" fmla="*/ 669 w 719"/>
                  <a:gd name="T93" fmla="*/ 14 h 216"/>
                  <a:gd name="T94" fmla="*/ 672 w 719"/>
                  <a:gd name="T95" fmla="*/ 13 h 216"/>
                  <a:gd name="T96" fmla="*/ 679 w 719"/>
                  <a:gd name="T97" fmla="*/ 9 h 216"/>
                  <a:gd name="T98" fmla="*/ 719 w 719"/>
                  <a:gd name="T99" fmla="*/ 0 h 216"/>
                  <a:gd name="T100" fmla="*/ 716 w 719"/>
                  <a:gd name="T10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9" h="216">
                    <a:moveTo>
                      <a:pt x="716" y="0"/>
                    </a:moveTo>
                    <a:cubicBezTo>
                      <a:pt x="362" y="0"/>
                      <a:pt x="362" y="0"/>
                      <a:pt x="362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3" y="0"/>
                      <a:pt x="27" y="4"/>
                      <a:pt x="39" y="9"/>
                    </a:cubicBezTo>
                    <a:cubicBezTo>
                      <a:pt x="42" y="10"/>
                      <a:pt x="44" y="12"/>
                      <a:pt x="46" y="13"/>
                    </a:cubicBezTo>
                    <a:cubicBezTo>
                      <a:pt x="47" y="13"/>
                      <a:pt x="48" y="14"/>
                      <a:pt x="49" y="14"/>
                    </a:cubicBezTo>
                    <a:cubicBezTo>
                      <a:pt x="50" y="15"/>
                      <a:pt x="52" y="16"/>
                      <a:pt x="53" y="17"/>
                    </a:cubicBezTo>
                    <a:cubicBezTo>
                      <a:pt x="54" y="18"/>
                      <a:pt x="55" y="19"/>
                      <a:pt x="56" y="19"/>
                    </a:cubicBezTo>
                    <a:cubicBezTo>
                      <a:pt x="57" y="20"/>
                      <a:pt x="58" y="21"/>
                      <a:pt x="59" y="22"/>
                    </a:cubicBezTo>
                    <a:cubicBezTo>
                      <a:pt x="60" y="23"/>
                      <a:pt x="61" y="24"/>
                      <a:pt x="63" y="25"/>
                    </a:cubicBezTo>
                    <a:cubicBezTo>
                      <a:pt x="63" y="25"/>
                      <a:pt x="64" y="26"/>
                      <a:pt x="64" y="27"/>
                    </a:cubicBezTo>
                    <a:cubicBezTo>
                      <a:pt x="67" y="29"/>
                      <a:pt x="69" y="31"/>
                      <a:pt x="70" y="33"/>
                    </a:cubicBezTo>
                    <a:cubicBezTo>
                      <a:pt x="71" y="33"/>
                      <a:pt x="71" y="34"/>
                      <a:pt x="71" y="34"/>
                    </a:cubicBezTo>
                    <a:cubicBezTo>
                      <a:pt x="72" y="35"/>
                      <a:pt x="73" y="37"/>
                      <a:pt x="75" y="38"/>
                    </a:cubicBezTo>
                    <a:cubicBezTo>
                      <a:pt x="75" y="39"/>
                      <a:pt x="75" y="39"/>
                      <a:pt x="76" y="40"/>
                    </a:cubicBezTo>
                    <a:cubicBezTo>
                      <a:pt x="76" y="40"/>
                      <a:pt x="76" y="40"/>
                      <a:pt x="77" y="41"/>
                    </a:cubicBezTo>
                    <a:cubicBezTo>
                      <a:pt x="77" y="41"/>
                      <a:pt x="77" y="42"/>
                      <a:pt x="78" y="43"/>
                    </a:cubicBezTo>
                    <a:cubicBezTo>
                      <a:pt x="79" y="44"/>
                      <a:pt x="80" y="46"/>
                      <a:pt x="81" y="47"/>
                    </a:cubicBezTo>
                    <a:cubicBezTo>
                      <a:pt x="81" y="47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3" y="52"/>
                      <a:pt x="85" y="55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91" y="70"/>
                      <a:pt x="94" y="83"/>
                      <a:pt x="96" y="95"/>
                    </a:cubicBezTo>
                    <a:cubicBezTo>
                      <a:pt x="96" y="96"/>
                      <a:pt x="96" y="97"/>
                      <a:pt x="96" y="98"/>
                    </a:cubicBezTo>
                    <a:cubicBezTo>
                      <a:pt x="99" y="121"/>
                      <a:pt x="101" y="145"/>
                      <a:pt x="111" y="166"/>
                    </a:cubicBezTo>
                    <a:cubicBezTo>
                      <a:pt x="127" y="199"/>
                      <a:pt x="155" y="216"/>
                      <a:pt x="192" y="216"/>
                    </a:cubicBezTo>
                    <a:cubicBezTo>
                      <a:pt x="192" y="216"/>
                      <a:pt x="356" y="216"/>
                      <a:pt x="356" y="216"/>
                    </a:cubicBezTo>
                    <a:cubicBezTo>
                      <a:pt x="356" y="216"/>
                      <a:pt x="357" y="216"/>
                      <a:pt x="359" y="216"/>
                    </a:cubicBezTo>
                    <a:cubicBezTo>
                      <a:pt x="359" y="216"/>
                      <a:pt x="359" y="216"/>
                      <a:pt x="359" y="216"/>
                    </a:cubicBezTo>
                    <a:cubicBezTo>
                      <a:pt x="361" y="216"/>
                      <a:pt x="362" y="216"/>
                      <a:pt x="362" y="216"/>
                    </a:cubicBezTo>
                    <a:cubicBezTo>
                      <a:pt x="362" y="216"/>
                      <a:pt x="526" y="216"/>
                      <a:pt x="526" y="216"/>
                    </a:cubicBezTo>
                    <a:cubicBezTo>
                      <a:pt x="563" y="216"/>
                      <a:pt x="591" y="199"/>
                      <a:pt x="607" y="166"/>
                    </a:cubicBezTo>
                    <a:cubicBezTo>
                      <a:pt x="618" y="145"/>
                      <a:pt x="619" y="121"/>
                      <a:pt x="622" y="98"/>
                    </a:cubicBezTo>
                    <a:cubicBezTo>
                      <a:pt x="622" y="98"/>
                      <a:pt x="622" y="97"/>
                      <a:pt x="622" y="96"/>
                    </a:cubicBezTo>
                    <a:cubicBezTo>
                      <a:pt x="624" y="83"/>
                      <a:pt x="627" y="71"/>
                      <a:pt x="632" y="59"/>
                    </a:cubicBezTo>
                    <a:cubicBezTo>
                      <a:pt x="633" y="55"/>
                      <a:pt x="635" y="51"/>
                      <a:pt x="637" y="48"/>
                    </a:cubicBezTo>
                    <a:cubicBezTo>
                      <a:pt x="642" y="40"/>
                      <a:pt x="647" y="33"/>
                      <a:pt x="654" y="27"/>
                    </a:cubicBezTo>
                    <a:cubicBezTo>
                      <a:pt x="654" y="26"/>
                      <a:pt x="655" y="25"/>
                      <a:pt x="656" y="25"/>
                    </a:cubicBezTo>
                    <a:cubicBezTo>
                      <a:pt x="657" y="24"/>
                      <a:pt x="658" y="23"/>
                      <a:pt x="659" y="22"/>
                    </a:cubicBezTo>
                    <a:cubicBezTo>
                      <a:pt x="660" y="21"/>
                      <a:pt x="661" y="20"/>
                      <a:pt x="662" y="19"/>
                    </a:cubicBezTo>
                    <a:cubicBezTo>
                      <a:pt x="663" y="19"/>
                      <a:pt x="664" y="18"/>
                      <a:pt x="665" y="17"/>
                    </a:cubicBezTo>
                    <a:cubicBezTo>
                      <a:pt x="667" y="16"/>
                      <a:pt x="668" y="15"/>
                      <a:pt x="669" y="14"/>
                    </a:cubicBezTo>
                    <a:cubicBezTo>
                      <a:pt x="670" y="14"/>
                      <a:pt x="671" y="13"/>
                      <a:pt x="672" y="13"/>
                    </a:cubicBezTo>
                    <a:cubicBezTo>
                      <a:pt x="674" y="12"/>
                      <a:pt x="676" y="10"/>
                      <a:pt x="679" y="9"/>
                    </a:cubicBezTo>
                    <a:cubicBezTo>
                      <a:pt x="691" y="4"/>
                      <a:pt x="705" y="0"/>
                      <a:pt x="719" y="0"/>
                    </a:cubicBezTo>
                    <a:cubicBezTo>
                      <a:pt x="718" y="0"/>
                      <a:pt x="717" y="0"/>
                      <a:pt x="7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90000" lnSpcReduction="10000"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14</a:t>
                </a:r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2450465" y="1222375"/>
            <a:ext cx="42468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16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与生产安全有关的刑事犯罪罪名（共十四种）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447800" y="2037080"/>
            <a:ext cx="12160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教育设施重大安全事故罪；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157855" y="2037080"/>
            <a:ext cx="12350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消防责任事故罪；</a:t>
            </a:r>
            <a:endParaRPr lang="zh-CN" altLang="zh-CN" sz="1600" b="1" dirty="0">
              <a:solidFill>
                <a:srgbClr val="22CCD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879975" y="2037080"/>
            <a:ext cx="1276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不报、谎报安全事故罪；</a:t>
            </a:r>
            <a:endParaRPr lang="zh-CN" altLang="zh-CN" sz="1600" b="1" dirty="0">
              <a:solidFill>
                <a:srgbClr val="22CCD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551295" y="2037080"/>
            <a:ext cx="13004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生产、销售不符合安全标准的产品罪；</a:t>
            </a:r>
            <a:endParaRPr lang="zh-CN" altLang="zh-CN" sz="1600" b="1" dirty="0">
              <a:solidFill>
                <a:srgbClr val="22CCD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239010" y="3649345"/>
            <a:ext cx="13030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滥用职权罪；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3963670" y="3649345"/>
            <a:ext cx="13074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玩忽职守罪；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703570" y="3649345"/>
            <a:ext cx="127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fontAlgn="auto">
              <a:lnSpc>
                <a:spcPct val="100000"/>
              </a:lnSpc>
              <a:buNone/>
              <a:defRPr/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徇私舞弊不移交刑事案件罪。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27247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034751"/>
            <a:ext cx="9144000" cy="3602990"/>
            <a:chOff x="0" y="1330113"/>
            <a:chExt cx="12192000" cy="4803987"/>
          </a:xfrm>
        </p:grpSpPr>
        <p:sp>
          <p:nvSpPr>
            <p:cNvPr id="3" name="ïŝľiḑê"/>
            <p:cNvSpPr/>
            <p:nvPr/>
          </p:nvSpPr>
          <p:spPr>
            <a:xfrm>
              <a:off x="0" y="1330113"/>
              <a:ext cx="12192000" cy="167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iṥ1îdè"/>
            <p:cNvSpPr/>
            <p:nvPr/>
          </p:nvSpPr>
          <p:spPr>
            <a:xfrm>
              <a:off x="7315200" y="1609694"/>
              <a:ext cx="4203700" cy="4524406"/>
            </a:xfrm>
            <a:prstGeom prst="rect">
              <a:avLst/>
            </a:prstGeom>
            <a:solidFill>
              <a:srgbClr val="D8F4F5"/>
            </a:solidFill>
            <a:ln w="28575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b="1" dirty="0"/>
            </a:p>
          </p:txBody>
        </p:sp>
        <p:grpSp>
          <p:nvGrpSpPr>
            <p:cNvPr id="13" name="ïśḻiḓê"/>
            <p:cNvGrpSpPr/>
            <p:nvPr/>
          </p:nvGrpSpPr>
          <p:grpSpPr>
            <a:xfrm>
              <a:off x="660400" y="3338003"/>
              <a:ext cx="570144" cy="570144"/>
              <a:chOff x="660400" y="3830715"/>
              <a:chExt cx="630315" cy="630315"/>
            </a:xfrm>
          </p:grpSpPr>
          <p:sp>
            <p:nvSpPr>
              <p:cNvPr id="9" name="íṩḷïḑè"/>
              <p:cNvSpPr/>
              <p:nvPr/>
            </p:nvSpPr>
            <p:spPr>
              <a:xfrm>
                <a:off x="660400" y="3830715"/>
                <a:ext cx="630315" cy="630315"/>
              </a:xfrm>
              <a:prstGeom prst="ellipse">
                <a:avLst/>
              </a:prstGeom>
              <a:solidFill>
                <a:srgbClr val="22CCDE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ïś1ïḋê"/>
              <p:cNvSpPr/>
              <p:nvPr/>
            </p:nvSpPr>
            <p:spPr>
              <a:xfrm>
                <a:off x="797525" y="3968319"/>
                <a:ext cx="356064" cy="355106"/>
              </a:xfrm>
              <a:custGeom>
                <a:avLst/>
                <a:gdLst>
                  <a:gd name="connsiteX0" fmla="*/ 221655 w 603405"/>
                  <a:gd name="connsiteY0" fmla="*/ 220235 h 601782"/>
                  <a:gd name="connsiteX1" fmla="*/ 382456 w 603405"/>
                  <a:gd name="connsiteY1" fmla="*/ 220235 h 601782"/>
                  <a:gd name="connsiteX2" fmla="*/ 411961 w 603405"/>
                  <a:gd name="connsiteY2" fmla="*/ 249698 h 601782"/>
                  <a:gd name="connsiteX3" fmla="*/ 411961 w 603405"/>
                  <a:gd name="connsiteY3" fmla="*/ 297576 h 601782"/>
                  <a:gd name="connsiteX4" fmla="*/ 411961 w 603405"/>
                  <a:gd name="connsiteY4" fmla="*/ 403275 h 601782"/>
                  <a:gd name="connsiteX5" fmla="*/ 382456 w 603405"/>
                  <a:gd name="connsiteY5" fmla="*/ 432738 h 601782"/>
                  <a:gd name="connsiteX6" fmla="*/ 371392 w 603405"/>
                  <a:gd name="connsiteY6" fmla="*/ 432738 h 601782"/>
                  <a:gd name="connsiteX7" fmla="*/ 371392 w 603405"/>
                  <a:gd name="connsiteY7" fmla="*/ 572319 h 601782"/>
                  <a:gd name="connsiteX8" fmla="*/ 341887 w 603405"/>
                  <a:gd name="connsiteY8" fmla="*/ 601782 h 601782"/>
                  <a:gd name="connsiteX9" fmla="*/ 262593 w 603405"/>
                  <a:gd name="connsiteY9" fmla="*/ 601782 h 601782"/>
                  <a:gd name="connsiteX10" fmla="*/ 233088 w 603405"/>
                  <a:gd name="connsiteY10" fmla="*/ 572319 h 601782"/>
                  <a:gd name="connsiteX11" fmla="*/ 233088 w 603405"/>
                  <a:gd name="connsiteY11" fmla="*/ 433106 h 601782"/>
                  <a:gd name="connsiteX12" fmla="*/ 221655 w 603405"/>
                  <a:gd name="connsiteY12" fmla="*/ 433106 h 601782"/>
                  <a:gd name="connsiteX13" fmla="*/ 192150 w 603405"/>
                  <a:gd name="connsiteY13" fmla="*/ 403643 h 601782"/>
                  <a:gd name="connsiteX14" fmla="*/ 192150 w 603405"/>
                  <a:gd name="connsiteY14" fmla="*/ 297576 h 601782"/>
                  <a:gd name="connsiteX15" fmla="*/ 192150 w 603405"/>
                  <a:gd name="connsiteY15" fmla="*/ 249698 h 601782"/>
                  <a:gd name="connsiteX16" fmla="*/ 221655 w 603405"/>
                  <a:gd name="connsiteY16" fmla="*/ 220235 h 601782"/>
                  <a:gd name="connsiteX17" fmla="*/ 29507 w 603405"/>
                  <a:gd name="connsiteY17" fmla="*/ 141060 h 601782"/>
                  <a:gd name="connsiteX18" fmla="*/ 162290 w 603405"/>
                  <a:gd name="connsiteY18" fmla="*/ 141060 h 601782"/>
                  <a:gd name="connsiteX19" fmla="*/ 191797 w 603405"/>
                  <a:gd name="connsiteY19" fmla="*/ 170522 h 601782"/>
                  <a:gd name="connsiteX20" fmla="*/ 191797 w 603405"/>
                  <a:gd name="connsiteY20" fmla="*/ 182306 h 601782"/>
                  <a:gd name="connsiteX21" fmla="*/ 147536 w 603405"/>
                  <a:gd name="connsiteY21" fmla="*/ 249699 h 601782"/>
                  <a:gd name="connsiteX22" fmla="*/ 147536 w 603405"/>
                  <a:gd name="connsiteY22" fmla="*/ 403634 h 601782"/>
                  <a:gd name="connsiteX23" fmla="*/ 156388 w 603405"/>
                  <a:gd name="connsiteY23" fmla="*/ 438251 h 601782"/>
                  <a:gd name="connsiteX24" fmla="*/ 156388 w 603405"/>
                  <a:gd name="connsiteY24" fmla="*/ 444880 h 601782"/>
                  <a:gd name="connsiteX25" fmla="*/ 126881 w 603405"/>
                  <a:gd name="connsiteY25" fmla="*/ 474341 h 601782"/>
                  <a:gd name="connsiteX26" fmla="*/ 64916 w 603405"/>
                  <a:gd name="connsiteY26" fmla="*/ 474341 h 601782"/>
                  <a:gd name="connsiteX27" fmla="*/ 35409 w 603405"/>
                  <a:gd name="connsiteY27" fmla="*/ 444880 h 601782"/>
                  <a:gd name="connsiteX28" fmla="*/ 35409 w 603405"/>
                  <a:gd name="connsiteY28" fmla="*/ 327035 h 601782"/>
                  <a:gd name="connsiteX29" fmla="*/ 29507 w 603405"/>
                  <a:gd name="connsiteY29" fmla="*/ 327035 h 601782"/>
                  <a:gd name="connsiteX30" fmla="*/ 0 w 603405"/>
                  <a:gd name="connsiteY30" fmla="*/ 297573 h 601782"/>
                  <a:gd name="connsiteX31" fmla="*/ 0 w 603405"/>
                  <a:gd name="connsiteY31" fmla="*/ 170522 h 601782"/>
                  <a:gd name="connsiteX32" fmla="*/ 29507 w 603405"/>
                  <a:gd name="connsiteY32" fmla="*/ 141060 h 601782"/>
                  <a:gd name="connsiteX33" fmla="*/ 441115 w 603405"/>
                  <a:gd name="connsiteY33" fmla="*/ 140707 h 601782"/>
                  <a:gd name="connsiteX34" fmla="*/ 573898 w 603405"/>
                  <a:gd name="connsiteY34" fmla="*/ 140707 h 601782"/>
                  <a:gd name="connsiteX35" fmla="*/ 603405 w 603405"/>
                  <a:gd name="connsiteY35" fmla="*/ 170170 h 601782"/>
                  <a:gd name="connsiteX36" fmla="*/ 603405 w 603405"/>
                  <a:gd name="connsiteY36" fmla="*/ 296859 h 601782"/>
                  <a:gd name="connsiteX37" fmla="*/ 573898 w 603405"/>
                  <a:gd name="connsiteY37" fmla="*/ 326322 h 601782"/>
                  <a:gd name="connsiteX38" fmla="*/ 567996 w 603405"/>
                  <a:gd name="connsiteY38" fmla="*/ 326322 h 601782"/>
                  <a:gd name="connsiteX39" fmla="*/ 567996 w 603405"/>
                  <a:gd name="connsiteY39" fmla="*/ 444173 h 601782"/>
                  <a:gd name="connsiteX40" fmla="*/ 538489 w 603405"/>
                  <a:gd name="connsiteY40" fmla="*/ 473635 h 601782"/>
                  <a:gd name="connsiteX41" fmla="*/ 476524 w 603405"/>
                  <a:gd name="connsiteY41" fmla="*/ 473635 h 601782"/>
                  <a:gd name="connsiteX42" fmla="*/ 447017 w 603405"/>
                  <a:gd name="connsiteY42" fmla="*/ 444173 h 601782"/>
                  <a:gd name="connsiteX43" fmla="*/ 447017 w 603405"/>
                  <a:gd name="connsiteY43" fmla="*/ 437175 h 601782"/>
                  <a:gd name="connsiteX44" fmla="*/ 455869 w 603405"/>
                  <a:gd name="connsiteY44" fmla="*/ 402925 h 601782"/>
                  <a:gd name="connsiteX45" fmla="*/ 455869 w 603405"/>
                  <a:gd name="connsiteY45" fmla="*/ 248983 h 601782"/>
                  <a:gd name="connsiteX46" fmla="*/ 411608 w 603405"/>
                  <a:gd name="connsiteY46" fmla="*/ 181955 h 601782"/>
                  <a:gd name="connsiteX47" fmla="*/ 411608 w 603405"/>
                  <a:gd name="connsiteY47" fmla="*/ 170170 h 601782"/>
                  <a:gd name="connsiteX48" fmla="*/ 441115 w 603405"/>
                  <a:gd name="connsiteY48" fmla="*/ 140707 h 601782"/>
                  <a:gd name="connsiteX49" fmla="*/ 301843 w 603405"/>
                  <a:gd name="connsiteY49" fmla="*/ 58922 h 601782"/>
                  <a:gd name="connsiteX50" fmla="*/ 370256 w 603405"/>
                  <a:gd name="connsiteY50" fmla="*/ 127230 h 601782"/>
                  <a:gd name="connsiteX51" fmla="*/ 301843 w 603405"/>
                  <a:gd name="connsiteY51" fmla="*/ 195538 h 601782"/>
                  <a:gd name="connsiteX52" fmla="*/ 233430 w 603405"/>
                  <a:gd name="connsiteY52" fmla="*/ 127230 h 601782"/>
                  <a:gd name="connsiteX53" fmla="*/ 301843 w 603405"/>
                  <a:gd name="connsiteY53" fmla="*/ 58922 h 601782"/>
                  <a:gd name="connsiteX54" fmla="*/ 508036 w 603405"/>
                  <a:gd name="connsiteY54" fmla="*/ 0 h 601782"/>
                  <a:gd name="connsiteX55" fmla="*/ 567629 w 603405"/>
                  <a:gd name="connsiteY55" fmla="*/ 59487 h 601782"/>
                  <a:gd name="connsiteX56" fmla="*/ 508036 w 603405"/>
                  <a:gd name="connsiteY56" fmla="*/ 118974 h 601782"/>
                  <a:gd name="connsiteX57" fmla="*/ 448443 w 603405"/>
                  <a:gd name="connsiteY57" fmla="*/ 59487 h 601782"/>
                  <a:gd name="connsiteX58" fmla="*/ 508036 w 603405"/>
                  <a:gd name="connsiteY58" fmla="*/ 0 h 601782"/>
                  <a:gd name="connsiteX59" fmla="*/ 95863 w 603405"/>
                  <a:gd name="connsiteY59" fmla="*/ 0 h 601782"/>
                  <a:gd name="connsiteX60" fmla="*/ 155244 w 603405"/>
                  <a:gd name="connsiteY60" fmla="*/ 59487 h 601782"/>
                  <a:gd name="connsiteX61" fmla="*/ 95863 w 603405"/>
                  <a:gd name="connsiteY61" fmla="*/ 118974 h 601782"/>
                  <a:gd name="connsiteX62" fmla="*/ 36482 w 603405"/>
                  <a:gd name="connsiteY62" fmla="*/ 59487 h 601782"/>
                  <a:gd name="connsiteX63" fmla="*/ 95863 w 603405"/>
                  <a:gd name="connsiteY63" fmla="*/ 0 h 60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03405" h="601782">
                    <a:moveTo>
                      <a:pt x="221655" y="220235"/>
                    </a:moveTo>
                    <a:lnTo>
                      <a:pt x="382456" y="220235"/>
                    </a:lnTo>
                    <a:cubicBezTo>
                      <a:pt x="398684" y="220235"/>
                      <a:pt x="411961" y="233494"/>
                      <a:pt x="411961" y="249698"/>
                    </a:cubicBezTo>
                    <a:lnTo>
                      <a:pt x="411961" y="297576"/>
                    </a:lnTo>
                    <a:lnTo>
                      <a:pt x="411961" y="403275"/>
                    </a:lnTo>
                    <a:cubicBezTo>
                      <a:pt x="411961" y="419479"/>
                      <a:pt x="398684" y="432738"/>
                      <a:pt x="382456" y="432738"/>
                    </a:cubicBezTo>
                    <a:lnTo>
                      <a:pt x="371392" y="432738"/>
                    </a:lnTo>
                    <a:lnTo>
                      <a:pt x="371392" y="572319"/>
                    </a:lnTo>
                    <a:cubicBezTo>
                      <a:pt x="371392" y="588524"/>
                      <a:pt x="358115" y="601782"/>
                      <a:pt x="341887" y="601782"/>
                    </a:cubicBezTo>
                    <a:lnTo>
                      <a:pt x="262593" y="601782"/>
                    </a:lnTo>
                    <a:cubicBezTo>
                      <a:pt x="246365" y="601782"/>
                      <a:pt x="233088" y="588524"/>
                      <a:pt x="233088" y="572319"/>
                    </a:cubicBezTo>
                    <a:lnTo>
                      <a:pt x="233088" y="433106"/>
                    </a:lnTo>
                    <a:lnTo>
                      <a:pt x="221655" y="433106"/>
                    </a:lnTo>
                    <a:cubicBezTo>
                      <a:pt x="205427" y="433106"/>
                      <a:pt x="192150" y="419848"/>
                      <a:pt x="192150" y="403643"/>
                    </a:cubicBezTo>
                    <a:lnTo>
                      <a:pt x="192150" y="297576"/>
                    </a:lnTo>
                    <a:lnTo>
                      <a:pt x="192150" y="249698"/>
                    </a:lnTo>
                    <a:cubicBezTo>
                      <a:pt x="192150" y="233494"/>
                      <a:pt x="205058" y="220235"/>
                      <a:pt x="221655" y="220235"/>
                    </a:cubicBezTo>
                    <a:close/>
                    <a:moveTo>
                      <a:pt x="29507" y="141060"/>
                    </a:moveTo>
                    <a:lnTo>
                      <a:pt x="162290" y="141060"/>
                    </a:lnTo>
                    <a:cubicBezTo>
                      <a:pt x="178519" y="141060"/>
                      <a:pt x="191797" y="154318"/>
                      <a:pt x="191797" y="170522"/>
                    </a:cubicBezTo>
                    <a:lnTo>
                      <a:pt x="191797" y="182306"/>
                    </a:lnTo>
                    <a:cubicBezTo>
                      <a:pt x="165609" y="193722"/>
                      <a:pt x="147536" y="219501"/>
                      <a:pt x="147536" y="249699"/>
                    </a:cubicBezTo>
                    <a:lnTo>
                      <a:pt x="147536" y="403634"/>
                    </a:lnTo>
                    <a:cubicBezTo>
                      <a:pt x="147536" y="416155"/>
                      <a:pt x="150856" y="427940"/>
                      <a:pt x="156388" y="438251"/>
                    </a:cubicBezTo>
                    <a:lnTo>
                      <a:pt x="156388" y="444880"/>
                    </a:lnTo>
                    <a:cubicBezTo>
                      <a:pt x="156388" y="461084"/>
                      <a:pt x="143110" y="474341"/>
                      <a:pt x="126881" y="474341"/>
                    </a:cubicBezTo>
                    <a:lnTo>
                      <a:pt x="64916" y="474341"/>
                    </a:lnTo>
                    <a:cubicBezTo>
                      <a:pt x="48687" y="474341"/>
                      <a:pt x="35409" y="461084"/>
                      <a:pt x="35409" y="444880"/>
                    </a:cubicBezTo>
                    <a:lnTo>
                      <a:pt x="35409" y="327035"/>
                    </a:lnTo>
                    <a:lnTo>
                      <a:pt x="29507" y="327035"/>
                    </a:lnTo>
                    <a:cubicBezTo>
                      <a:pt x="12909" y="327035"/>
                      <a:pt x="0" y="313777"/>
                      <a:pt x="0" y="297573"/>
                    </a:cubicBezTo>
                    <a:lnTo>
                      <a:pt x="0" y="170522"/>
                    </a:lnTo>
                    <a:cubicBezTo>
                      <a:pt x="0" y="154318"/>
                      <a:pt x="13278" y="141060"/>
                      <a:pt x="29507" y="141060"/>
                    </a:cubicBezTo>
                    <a:close/>
                    <a:moveTo>
                      <a:pt x="441115" y="140707"/>
                    </a:moveTo>
                    <a:lnTo>
                      <a:pt x="573898" y="140707"/>
                    </a:lnTo>
                    <a:cubicBezTo>
                      <a:pt x="590127" y="140707"/>
                      <a:pt x="603405" y="153965"/>
                      <a:pt x="603405" y="170170"/>
                    </a:cubicBezTo>
                    <a:lnTo>
                      <a:pt x="603405" y="296859"/>
                    </a:lnTo>
                    <a:cubicBezTo>
                      <a:pt x="603405" y="313064"/>
                      <a:pt x="590127" y="326322"/>
                      <a:pt x="573898" y="326322"/>
                    </a:cubicBezTo>
                    <a:lnTo>
                      <a:pt x="567996" y="326322"/>
                    </a:lnTo>
                    <a:lnTo>
                      <a:pt x="567996" y="444173"/>
                    </a:lnTo>
                    <a:cubicBezTo>
                      <a:pt x="567996" y="460377"/>
                      <a:pt x="554718" y="473635"/>
                      <a:pt x="538489" y="473635"/>
                    </a:cubicBezTo>
                    <a:lnTo>
                      <a:pt x="476524" y="473635"/>
                    </a:lnTo>
                    <a:cubicBezTo>
                      <a:pt x="460295" y="473635"/>
                      <a:pt x="447017" y="460377"/>
                      <a:pt x="447017" y="444173"/>
                    </a:cubicBezTo>
                    <a:lnTo>
                      <a:pt x="447017" y="437175"/>
                    </a:lnTo>
                    <a:cubicBezTo>
                      <a:pt x="452918" y="426863"/>
                      <a:pt x="455869" y="415078"/>
                      <a:pt x="455869" y="402925"/>
                    </a:cubicBezTo>
                    <a:lnTo>
                      <a:pt x="455869" y="248983"/>
                    </a:lnTo>
                    <a:cubicBezTo>
                      <a:pt x="455869" y="219152"/>
                      <a:pt x="437796" y="193003"/>
                      <a:pt x="411608" y="181955"/>
                    </a:cubicBezTo>
                    <a:lnTo>
                      <a:pt x="411608" y="170170"/>
                    </a:lnTo>
                    <a:cubicBezTo>
                      <a:pt x="411608" y="153965"/>
                      <a:pt x="424886" y="140707"/>
                      <a:pt x="441115" y="140707"/>
                    </a:cubicBezTo>
                    <a:close/>
                    <a:moveTo>
                      <a:pt x="301843" y="58922"/>
                    </a:moveTo>
                    <a:cubicBezTo>
                      <a:pt x="339626" y="58922"/>
                      <a:pt x="370256" y="89505"/>
                      <a:pt x="370256" y="127230"/>
                    </a:cubicBezTo>
                    <a:cubicBezTo>
                      <a:pt x="370256" y="164955"/>
                      <a:pt x="339626" y="195538"/>
                      <a:pt x="301843" y="195538"/>
                    </a:cubicBezTo>
                    <a:cubicBezTo>
                      <a:pt x="264060" y="195538"/>
                      <a:pt x="233430" y="164955"/>
                      <a:pt x="233430" y="127230"/>
                    </a:cubicBezTo>
                    <a:cubicBezTo>
                      <a:pt x="233430" y="89505"/>
                      <a:pt x="264060" y="58922"/>
                      <a:pt x="301843" y="58922"/>
                    </a:cubicBezTo>
                    <a:close/>
                    <a:moveTo>
                      <a:pt x="508036" y="0"/>
                    </a:moveTo>
                    <a:cubicBezTo>
                      <a:pt x="540948" y="0"/>
                      <a:pt x="567629" y="26633"/>
                      <a:pt x="567629" y="59487"/>
                    </a:cubicBezTo>
                    <a:cubicBezTo>
                      <a:pt x="567629" y="92341"/>
                      <a:pt x="540948" y="118974"/>
                      <a:pt x="508036" y="118974"/>
                    </a:cubicBezTo>
                    <a:cubicBezTo>
                      <a:pt x="475124" y="118974"/>
                      <a:pt x="448443" y="92341"/>
                      <a:pt x="448443" y="59487"/>
                    </a:cubicBezTo>
                    <a:cubicBezTo>
                      <a:pt x="448443" y="26633"/>
                      <a:pt x="475124" y="0"/>
                      <a:pt x="508036" y="0"/>
                    </a:cubicBezTo>
                    <a:close/>
                    <a:moveTo>
                      <a:pt x="95863" y="0"/>
                    </a:moveTo>
                    <a:cubicBezTo>
                      <a:pt x="128658" y="0"/>
                      <a:pt x="155244" y="26633"/>
                      <a:pt x="155244" y="59487"/>
                    </a:cubicBezTo>
                    <a:cubicBezTo>
                      <a:pt x="155244" y="92341"/>
                      <a:pt x="128658" y="118974"/>
                      <a:pt x="95863" y="118974"/>
                    </a:cubicBezTo>
                    <a:cubicBezTo>
                      <a:pt x="63068" y="118974"/>
                      <a:pt x="36482" y="92341"/>
                      <a:pt x="36482" y="59487"/>
                    </a:cubicBezTo>
                    <a:cubicBezTo>
                      <a:pt x="36482" y="26633"/>
                      <a:pt x="63068" y="0"/>
                      <a:pt x="958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sp>
        <p:nvSpPr>
          <p:cNvPr id="149514" name="AutoShape 13"/>
          <p:cNvSpPr/>
          <p:nvPr/>
        </p:nvSpPr>
        <p:spPr>
          <a:xfrm>
            <a:off x="1135873" y="1301622"/>
            <a:ext cx="999101" cy="5762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方法</a:t>
            </a:r>
          </a:p>
        </p:txBody>
      </p:sp>
      <p:sp>
        <p:nvSpPr>
          <p:cNvPr id="151556" name="Text Box 13"/>
          <p:cNvSpPr/>
          <p:nvPr/>
        </p:nvSpPr>
        <p:spPr>
          <a:xfrm>
            <a:off x="1136015" y="2331085"/>
            <a:ext cx="413639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班段长根据员工在班前、班中的一些精神和行为表现，通过“行为观察”管理看板对该员工悬挂“笑脸、平脸、苦脸”的形式，来反映员工工作中的安全状态，并根据员工的“笑脸、平脸、苦脸”采取一系列相应的应对措施。</a:t>
            </a: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5755640" y="1628140"/>
            <a:ext cx="2614930" cy="262699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27247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034751"/>
            <a:ext cx="9144000" cy="1933525"/>
            <a:chOff x="0" y="1330113"/>
            <a:chExt cx="12192000" cy="2578034"/>
          </a:xfrm>
        </p:grpSpPr>
        <p:sp>
          <p:nvSpPr>
            <p:cNvPr id="3" name="ïŝľiḑê"/>
            <p:cNvSpPr/>
            <p:nvPr/>
          </p:nvSpPr>
          <p:spPr>
            <a:xfrm>
              <a:off x="0" y="1330113"/>
              <a:ext cx="12192000" cy="167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ïśḻiḓê"/>
            <p:cNvGrpSpPr/>
            <p:nvPr/>
          </p:nvGrpSpPr>
          <p:grpSpPr>
            <a:xfrm>
              <a:off x="660400" y="3338003"/>
              <a:ext cx="570144" cy="570144"/>
              <a:chOff x="660400" y="3830715"/>
              <a:chExt cx="630315" cy="630315"/>
            </a:xfrm>
          </p:grpSpPr>
          <p:sp>
            <p:nvSpPr>
              <p:cNvPr id="9" name="íṩḷïḑè"/>
              <p:cNvSpPr/>
              <p:nvPr/>
            </p:nvSpPr>
            <p:spPr>
              <a:xfrm>
                <a:off x="660400" y="3830715"/>
                <a:ext cx="630315" cy="630315"/>
              </a:xfrm>
              <a:prstGeom prst="ellipse">
                <a:avLst/>
              </a:prstGeom>
              <a:solidFill>
                <a:srgbClr val="22CCDE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ïś1ïḋê"/>
              <p:cNvSpPr/>
              <p:nvPr/>
            </p:nvSpPr>
            <p:spPr>
              <a:xfrm>
                <a:off x="797525" y="3968319"/>
                <a:ext cx="356064" cy="355106"/>
              </a:xfrm>
              <a:custGeom>
                <a:avLst/>
                <a:gdLst>
                  <a:gd name="connsiteX0" fmla="*/ 221655 w 603405"/>
                  <a:gd name="connsiteY0" fmla="*/ 220235 h 601782"/>
                  <a:gd name="connsiteX1" fmla="*/ 382456 w 603405"/>
                  <a:gd name="connsiteY1" fmla="*/ 220235 h 601782"/>
                  <a:gd name="connsiteX2" fmla="*/ 411961 w 603405"/>
                  <a:gd name="connsiteY2" fmla="*/ 249698 h 601782"/>
                  <a:gd name="connsiteX3" fmla="*/ 411961 w 603405"/>
                  <a:gd name="connsiteY3" fmla="*/ 297576 h 601782"/>
                  <a:gd name="connsiteX4" fmla="*/ 411961 w 603405"/>
                  <a:gd name="connsiteY4" fmla="*/ 403275 h 601782"/>
                  <a:gd name="connsiteX5" fmla="*/ 382456 w 603405"/>
                  <a:gd name="connsiteY5" fmla="*/ 432738 h 601782"/>
                  <a:gd name="connsiteX6" fmla="*/ 371392 w 603405"/>
                  <a:gd name="connsiteY6" fmla="*/ 432738 h 601782"/>
                  <a:gd name="connsiteX7" fmla="*/ 371392 w 603405"/>
                  <a:gd name="connsiteY7" fmla="*/ 572319 h 601782"/>
                  <a:gd name="connsiteX8" fmla="*/ 341887 w 603405"/>
                  <a:gd name="connsiteY8" fmla="*/ 601782 h 601782"/>
                  <a:gd name="connsiteX9" fmla="*/ 262593 w 603405"/>
                  <a:gd name="connsiteY9" fmla="*/ 601782 h 601782"/>
                  <a:gd name="connsiteX10" fmla="*/ 233088 w 603405"/>
                  <a:gd name="connsiteY10" fmla="*/ 572319 h 601782"/>
                  <a:gd name="connsiteX11" fmla="*/ 233088 w 603405"/>
                  <a:gd name="connsiteY11" fmla="*/ 433106 h 601782"/>
                  <a:gd name="connsiteX12" fmla="*/ 221655 w 603405"/>
                  <a:gd name="connsiteY12" fmla="*/ 433106 h 601782"/>
                  <a:gd name="connsiteX13" fmla="*/ 192150 w 603405"/>
                  <a:gd name="connsiteY13" fmla="*/ 403643 h 601782"/>
                  <a:gd name="connsiteX14" fmla="*/ 192150 w 603405"/>
                  <a:gd name="connsiteY14" fmla="*/ 297576 h 601782"/>
                  <a:gd name="connsiteX15" fmla="*/ 192150 w 603405"/>
                  <a:gd name="connsiteY15" fmla="*/ 249698 h 601782"/>
                  <a:gd name="connsiteX16" fmla="*/ 221655 w 603405"/>
                  <a:gd name="connsiteY16" fmla="*/ 220235 h 601782"/>
                  <a:gd name="connsiteX17" fmla="*/ 29507 w 603405"/>
                  <a:gd name="connsiteY17" fmla="*/ 141060 h 601782"/>
                  <a:gd name="connsiteX18" fmla="*/ 162290 w 603405"/>
                  <a:gd name="connsiteY18" fmla="*/ 141060 h 601782"/>
                  <a:gd name="connsiteX19" fmla="*/ 191797 w 603405"/>
                  <a:gd name="connsiteY19" fmla="*/ 170522 h 601782"/>
                  <a:gd name="connsiteX20" fmla="*/ 191797 w 603405"/>
                  <a:gd name="connsiteY20" fmla="*/ 182306 h 601782"/>
                  <a:gd name="connsiteX21" fmla="*/ 147536 w 603405"/>
                  <a:gd name="connsiteY21" fmla="*/ 249699 h 601782"/>
                  <a:gd name="connsiteX22" fmla="*/ 147536 w 603405"/>
                  <a:gd name="connsiteY22" fmla="*/ 403634 h 601782"/>
                  <a:gd name="connsiteX23" fmla="*/ 156388 w 603405"/>
                  <a:gd name="connsiteY23" fmla="*/ 438251 h 601782"/>
                  <a:gd name="connsiteX24" fmla="*/ 156388 w 603405"/>
                  <a:gd name="connsiteY24" fmla="*/ 444880 h 601782"/>
                  <a:gd name="connsiteX25" fmla="*/ 126881 w 603405"/>
                  <a:gd name="connsiteY25" fmla="*/ 474341 h 601782"/>
                  <a:gd name="connsiteX26" fmla="*/ 64916 w 603405"/>
                  <a:gd name="connsiteY26" fmla="*/ 474341 h 601782"/>
                  <a:gd name="connsiteX27" fmla="*/ 35409 w 603405"/>
                  <a:gd name="connsiteY27" fmla="*/ 444880 h 601782"/>
                  <a:gd name="connsiteX28" fmla="*/ 35409 w 603405"/>
                  <a:gd name="connsiteY28" fmla="*/ 327035 h 601782"/>
                  <a:gd name="connsiteX29" fmla="*/ 29507 w 603405"/>
                  <a:gd name="connsiteY29" fmla="*/ 327035 h 601782"/>
                  <a:gd name="connsiteX30" fmla="*/ 0 w 603405"/>
                  <a:gd name="connsiteY30" fmla="*/ 297573 h 601782"/>
                  <a:gd name="connsiteX31" fmla="*/ 0 w 603405"/>
                  <a:gd name="connsiteY31" fmla="*/ 170522 h 601782"/>
                  <a:gd name="connsiteX32" fmla="*/ 29507 w 603405"/>
                  <a:gd name="connsiteY32" fmla="*/ 141060 h 601782"/>
                  <a:gd name="connsiteX33" fmla="*/ 441115 w 603405"/>
                  <a:gd name="connsiteY33" fmla="*/ 140707 h 601782"/>
                  <a:gd name="connsiteX34" fmla="*/ 573898 w 603405"/>
                  <a:gd name="connsiteY34" fmla="*/ 140707 h 601782"/>
                  <a:gd name="connsiteX35" fmla="*/ 603405 w 603405"/>
                  <a:gd name="connsiteY35" fmla="*/ 170170 h 601782"/>
                  <a:gd name="connsiteX36" fmla="*/ 603405 w 603405"/>
                  <a:gd name="connsiteY36" fmla="*/ 296859 h 601782"/>
                  <a:gd name="connsiteX37" fmla="*/ 573898 w 603405"/>
                  <a:gd name="connsiteY37" fmla="*/ 326322 h 601782"/>
                  <a:gd name="connsiteX38" fmla="*/ 567996 w 603405"/>
                  <a:gd name="connsiteY38" fmla="*/ 326322 h 601782"/>
                  <a:gd name="connsiteX39" fmla="*/ 567996 w 603405"/>
                  <a:gd name="connsiteY39" fmla="*/ 444173 h 601782"/>
                  <a:gd name="connsiteX40" fmla="*/ 538489 w 603405"/>
                  <a:gd name="connsiteY40" fmla="*/ 473635 h 601782"/>
                  <a:gd name="connsiteX41" fmla="*/ 476524 w 603405"/>
                  <a:gd name="connsiteY41" fmla="*/ 473635 h 601782"/>
                  <a:gd name="connsiteX42" fmla="*/ 447017 w 603405"/>
                  <a:gd name="connsiteY42" fmla="*/ 444173 h 601782"/>
                  <a:gd name="connsiteX43" fmla="*/ 447017 w 603405"/>
                  <a:gd name="connsiteY43" fmla="*/ 437175 h 601782"/>
                  <a:gd name="connsiteX44" fmla="*/ 455869 w 603405"/>
                  <a:gd name="connsiteY44" fmla="*/ 402925 h 601782"/>
                  <a:gd name="connsiteX45" fmla="*/ 455869 w 603405"/>
                  <a:gd name="connsiteY45" fmla="*/ 248983 h 601782"/>
                  <a:gd name="connsiteX46" fmla="*/ 411608 w 603405"/>
                  <a:gd name="connsiteY46" fmla="*/ 181955 h 601782"/>
                  <a:gd name="connsiteX47" fmla="*/ 411608 w 603405"/>
                  <a:gd name="connsiteY47" fmla="*/ 170170 h 601782"/>
                  <a:gd name="connsiteX48" fmla="*/ 441115 w 603405"/>
                  <a:gd name="connsiteY48" fmla="*/ 140707 h 601782"/>
                  <a:gd name="connsiteX49" fmla="*/ 301843 w 603405"/>
                  <a:gd name="connsiteY49" fmla="*/ 58922 h 601782"/>
                  <a:gd name="connsiteX50" fmla="*/ 370256 w 603405"/>
                  <a:gd name="connsiteY50" fmla="*/ 127230 h 601782"/>
                  <a:gd name="connsiteX51" fmla="*/ 301843 w 603405"/>
                  <a:gd name="connsiteY51" fmla="*/ 195538 h 601782"/>
                  <a:gd name="connsiteX52" fmla="*/ 233430 w 603405"/>
                  <a:gd name="connsiteY52" fmla="*/ 127230 h 601782"/>
                  <a:gd name="connsiteX53" fmla="*/ 301843 w 603405"/>
                  <a:gd name="connsiteY53" fmla="*/ 58922 h 601782"/>
                  <a:gd name="connsiteX54" fmla="*/ 508036 w 603405"/>
                  <a:gd name="connsiteY54" fmla="*/ 0 h 601782"/>
                  <a:gd name="connsiteX55" fmla="*/ 567629 w 603405"/>
                  <a:gd name="connsiteY55" fmla="*/ 59487 h 601782"/>
                  <a:gd name="connsiteX56" fmla="*/ 508036 w 603405"/>
                  <a:gd name="connsiteY56" fmla="*/ 118974 h 601782"/>
                  <a:gd name="connsiteX57" fmla="*/ 448443 w 603405"/>
                  <a:gd name="connsiteY57" fmla="*/ 59487 h 601782"/>
                  <a:gd name="connsiteX58" fmla="*/ 508036 w 603405"/>
                  <a:gd name="connsiteY58" fmla="*/ 0 h 601782"/>
                  <a:gd name="connsiteX59" fmla="*/ 95863 w 603405"/>
                  <a:gd name="connsiteY59" fmla="*/ 0 h 601782"/>
                  <a:gd name="connsiteX60" fmla="*/ 155244 w 603405"/>
                  <a:gd name="connsiteY60" fmla="*/ 59487 h 601782"/>
                  <a:gd name="connsiteX61" fmla="*/ 95863 w 603405"/>
                  <a:gd name="connsiteY61" fmla="*/ 118974 h 601782"/>
                  <a:gd name="connsiteX62" fmla="*/ 36482 w 603405"/>
                  <a:gd name="connsiteY62" fmla="*/ 59487 h 601782"/>
                  <a:gd name="connsiteX63" fmla="*/ 95863 w 603405"/>
                  <a:gd name="connsiteY63" fmla="*/ 0 h 60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03405" h="601782">
                    <a:moveTo>
                      <a:pt x="221655" y="220235"/>
                    </a:moveTo>
                    <a:lnTo>
                      <a:pt x="382456" y="220235"/>
                    </a:lnTo>
                    <a:cubicBezTo>
                      <a:pt x="398684" y="220235"/>
                      <a:pt x="411961" y="233494"/>
                      <a:pt x="411961" y="249698"/>
                    </a:cubicBezTo>
                    <a:lnTo>
                      <a:pt x="411961" y="297576"/>
                    </a:lnTo>
                    <a:lnTo>
                      <a:pt x="411961" y="403275"/>
                    </a:lnTo>
                    <a:cubicBezTo>
                      <a:pt x="411961" y="419479"/>
                      <a:pt x="398684" y="432738"/>
                      <a:pt x="382456" y="432738"/>
                    </a:cubicBezTo>
                    <a:lnTo>
                      <a:pt x="371392" y="432738"/>
                    </a:lnTo>
                    <a:lnTo>
                      <a:pt x="371392" y="572319"/>
                    </a:lnTo>
                    <a:cubicBezTo>
                      <a:pt x="371392" y="588524"/>
                      <a:pt x="358115" y="601782"/>
                      <a:pt x="341887" y="601782"/>
                    </a:cubicBezTo>
                    <a:lnTo>
                      <a:pt x="262593" y="601782"/>
                    </a:lnTo>
                    <a:cubicBezTo>
                      <a:pt x="246365" y="601782"/>
                      <a:pt x="233088" y="588524"/>
                      <a:pt x="233088" y="572319"/>
                    </a:cubicBezTo>
                    <a:lnTo>
                      <a:pt x="233088" y="433106"/>
                    </a:lnTo>
                    <a:lnTo>
                      <a:pt x="221655" y="433106"/>
                    </a:lnTo>
                    <a:cubicBezTo>
                      <a:pt x="205427" y="433106"/>
                      <a:pt x="192150" y="419848"/>
                      <a:pt x="192150" y="403643"/>
                    </a:cubicBezTo>
                    <a:lnTo>
                      <a:pt x="192150" y="297576"/>
                    </a:lnTo>
                    <a:lnTo>
                      <a:pt x="192150" y="249698"/>
                    </a:lnTo>
                    <a:cubicBezTo>
                      <a:pt x="192150" y="233494"/>
                      <a:pt x="205058" y="220235"/>
                      <a:pt x="221655" y="220235"/>
                    </a:cubicBezTo>
                    <a:close/>
                    <a:moveTo>
                      <a:pt x="29507" y="141060"/>
                    </a:moveTo>
                    <a:lnTo>
                      <a:pt x="162290" y="141060"/>
                    </a:lnTo>
                    <a:cubicBezTo>
                      <a:pt x="178519" y="141060"/>
                      <a:pt x="191797" y="154318"/>
                      <a:pt x="191797" y="170522"/>
                    </a:cubicBezTo>
                    <a:lnTo>
                      <a:pt x="191797" y="182306"/>
                    </a:lnTo>
                    <a:cubicBezTo>
                      <a:pt x="165609" y="193722"/>
                      <a:pt x="147536" y="219501"/>
                      <a:pt x="147536" y="249699"/>
                    </a:cubicBezTo>
                    <a:lnTo>
                      <a:pt x="147536" y="403634"/>
                    </a:lnTo>
                    <a:cubicBezTo>
                      <a:pt x="147536" y="416155"/>
                      <a:pt x="150856" y="427940"/>
                      <a:pt x="156388" y="438251"/>
                    </a:cubicBezTo>
                    <a:lnTo>
                      <a:pt x="156388" y="444880"/>
                    </a:lnTo>
                    <a:cubicBezTo>
                      <a:pt x="156388" y="461084"/>
                      <a:pt x="143110" y="474341"/>
                      <a:pt x="126881" y="474341"/>
                    </a:cubicBezTo>
                    <a:lnTo>
                      <a:pt x="64916" y="474341"/>
                    </a:lnTo>
                    <a:cubicBezTo>
                      <a:pt x="48687" y="474341"/>
                      <a:pt x="35409" y="461084"/>
                      <a:pt x="35409" y="444880"/>
                    </a:cubicBezTo>
                    <a:lnTo>
                      <a:pt x="35409" y="327035"/>
                    </a:lnTo>
                    <a:lnTo>
                      <a:pt x="29507" y="327035"/>
                    </a:lnTo>
                    <a:cubicBezTo>
                      <a:pt x="12909" y="327035"/>
                      <a:pt x="0" y="313777"/>
                      <a:pt x="0" y="297573"/>
                    </a:cubicBezTo>
                    <a:lnTo>
                      <a:pt x="0" y="170522"/>
                    </a:lnTo>
                    <a:cubicBezTo>
                      <a:pt x="0" y="154318"/>
                      <a:pt x="13278" y="141060"/>
                      <a:pt x="29507" y="141060"/>
                    </a:cubicBezTo>
                    <a:close/>
                    <a:moveTo>
                      <a:pt x="441115" y="140707"/>
                    </a:moveTo>
                    <a:lnTo>
                      <a:pt x="573898" y="140707"/>
                    </a:lnTo>
                    <a:cubicBezTo>
                      <a:pt x="590127" y="140707"/>
                      <a:pt x="603405" y="153965"/>
                      <a:pt x="603405" y="170170"/>
                    </a:cubicBezTo>
                    <a:lnTo>
                      <a:pt x="603405" y="296859"/>
                    </a:lnTo>
                    <a:cubicBezTo>
                      <a:pt x="603405" y="313064"/>
                      <a:pt x="590127" y="326322"/>
                      <a:pt x="573898" y="326322"/>
                    </a:cubicBezTo>
                    <a:lnTo>
                      <a:pt x="567996" y="326322"/>
                    </a:lnTo>
                    <a:lnTo>
                      <a:pt x="567996" y="444173"/>
                    </a:lnTo>
                    <a:cubicBezTo>
                      <a:pt x="567996" y="460377"/>
                      <a:pt x="554718" y="473635"/>
                      <a:pt x="538489" y="473635"/>
                    </a:cubicBezTo>
                    <a:lnTo>
                      <a:pt x="476524" y="473635"/>
                    </a:lnTo>
                    <a:cubicBezTo>
                      <a:pt x="460295" y="473635"/>
                      <a:pt x="447017" y="460377"/>
                      <a:pt x="447017" y="444173"/>
                    </a:cubicBezTo>
                    <a:lnTo>
                      <a:pt x="447017" y="437175"/>
                    </a:lnTo>
                    <a:cubicBezTo>
                      <a:pt x="452918" y="426863"/>
                      <a:pt x="455869" y="415078"/>
                      <a:pt x="455869" y="402925"/>
                    </a:cubicBezTo>
                    <a:lnTo>
                      <a:pt x="455869" y="248983"/>
                    </a:lnTo>
                    <a:cubicBezTo>
                      <a:pt x="455869" y="219152"/>
                      <a:pt x="437796" y="193003"/>
                      <a:pt x="411608" y="181955"/>
                    </a:cubicBezTo>
                    <a:lnTo>
                      <a:pt x="411608" y="170170"/>
                    </a:lnTo>
                    <a:cubicBezTo>
                      <a:pt x="411608" y="153965"/>
                      <a:pt x="424886" y="140707"/>
                      <a:pt x="441115" y="140707"/>
                    </a:cubicBezTo>
                    <a:close/>
                    <a:moveTo>
                      <a:pt x="301843" y="58922"/>
                    </a:moveTo>
                    <a:cubicBezTo>
                      <a:pt x="339626" y="58922"/>
                      <a:pt x="370256" y="89505"/>
                      <a:pt x="370256" y="127230"/>
                    </a:cubicBezTo>
                    <a:cubicBezTo>
                      <a:pt x="370256" y="164955"/>
                      <a:pt x="339626" y="195538"/>
                      <a:pt x="301843" y="195538"/>
                    </a:cubicBezTo>
                    <a:cubicBezTo>
                      <a:pt x="264060" y="195538"/>
                      <a:pt x="233430" y="164955"/>
                      <a:pt x="233430" y="127230"/>
                    </a:cubicBezTo>
                    <a:cubicBezTo>
                      <a:pt x="233430" y="89505"/>
                      <a:pt x="264060" y="58922"/>
                      <a:pt x="301843" y="58922"/>
                    </a:cubicBezTo>
                    <a:close/>
                    <a:moveTo>
                      <a:pt x="508036" y="0"/>
                    </a:moveTo>
                    <a:cubicBezTo>
                      <a:pt x="540948" y="0"/>
                      <a:pt x="567629" y="26633"/>
                      <a:pt x="567629" y="59487"/>
                    </a:cubicBezTo>
                    <a:cubicBezTo>
                      <a:pt x="567629" y="92341"/>
                      <a:pt x="540948" y="118974"/>
                      <a:pt x="508036" y="118974"/>
                    </a:cubicBezTo>
                    <a:cubicBezTo>
                      <a:pt x="475124" y="118974"/>
                      <a:pt x="448443" y="92341"/>
                      <a:pt x="448443" y="59487"/>
                    </a:cubicBezTo>
                    <a:cubicBezTo>
                      <a:pt x="448443" y="26633"/>
                      <a:pt x="475124" y="0"/>
                      <a:pt x="508036" y="0"/>
                    </a:cubicBezTo>
                    <a:close/>
                    <a:moveTo>
                      <a:pt x="95863" y="0"/>
                    </a:moveTo>
                    <a:cubicBezTo>
                      <a:pt x="128658" y="0"/>
                      <a:pt x="155244" y="26633"/>
                      <a:pt x="155244" y="59487"/>
                    </a:cubicBezTo>
                    <a:cubicBezTo>
                      <a:pt x="155244" y="92341"/>
                      <a:pt x="128658" y="118974"/>
                      <a:pt x="95863" y="118974"/>
                    </a:cubicBezTo>
                    <a:cubicBezTo>
                      <a:pt x="63068" y="118974"/>
                      <a:pt x="36482" y="92341"/>
                      <a:pt x="36482" y="59487"/>
                    </a:cubicBezTo>
                    <a:cubicBezTo>
                      <a:pt x="36482" y="26633"/>
                      <a:pt x="63068" y="0"/>
                      <a:pt x="958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sp>
        <p:nvSpPr>
          <p:cNvPr id="151556" name="Text Box 13"/>
          <p:cNvSpPr/>
          <p:nvPr/>
        </p:nvSpPr>
        <p:spPr>
          <a:xfrm>
            <a:off x="1120140" y="2525395"/>
            <a:ext cx="436626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“行为观察”从每天的班前点名学习开始，首先由班组长对班组成员的精神状态、身体状况进行主动观察，并经过员工对自身状态进行自我评价后。由班组对信息进行综合判断后，将“行为观察”结果记入</a:t>
            </a:r>
            <a:r>
              <a:rPr lang="en-US" altLang="zh-CN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《</a:t>
            </a: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班组行为观察表</a:t>
            </a:r>
            <a:r>
              <a:rPr lang="en-US" altLang="zh-CN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》</a:t>
            </a: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。</a:t>
            </a:r>
          </a:p>
          <a:p>
            <a:pPr mar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学习完毕后班组长及时将“笑脸”或“苦脸”悬挂在“行为观察”管理看板上该员工名字旁边。</a:t>
            </a:r>
          </a:p>
        </p:txBody>
      </p:sp>
      <p:sp>
        <p:nvSpPr>
          <p:cNvPr id="2" name="AutoShape 13"/>
          <p:cNvSpPr/>
          <p:nvPr/>
        </p:nvSpPr>
        <p:spPr>
          <a:xfrm>
            <a:off x="1135873" y="1301622"/>
            <a:ext cx="999101" cy="5762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方法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b="10508"/>
          <a:stretch>
            <a:fillRect/>
          </a:stretch>
        </p:blipFill>
        <p:spPr>
          <a:xfrm>
            <a:off x="5680075" y="1301750"/>
            <a:ext cx="2819400" cy="335851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27247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034751"/>
            <a:ext cx="9144000" cy="1933525"/>
            <a:chOff x="0" y="1330113"/>
            <a:chExt cx="12192000" cy="2578034"/>
          </a:xfrm>
        </p:grpSpPr>
        <p:sp>
          <p:nvSpPr>
            <p:cNvPr id="3" name="ïŝľiḑê"/>
            <p:cNvSpPr/>
            <p:nvPr/>
          </p:nvSpPr>
          <p:spPr>
            <a:xfrm>
              <a:off x="0" y="1330113"/>
              <a:ext cx="12192000" cy="167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ïśḻiḓê"/>
            <p:cNvGrpSpPr/>
            <p:nvPr/>
          </p:nvGrpSpPr>
          <p:grpSpPr>
            <a:xfrm>
              <a:off x="660400" y="3338003"/>
              <a:ext cx="570144" cy="570144"/>
              <a:chOff x="660400" y="3830715"/>
              <a:chExt cx="630315" cy="630315"/>
            </a:xfrm>
          </p:grpSpPr>
          <p:sp>
            <p:nvSpPr>
              <p:cNvPr id="9" name="íṩḷïḑè"/>
              <p:cNvSpPr/>
              <p:nvPr/>
            </p:nvSpPr>
            <p:spPr>
              <a:xfrm>
                <a:off x="660400" y="3830715"/>
                <a:ext cx="630315" cy="630315"/>
              </a:xfrm>
              <a:prstGeom prst="ellipse">
                <a:avLst/>
              </a:prstGeom>
              <a:solidFill>
                <a:srgbClr val="22CCDE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ïś1ïḋê"/>
              <p:cNvSpPr/>
              <p:nvPr/>
            </p:nvSpPr>
            <p:spPr>
              <a:xfrm>
                <a:off x="797525" y="3968319"/>
                <a:ext cx="356064" cy="355106"/>
              </a:xfrm>
              <a:custGeom>
                <a:avLst/>
                <a:gdLst>
                  <a:gd name="connsiteX0" fmla="*/ 221655 w 603405"/>
                  <a:gd name="connsiteY0" fmla="*/ 220235 h 601782"/>
                  <a:gd name="connsiteX1" fmla="*/ 382456 w 603405"/>
                  <a:gd name="connsiteY1" fmla="*/ 220235 h 601782"/>
                  <a:gd name="connsiteX2" fmla="*/ 411961 w 603405"/>
                  <a:gd name="connsiteY2" fmla="*/ 249698 h 601782"/>
                  <a:gd name="connsiteX3" fmla="*/ 411961 w 603405"/>
                  <a:gd name="connsiteY3" fmla="*/ 297576 h 601782"/>
                  <a:gd name="connsiteX4" fmla="*/ 411961 w 603405"/>
                  <a:gd name="connsiteY4" fmla="*/ 403275 h 601782"/>
                  <a:gd name="connsiteX5" fmla="*/ 382456 w 603405"/>
                  <a:gd name="connsiteY5" fmla="*/ 432738 h 601782"/>
                  <a:gd name="connsiteX6" fmla="*/ 371392 w 603405"/>
                  <a:gd name="connsiteY6" fmla="*/ 432738 h 601782"/>
                  <a:gd name="connsiteX7" fmla="*/ 371392 w 603405"/>
                  <a:gd name="connsiteY7" fmla="*/ 572319 h 601782"/>
                  <a:gd name="connsiteX8" fmla="*/ 341887 w 603405"/>
                  <a:gd name="connsiteY8" fmla="*/ 601782 h 601782"/>
                  <a:gd name="connsiteX9" fmla="*/ 262593 w 603405"/>
                  <a:gd name="connsiteY9" fmla="*/ 601782 h 601782"/>
                  <a:gd name="connsiteX10" fmla="*/ 233088 w 603405"/>
                  <a:gd name="connsiteY10" fmla="*/ 572319 h 601782"/>
                  <a:gd name="connsiteX11" fmla="*/ 233088 w 603405"/>
                  <a:gd name="connsiteY11" fmla="*/ 433106 h 601782"/>
                  <a:gd name="connsiteX12" fmla="*/ 221655 w 603405"/>
                  <a:gd name="connsiteY12" fmla="*/ 433106 h 601782"/>
                  <a:gd name="connsiteX13" fmla="*/ 192150 w 603405"/>
                  <a:gd name="connsiteY13" fmla="*/ 403643 h 601782"/>
                  <a:gd name="connsiteX14" fmla="*/ 192150 w 603405"/>
                  <a:gd name="connsiteY14" fmla="*/ 297576 h 601782"/>
                  <a:gd name="connsiteX15" fmla="*/ 192150 w 603405"/>
                  <a:gd name="connsiteY15" fmla="*/ 249698 h 601782"/>
                  <a:gd name="connsiteX16" fmla="*/ 221655 w 603405"/>
                  <a:gd name="connsiteY16" fmla="*/ 220235 h 601782"/>
                  <a:gd name="connsiteX17" fmla="*/ 29507 w 603405"/>
                  <a:gd name="connsiteY17" fmla="*/ 141060 h 601782"/>
                  <a:gd name="connsiteX18" fmla="*/ 162290 w 603405"/>
                  <a:gd name="connsiteY18" fmla="*/ 141060 h 601782"/>
                  <a:gd name="connsiteX19" fmla="*/ 191797 w 603405"/>
                  <a:gd name="connsiteY19" fmla="*/ 170522 h 601782"/>
                  <a:gd name="connsiteX20" fmla="*/ 191797 w 603405"/>
                  <a:gd name="connsiteY20" fmla="*/ 182306 h 601782"/>
                  <a:gd name="connsiteX21" fmla="*/ 147536 w 603405"/>
                  <a:gd name="connsiteY21" fmla="*/ 249699 h 601782"/>
                  <a:gd name="connsiteX22" fmla="*/ 147536 w 603405"/>
                  <a:gd name="connsiteY22" fmla="*/ 403634 h 601782"/>
                  <a:gd name="connsiteX23" fmla="*/ 156388 w 603405"/>
                  <a:gd name="connsiteY23" fmla="*/ 438251 h 601782"/>
                  <a:gd name="connsiteX24" fmla="*/ 156388 w 603405"/>
                  <a:gd name="connsiteY24" fmla="*/ 444880 h 601782"/>
                  <a:gd name="connsiteX25" fmla="*/ 126881 w 603405"/>
                  <a:gd name="connsiteY25" fmla="*/ 474341 h 601782"/>
                  <a:gd name="connsiteX26" fmla="*/ 64916 w 603405"/>
                  <a:gd name="connsiteY26" fmla="*/ 474341 h 601782"/>
                  <a:gd name="connsiteX27" fmla="*/ 35409 w 603405"/>
                  <a:gd name="connsiteY27" fmla="*/ 444880 h 601782"/>
                  <a:gd name="connsiteX28" fmla="*/ 35409 w 603405"/>
                  <a:gd name="connsiteY28" fmla="*/ 327035 h 601782"/>
                  <a:gd name="connsiteX29" fmla="*/ 29507 w 603405"/>
                  <a:gd name="connsiteY29" fmla="*/ 327035 h 601782"/>
                  <a:gd name="connsiteX30" fmla="*/ 0 w 603405"/>
                  <a:gd name="connsiteY30" fmla="*/ 297573 h 601782"/>
                  <a:gd name="connsiteX31" fmla="*/ 0 w 603405"/>
                  <a:gd name="connsiteY31" fmla="*/ 170522 h 601782"/>
                  <a:gd name="connsiteX32" fmla="*/ 29507 w 603405"/>
                  <a:gd name="connsiteY32" fmla="*/ 141060 h 601782"/>
                  <a:gd name="connsiteX33" fmla="*/ 441115 w 603405"/>
                  <a:gd name="connsiteY33" fmla="*/ 140707 h 601782"/>
                  <a:gd name="connsiteX34" fmla="*/ 573898 w 603405"/>
                  <a:gd name="connsiteY34" fmla="*/ 140707 h 601782"/>
                  <a:gd name="connsiteX35" fmla="*/ 603405 w 603405"/>
                  <a:gd name="connsiteY35" fmla="*/ 170170 h 601782"/>
                  <a:gd name="connsiteX36" fmla="*/ 603405 w 603405"/>
                  <a:gd name="connsiteY36" fmla="*/ 296859 h 601782"/>
                  <a:gd name="connsiteX37" fmla="*/ 573898 w 603405"/>
                  <a:gd name="connsiteY37" fmla="*/ 326322 h 601782"/>
                  <a:gd name="connsiteX38" fmla="*/ 567996 w 603405"/>
                  <a:gd name="connsiteY38" fmla="*/ 326322 h 601782"/>
                  <a:gd name="connsiteX39" fmla="*/ 567996 w 603405"/>
                  <a:gd name="connsiteY39" fmla="*/ 444173 h 601782"/>
                  <a:gd name="connsiteX40" fmla="*/ 538489 w 603405"/>
                  <a:gd name="connsiteY40" fmla="*/ 473635 h 601782"/>
                  <a:gd name="connsiteX41" fmla="*/ 476524 w 603405"/>
                  <a:gd name="connsiteY41" fmla="*/ 473635 h 601782"/>
                  <a:gd name="connsiteX42" fmla="*/ 447017 w 603405"/>
                  <a:gd name="connsiteY42" fmla="*/ 444173 h 601782"/>
                  <a:gd name="connsiteX43" fmla="*/ 447017 w 603405"/>
                  <a:gd name="connsiteY43" fmla="*/ 437175 h 601782"/>
                  <a:gd name="connsiteX44" fmla="*/ 455869 w 603405"/>
                  <a:gd name="connsiteY44" fmla="*/ 402925 h 601782"/>
                  <a:gd name="connsiteX45" fmla="*/ 455869 w 603405"/>
                  <a:gd name="connsiteY45" fmla="*/ 248983 h 601782"/>
                  <a:gd name="connsiteX46" fmla="*/ 411608 w 603405"/>
                  <a:gd name="connsiteY46" fmla="*/ 181955 h 601782"/>
                  <a:gd name="connsiteX47" fmla="*/ 411608 w 603405"/>
                  <a:gd name="connsiteY47" fmla="*/ 170170 h 601782"/>
                  <a:gd name="connsiteX48" fmla="*/ 441115 w 603405"/>
                  <a:gd name="connsiteY48" fmla="*/ 140707 h 601782"/>
                  <a:gd name="connsiteX49" fmla="*/ 301843 w 603405"/>
                  <a:gd name="connsiteY49" fmla="*/ 58922 h 601782"/>
                  <a:gd name="connsiteX50" fmla="*/ 370256 w 603405"/>
                  <a:gd name="connsiteY50" fmla="*/ 127230 h 601782"/>
                  <a:gd name="connsiteX51" fmla="*/ 301843 w 603405"/>
                  <a:gd name="connsiteY51" fmla="*/ 195538 h 601782"/>
                  <a:gd name="connsiteX52" fmla="*/ 233430 w 603405"/>
                  <a:gd name="connsiteY52" fmla="*/ 127230 h 601782"/>
                  <a:gd name="connsiteX53" fmla="*/ 301843 w 603405"/>
                  <a:gd name="connsiteY53" fmla="*/ 58922 h 601782"/>
                  <a:gd name="connsiteX54" fmla="*/ 508036 w 603405"/>
                  <a:gd name="connsiteY54" fmla="*/ 0 h 601782"/>
                  <a:gd name="connsiteX55" fmla="*/ 567629 w 603405"/>
                  <a:gd name="connsiteY55" fmla="*/ 59487 h 601782"/>
                  <a:gd name="connsiteX56" fmla="*/ 508036 w 603405"/>
                  <a:gd name="connsiteY56" fmla="*/ 118974 h 601782"/>
                  <a:gd name="connsiteX57" fmla="*/ 448443 w 603405"/>
                  <a:gd name="connsiteY57" fmla="*/ 59487 h 601782"/>
                  <a:gd name="connsiteX58" fmla="*/ 508036 w 603405"/>
                  <a:gd name="connsiteY58" fmla="*/ 0 h 601782"/>
                  <a:gd name="connsiteX59" fmla="*/ 95863 w 603405"/>
                  <a:gd name="connsiteY59" fmla="*/ 0 h 601782"/>
                  <a:gd name="connsiteX60" fmla="*/ 155244 w 603405"/>
                  <a:gd name="connsiteY60" fmla="*/ 59487 h 601782"/>
                  <a:gd name="connsiteX61" fmla="*/ 95863 w 603405"/>
                  <a:gd name="connsiteY61" fmla="*/ 118974 h 601782"/>
                  <a:gd name="connsiteX62" fmla="*/ 36482 w 603405"/>
                  <a:gd name="connsiteY62" fmla="*/ 59487 h 601782"/>
                  <a:gd name="connsiteX63" fmla="*/ 95863 w 603405"/>
                  <a:gd name="connsiteY63" fmla="*/ 0 h 60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03405" h="601782">
                    <a:moveTo>
                      <a:pt x="221655" y="220235"/>
                    </a:moveTo>
                    <a:lnTo>
                      <a:pt x="382456" y="220235"/>
                    </a:lnTo>
                    <a:cubicBezTo>
                      <a:pt x="398684" y="220235"/>
                      <a:pt x="411961" y="233494"/>
                      <a:pt x="411961" y="249698"/>
                    </a:cubicBezTo>
                    <a:lnTo>
                      <a:pt x="411961" y="297576"/>
                    </a:lnTo>
                    <a:lnTo>
                      <a:pt x="411961" y="403275"/>
                    </a:lnTo>
                    <a:cubicBezTo>
                      <a:pt x="411961" y="419479"/>
                      <a:pt x="398684" y="432738"/>
                      <a:pt x="382456" y="432738"/>
                    </a:cubicBezTo>
                    <a:lnTo>
                      <a:pt x="371392" y="432738"/>
                    </a:lnTo>
                    <a:lnTo>
                      <a:pt x="371392" y="572319"/>
                    </a:lnTo>
                    <a:cubicBezTo>
                      <a:pt x="371392" y="588524"/>
                      <a:pt x="358115" y="601782"/>
                      <a:pt x="341887" y="601782"/>
                    </a:cubicBezTo>
                    <a:lnTo>
                      <a:pt x="262593" y="601782"/>
                    </a:lnTo>
                    <a:cubicBezTo>
                      <a:pt x="246365" y="601782"/>
                      <a:pt x="233088" y="588524"/>
                      <a:pt x="233088" y="572319"/>
                    </a:cubicBezTo>
                    <a:lnTo>
                      <a:pt x="233088" y="433106"/>
                    </a:lnTo>
                    <a:lnTo>
                      <a:pt x="221655" y="433106"/>
                    </a:lnTo>
                    <a:cubicBezTo>
                      <a:pt x="205427" y="433106"/>
                      <a:pt x="192150" y="419848"/>
                      <a:pt x="192150" y="403643"/>
                    </a:cubicBezTo>
                    <a:lnTo>
                      <a:pt x="192150" y="297576"/>
                    </a:lnTo>
                    <a:lnTo>
                      <a:pt x="192150" y="249698"/>
                    </a:lnTo>
                    <a:cubicBezTo>
                      <a:pt x="192150" y="233494"/>
                      <a:pt x="205058" y="220235"/>
                      <a:pt x="221655" y="220235"/>
                    </a:cubicBezTo>
                    <a:close/>
                    <a:moveTo>
                      <a:pt x="29507" y="141060"/>
                    </a:moveTo>
                    <a:lnTo>
                      <a:pt x="162290" y="141060"/>
                    </a:lnTo>
                    <a:cubicBezTo>
                      <a:pt x="178519" y="141060"/>
                      <a:pt x="191797" y="154318"/>
                      <a:pt x="191797" y="170522"/>
                    </a:cubicBezTo>
                    <a:lnTo>
                      <a:pt x="191797" y="182306"/>
                    </a:lnTo>
                    <a:cubicBezTo>
                      <a:pt x="165609" y="193722"/>
                      <a:pt x="147536" y="219501"/>
                      <a:pt x="147536" y="249699"/>
                    </a:cubicBezTo>
                    <a:lnTo>
                      <a:pt x="147536" y="403634"/>
                    </a:lnTo>
                    <a:cubicBezTo>
                      <a:pt x="147536" y="416155"/>
                      <a:pt x="150856" y="427940"/>
                      <a:pt x="156388" y="438251"/>
                    </a:cubicBezTo>
                    <a:lnTo>
                      <a:pt x="156388" y="444880"/>
                    </a:lnTo>
                    <a:cubicBezTo>
                      <a:pt x="156388" y="461084"/>
                      <a:pt x="143110" y="474341"/>
                      <a:pt x="126881" y="474341"/>
                    </a:cubicBezTo>
                    <a:lnTo>
                      <a:pt x="64916" y="474341"/>
                    </a:lnTo>
                    <a:cubicBezTo>
                      <a:pt x="48687" y="474341"/>
                      <a:pt x="35409" y="461084"/>
                      <a:pt x="35409" y="444880"/>
                    </a:cubicBezTo>
                    <a:lnTo>
                      <a:pt x="35409" y="327035"/>
                    </a:lnTo>
                    <a:lnTo>
                      <a:pt x="29507" y="327035"/>
                    </a:lnTo>
                    <a:cubicBezTo>
                      <a:pt x="12909" y="327035"/>
                      <a:pt x="0" y="313777"/>
                      <a:pt x="0" y="297573"/>
                    </a:cubicBezTo>
                    <a:lnTo>
                      <a:pt x="0" y="170522"/>
                    </a:lnTo>
                    <a:cubicBezTo>
                      <a:pt x="0" y="154318"/>
                      <a:pt x="13278" y="141060"/>
                      <a:pt x="29507" y="141060"/>
                    </a:cubicBezTo>
                    <a:close/>
                    <a:moveTo>
                      <a:pt x="441115" y="140707"/>
                    </a:moveTo>
                    <a:lnTo>
                      <a:pt x="573898" y="140707"/>
                    </a:lnTo>
                    <a:cubicBezTo>
                      <a:pt x="590127" y="140707"/>
                      <a:pt x="603405" y="153965"/>
                      <a:pt x="603405" y="170170"/>
                    </a:cubicBezTo>
                    <a:lnTo>
                      <a:pt x="603405" y="296859"/>
                    </a:lnTo>
                    <a:cubicBezTo>
                      <a:pt x="603405" y="313064"/>
                      <a:pt x="590127" y="326322"/>
                      <a:pt x="573898" y="326322"/>
                    </a:cubicBezTo>
                    <a:lnTo>
                      <a:pt x="567996" y="326322"/>
                    </a:lnTo>
                    <a:lnTo>
                      <a:pt x="567996" y="444173"/>
                    </a:lnTo>
                    <a:cubicBezTo>
                      <a:pt x="567996" y="460377"/>
                      <a:pt x="554718" y="473635"/>
                      <a:pt x="538489" y="473635"/>
                    </a:cubicBezTo>
                    <a:lnTo>
                      <a:pt x="476524" y="473635"/>
                    </a:lnTo>
                    <a:cubicBezTo>
                      <a:pt x="460295" y="473635"/>
                      <a:pt x="447017" y="460377"/>
                      <a:pt x="447017" y="444173"/>
                    </a:cubicBezTo>
                    <a:lnTo>
                      <a:pt x="447017" y="437175"/>
                    </a:lnTo>
                    <a:cubicBezTo>
                      <a:pt x="452918" y="426863"/>
                      <a:pt x="455869" y="415078"/>
                      <a:pt x="455869" y="402925"/>
                    </a:cubicBezTo>
                    <a:lnTo>
                      <a:pt x="455869" y="248983"/>
                    </a:lnTo>
                    <a:cubicBezTo>
                      <a:pt x="455869" y="219152"/>
                      <a:pt x="437796" y="193003"/>
                      <a:pt x="411608" y="181955"/>
                    </a:cubicBezTo>
                    <a:lnTo>
                      <a:pt x="411608" y="170170"/>
                    </a:lnTo>
                    <a:cubicBezTo>
                      <a:pt x="411608" y="153965"/>
                      <a:pt x="424886" y="140707"/>
                      <a:pt x="441115" y="140707"/>
                    </a:cubicBezTo>
                    <a:close/>
                    <a:moveTo>
                      <a:pt x="301843" y="58922"/>
                    </a:moveTo>
                    <a:cubicBezTo>
                      <a:pt x="339626" y="58922"/>
                      <a:pt x="370256" y="89505"/>
                      <a:pt x="370256" y="127230"/>
                    </a:cubicBezTo>
                    <a:cubicBezTo>
                      <a:pt x="370256" y="164955"/>
                      <a:pt x="339626" y="195538"/>
                      <a:pt x="301843" y="195538"/>
                    </a:cubicBezTo>
                    <a:cubicBezTo>
                      <a:pt x="264060" y="195538"/>
                      <a:pt x="233430" y="164955"/>
                      <a:pt x="233430" y="127230"/>
                    </a:cubicBezTo>
                    <a:cubicBezTo>
                      <a:pt x="233430" y="89505"/>
                      <a:pt x="264060" y="58922"/>
                      <a:pt x="301843" y="58922"/>
                    </a:cubicBezTo>
                    <a:close/>
                    <a:moveTo>
                      <a:pt x="508036" y="0"/>
                    </a:moveTo>
                    <a:cubicBezTo>
                      <a:pt x="540948" y="0"/>
                      <a:pt x="567629" y="26633"/>
                      <a:pt x="567629" y="59487"/>
                    </a:cubicBezTo>
                    <a:cubicBezTo>
                      <a:pt x="567629" y="92341"/>
                      <a:pt x="540948" y="118974"/>
                      <a:pt x="508036" y="118974"/>
                    </a:cubicBezTo>
                    <a:cubicBezTo>
                      <a:pt x="475124" y="118974"/>
                      <a:pt x="448443" y="92341"/>
                      <a:pt x="448443" y="59487"/>
                    </a:cubicBezTo>
                    <a:cubicBezTo>
                      <a:pt x="448443" y="26633"/>
                      <a:pt x="475124" y="0"/>
                      <a:pt x="508036" y="0"/>
                    </a:cubicBezTo>
                    <a:close/>
                    <a:moveTo>
                      <a:pt x="95863" y="0"/>
                    </a:moveTo>
                    <a:cubicBezTo>
                      <a:pt x="128658" y="0"/>
                      <a:pt x="155244" y="26633"/>
                      <a:pt x="155244" y="59487"/>
                    </a:cubicBezTo>
                    <a:cubicBezTo>
                      <a:pt x="155244" y="92341"/>
                      <a:pt x="128658" y="118974"/>
                      <a:pt x="95863" y="118974"/>
                    </a:cubicBezTo>
                    <a:cubicBezTo>
                      <a:pt x="63068" y="118974"/>
                      <a:pt x="36482" y="92341"/>
                      <a:pt x="36482" y="59487"/>
                    </a:cubicBezTo>
                    <a:cubicBezTo>
                      <a:pt x="36482" y="26633"/>
                      <a:pt x="63068" y="0"/>
                      <a:pt x="958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sp>
        <p:nvSpPr>
          <p:cNvPr id="151556" name="Text Box 13"/>
          <p:cNvSpPr/>
          <p:nvPr/>
        </p:nvSpPr>
        <p:spPr>
          <a:xfrm>
            <a:off x="986155" y="2459990"/>
            <a:ext cx="38817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在生产操作中员工行为观察，班段长发现员工有违反安全操作规程、不正确佩戴劳保用品、冒险蛮干、现场卫生差等问题者，班段长将在该员工的名字旁悬挂成“苦脸”，并根据悬挂原因对该员工行为进行指正、帮教。如有员工发现事故隐患、提出合理化建议或对他人有善意的提醒或帮助的，将在该员工的名字旁悬挂“笑脸”，同时在班组中将得到表扬。</a:t>
            </a: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153605" name="Picture 14" descr="SAM_3896"/>
          <p:cNvPicPr>
            <a:picLocks noChangeAspect="1"/>
          </p:cNvPicPr>
          <p:nvPr/>
        </p:nvPicPr>
        <p:blipFill>
          <a:blip r:embed="rId4"/>
          <a:srcRect l="9694" t="2032" r="10930"/>
          <a:stretch>
            <a:fillRect/>
          </a:stretch>
        </p:blipFill>
        <p:spPr>
          <a:xfrm>
            <a:off x="5158105" y="1337310"/>
            <a:ext cx="3654425" cy="3324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13"/>
          <p:cNvSpPr/>
          <p:nvPr/>
        </p:nvSpPr>
        <p:spPr>
          <a:xfrm>
            <a:off x="1135873" y="1301622"/>
            <a:ext cx="999101" cy="5762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方法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27247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034751"/>
            <a:ext cx="9144000" cy="1933525"/>
            <a:chOff x="0" y="1330113"/>
            <a:chExt cx="12192000" cy="2578034"/>
          </a:xfrm>
        </p:grpSpPr>
        <p:sp>
          <p:nvSpPr>
            <p:cNvPr id="3" name="ïŝľiḑê"/>
            <p:cNvSpPr/>
            <p:nvPr/>
          </p:nvSpPr>
          <p:spPr>
            <a:xfrm>
              <a:off x="0" y="1330113"/>
              <a:ext cx="12192000" cy="167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ïśḻiḓê"/>
            <p:cNvGrpSpPr/>
            <p:nvPr/>
          </p:nvGrpSpPr>
          <p:grpSpPr>
            <a:xfrm>
              <a:off x="660400" y="3338003"/>
              <a:ext cx="570144" cy="570144"/>
              <a:chOff x="660400" y="3830715"/>
              <a:chExt cx="630315" cy="630315"/>
            </a:xfrm>
          </p:grpSpPr>
          <p:sp>
            <p:nvSpPr>
              <p:cNvPr id="9" name="íṩḷïḑè"/>
              <p:cNvSpPr/>
              <p:nvPr/>
            </p:nvSpPr>
            <p:spPr>
              <a:xfrm>
                <a:off x="660400" y="3830715"/>
                <a:ext cx="630315" cy="630315"/>
              </a:xfrm>
              <a:prstGeom prst="ellipse">
                <a:avLst/>
              </a:prstGeom>
              <a:solidFill>
                <a:srgbClr val="22CCDE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ïś1ïḋê"/>
              <p:cNvSpPr/>
              <p:nvPr/>
            </p:nvSpPr>
            <p:spPr>
              <a:xfrm>
                <a:off x="797525" y="3968319"/>
                <a:ext cx="356064" cy="355106"/>
              </a:xfrm>
              <a:custGeom>
                <a:avLst/>
                <a:gdLst>
                  <a:gd name="connsiteX0" fmla="*/ 221655 w 603405"/>
                  <a:gd name="connsiteY0" fmla="*/ 220235 h 601782"/>
                  <a:gd name="connsiteX1" fmla="*/ 382456 w 603405"/>
                  <a:gd name="connsiteY1" fmla="*/ 220235 h 601782"/>
                  <a:gd name="connsiteX2" fmla="*/ 411961 w 603405"/>
                  <a:gd name="connsiteY2" fmla="*/ 249698 h 601782"/>
                  <a:gd name="connsiteX3" fmla="*/ 411961 w 603405"/>
                  <a:gd name="connsiteY3" fmla="*/ 297576 h 601782"/>
                  <a:gd name="connsiteX4" fmla="*/ 411961 w 603405"/>
                  <a:gd name="connsiteY4" fmla="*/ 403275 h 601782"/>
                  <a:gd name="connsiteX5" fmla="*/ 382456 w 603405"/>
                  <a:gd name="connsiteY5" fmla="*/ 432738 h 601782"/>
                  <a:gd name="connsiteX6" fmla="*/ 371392 w 603405"/>
                  <a:gd name="connsiteY6" fmla="*/ 432738 h 601782"/>
                  <a:gd name="connsiteX7" fmla="*/ 371392 w 603405"/>
                  <a:gd name="connsiteY7" fmla="*/ 572319 h 601782"/>
                  <a:gd name="connsiteX8" fmla="*/ 341887 w 603405"/>
                  <a:gd name="connsiteY8" fmla="*/ 601782 h 601782"/>
                  <a:gd name="connsiteX9" fmla="*/ 262593 w 603405"/>
                  <a:gd name="connsiteY9" fmla="*/ 601782 h 601782"/>
                  <a:gd name="connsiteX10" fmla="*/ 233088 w 603405"/>
                  <a:gd name="connsiteY10" fmla="*/ 572319 h 601782"/>
                  <a:gd name="connsiteX11" fmla="*/ 233088 w 603405"/>
                  <a:gd name="connsiteY11" fmla="*/ 433106 h 601782"/>
                  <a:gd name="connsiteX12" fmla="*/ 221655 w 603405"/>
                  <a:gd name="connsiteY12" fmla="*/ 433106 h 601782"/>
                  <a:gd name="connsiteX13" fmla="*/ 192150 w 603405"/>
                  <a:gd name="connsiteY13" fmla="*/ 403643 h 601782"/>
                  <a:gd name="connsiteX14" fmla="*/ 192150 w 603405"/>
                  <a:gd name="connsiteY14" fmla="*/ 297576 h 601782"/>
                  <a:gd name="connsiteX15" fmla="*/ 192150 w 603405"/>
                  <a:gd name="connsiteY15" fmla="*/ 249698 h 601782"/>
                  <a:gd name="connsiteX16" fmla="*/ 221655 w 603405"/>
                  <a:gd name="connsiteY16" fmla="*/ 220235 h 601782"/>
                  <a:gd name="connsiteX17" fmla="*/ 29507 w 603405"/>
                  <a:gd name="connsiteY17" fmla="*/ 141060 h 601782"/>
                  <a:gd name="connsiteX18" fmla="*/ 162290 w 603405"/>
                  <a:gd name="connsiteY18" fmla="*/ 141060 h 601782"/>
                  <a:gd name="connsiteX19" fmla="*/ 191797 w 603405"/>
                  <a:gd name="connsiteY19" fmla="*/ 170522 h 601782"/>
                  <a:gd name="connsiteX20" fmla="*/ 191797 w 603405"/>
                  <a:gd name="connsiteY20" fmla="*/ 182306 h 601782"/>
                  <a:gd name="connsiteX21" fmla="*/ 147536 w 603405"/>
                  <a:gd name="connsiteY21" fmla="*/ 249699 h 601782"/>
                  <a:gd name="connsiteX22" fmla="*/ 147536 w 603405"/>
                  <a:gd name="connsiteY22" fmla="*/ 403634 h 601782"/>
                  <a:gd name="connsiteX23" fmla="*/ 156388 w 603405"/>
                  <a:gd name="connsiteY23" fmla="*/ 438251 h 601782"/>
                  <a:gd name="connsiteX24" fmla="*/ 156388 w 603405"/>
                  <a:gd name="connsiteY24" fmla="*/ 444880 h 601782"/>
                  <a:gd name="connsiteX25" fmla="*/ 126881 w 603405"/>
                  <a:gd name="connsiteY25" fmla="*/ 474341 h 601782"/>
                  <a:gd name="connsiteX26" fmla="*/ 64916 w 603405"/>
                  <a:gd name="connsiteY26" fmla="*/ 474341 h 601782"/>
                  <a:gd name="connsiteX27" fmla="*/ 35409 w 603405"/>
                  <a:gd name="connsiteY27" fmla="*/ 444880 h 601782"/>
                  <a:gd name="connsiteX28" fmla="*/ 35409 w 603405"/>
                  <a:gd name="connsiteY28" fmla="*/ 327035 h 601782"/>
                  <a:gd name="connsiteX29" fmla="*/ 29507 w 603405"/>
                  <a:gd name="connsiteY29" fmla="*/ 327035 h 601782"/>
                  <a:gd name="connsiteX30" fmla="*/ 0 w 603405"/>
                  <a:gd name="connsiteY30" fmla="*/ 297573 h 601782"/>
                  <a:gd name="connsiteX31" fmla="*/ 0 w 603405"/>
                  <a:gd name="connsiteY31" fmla="*/ 170522 h 601782"/>
                  <a:gd name="connsiteX32" fmla="*/ 29507 w 603405"/>
                  <a:gd name="connsiteY32" fmla="*/ 141060 h 601782"/>
                  <a:gd name="connsiteX33" fmla="*/ 441115 w 603405"/>
                  <a:gd name="connsiteY33" fmla="*/ 140707 h 601782"/>
                  <a:gd name="connsiteX34" fmla="*/ 573898 w 603405"/>
                  <a:gd name="connsiteY34" fmla="*/ 140707 h 601782"/>
                  <a:gd name="connsiteX35" fmla="*/ 603405 w 603405"/>
                  <a:gd name="connsiteY35" fmla="*/ 170170 h 601782"/>
                  <a:gd name="connsiteX36" fmla="*/ 603405 w 603405"/>
                  <a:gd name="connsiteY36" fmla="*/ 296859 h 601782"/>
                  <a:gd name="connsiteX37" fmla="*/ 573898 w 603405"/>
                  <a:gd name="connsiteY37" fmla="*/ 326322 h 601782"/>
                  <a:gd name="connsiteX38" fmla="*/ 567996 w 603405"/>
                  <a:gd name="connsiteY38" fmla="*/ 326322 h 601782"/>
                  <a:gd name="connsiteX39" fmla="*/ 567996 w 603405"/>
                  <a:gd name="connsiteY39" fmla="*/ 444173 h 601782"/>
                  <a:gd name="connsiteX40" fmla="*/ 538489 w 603405"/>
                  <a:gd name="connsiteY40" fmla="*/ 473635 h 601782"/>
                  <a:gd name="connsiteX41" fmla="*/ 476524 w 603405"/>
                  <a:gd name="connsiteY41" fmla="*/ 473635 h 601782"/>
                  <a:gd name="connsiteX42" fmla="*/ 447017 w 603405"/>
                  <a:gd name="connsiteY42" fmla="*/ 444173 h 601782"/>
                  <a:gd name="connsiteX43" fmla="*/ 447017 w 603405"/>
                  <a:gd name="connsiteY43" fmla="*/ 437175 h 601782"/>
                  <a:gd name="connsiteX44" fmla="*/ 455869 w 603405"/>
                  <a:gd name="connsiteY44" fmla="*/ 402925 h 601782"/>
                  <a:gd name="connsiteX45" fmla="*/ 455869 w 603405"/>
                  <a:gd name="connsiteY45" fmla="*/ 248983 h 601782"/>
                  <a:gd name="connsiteX46" fmla="*/ 411608 w 603405"/>
                  <a:gd name="connsiteY46" fmla="*/ 181955 h 601782"/>
                  <a:gd name="connsiteX47" fmla="*/ 411608 w 603405"/>
                  <a:gd name="connsiteY47" fmla="*/ 170170 h 601782"/>
                  <a:gd name="connsiteX48" fmla="*/ 441115 w 603405"/>
                  <a:gd name="connsiteY48" fmla="*/ 140707 h 601782"/>
                  <a:gd name="connsiteX49" fmla="*/ 301843 w 603405"/>
                  <a:gd name="connsiteY49" fmla="*/ 58922 h 601782"/>
                  <a:gd name="connsiteX50" fmla="*/ 370256 w 603405"/>
                  <a:gd name="connsiteY50" fmla="*/ 127230 h 601782"/>
                  <a:gd name="connsiteX51" fmla="*/ 301843 w 603405"/>
                  <a:gd name="connsiteY51" fmla="*/ 195538 h 601782"/>
                  <a:gd name="connsiteX52" fmla="*/ 233430 w 603405"/>
                  <a:gd name="connsiteY52" fmla="*/ 127230 h 601782"/>
                  <a:gd name="connsiteX53" fmla="*/ 301843 w 603405"/>
                  <a:gd name="connsiteY53" fmla="*/ 58922 h 601782"/>
                  <a:gd name="connsiteX54" fmla="*/ 508036 w 603405"/>
                  <a:gd name="connsiteY54" fmla="*/ 0 h 601782"/>
                  <a:gd name="connsiteX55" fmla="*/ 567629 w 603405"/>
                  <a:gd name="connsiteY55" fmla="*/ 59487 h 601782"/>
                  <a:gd name="connsiteX56" fmla="*/ 508036 w 603405"/>
                  <a:gd name="connsiteY56" fmla="*/ 118974 h 601782"/>
                  <a:gd name="connsiteX57" fmla="*/ 448443 w 603405"/>
                  <a:gd name="connsiteY57" fmla="*/ 59487 h 601782"/>
                  <a:gd name="connsiteX58" fmla="*/ 508036 w 603405"/>
                  <a:gd name="connsiteY58" fmla="*/ 0 h 601782"/>
                  <a:gd name="connsiteX59" fmla="*/ 95863 w 603405"/>
                  <a:gd name="connsiteY59" fmla="*/ 0 h 601782"/>
                  <a:gd name="connsiteX60" fmla="*/ 155244 w 603405"/>
                  <a:gd name="connsiteY60" fmla="*/ 59487 h 601782"/>
                  <a:gd name="connsiteX61" fmla="*/ 95863 w 603405"/>
                  <a:gd name="connsiteY61" fmla="*/ 118974 h 601782"/>
                  <a:gd name="connsiteX62" fmla="*/ 36482 w 603405"/>
                  <a:gd name="connsiteY62" fmla="*/ 59487 h 601782"/>
                  <a:gd name="connsiteX63" fmla="*/ 95863 w 603405"/>
                  <a:gd name="connsiteY63" fmla="*/ 0 h 601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03405" h="601782">
                    <a:moveTo>
                      <a:pt x="221655" y="220235"/>
                    </a:moveTo>
                    <a:lnTo>
                      <a:pt x="382456" y="220235"/>
                    </a:lnTo>
                    <a:cubicBezTo>
                      <a:pt x="398684" y="220235"/>
                      <a:pt x="411961" y="233494"/>
                      <a:pt x="411961" y="249698"/>
                    </a:cubicBezTo>
                    <a:lnTo>
                      <a:pt x="411961" y="297576"/>
                    </a:lnTo>
                    <a:lnTo>
                      <a:pt x="411961" y="403275"/>
                    </a:lnTo>
                    <a:cubicBezTo>
                      <a:pt x="411961" y="419479"/>
                      <a:pt x="398684" y="432738"/>
                      <a:pt x="382456" y="432738"/>
                    </a:cubicBezTo>
                    <a:lnTo>
                      <a:pt x="371392" y="432738"/>
                    </a:lnTo>
                    <a:lnTo>
                      <a:pt x="371392" y="572319"/>
                    </a:lnTo>
                    <a:cubicBezTo>
                      <a:pt x="371392" y="588524"/>
                      <a:pt x="358115" y="601782"/>
                      <a:pt x="341887" y="601782"/>
                    </a:cubicBezTo>
                    <a:lnTo>
                      <a:pt x="262593" y="601782"/>
                    </a:lnTo>
                    <a:cubicBezTo>
                      <a:pt x="246365" y="601782"/>
                      <a:pt x="233088" y="588524"/>
                      <a:pt x="233088" y="572319"/>
                    </a:cubicBezTo>
                    <a:lnTo>
                      <a:pt x="233088" y="433106"/>
                    </a:lnTo>
                    <a:lnTo>
                      <a:pt x="221655" y="433106"/>
                    </a:lnTo>
                    <a:cubicBezTo>
                      <a:pt x="205427" y="433106"/>
                      <a:pt x="192150" y="419848"/>
                      <a:pt x="192150" y="403643"/>
                    </a:cubicBezTo>
                    <a:lnTo>
                      <a:pt x="192150" y="297576"/>
                    </a:lnTo>
                    <a:lnTo>
                      <a:pt x="192150" y="249698"/>
                    </a:lnTo>
                    <a:cubicBezTo>
                      <a:pt x="192150" y="233494"/>
                      <a:pt x="205058" y="220235"/>
                      <a:pt x="221655" y="220235"/>
                    </a:cubicBezTo>
                    <a:close/>
                    <a:moveTo>
                      <a:pt x="29507" y="141060"/>
                    </a:moveTo>
                    <a:lnTo>
                      <a:pt x="162290" y="141060"/>
                    </a:lnTo>
                    <a:cubicBezTo>
                      <a:pt x="178519" y="141060"/>
                      <a:pt x="191797" y="154318"/>
                      <a:pt x="191797" y="170522"/>
                    </a:cubicBezTo>
                    <a:lnTo>
                      <a:pt x="191797" y="182306"/>
                    </a:lnTo>
                    <a:cubicBezTo>
                      <a:pt x="165609" y="193722"/>
                      <a:pt x="147536" y="219501"/>
                      <a:pt x="147536" y="249699"/>
                    </a:cubicBezTo>
                    <a:lnTo>
                      <a:pt x="147536" y="403634"/>
                    </a:lnTo>
                    <a:cubicBezTo>
                      <a:pt x="147536" y="416155"/>
                      <a:pt x="150856" y="427940"/>
                      <a:pt x="156388" y="438251"/>
                    </a:cubicBezTo>
                    <a:lnTo>
                      <a:pt x="156388" y="444880"/>
                    </a:lnTo>
                    <a:cubicBezTo>
                      <a:pt x="156388" y="461084"/>
                      <a:pt x="143110" y="474341"/>
                      <a:pt x="126881" y="474341"/>
                    </a:cubicBezTo>
                    <a:lnTo>
                      <a:pt x="64916" y="474341"/>
                    </a:lnTo>
                    <a:cubicBezTo>
                      <a:pt x="48687" y="474341"/>
                      <a:pt x="35409" y="461084"/>
                      <a:pt x="35409" y="444880"/>
                    </a:cubicBezTo>
                    <a:lnTo>
                      <a:pt x="35409" y="327035"/>
                    </a:lnTo>
                    <a:lnTo>
                      <a:pt x="29507" y="327035"/>
                    </a:lnTo>
                    <a:cubicBezTo>
                      <a:pt x="12909" y="327035"/>
                      <a:pt x="0" y="313777"/>
                      <a:pt x="0" y="297573"/>
                    </a:cubicBezTo>
                    <a:lnTo>
                      <a:pt x="0" y="170522"/>
                    </a:lnTo>
                    <a:cubicBezTo>
                      <a:pt x="0" y="154318"/>
                      <a:pt x="13278" y="141060"/>
                      <a:pt x="29507" y="141060"/>
                    </a:cubicBezTo>
                    <a:close/>
                    <a:moveTo>
                      <a:pt x="441115" y="140707"/>
                    </a:moveTo>
                    <a:lnTo>
                      <a:pt x="573898" y="140707"/>
                    </a:lnTo>
                    <a:cubicBezTo>
                      <a:pt x="590127" y="140707"/>
                      <a:pt x="603405" y="153965"/>
                      <a:pt x="603405" y="170170"/>
                    </a:cubicBezTo>
                    <a:lnTo>
                      <a:pt x="603405" y="296859"/>
                    </a:lnTo>
                    <a:cubicBezTo>
                      <a:pt x="603405" y="313064"/>
                      <a:pt x="590127" y="326322"/>
                      <a:pt x="573898" y="326322"/>
                    </a:cubicBezTo>
                    <a:lnTo>
                      <a:pt x="567996" y="326322"/>
                    </a:lnTo>
                    <a:lnTo>
                      <a:pt x="567996" y="444173"/>
                    </a:lnTo>
                    <a:cubicBezTo>
                      <a:pt x="567996" y="460377"/>
                      <a:pt x="554718" y="473635"/>
                      <a:pt x="538489" y="473635"/>
                    </a:cubicBezTo>
                    <a:lnTo>
                      <a:pt x="476524" y="473635"/>
                    </a:lnTo>
                    <a:cubicBezTo>
                      <a:pt x="460295" y="473635"/>
                      <a:pt x="447017" y="460377"/>
                      <a:pt x="447017" y="444173"/>
                    </a:cubicBezTo>
                    <a:lnTo>
                      <a:pt x="447017" y="437175"/>
                    </a:lnTo>
                    <a:cubicBezTo>
                      <a:pt x="452918" y="426863"/>
                      <a:pt x="455869" y="415078"/>
                      <a:pt x="455869" y="402925"/>
                    </a:cubicBezTo>
                    <a:lnTo>
                      <a:pt x="455869" y="248983"/>
                    </a:lnTo>
                    <a:cubicBezTo>
                      <a:pt x="455869" y="219152"/>
                      <a:pt x="437796" y="193003"/>
                      <a:pt x="411608" y="181955"/>
                    </a:cubicBezTo>
                    <a:lnTo>
                      <a:pt x="411608" y="170170"/>
                    </a:lnTo>
                    <a:cubicBezTo>
                      <a:pt x="411608" y="153965"/>
                      <a:pt x="424886" y="140707"/>
                      <a:pt x="441115" y="140707"/>
                    </a:cubicBezTo>
                    <a:close/>
                    <a:moveTo>
                      <a:pt x="301843" y="58922"/>
                    </a:moveTo>
                    <a:cubicBezTo>
                      <a:pt x="339626" y="58922"/>
                      <a:pt x="370256" y="89505"/>
                      <a:pt x="370256" y="127230"/>
                    </a:cubicBezTo>
                    <a:cubicBezTo>
                      <a:pt x="370256" y="164955"/>
                      <a:pt x="339626" y="195538"/>
                      <a:pt x="301843" y="195538"/>
                    </a:cubicBezTo>
                    <a:cubicBezTo>
                      <a:pt x="264060" y="195538"/>
                      <a:pt x="233430" y="164955"/>
                      <a:pt x="233430" y="127230"/>
                    </a:cubicBezTo>
                    <a:cubicBezTo>
                      <a:pt x="233430" y="89505"/>
                      <a:pt x="264060" y="58922"/>
                      <a:pt x="301843" y="58922"/>
                    </a:cubicBezTo>
                    <a:close/>
                    <a:moveTo>
                      <a:pt x="508036" y="0"/>
                    </a:moveTo>
                    <a:cubicBezTo>
                      <a:pt x="540948" y="0"/>
                      <a:pt x="567629" y="26633"/>
                      <a:pt x="567629" y="59487"/>
                    </a:cubicBezTo>
                    <a:cubicBezTo>
                      <a:pt x="567629" y="92341"/>
                      <a:pt x="540948" y="118974"/>
                      <a:pt x="508036" y="118974"/>
                    </a:cubicBezTo>
                    <a:cubicBezTo>
                      <a:pt x="475124" y="118974"/>
                      <a:pt x="448443" y="92341"/>
                      <a:pt x="448443" y="59487"/>
                    </a:cubicBezTo>
                    <a:cubicBezTo>
                      <a:pt x="448443" y="26633"/>
                      <a:pt x="475124" y="0"/>
                      <a:pt x="508036" y="0"/>
                    </a:cubicBezTo>
                    <a:close/>
                    <a:moveTo>
                      <a:pt x="95863" y="0"/>
                    </a:moveTo>
                    <a:cubicBezTo>
                      <a:pt x="128658" y="0"/>
                      <a:pt x="155244" y="26633"/>
                      <a:pt x="155244" y="59487"/>
                    </a:cubicBezTo>
                    <a:cubicBezTo>
                      <a:pt x="155244" y="92341"/>
                      <a:pt x="128658" y="118974"/>
                      <a:pt x="95863" y="118974"/>
                    </a:cubicBezTo>
                    <a:cubicBezTo>
                      <a:pt x="63068" y="118974"/>
                      <a:pt x="36482" y="92341"/>
                      <a:pt x="36482" y="59487"/>
                    </a:cubicBezTo>
                    <a:cubicBezTo>
                      <a:pt x="36482" y="26633"/>
                      <a:pt x="63068" y="0"/>
                      <a:pt x="958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AutoShape 13"/>
          <p:cNvSpPr/>
          <p:nvPr/>
        </p:nvSpPr>
        <p:spPr>
          <a:xfrm>
            <a:off x="1135873" y="1301622"/>
            <a:ext cx="999101" cy="576262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方法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sp>
        <p:nvSpPr>
          <p:cNvPr id="151556" name="Text Box 13"/>
          <p:cNvSpPr/>
          <p:nvPr/>
        </p:nvSpPr>
        <p:spPr>
          <a:xfrm>
            <a:off x="1136015" y="2266315"/>
            <a:ext cx="350710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defTabSz="914400" eaLnBrk="1" hangingPunct="1">
              <a:lnSpc>
                <a:spcPct val="2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一天工作结束后，班组长将对当天的行为观察结果进行分析总结，并把当天的“行为观察”结果详细地记入到班组行为观察表内。</a:t>
            </a:r>
            <a:endParaRPr lang="zh-CN" altLang="en-US" sz="1800" dirty="0">
              <a:solidFill>
                <a:srgbClr val="2C2E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154629" name="Picture 14" descr="PA2304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370" y="1558290"/>
            <a:ext cx="4018280" cy="3014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9225" y="2170430"/>
            <a:ext cx="8763000" cy="26943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员工行为观察</a:t>
            </a:r>
          </a:p>
        </p:txBody>
      </p:sp>
      <p:sp>
        <p:nvSpPr>
          <p:cNvPr id="151556" name="Text Box 13"/>
          <p:cNvSpPr/>
          <p:nvPr/>
        </p:nvSpPr>
        <p:spPr>
          <a:xfrm>
            <a:off x="694690" y="2343785"/>
            <a:ext cx="56578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just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通过安全“行为观察”活动，班段长更能随时随地掌握员工的安全状态，并根据“行为观察”管理看板上的“笑脸”或“苦脸”对员工进行平等真诚的谈心交流，解除了员工思想上的顾虑。通过“行为观察”，员工的安全意识和安全行为得到了很大的提高，进一步加强了班组安全自主管理的同时，也营造出了浓厚的安全文化氛围。</a:t>
            </a:r>
            <a:endParaRPr lang="zh-CN" altLang="en-US" sz="1600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0250" y="1619250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意义</a:t>
            </a:r>
          </a:p>
        </p:txBody>
      </p:sp>
      <p:grpSp>
        <p:nvGrpSpPr>
          <p:cNvPr id="238" name="ïsḻï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/>
          <p:nvPr/>
        </p:nvGrpSpPr>
        <p:grpSpPr>
          <a:xfrm flipH="1">
            <a:off x="5732145" y="794385"/>
            <a:ext cx="2908300" cy="3813810"/>
            <a:chOff x="4352926" y="1327150"/>
            <a:chExt cx="3487738" cy="4573588"/>
          </a:xfrm>
        </p:grpSpPr>
        <p:sp>
          <p:nvSpPr>
            <p:cNvPr id="239" name="îsḻiḋê"/>
            <p:cNvSpPr/>
            <p:nvPr/>
          </p:nvSpPr>
          <p:spPr bwMode="auto">
            <a:xfrm>
              <a:off x="4721226" y="5772150"/>
              <a:ext cx="2373313" cy="128588"/>
            </a:xfrm>
            <a:prstGeom prst="ellipse">
              <a:avLst/>
            </a:prstGeom>
            <a:solidFill>
              <a:srgbClr val="BC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ŝlíďè"/>
            <p:cNvSpPr/>
            <p:nvPr/>
          </p:nvSpPr>
          <p:spPr bwMode="auto">
            <a:xfrm>
              <a:off x="5043489" y="5473700"/>
              <a:ext cx="1703388" cy="323850"/>
            </a:xfrm>
            <a:custGeom>
              <a:avLst/>
              <a:gdLst>
                <a:gd name="T0" fmla="*/ 988 w 988"/>
                <a:gd name="T1" fmla="*/ 188 h 188"/>
                <a:gd name="T2" fmla="*/ 106 w 988"/>
                <a:gd name="T3" fmla="*/ 188 h 188"/>
                <a:gd name="T4" fmla="*/ 0 w 988"/>
                <a:gd name="T5" fmla="*/ 99 h 188"/>
                <a:gd name="T6" fmla="*/ 0 w 988"/>
                <a:gd name="T7" fmla="*/ 86 h 188"/>
                <a:gd name="T8" fmla="*/ 106 w 988"/>
                <a:gd name="T9" fmla="*/ 0 h 188"/>
                <a:gd name="T10" fmla="*/ 988 w 988"/>
                <a:gd name="T11" fmla="*/ 0 h 188"/>
                <a:gd name="T12" fmla="*/ 963 w 988"/>
                <a:gd name="T13" fmla="*/ 90 h 188"/>
                <a:gd name="T14" fmla="*/ 988 w 988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8" h="188">
                  <a:moveTo>
                    <a:pt x="988" y="188"/>
                  </a:moveTo>
                  <a:cubicBezTo>
                    <a:pt x="106" y="188"/>
                    <a:pt x="106" y="188"/>
                    <a:pt x="106" y="188"/>
                  </a:cubicBezTo>
                  <a:cubicBezTo>
                    <a:pt x="51" y="188"/>
                    <a:pt x="0" y="147"/>
                    <a:pt x="0" y="9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9"/>
                    <a:pt x="51" y="0"/>
                    <a:pt x="106" y="0"/>
                  </a:cubicBezTo>
                  <a:cubicBezTo>
                    <a:pt x="988" y="0"/>
                    <a:pt x="988" y="0"/>
                    <a:pt x="988" y="0"/>
                  </a:cubicBezTo>
                  <a:cubicBezTo>
                    <a:pt x="988" y="0"/>
                    <a:pt x="963" y="31"/>
                    <a:pt x="963" y="90"/>
                  </a:cubicBezTo>
                  <a:cubicBezTo>
                    <a:pt x="963" y="157"/>
                    <a:pt x="988" y="188"/>
                    <a:pt x="988" y="188"/>
                  </a:cubicBez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ṥḻîḓé"/>
            <p:cNvSpPr/>
            <p:nvPr/>
          </p:nvSpPr>
          <p:spPr bwMode="auto">
            <a:xfrm>
              <a:off x="5808664" y="5487988"/>
              <a:ext cx="955675" cy="315913"/>
            </a:xfrm>
            <a:custGeom>
              <a:avLst/>
              <a:gdLst>
                <a:gd name="T0" fmla="*/ 554 w 554"/>
                <a:gd name="T1" fmla="*/ 184 h 184"/>
                <a:gd name="T2" fmla="*/ 0 w 554"/>
                <a:gd name="T3" fmla="*/ 184 h 184"/>
                <a:gd name="T4" fmla="*/ 0 w 554"/>
                <a:gd name="T5" fmla="*/ 0 h 184"/>
                <a:gd name="T6" fmla="*/ 554 w 554"/>
                <a:gd name="T7" fmla="*/ 0 h 184"/>
                <a:gd name="T8" fmla="*/ 529 w 554"/>
                <a:gd name="T9" fmla="*/ 88 h 184"/>
                <a:gd name="T10" fmla="*/ 554 w 554"/>
                <a:gd name="T11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4" h="184">
                  <a:moveTo>
                    <a:pt x="554" y="184"/>
                  </a:moveTo>
                  <a:cubicBezTo>
                    <a:pt x="0" y="184"/>
                    <a:pt x="0" y="184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4" y="0"/>
                    <a:pt x="529" y="29"/>
                    <a:pt x="529" y="88"/>
                  </a:cubicBezTo>
                  <a:cubicBezTo>
                    <a:pt x="529" y="155"/>
                    <a:pt x="554" y="184"/>
                    <a:pt x="554" y="184"/>
                  </a:cubicBezTo>
                  <a:close/>
                </a:path>
              </a:pathLst>
            </a:custGeom>
            <a:solidFill>
              <a:srgbClr val="F0F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îṡliḓè"/>
            <p:cNvSpPr/>
            <p:nvPr/>
          </p:nvSpPr>
          <p:spPr bwMode="auto">
            <a:xfrm>
              <a:off x="5072064" y="5472113"/>
              <a:ext cx="196850" cy="330200"/>
            </a:xfrm>
            <a:custGeom>
              <a:avLst/>
              <a:gdLst>
                <a:gd name="T0" fmla="*/ 107 w 115"/>
                <a:gd name="T1" fmla="*/ 192 h 192"/>
                <a:gd name="T2" fmla="*/ 0 w 115"/>
                <a:gd name="T3" fmla="*/ 102 h 192"/>
                <a:gd name="T4" fmla="*/ 0 w 115"/>
                <a:gd name="T5" fmla="*/ 90 h 192"/>
                <a:gd name="T6" fmla="*/ 31 w 115"/>
                <a:gd name="T7" fmla="*/ 25 h 192"/>
                <a:gd name="T8" fmla="*/ 107 w 115"/>
                <a:gd name="T9" fmla="*/ 0 h 192"/>
                <a:gd name="T10" fmla="*/ 114 w 115"/>
                <a:gd name="T11" fmla="*/ 7 h 192"/>
                <a:gd name="T12" fmla="*/ 108 w 115"/>
                <a:gd name="T13" fmla="*/ 13 h 192"/>
                <a:gd name="T14" fmla="*/ 16 w 115"/>
                <a:gd name="T15" fmla="*/ 90 h 192"/>
                <a:gd name="T16" fmla="*/ 16 w 115"/>
                <a:gd name="T17" fmla="*/ 102 h 192"/>
                <a:gd name="T18" fmla="*/ 107 w 115"/>
                <a:gd name="T19" fmla="*/ 179 h 192"/>
                <a:gd name="T20" fmla="*/ 115 w 115"/>
                <a:gd name="T21" fmla="*/ 185 h 192"/>
                <a:gd name="T22" fmla="*/ 107 w 115"/>
                <a:gd name="T2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192">
                  <a:moveTo>
                    <a:pt x="107" y="192"/>
                  </a:moveTo>
                  <a:cubicBezTo>
                    <a:pt x="46" y="192"/>
                    <a:pt x="0" y="152"/>
                    <a:pt x="0" y="10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65"/>
                    <a:pt x="10" y="42"/>
                    <a:pt x="31" y="25"/>
                  </a:cubicBezTo>
                  <a:cubicBezTo>
                    <a:pt x="52" y="9"/>
                    <a:pt x="78" y="0"/>
                    <a:pt x="107" y="0"/>
                  </a:cubicBezTo>
                  <a:cubicBezTo>
                    <a:pt x="111" y="0"/>
                    <a:pt x="114" y="3"/>
                    <a:pt x="114" y="7"/>
                  </a:cubicBezTo>
                  <a:cubicBezTo>
                    <a:pt x="114" y="10"/>
                    <a:pt x="112" y="13"/>
                    <a:pt x="108" y="13"/>
                  </a:cubicBezTo>
                  <a:cubicBezTo>
                    <a:pt x="55" y="13"/>
                    <a:pt x="16" y="47"/>
                    <a:pt x="16" y="90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45"/>
                    <a:pt x="55" y="179"/>
                    <a:pt x="107" y="179"/>
                  </a:cubicBezTo>
                  <a:cubicBezTo>
                    <a:pt x="111" y="179"/>
                    <a:pt x="115" y="182"/>
                    <a:pt x="115" y="185"/>
                  </a:cubicBezTo>
                  <a:cubicBezTo>
                    <a:pt x="115" y="189"/>
                    <a:pt x="111" y="192"/>
                    <a:pt x="107" y="192"/>
                  </a:cubicBezTo>
                  <a:close/>
                </a:path>
              </a:pathLst>
            </a:custGeom>
            <a:solidFill>
              <a:srgbClr val="4A6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íṥļíďe"/>
            <p:cNvSpPr/>
            <p:nvPr/>
          </p:nvSpPr>
          <p:spPr bwMode="auto">
            <a:xfrm>
              <a:off x="5022851" y="5461000"/>
              <a:ext cx="1751013" cy="350838"/>
            </a:xfrm>
            <a:custGeom>
              <a:avLst/>
              <a:gdLst>
                <a:gd name="T0" fmla="*/ 1016 w 1016"/>
                <a:gd name="T1" fmla="*/ 204 h 204"/>
                <a:gd name="T2" fmla="*/ 116 w 1016"/>
                <a:gd name="T3" fmla="*/ 204 h 204"/>
                <a:gd name="T4" fmla="*/ 0 w 1016"/>
                <a:gd name="T5" fmla="*/ 107 h 204"/>
                <a:gd name="T6" fmla="*/ 0 w 1016"/>
                <a:gd name="T7" fmla="*/ 94 h 204"/>
                <a:gd name="T8" fmla="*/ 116 w 1016"/>
                <a:gd name="T9" fmla="*/ 0 h 204"/>
                <a:gd name="T10" fmla="*/ 1016 w 1016"/>
                <a:gd name="T11" fmla="*/ 0 h 204"/>
                <a:gd name="T12" fmla="*/ 1016 w 1016"/>
                <a:gd name="T13" fmla="*/ 20 h 204"/>
                <a:gd name="T14" fmla="*/ 116 w 1016"/>
                <a:gd name="T15" fmla="*/ 20 h 204"/>
                <a:gd name="T16" fmla="*/ 28 w 1016"/>
                <a:gd name="T17" fmla="*/ 94 h 204"/>
                <a:gd name="T18" fmla="*/ 28 w 1016"/>
                <a:gd name="T19" fmla="*/ 107 h 204"/>
                <a:gd name="T20" fmla="*/ 116 w 1016"/>
                <a:gd name="T21" fmla="*/ 184 h 204"/>
                <a:gd name="T22" fmla="*/ 1016 w 1016"/>
                <a:gd name="T23" fmla="*/ 184 h 204"/>
                <a:gd name="T24" fmla="*/ 1016 w 1016"/>
                <a:gd name="T2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6" h="204">
                  <a:moveTo>
                    <a:pt x="1016" y="204"/>
                  </a:moveTo>
                  <a:cubicBezTo>
                    <a:pt x="116" y="204"/>
                    <a:pt x="116" y="204"/>
                    <a:pt x="116" y="204"/>
                  </a:cubicBezTo>
                  <a:cubicBezTo>
                    <a:pt x="54" y="204"/>
                    <a:pt x="0" y="162"/>
                    <a:pt x="0" y="107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42"/>
                    <a:pt x="53" y="0"/>
                    <a:pt x="116" y="0"/>
                  </a:cubicBezTo>
                  <a:cubicBezTo>
                    <a:pt x="1016" y="0"/>
                    <a:pt x="1016" y="0"/>
                    <a:pt x="1016" y="0"/>
                  </a:cubicBezTo>
                  <a:cubicBezTo>
                    <a:pt x="1016" y="20"/>
                    <a:pt x="1016" y="20"/>
                    <a:pt x="10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67" y="20"/>
                    <a:pt x="28" y="54"/>
                    <a:pt x="28" y="94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8" y="149"/>
                    <a:pt x="68" y="184"/>
                    <a:pt x="116" y="184"/>
                  </a:cubicBezTo>
                  <a:cubicBezTo>
                    <a:pt x="1016" y="184"/>
                    <a:pt x="1016" y="184"/>
                    <a:pt x="1016" y="184"/>
                  </a:cubicBezTo>
                  <a:lnTo>
                    <a:pt x="1016" y="204"/>
                  </a:lnTo>
                  <a:close/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iṧľïḍe"/>
            <p:cNvSpPr/>
            <p:nvPr/>
          </p:nvSpPr>
          <p:spPr bwMode="auto">
            <a:xfrm>
              <a:off x="5278439" y="4264025"/>
              <a:ext cx="1125538" cy="239713"/>
            </a:xfrm>
            <a:custGeom>
              <a:avLst/>
              <a:gdLst>
                <a:gd name="T0" fmla="*/ 653 w 653"/>
                <a:gd name="T1" fmla="*/ 140 h 140"/>
                <a:gd name="T2" fmla="*/ 76 w 653"/>
                <a:gd name="T3" fmla="*/ 140 h 140"/>
                <a:gd name="T4" fmla="*/ 0 w 653"/>
                <a:gd name="T5" fmla="*/ 71 h 140"/>
                <a:gd name="T6" fmla="*/ 0 w 653"/>
                <a:gd name="T7" fmla="*/ 61 h 140"/>
                <a:gd name="T8" fmla="*/ 76 w 653"/>
                <a:gd name="T9" fmla="*/ 0 h 140"/>
                <a:gd name="T10" fmla="*/ 653 w 653"/>
                <a:gd name="T11" fmla="*/ 0 h 140"/>
                <a:gd name="T12" fmla="*/ 634 w 653"/>
                <a:gd name="T13" fmla="*/ 67 h 140"/>
                <a:gd name="T14" fmla="*/ 653 w 653"/>
                <a:gd name="T1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3" h="140">
                  <a:moveTo>
                    <a:pt x="653" y="140"/>
                  </a:moveTo>
                  <a:cubicBezTo>
                    <a:pt x="76" y="140"/>
                    <a:pt x="76" y="140"/>
                    <a:pt x="76" y="140"/>
                  </a:cubicBezTo>
                  <a:cubicBezTo>
                    <a:pt x="35" y="140"/>
                    <a:pt x="0" y="106"/>
                    <a:pt x="0" y="7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35" y="0"/>
                    <a:pt x="76" y="0"/>
                  </a:cubicBezTo>
                  <a:cubicBezTo>
                    <a:pt x="653" y="0"/>
                    <a:pt x="653" y="0"/>
                    <a:pt x="653" y="0"/>
                  </a:cubicBezTo>
                  <a:cubicBezTo>
                    <a:pt x="653" y="0"/>
                    <a:pt x="634" y="23"/>
                    <a:pt x="634" y="67"/>
                  </a:cubicBezTo>
                  <a:cubicBezTo>
                    <a:pt x="634" y="117"/>
                    <a:pt x="653" y="140"/>
                    <a:pt x="653" y="140"/>
                  </a:cubicBez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îşḻïḓê"/>
            <p:cNvSpPr/>
            <p:nvPr/>
          </p:nvSpPr>
          <p:spPr bwMode="auto">
            <a:xfrm>
              <a:off x="5622926" y="4264025"/>
              <a:ext cx="792163" cy="239713"/>
            </a:xfrm>
            <a:custGeom>
              <a:avLst/>
              <a:gdLst>
                <a:gd name="T0" fmla="*/ 460 w 460"/>
                <a:gd name="T1" fmla="*/ 140 h 140"/>
                <a:gd name="T2" fmla="*/ 0 w 460"/>
                <a:gd name="T3" fmla="*/ 140 h 140"/>
                <a:gd name="T4" fmla="*/ 0 w 460"/>
                <a:gd name="T5" fmla="*/ 0 h 140"/>
                <a:gd name="T6" fmla="*/ 460 w 460"/>
                <a:gd name="T7" fmla="*/ 0 h 140"/>
                <a:gd name="T8" fmla="*/ 442 w 460"/>
                <a:gd name="T9" fmla="*/ 67 h 140"/>
                <a:gd name="T10" fmla="*/ 460 w 460"/>
                <a:gd name="T1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" h="140">
                  <a:moveTo>
                    <a:pt x="46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60" y="0"/>
                    <a:pt x="442" y="23"/>
                    <a:pt x="442" y="67"/>
                  </a:cubicBezTo>
                  <a:cubicBezTo>
                    <a:pt x="442" y="117"/>
                    <a:pt x="460" y="140"/>
                    <a:pt x="460" y="140"/>
                  </a:cubicBezTo>
                  <a:close/>
                </a:path>
              </a:pathLst>
            </a:custGeom>
            <a:solidFill>
              <a:srgbClr val="F0F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ṣ1íḑe"/>
            <p:cNvSpPr/>
            <p:nvPr/>
          </p:nvSpPr>
          <p:spPr bwMode="auto">
            <a:xfrm>
              <a:off x="5292726" y="4254500"/>
              <a:ext cx="147638" cy="247650"/>
            </a:xfrm>
            <a:custGeom>
              <a:avLst/>
              <a:gdLst>
                <a:gd name="T0" fmla="*/ 81 w 86"/>
                <a:gd name="T1" fmla="*/ 144 h 144"/>
                <a:gd name="T2" fmla="*/ 0 w 86"/>
                <a:gd name="T3" fmla="*/ 77 h 144"/>
                <a:gd name="T4" fmla="*/ 0 w 86"/>
                <a:gd name="T5" fmla="*/ 67 h 144"/>
                <a:gd name="T6" fmla="*/ 24 w 86"/>
                <a:gd name="T7" fmla="*/ 19 h 144"/>
                <a:gd name="T8" fmla="*/ 81 w 86"/>
                <a:gd name="T9" fmla="*/ 0 h 144"/>
                <a:gd name="T10" fmla="*/ 86 w 86"/>
                <a:gd name="T11" fmla="*/ 5 h 144"/>
                <a:gd name="T12" fmla="*/ 79 w 86"/>
                <a:gd name="T13" fmla="*/ 10 h 144"/>
                <a:gd name="T14" fmla="*/ 8 w 86"/>
                <a:gd name="T15" fmla="*/ 67 h 144"/>
                <a:gd name="T16" fmla="*/ 8 w 86"/>
                <a:gd name="T17" fmla="*/ 77 h 144"/>
                <a:gd name="T18" fmla="*/ 79 w 86"/>
                <a:gd name="T19" fmla="*/ 134 h 144"/>
                <a:gd name="T20" fmla="*/ 85 w 86"/>
                <a:gd name="T21" fmla="*/ 139 h 144"/>
                <a:gd name="T22" fmla="*/ 81 w 86"/>
                <a:gd name="T2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144">
                  <a:moveTo>
                    <a:pt x="81" y="144"/>
                  </a:moveTo>
                  <a:cubicBezTo>
                    <a:pt x="35" y="144"/>
                    <a:pt x="0" y="115"/>
                    <a:pt x="0" y="7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49"/>
                    <a:pt x="8" y="32"/>
                    <a:pt x="24" y="19"/>
                  </a:cubicBezTo>
                  <a:cubicBezTo>
                    <a:pt x="39" y="7"/>
                    <a:pt x="59" y="0"/>
                    <a:pt x="81" y="0"/>
                  </a:cubicBezTo>
                  <a:cubicBezTo>
                    <a:pt x="84" y="0"/>
                    <a:pt x="86" y="3"/>
                    <a:pt x="86" y="5"/>
                  </a:cubicBezTo>
                  <a:cubicBezTo>
                    <a:pt x="86" y="8"/>
                    <a:pt x="82" y="10"/>
                    <a:pt x="79" y="10"/>
                  </a:cubicBezTo>
                  <a:cubicBezTo>
                    <a:pt x="40" y="10"/>
                    <a:pt x="8" y="35"/>
                    <a:pt x="8" y="6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109"/>
                    <a:pt x="40" y="134"/>
                    <a:pt x="79" y="134"/>
                  </a:cubicBezTo>
                  <a:cubicBezTo>
                    <a:pt x="82" y="134"/>
                    <a:pt x="85" y="136"/>
                    <a:pt x="85" y="139"/>
                  </a:cubicBezTo>
                  <a:cubicBezTo>
                    <a:pt x="85" y="142"/>
                    <a:pt x="84" y="144"/>
                    <a:pt x="81" y="144"/>
                  </a:cubicBezTo>
                  <a:close/>
                </a:path>
              </a:pathLst>
            </a:custGeom>
            <a:solidFill>
              <a:srgbClr val="4A6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îśľiḍé"/>
            <p:cNvSpPr/>
            <p:nvPr/>
          </p:nvSpPr>
          <p:spPr bwMode="auto">
            <a:xfrm>
              <a:off x="5264151" y="4243388"/>
              <a:ext cx="1158875" cy="268288"/>
            </a:xfrm>
            <a:custGeom>
              <a:avLst/>
              <a:gdLst>
                <a:gd name="T0" fmla="*/ 672 w 672"/>
                <a:gd name="T1" fmla="*/ 156 h 156"/>
                <a:gd name="T2" fmla="*/ 82 w 672"/>
                <a:gd name="T3" fmla="*/ 156 h 156"/>
                <a:gd name="T4" fmla="*/ 0 w 672"/>
                <a:gd name="T5" fmla="*/ 83 h 156"/>
                <a:gd name="T6" fmla="*/ 0 w 672"/>
                <a:gd name="T7" fmla="*/ 73 h 156"/>
                <a:gd name="T8" fmla="*/ 82 w 672"/>
                <a:gd name="T9" fmla="*/ 0 h 156"/>
                <a:gd name="T10" fmla="*/ 672 w 672"/>
                <a:gd name="T11" fmla="*/ 0 h 156"/>
                <a:gd name="T12" fmla="*/ 672 w 672"/>
                <a:gd name="T13" fmla="*/ 16 h 156"/>
                <a:gd name="T14" fmla="*/ 82 w 672"/>
                <a:gd name="T15" fmla="*/ 16 h 156"/>
                <a:gd name="T16" fmla="*/ 16 w 672"/>
                <a:gd name="T17" fmla="*/ 73 h 156"/>
                <a:gd name="T18" fmla="*/ 16 w 672"/>
                <a:gd name="T19" fmla="*/ 83 h 156"/>
                <a:gd name="T20" fmla="*/ 82 w 672"/>
                <a:gd name="T21" fmla="*/ 144 h 156"/>
                <a:gd name="T22" fmla="*/ 672 w 672"/>
                <a:gd name="T23" fmla="*/ 144 h 156"/>
                <a:gd name="T24" fmla="*/ 672 w 672"/>
                <a:gd name="T2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2" h="156">
                  <a:moveTo>
                    <a:pt x="672" y="156"/>
                  </a:moveTo>
                  <a:cubicBezTo>
                    <a:pt x="82" y="156"/>
                    <a:pt x="82" y="156"/>
                    <a:pt x="82" y="156"/>
                  </a:cubicBezTo>
                  <a:cubicBezTo>
                    <a:pt x="36" y="156"/>
                    <a:pt x="0" y="123"/>
                    <a:pt x="0" y="8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33"/>
                    <a:pt x="35" y="0"/>
                    <a:pt x="82" y="0"/>
                  </a:cubicBezTo>
                  <a:cubicBezTo>
                    <a:pt x="672" y="0"/>
                    <a:pt x="672" y="0"/>
                    <a:pt x="672" y="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46" y="16"/>
                    <a:pt x="16" y="43"/>
                    <a:pt x="16" y="7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114"/>
                    <a:pt x="47" y="144"/>
                    <a:pt x="82" y="144"/>
                  </a:cubicBezTo>
                  <a:cubicBezTo>
                    <a:pt x="672" y="144"/>
                    <a:pt x="672" y="144"/>
                    <a:pt x="672" y="144"/>
                  </a:cubicBezTo>
                  <a:lnTo>
                    <a:pt x="672" y="156"/>
                  </a:lnTo>
                  <a:close/>
                </a:path>
              </a:pathLst>
            </a:custGeom>
            <a:solidFill>
              <a:srgbClr val="92A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ṩľíďê"/>
            <p:cNvSpPr/>
            <p:nvPr/>
          </p:nvSpPr>
          <p:spPr bwMode="auto">
            <a:xfrm>
              <a:off x="5133976" y="4697413"/>
              <a:ext cx="1662113" cy="254000"/>
            </a:xfrm>
            <a:custGeom>
              <a:avLst/>
              <a:gdLst>
                <a:gd name="T0" fmla="*/ 965 w 965"/>
                <a:gd name="T1" fmla="*/ 148 h 148"/>
                <a:gd name="T2" fmla="*/ 73 w 965"/>
                <a:gd name="T3" fmla="*/ 148 h 148"/>
                <a:gd name="T4" fmla="*/ 0 w 965"/>
                <a:gd name="T5" fmla="*/ 77 h 148"/>
                <a:gd name="T6" fmla="*/ 0 w 965"/>
                <a:gd name="T7" fmla="*/ 67 h 148"/>
                <a:gd name="T8" fmla="*/ 73 w 965"/>
                <a:gd name="T9" fmla="*/ 0 h 148"/>
                <a:gd name="T10" fmla="*/ 965 w 965"/>
                <a:gd name="T11" fmla="*/ 0 h 148"/>
                <a:gd name="T12" fmla="*/ 946 w 965"/>
                <a:gd name="T13" fmla="*/ 71 h 148"/>
                <a:gd name="T14" fmla="*/ 965 w 965"/>
                <a:gd name="T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5" h="148">
                  <a:moveTo>
                    <a:pt x="965" y="148"/>
                  </a:moveTo>
                  <a:cubicBezTo>
                    <a:pt x="73" y="148"/>
                    <a:pt x="73" y="148"/>
                    <a:pt x="73" y="148"/>
                  </a:cubicBezTo>
                  <a:cubicBezTo>
                    <a:pt x="31" y="148"/>
                    <a:pt x="0" y="114"/>
                    <a:pt x="0" y="7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1" y="0"/>
                    <a:pt x="73" y="0"/>
                  </a:cubicBezTo>
                  <a:cubicBezTo>
                    <a:pt x="965" y="0"/>
                    <a:pt x="965" y="0"/>
                    <a:pt x="965" y="0"/>
                  </a:cubicBezTo>
                  <a:cubicBezTo>
                    <a:pt x="965" y="0"/>
                    <a:pt x="946" y="25"/>
                    <a:pt x="946" y="71"/>
                  </a:cubicBezTo>
                  <a:cubicBezTo>
                    <a:pt x="946" y="123"/>
                    <a:pt x="965" y="148"/>
                    <a:pt x="965" y="148"/>
                  </a:cubicBez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ŝḷiḋe"/>
            <p:cNvSpPr/>
            <p:nvPr/>
          </p:nvSpPr>
          <p:spPr bwMode="auto">
            <a:xfrm>
              <a:off x="5675314" y="4702175"/>
              <a:ext cx="1120775" cy="246063"/>
            </a:xfrm>
            <a:custGeom>
              <a:avLst/>
              <a:gdLst>
                <a:gd name="T0" fmla="*/ 651 w 651"/>
                <a:gd name="T1" fmla="*/ 0 h 143"/>
                <a:gd name="T2" fmla="*/ 0 w 651"/>
                <a:gd name="T3" fmla="*/ 0 h 143"/>
                <a:gd name="T4" fmla="*/ 0 w 651"/>
                <a:gd name="T5" fmla="*/ 143 h 143"/>
                <a:gd name="T6" fmla="*/ 651 w 651"/>
                <a:gd name="T7" fmla="*/ 143 h 143"/>
                <a:gd name="T8" fmla="*/ 632 w 651"/>
                <a:gd name="T9" fmla="*/ 68 h 143"/>
                <a:gd name="T10" fmla="*/ 651 w 651"/>
                <a:gd name="T1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143">
                  <a:moveTo>
                    <a:pt x="65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651" y="143"/>
                    <a:pt x="651" y="143"/>
                    <a:pt x="651" y="143"/>
                  </a:cubicBezTo>
                  <a:cubicBezTo>
                    <a:pt x="651" y="143"/>
                    <a:pt x="632" y="120"/>
                    <a:pt x="632" y="68"/>
                  </a:cubicBezTo>
                  <a:cubicBezTo>
                    <a:pt x="632" y="23"/>
                    <a:pt x="651" y="0"/>
                    <a:pt x="651" y="0"/>
                  </a:cubicBezTo>
                  <a:close/>
                </a:path>
              </a:pathLst>
            </a:custGeom>
            <a:solidFill>
              <a:srgbClr val="F0F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ïś1ïďê"/>
            <p:cNvSpPr/>
            <p:nvPr/>
          </p:nvSpPr>
          <p:spPr bwMode="auto">
            <a:xfrm>
              <a:off x="5140326" y="4691063"/>
              <a:ext cx="153988" cy="268288"/>
            </a:xfrm>
            <a:custGeom>
              <a:avLst/>
              <a:gdLst>
                <a:gd name="T0" fmla="*/ 80 w 89"/>
                <a:gd name="T1" fmla="*/ 156 h 156"/>
                <a:gd name="T2" fmla="*/ 0 w 89"/>
                <a:gd name="T3" fmla="*/ 82 h 156"/>
                <a:gd name="T4" fmla="*/ 0 w 89"/>
                <a:gd name="T5" fmla="*/ 72 h 156"/>
                <a:gd name="T6" fmla="*/ 82 w 89"/>
                <a:gd name="T7" fmla="*/ 0 h 156"/>
                <a:gd name="T8" fmla="*/ 89 w 89"/>
                <a:gd name="T9" fmla="*/ 6 h 156"/>
                <a:gd name="T10" fmla="*/ 79 w 89"/>
                <a:gd name="T11" fmla="*/ 13 h 156"/>
                <a:gd name="T12" fmla="*/ 8 w 89"/>
                <a:gd name="T13" fmla="*/ 72 h 156"/>
                <a:gd name="T14" fmla="*/ 8 w 89"/>
                <a:gd name="T15" fmla="*/ 82 h 156"/>
                <a:gd name="T16" fmla="*/ 76 w 89"/>
                <a:gd name="T17" fmla="*/ 143 h 156"/>
                <a:gd name="T18" fmla="*/ 86 w 89"/>
                <a:gd name="T19" fmla="*/ 150 h 156"/>
                <a:gd name="T20" fmla="*/ 80 w 89"/>
                <a:gd name="T2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56">
                  <a:moveTo>
                    <a:pt x="80" y="156"/>
                  </a:moveTo>
                  <a:cubicBezTo>
                    <a:pt x="35" y="156"/>
                    <a:pt x="0" y="123"/>
                    <a:pt x="0" y="8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6" y="0"/>
                    <a:pt x="82" y="0"/>
                  </a:cubicBezTo>
                  <a:cubicBezTo>
                    <a:pt x="86" y="0"/>
                    <a:pt x="89" y="2"/>
                    <a:pt x="89" y="6"/>
                  </a:cubicBezTo>
                  <a:cubicBezTo>
                    <a:pt x="89" y="10"/>
                    <a:pt x="84" y="13"/>
                    <a:pt x="79" y="13"/>
                  </a:cubicBezTo>
                  <a:cubicBezTo>
                    <a:pt x="41" y="13"/>
                    <a:pt x="8" y="39"/>
                    <a:pt x="8" y="7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116"/>
                    <a:pt x="39" y="143"/>
                    <a:pt x="76" y="143"/>
                  </a:cubicBezTo>
                  <a:cubicBezTo>
                    <a:pt x="81" y="143"/>
                    <a:pt x="86" y="146"/>
                    <a:pt x="86" y="150"/>
                  </a:cubicBezTo>
                  <a:cubicBezTo>
                    <a:pt x="86" y="153"/>
                    <a:pt x="84" y="156"/>
                    <a:pt x="80" y="156"/>
                  </a:cubicBezTo>
                  <a:close/>
                </a:path>
              </a:pathLst>
            </a:custGeom>
            <a:solidFill>
              <a:srgbClr val="A5A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ïṣļíḑe"/>
            <p:cNvSpPr/>
            <p:nvPr/>
          </p:nvSpPr>
          <p:spPr bwMode="auto">
            <a:xfrm>
              <a:off x="5105401" y="4689475"/>
              <a:ext cx="1724025" cy="276225"/>
            </a:xfrm>
            <a:custGeom>
              <a:avLst/>
              <a:gdLst>
                <a:gd name="T0" fmla="*/ 1000 w 1000"/>
                <a:gd name="T1" fmla="*/ 160 h 160"/>
                <a:gd name="T2" fmla="*/ 87 w 1000"/>
                <a:gd name="T3" fmla="*/ 160 h 160"/>
                <a:gd name="T4" fmla="*/ 0 w 1000"/>
                <a:gd name="T5" fmla="*/ 81 h 160"/>
                <a:gd name="T6" fmla="*/ 0 w 1000"/>
                <a:gd name="T7" fmla="*/ 71 h 160"/>
                <a:gd name="T8" fmla="*/ 87 w 1000"/>
                <a:gd name="T9" fmla="*/ 0 h 160"/>
                <a:gd name="T10" fmla="*/ 1000 w 1000"/>
                <a:gd name="T11" fmla="*/ 0 h 160"/>
                <a:gd name="T12" fmla="*/ 1000 w 1000"/>
                <a:gd name="T13" fmla="*/ 16 h 160"/>
                <a:gd name="T14" fmla="*/ 87 w 1000"/>
                <a:gd name="T15" fmla="*/ 16 h 160"/>
                <a:gd name="T16" fmla="*/ 20 w 1000"/>
                <a:gd name="T17" fmla="*/ 71 h 160"/>
                <a:gd name="T18" fmla="*/ 20 w 1000"/>
                <a:gd name="T19" fmla="*/ 81 h 160"/>
                <a:gd name="T20" fmla="*/ 87 w 1000"/>
                <a:gd name="T21" fmla="*/ 148 h 160"/>
                <a:gd name="T22" fmla="*/ 1000 w 1000"/>
                <a:gd name="T23" fmla="*/ 148 h 160"/>
                <a:gd name="T24" fmla="*/ 1000 w 1000"/>
                <a:gd name="T2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0" h="160">
                  <a:moveTo>
                    <a:pt x="1000" y="160"/>
                  </a:moveTo>
                  <a:cubicBezTo>
                    <a:pt x="87" y="160"/>
                    <a:pt x="87" y="160"/>
                    <a:pt x="87" y="160"/>
                  </a:cubicBezTo>
                  <a:cubicBezTo>
                    <a:pt x="41" y="160"/>
                    <a:pt x="0" y="123"/>
                    <a:pt x="0" y="8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1"/>
                    <a:pt x="38" y="0"/>
                    <a:pt x="87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16"/>
                    <a:pt x="1000" y="16"/>
                    <a:pt x="1000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59" y="16"/>
                    <a:pt x="20" y="50"/>
                    <a:pt x="20" y="7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115"/>
                    <a:pt x="50" y="148"/>
                    <a:pt x="87" y="148"/>
                  </a:cubicBezTo>
                  <a:cubicBezTo>
                    <a:pt x="1000" y="148"/>
                    <a:pt x="1000" y="148"/>
                    <a:pt x="1000" y="148"/>
                  </a:cubicBezTo>
                  <a:lnTo>
                    <a:pt x="1000" y="160"/>
                  </a:lnTo>
                  <a:close/>
                </a:path>
              </a:pathLst>
            </a:custGeom>
            <a:solidFill>
              <a:srgbClr val="C05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íşḻíḓé"/>
            <p:cNvSpPr/>
            <p:nvPr/>
          </p:nvSpPr>
          <p:spPr bwMode="auto">
            <a:xfrm>
              <a:off x="5322889" y="5226050"/>
              <a:ext cx="520700" cy="220663"/>
            </a:xfrm>
            <a:custGeom>
              <a:avLst/>
              <a:gdLst>
                <a:gd name="T0" fmla="*/ 0 w 302"/>
                <a:gd name="T1" fmla="*/ 128 h 128"/>
                <a:gd name="T2" fmla="*/ 237 w 302"/>
                <a:gd name="T3" fmla="*/ 128 h 128"/>
                <a:gd name="T4" fmla="*/ 302 w 302"/>
                <a:gd name="T5" fmla="*/ 66 h 128"/>
                <a:gd name="T6" fmla="*/ 302 w 302"/>
                <a:gd name="T7" fmla="*/ 57 h 128"/>
                <a:gd name="T8" fmla="*/ 237 w 302"/>
                <a:gd name="T9" fmla="*/ 0 h 128"/>
                <a:gd name="T10" fmla="*/ 0 w 302"/>
                <a:gd name="T11" fmla="*/ 0 h 128"/>
                <a:gd name="T12" fmla="*/ 17 w 302"/>
                <a:gd name="T13" fmla="*/ 61 h 128"/>
                <a:gd name="T14" fmla="*/ 0 w 302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2" h="128">
                  <a:moveTo>
                    <a:pt x="0" y="128"/>
                  </a:moveTo>
                  <a:cubicBezTo>
                    <a:pt x="237" y="128"/>
                    <a:pt x="237" y="128"/>
                    <a:pt x="237" y="128"/>
                  </a:cubicBezTo>
                  <a:cubicBezTo>
                    <a:pt x="274" y="128"/>
                    <a:pt x="302" y="99"/>
                    <a:pt x="302" y="66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2" y="24"/>
                    <a:pt x="274" y="0"/>
                    <a:pt x="2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7" y="21"/>
                    <a:pt x="17" y="61"/>
                  </a:cubicBezTo>
                  <a:cubicBezTo>
                    <a:pt x="17" y="107"/>
                    <a:pt x="0" y="128"/>
                    <a:pt x="0" y="128"/>
                  </a:cubicBez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ïşľïḍê"/>
            <p:cNvSpPr/>
            <p:nvPr/>
          </p:nvSpPr>
          <p:spPr bwMode="auto">
            <a:xfrm>
              <a:off x="5722939" y="5214938"/>
              <a:ext cx="85725" cy="236538"/>
            </a:xfrm>
            <a:custGeom>
              <a:avLst/>
              <a:gdLst>
                <a:gd name="T0" fmla="*/ 6 w 50"/>
                <a:gd name="T1" fmla="*/ 138 h 138"/>
                <a:gd name="T2" fmla="*/ 2 w 50"/>
                <a:gd name="T3" fmla="*/ 135 h 138"/>
                <a:gd name="T4" fmla="*/ 3 w 50"/>
                <a:gd name="T5" fmla="*/ 129 h 138"/>
                <a:gd name="T6" fmla="*/ 39 w 50"/>
                <a:gd name="T7" fmla="*/ 66 h 138"/>
                <a:gd name="T8" fmla="*/ 3 w 50"/>
                <a:gd name="T9" fmla="*/ 9 h 138"/>
                <a:gd name="T10" fmla="*/ 2 w 50"/>
                <a:gd name="T11" fmla="*/ 2 h 138"/>
                <a:gd name="T12" fmla="*/ 9 w 50"/>
                <a:gd name="T13" fmla="*/ 1 h 138"/>
                <a:gd name="T14" fmla="*/ 50 w 50"/>
                <a:gd name="T15" fmla="*/ 66 h 138"/>
                <a:gd name="T16" fmla="*/ 9 w 50"/>
                <a:gd name="T17" fmla="*/ 137 h 138"/>
                <a:gd name="T18" fmla="*/ 6 w 50"/>
                <a:gd name="T1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38">
                  <a:moveTo>
                    <a:pt x="6" y="138"/>
                  </a:moveTo>
                  <a:cubicBezTo>
                    <a:pt x="4" y="138"/>
                    <a:pt x="3" y="137"/>
                    <a:pt x="2" y="135"/>
                  </a:cubicBezTo>
                  <a:cubicBezTo>
                    <a:pt x="0" y="133"/>
                    <a:pt x="1" y="130"/>
                    <a:pt x="3" y="129"/>
                  </a:cubicBezTo>
                  <a:cubicBezTo>
                    <a:pt x="15" y="122"/>
                    <a:pt x="39" y="125"/>
                    <a:pt x="39" y="66"/>
                  </a:cubicBezTo>
                  <a:cubicBezTo>
                    <a:pt x="39" y="29"/>
                    <a:pt x="4" y="9"/>
                    <a:pt x="3" y="9"/>
                  </a:cubicBezTo>
                  <a:cubicBezTo>
                    <a:pt x="1" y="7"/>
                    <a:pt x="0" y="5"/>
                    <a:pt x="2" y="2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11" y="2"/>
                    <a:pt x="50" y="23"/>
                    <a:pt x="50" y="66"/>
                  </a:cubicBezTo>
                  <a:cubicBezTo>
                    <a:pt x="50" y="114"/>
                    <a:pt x="11" y="136"/>
                    <a:pt x="9" y="137"/>
                  </a:cubicBezTo>
                  <a:cubicBezTo>
                    <a:pt x="8" y="137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A5A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ś1iḓe"/>
            <p:cNvSpPr/>
            <p:nvPr/>
          </p:nvSpPr>
          <p:spPr bwMode="auto">
            <a:xfrm>
              <a:off x="5299076" y="5219700"/>
              <a:ext cx="1206500" cy="241300"/>
            </a:xfrm>
            <a:custGeom>
              <a:avLst/>
              <a:gdLst>
                <a:gd name="T0" fmla="*/ 624 w 700"/>
                <a:gd name="T1" fmla="*/ 0 h 140"/>
                <a:gd name="T2" fmla="*/ 0 w 700"/>
                <a:gd name="T3" fmla="*/ 0 h 140"/>
                <a:gd name="T4" fmla="*/ 0 w 700"/>
                <a:gd name="T5" fmla="*/ 8 h 140"/>
                <a:gd name="T6" fmla="*/ 269 w 700"/>
                <a:gd name="T7" fmla="*/ 8 h 140"/>
                <a:gd name="T8" fmla="*/ 295 w 700"/>
                <a:gd name="T9" fmla="*/ 61 h 140"/>
                <a:gd name="T10" fmla="*/ 264 w 700"/>
                <a:gd name="T11" fmla="*/ 124 h 140"/>
                <a:gd name="T12" fmla="*/ 0 w 700"/>
                <a:gd name="T13" fmla="*/ 124 h 140"/>
                <a:gd name="T14" fmla="*/ 0 w 700"/>
                <a:gd name="T15" fmla="*/ 140 h 140"/>
                <a:gd name="T16" fmla="*/ 624 w 700"/>
                <a:gd name="T17" fmla="*/ 140 h 140"/>
                <a:gd name="T18" fmla="*/ 700 w 700"/>
                <a:gd name="T19" fmla="*/ 68 h 140"/>
                <a:gd name="T20" fmla="*/ 700 w 700"/>
                <a:gd name="T21" fmla="*/ 59 h 140"/>
                <a:gd name="T22" fmla="*/ 624 w 700"/>
                <a:gd name="T2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0" h="140">
                  <a:moveTo>
                    <a:pt x="6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9" y="8"/>
                    <a:pt x="269" y="8"/>
                    <a:pt x="269" y="8"/>
                  </a:cubicBezTo>
                  <a:cubicBezTo>
                    <a:pt x="280" y="20"/>
                    <a:pt x="295" y="36"/>
                    <a:pt x="295" y="61"/>
                  </a:cubicBezTo>
                  <a:cubicBezTo>
                    <a:pt x="295" y="94"/>
                    <a:pt x="276" y="116"/>
                    <a:pt x="264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624" y="140"/>
                    <a:pt x="624" y="140"/>
                    <a:pt x="624" y="140"/>
                  </a:cubicBezTo>
                  <a:cubicBezTo>
                    <a:pt x="665" y="140"/>
                    <a:pt x="700" y="114"/>
                    <a:pt x="700" y="68"/>
                  </a:cubicBezTo>
                  <a:cubicBezTo>
                    <a:pt x="700" y="59"/>
                    <a:pt x="700" y="59"/>
                    <a:pt x="700" y="59"/>
                  </a:cubicBezTo>
                  <a:cubicBezTo>
                    <a:pt x="700" y="23"/>
                    <a:pt x="668" y="0"/>
                    <a:pt x="624" y="0"/>
                  </a:cubicBezTo>
                  <a:close/>
                </a:path>
              </a:pathLst>
            </a:custGeom>
            <a:solidFill>
              <a:srgbClr val="C05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iṩľiḑè"/>
            <p:cNvSpPr/>
            <p:nvPr/>
          </p:nvSpPr>
          <p:spPr bwMode="auto">
            <a:xfrm>
              <a:off x="5927726" y="5219700"/>
              <a:ext cx="104775" cy="241300"/>
            </a:xfrm>
            <a:custGeom>
              <a:avLst/>
              <a:gdLst>
                <a:gd name="T0" fmla="*/ 61 w 61"/>
                <a:gd name="T1" fmla="*/ 71 h 140"/>
                <a:gd name="T2" fmla="*/ 40 w 61"/>
                <a:gd name="T3" fmla="*/ 0 h 140"/>
                <a:gd name="T4" fmla="*/ 0 w 61"/>
                <a:gd name="T5" fmla="*/ 0 h 140"/>
                <a:gd name="T6" fmla="*/ 21 w 61"/>
                <a:gd name="T7" fmla="*/ 71 h 140"/>
                <a:gd name="T8" fmla="*/ 0 w 61"/>
                <a:gd name="T9" fmla="*/ 140 h 140"/>
                <a:gd name="T10" fmla="*/ 40 w 61"/>
                <a:gd name="T11" fmla="*/ 140 h 140"/>
                <a:gd name="T12" fmla="*/ 61 w 61"/>
                <a:gd name="T13" fmla="*/ 7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40">
                  <a:moveTo>
                    <a:pt x="61" y="71"/>
                  </a:moveTo>
                  <a:cubicBezTo>
                    <a:pt x="61" y="3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1" y="30"/>
                    <a:pt x="21" y="71"/>
                  </a:cubicBezTo>
                  <a:cubicBezTo>
                    <a:pt x="21" y="117"/>
                    <a:pt x="0" y="140"/>
                    <a:pt x="0" y="140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40" y="140"/>
                    <a:pt x="61" y="117"/>
                    <a:pt x="61" y="71"/>
                  </a:cubicBezTo>
                  <a:close/>
                </a:path>
              </a:pathLst>
            </a:custGeom>
            <a:solidFill>
              <a:srgbClr val="C0B9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išľîḍê"/>
            <p:cNvSpPr/>
            <p:nvPr/>
          </p:nvSpPr>
          <p:spPr bwMode="auto">
            <a:xfrm>
              <a:off x="6256339" y="5219700"/>
              <a:ext cx="107950" cy="241300"/>
            </a:xfrm>
            <a:custGeom>
              <a:avLst/>
              <a:gdLst>
                <a:gd name="T0" fmla="*/ 62 w 62"/>
                <a:gd name="T1" fmla="*/ 71 h 140"/>
                <a:gd name="T2" fmla="*/ 40 w 62"/>
                <a:gd name="T3" fmla="*/ 0 h 140"/>
                <a:gd name="T4" fmla="*/ 0 w 62"/>
                <a:gd name="T5" fmla="*/ 0 h 140"/>
                <a:gd name="T6" fmla="*/ 21 w 62"/>
                <a:gd name="T7" fmla="*/ 71 h 140"/>
                <a:gd name="T8" fmla="*/ 0 w 62"/>
                <a:gd name="T9" fmla="*/ 140 h 140"/>
                <a:gd name="T10" fmla="*/ 40 w 62"/>
                <a:gd name="T11" fmla="*/ 140 h 140"/>
                <a:gd name="T12" fmla="*/ 62 w 62"/>
                <a:gd name="T13" fmla="*/ 7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40">
                  <a:moveTo>
                    <a:pt x="62" y="71"/>
                  </a:moveTo>
                  <a:cubicBezTo>
                    <a:pt x="62" y="3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1" y="30"/>
                    <a:pt x="21" y="71"/>
                  </a:cubicBezTo>
                  <a:cubicBezTo>
                    <a:pt x="21" y="117"/>
                    <a:pt x="0" y="140"/>
                    <a:pt x="0" y="140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40" y="140"/>
                    <a:pt x="62" y="117"/>
                    <a:pt x="62" y="71"/>
                  </a:cubicBezTo>
                  <a:close/>
                </a:path>
              </a:pathLst>
            </a:custGeom>
            <a:solidFill>
              <a:srgbClr val="C0B9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ïşḻiḋê"/>
            <p:cNvSpPr/>
            <p:nvPr/>
          </p:nvSpPr>
          <p:spPr bwMode="auto">
            <a:xfrm>
              <a:off x="5849939" y="3925888"/>
              <a:ext cx="500063" cy="152400"/>
            </a:xfrm>
            <a:custGeom>
              <a:avLst/>
              <a:gdLst>
                <a:gd name="T0" fmla="*/ 290 w 290"/>
                <a:gd name="T1" fmla="*/ 88 h 88"/>
                <a:gd name="T2" fmla="*/ 51 w 290"/>
                <a:gd name="T3" fmla="*/ 88 h 88"/>
                <a:gd name="T4" fmla="*/ 0 w 290"/>
                <a:gd name="T5" fmla="*/ 45 h 88"/>
                <a:gd name="T6" fmla="*/ 0 w 290"/>
                <a:gd name="T7" fmla="*/ 39 h 88"/>
                <a:gd name="T8" fmla="*/ 51 w 290"/>
                <a:gd name="T9" fmla="*/ 0 h 88"/>
                <a:gd name="T10" fmla="*/ 290 w 290"/>
                <a:gd name="T11" fmla="*/ 0 h 88"/>
                <a:gd name="T12" fmla="*/ 279 w 290"/>
                <a:gd name="T13" fmla="*/ 42 h 88"/>
                <a:gd name="T14" fmla="*/ 290 w 290"/>
                <a:gd name="T1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88">
                  <a:moveTo>
                    <a:pt x="290" y="88"/>
                  </a:moveTo>
                  <a:cubicBezTo>
                    <a:pt x="51" y="88"/>
                    <a:pt x="51" y="88"/>
                    <a:pt x="51" y="88"/>
                  </a:cubicBezTo>
                  <a:cubicBezTo>
                    <a:pt x="25" y="88"/>
                    <a:pt x="0" y="67"/>
                    <a:pt x="0" y="4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25" y="0"/>
                    <a:pt x="51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0"/>
                    <a:pt x="279" y="15"/>
                    <a:pt x="279" y="42"/>
                  </a:cubicBezTo>
                  <a:cubicBezTo>
                    <a:pt x="279" y="73"/>
                    <a:pt x="290" y="88"/>
                    <a:pt x="290" y="88"/>
                  </a:cubicBez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ïŝḻiḋe"/>
            <p:cNvSpPr/>
            <p:nvPr/>
          </p:nvSpPr>
          <p:spPr bwMode="auto">
            <a:xfrm>
              <a:off x="5422901" y="3925888"/>
              <a:ext cx="508000" cy="144463"/>
            </a:xfrm>
            <a:custGeom>
              <a:avLst/>
              <a:gdLst>
                <a:gd name="T0" fmla="*/ 295 w 295"/>
                <a:gd name="T1" fmla="*/ 84 h 84"/>
                <a:gd name="T2" fmla="*/ 47 w 295"/>
                <a:gd name="T3" fmla="*/ 84 h 84"/>
                <a:gd name="T4" fmla="*/ 0 w 295"/>
                <a:gd name="T5" fmla="*/ 44 h 84"/>
                <a:gd name="T6" fmla="*/ 0 w 295"/>
                <a:gd name="T7" fmla="*/ 38 h 84"/>
                <a:gd name="T8" fmla="*/ 47 w 295"/>
                <a:gd name="T9" fmla="*/ 0 h 84"/>
                <a:gd name="T10" fmla="*/ 295 w 295"/>
                <a:gd name="T11" fmla="*/ 0 h 84"/>
                <a:gd name="T12" fmla="*/ 269 w 295"/>
                <a:gd name="T13" fmla="*/ 40 h 84"/>
                <a:gd name="T14" fmla="*/ 295 w 295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84">
                  <a:moveTo>
                    <a:pt x="295" y="84"/>
                  </a:moveTo>
                  <a:cubicBezTo>
                    <a:pt x="47" y="84"/>
                    <a:pt x="47" y="84"/>
                    <a:pt x="47" y="84"/>
                  </a:cubicBezTo>
                  <a:cubicBezTo>
                    <a:pt x="22" y="84"/>
                    <a:pt x="0" y="66"/>
                    <a:pt x="0" y="4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6"/>
                    <a:pt x="22" y="0"/>
                    <a:pt x="47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95" y="0"/>
                    <a:pt x="269" y="13"/>
                    <a:pt x="269" y="40"/>
                  </a:cubicBezTo>
                  <a:cubicBezTo>
                    <a:pt x="269" y="71"/>
                    <a:pt x="295" y="84"/>
                    <a:pt x="295" y="84"/>
                  </a:cubicBezTo>
                  <a:close/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şḻidé"/>
            <p:cNvSpPr/>
            <p:nvPr/>
          </p:nvSpPr>
          <p:spPr bwMode="auto">
            <a:xfrm>
              <a:off x="5884864" y="3919538"/>
              <a:ext cx="58738" cy="158750"/>
            </a:xfrm>
            <a:custGeom>
              <a:avLst/>
              <a:gdLst>
                <a:gd name="T0" fmla="*/ 30 w 34"/>
                <a:gd name="T1" fmla="*/ 92 h 92"/>
                <a:gd name="T2" fmla="*/ 33 w 34"/>
                <a:gd name="T3" fmla="*/ 91 h 92"/>
                <a:gd name="T4" fmla="*/ 32 w 34"/>
                <a:gd name="T5" fmla="*/ 87 h 92"/>
                <a:gd name="T6" fmla="*/ 7 w 34"/>
                <a:gd name="T7" fmla="*/ 44 h 92"/>
                <a:gd name="T8" fmla="*/ 32 w 34"/>
                <a:gd name="T9" fmla="*/ 6 h 92"/>
                <a:gd name="T10" fmla="*/ 33 w 34"/>
                <a:gd name="T11" fmla="*/ 1 h 92"/>
                <a:gd name="T12" fmla="*/ 27 w 34"/>
                <a:gd name="T13" fmla="*/ 1 h 92"/>
                <a:gd name="T14" fmla="*/ 0 w 34"/>
                <a:gd name="T15" fmla="*/ 44 h 92"/>
                <a:gd name="T16" fmla="*/ 28 w 34"/>
                <a:gd name="T17" fmla="*/ 92 h 92"/>
                <a:gd name="T18" fmla="*/ 30 w 34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92">
                  <a:moveTo>
                    <a:pt x="30" y="92"/>
                  </a:moveTo>
                  <a:cubicBezTo>
                    <a:pt x="31" y="92"/>
                    <a:pt x="32" y="92"/>
                    <a:pt x="33" y="91"/>
                  </a:cubicBezTo>
                  <a:cubicBezTo>
                    <a:pt x="34" y="89"/>
                    <a:pt x="33" y="88"/>
                    <a:pt x="32" y="87"/>
                  </a:cubicBezTo>
                  <a:cubicBezTo>
                    <a:pt x="31" y="86"/>
                    <a:pt x="7" y="73"/>
                    <a:pt x="7" y="44"/>
                  </a:cubicBezTo>
                  <a:cubicBezTo>
                    <a:pt x="7" y="19"/>
                    <a:pt x="31" y="6"/>
                    <a:pt x="32" y="6"/>
                  </a:cubicBezTo>
                  <a:cubicBezTo>
                    <a:pt x="33" y="5"/>
                    <a:pt x="34" y="3"/>
                    <a:pt x="33" y="1"/>
                  </a:cubicBezTo>
                  <a:cubicBezTo>
                    <a:pt x="32" y="0"/>
                    <a:pt x="29" y="0"/>
                    <a:pt x="27" y="1"/>
                  </a:cubicBezTo>
                  <a:cubicBezTo>
                    <a:pt x="26" y="1"/>
                    <a:pt x="0" y="16"/>
                    <a:pt x="0" y="44"/>
                  </a:cubicBezTo>
                  <a:cubicBezTo>
                    <a:pt x="0" y="77"/>
                    <a:pt x="27" y="91"/>
                    <a:pt x="28" y="92"/>
                  </a:cubicBezTo>
                  <a:cubicBezTo>
                    <a:pt x="28" y="92"/>
                    <a:pt x="29" y="92"/>
                    <a:pt x="30" y="92"/>
                  </a:cubicBezTo>
                  <a:close/>
                </a:path>
              </a:pathLst>
            </a:custGeom>
            <a:solidFill>
              <a:srgbClr val="4A6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îŝḻíḋe"/>
            <p:cNvSpPr/>
            <p:nvPr/>
          </p:nvSpPr>
          <p:spPr bwMode="auto">
            <a:xfrm>
              <a:off x="5416551" y="3919538"/>
              <a:ext cx="950913" cy="165100"/>
            </a:xfrm>
            <a:custGeom>
              <a:avLst/>
              <a:gdLst>
                <a:gd name="T0" fmla="*/ 51 w 552"/>
                <a:gd name="T1" fmla="*/ 96 h 96"/>
                <a:gd name="T2" fmla="*/ 552 w 552"/>
                <a:gd name="T3" fmla="*/ 96 h 96"/>
                <a:gd name="T4" fmla="*/ 552 w 552"/>
                <a:gd name="T5" fmla="*/ 88 h 96"/>
                <a:gd name="T6" fmla="*/ 51 w 552"/>
                <a:gd name="T7" fmla="*/ 88 h 96"/>
                <a:gd name="T8" fmla="*/ 8 w 552"/>
                <a:gd name="T9" fmla="*/ 48 h 96"/>
                <a:gd name="T10" fmla="*/ 8 w 552"/>
                <a:gd name="T11" fmla="*/ 42 h 96"/>
                <a:gd name="T12" fmla="*/ 51 w 552"/>
                <a:gd name="T13" fmla="*/ 8 h 96"/>
                <a:gd name="T14" fmla="*/ 552 w 552"/>
                <a:gd name="T15" fmla="*/ 8 h 96"/>
                <a:gd name="T16" fmla="*/ 552 w 552"/>
                <a:gd name="T17" fmla="*/ 0 h 96"/>
                <a:gd name="T18" fmla="*/ 51 w 552"/>
                <a:gd name="T19" fmla="*/ 0 h 96"/>
                <a:gd name="T20" fmla="*/ 0 w 552"/>
                <a:gd name="T21" fmla="*/ 42 h 96"/>
                <a:gd name="T22" fmla="*/ 0 w 552"/>
                <a:gd name="T23" fmla="*/ 48 h 96"/>
                <a:gd name="T24" fmla="*/ 51 w 552"/>
                <a:gd name="T2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2" h="96">
                  <a:moveTo>
                    <a:pt x="51" y="96"/>
                  </a:moveTo>
                  <a:cubicBezTo>
                    <a:pt x="552" y="96"/>
                    <a:pt x="552" y="96"/>
                    <a:pt x="552" y="96"/>
                  </a:cubicBezTo>
                  <a:cubicBezTo>
                    <a:pt x="552" y="88"/>
                    <a:pt x="552" y="88"/>
                    <a:pt x="552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30" y="88"/>
                    <a:pt x="8" y="68"/>
                    <a:pt x="8" y="4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23"/>
                    <a:pt x="29" y="8"/>
                    <a:pt x="51" y="8"/>
                  </a:cubicBezTo>
                  <a:cubicBezTo>
                    <a:pt x="552" y="8"/>
                    <a:pt x="552" y="8"/>
                    <a:pt x="552" y="8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2" y="0"/>
                    <a:pt x="0" y="17"/>
                    <a:pt x="0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4" y="96"/>
                    <a:pt x="51" y="96"/>
                  </a:cubicBezTo>
                  <a:close/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$ľîḍê"/>
            <p:cNvSpPr/>
            <p:nvPr/>
          </p:nvSpPr>
          <p:spPr bwMode="auto">
            <a:xfrm>
              <a:off x="5578476" y="3795713"/>
              <a:ext cx="527050" cy="123825"/>
            </a:xfrm>
            <a:custGeom>
              <a:avLst/>
              <a:gdLst>
                <a:gd name="T0" fmla="*/ 0 w 306"/>
                <a:gd name="T1" fmla="*/ 72 h 72"/>
                <a:gd name="T2" fmla="*/ 277 w 306"/>
                <a:gd name="T3" fmla="*/ 72 h 72"/>
                <a:gd name="T4" fmla="*/ 306 w 306"/>
                <a:gd name="T5" fmla="*/ 36 h 72"/>
                <a:gd name="T6" fmla="*/ 306 w 306"/>
                <a:gd name="T7" fmla="*/ 31 h 72"/>
                <a:gd name="T8" fmla="*/ 277 w 306"/>
                <a:gd name="T9" fmla="*/ 0 h 72"/>
                <a:gd name="T10" fmla="*/ 0 w 306"/>
                <a:gd name="T11" fmla="*/ 0 h 72"/>
                <a:gd name="T12" fmla="*/ 8 w 306"/>
                <a:gd name="T13" fmla="*/ 34 h 72"/>
                <a:gd name="T14" fmla="*/ 0 w 306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6" h="72">
                  <a:moveTo>
                    <a:pt x="0" y="72"/>
                  </a:moveTo>
                  <a:cubicBezTo>
                    <a:pt x="277" y="72"/>
                    <a:pt x="277" y="72"/>
                    <a:pt x="277" y="72"/>
                  </a:cubicBezTo>
                  <a:cubicBezTo>
                    <a:pt x="294" y="72"/>
                    <a:pt x="306" y="53"/>
                    <a:pt x="306" y="36"/>
                  </a:cubicBezTo>
                  <a:cubicBezTo>
                    <a:pt x="306" y="31"/>
                    <a:pt x="306" y="31"/>
                    <a:pt x="306" y="31"/>
                  </a:cubicBezTo>
                  <a:cubicBezTo>
                    <a:pt x="306" y="14"/>
                    <a:pt x="294" y="0"/>
                    <a:pt x="2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8" y="13"/>
                    <a:pt x="8" y="34"/>
                  </a:cubicBezTo>
                  <a:cubicBezTo>
                    <a:pt x="8" y="5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íśļîďè"/>
            <p:cNvSpPr/>
            <p:nvPr/>
          </p:nvSpPr>
          <p:spPr bwMode="auto">
            <a:xfrm>
              <a:off x="6054726" y="3797300"/>
              <a:ext cx="34925" cy="119063"/>
            </a:xfrm>
            <a:custGeom>
              <a:avLst/>
              <a:gdLst>
                <a:gd name="T0" fmla="*/ 4 w 20"/>
                <a:gd name="T1" fmla="*/ 69 h 69"/>
                <a:gd name="T2" fmla="*/ 2 w 20"/>
                <a:gd name="T3" fmla="*/ 68 h 69"/>
                <a:gd name="T4" fmla="*/ 1 w 20"/>
                <a:gd name="T5" fmla="*/ 67 h 69"/>
                <a:gd name="T6" fmla="*/ 16 w 20"/>
                <a:gd name="T7" fmla="*/ 33 h 69"/>
                <a:gd name="T8" fmla="*/ 3 w 20"/>
                <a:gd name="T9" fmla="*/ 5 h 69"/>
                <a:gd name="T10" fmla="*/ 2 w 20"/>
                <a:gd name="T11" fmla="*/ 1 h 69"/>
                <a:gd name="T12" fmla="*/ 7 w 20"/>
                <a:gd name="T13" fmla="*/ 3 h 69"/>
                <a:gd name="T14" fmla="*/ 20 w 20"/>
                <a:gd name="T15" fmla="*/ 33 h 69"/>
                <a:gd name="T16" fmla="*/ 5 w 20"/>
                <a:gd name="T17" fmla="*/ 69 h 69"/>
                <a:gd name="T18" fmla="*/ 4 w 20"/>
                <a:gd name="T1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69">
                  <a:moveTo>
                    <a:pt x="4" y="69"/>
                  </a:moveTo>
                  <a:cubicBezTo>
                    <a:pt x="3" y="69"/>
                    <a:pt x="3" y="69"/>
                    <a:pt x="2" y="68"/>
                  </a:cubicBezTo>
                  <a:cubicBezTo>
                    <a:pt x="2" y="67"/>
                    <a:pt x="0" y="67"/>
                    <a:pt x="1" y="67"/>
                  </a:cubicBezTo>
                  <a:cubicBezTo>
                    <a:pt x="2" y="66"/>
                    <a:pt x="16" y="55"/>
                    <a:pt x="16" y="33"/>
                  </a:cubicBezTo>
                  <a:cubicBezTo>
                    <a:pt x="16" y="15"/>
                    <a:pt x="3" y="5"/>
                    <a:pt x="3" y="5"/>
                  </a:cubicBezTo>
                  <a:cubicBezTo>
                    <a:pt x="2" y="4"/>
                    <a:pt x="2" y="2"/>
                    <a:pt x="2" y="1"/>
                  </a:cubicBezTo>
                  <a:cubicBezTo>
                    <a:pt x="3" y="0"/>
                    <a:pt x="6" y="2"/>
                    <a:pt x="7" y="3"/>
                  </a:cubicBezTo>
                  <a:cubicBezTo>
                    <a:pt x="7" y="3"/>
                    <a:pt x="20" y="12"/>
                    <a:pt x="20" y="33"/>
                  </a:cubicBezTo>
                  <a:cubicBezTo>
                    <a:pt x="20" y="58"/>
                    <a:pt x="6" y="69"/>
                    <a:pt x="5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4A6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ïṥ1iḋê"/>
            <p:cNvSpPr/>
            <p:nvPr/>
          </p:nvSpPr>
          <p:spPr bwMode="auto">
            <a:xfrm>
              <a:off x="5568951" y="3786188"/>
              <a:ext cx="825500" cy="134938"/>
            </a:xfrm>
            <a:custGeom>
              <a:avLst/>
              <a:gdLst>
                <a:gd name="T0" fmla="*/ 447 w 479"/>
                <a:gd name="T1" fmla="*/ 0 h 78"/>
                <a:gd name="T2" fmla="*/ 0 w 479"/>
                <a:gd name="T3" fmla="*/ 0 h 78"/>
                <a:gd name="T4" fmla="*/ 0 w 479"/>
                <a:gd name="T5" fmla="*/ 12 h 78"/>
                <a:gd name="T6" fmla="*/ 291 w 479"/>
                <a:gd name="T7" fmla="*/ 12 h 78"/>
                <a:gd name="T8" fmla="*/ 301 w 479"/>
                <a:gd name="T9" fmla="*/ 40 h 78"/>
                <a:gd name="T10" fmla="*/ 290 w 479"/>
                <a:gd name="T11" fmla="*/ 72 h 78"/>
                <a:gd name="T12" fmla="*/ 0 w 479"/>
                <a:gd name="T13" fmla="*/ 72 h 78"/>
                <a:gd name="T14" fmla="*/ 0 w 479"/>
                <a:gd name="T15" fmla="*/ 78 h 78"/>
                <a:gd name="T16" fmla="*/ 284 w 479"/>
                <a:gd name="T17" fmla="*/ 78 h 78"/>
                <a:gd name="T18" fmla="*/ 447 w 479"/>
                <a:gd name="T19" fmla="*/ 78 h 78"/>
                <a:gd name="T20" fmla="*/ 447 w 479"/>
                <a:gd name="T21" fmla="*/ 78 h 78"/>
                <a:gd name="T22" fmla="*/ 448 w 479"/>
                <a:gd name="T23" fmla="*/ 78 h 78"/>
                <a:gd name="T24" fmla="*/ 479 w 479"/>
                <a:gd name="T25" fmla="*/ 41 h 78"/>
                <a:gd name="T26" fmla="*/ 479 w 479"/>
                <a:gd name="T27" fmla="*/ 36 h 78"/>
                <a:gd name="T28" fmla="*/ 447 w 479"/>
                <a:gd name="T2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78">
                  <a:moveTo>
                    <a:pt x="4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95" y="18"/>
                    <a:pt x="301" y="27"/>
                    <a:pt x="301" y="40"/>
                  </a:cubicBezTo>
                  <a:cubicBezTo>
                    <a:pt x="301" y="55"/>
                    <a:pt x="295" y="66"/>
                    <a:pt x="29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84" y="78"/>
                    <a:pt x="284" y="78"/>
                    <a:pt x="284" y="78"/>
                  </a:cubicBezTo>
                  <a:cubicBezTo>
                    <a:pt x="447" y="78"/>
                    <a:pt x="447" y="78"/>
                    <a:pt x="447" y="78"/>
                  </a:cubicBezTo>
                  <a:cubicBezTo>
                    <a:pt x="447" y="78"/>
                    <a:pt x="447" y="78"/>
                    <a:pt x="447" y="78"/>
                  </a:cubicBezTo>
                  <a:cubicBezTo>
                    <a:pt x="448" y="78"/>
                    <a:pt x="448" y="78"/>
                    <a:pt x="448" y="78"/>
                  </a:cubicBezTo>
                  <a:cubicBezTo>
                    <a:pt x="466" y="77"/>
                    <a:pt x="479" y="61"/>
                    <a:pt x="479" y="41"/>
                  </a:cubicBezTo>
                  <a:cubicBezTo>
                    <a:pt x="479" y="36"/>
                    <a:pt x="479" y="36"/>
                    <a:pt x="479" y="36"/>
                  </a:cubicBezTo>
                  <a:cubicBezTo>
                    <a:pt x="479" y="16"/>
                    <a:pt x="467" y="0"/>
                    <a:pt x="447" y="0"/>
                  </a:cubicBezTo>
                  <a:close/>
                </a:path>
              </a:pathLst>
            </a:custGeom>
            <a:solidFill>
              <a:srgbClr val="DAC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išlíḋé"/>
            <p:cNvSpPr/>
            <p:nvPr/>
          </p:nvSpPr>
          <p:spPr bwMode="auto">
            <a:xfrm>
              <a:off x="5216526" y="4965700"/>
              <a:ext cx="1460500" cy="254000"/>
            </a:xfrm>
            <a:prstGeom prst="rect">
              <a:avLst/>
            </a:prstGeom>
            <a:solidFill>
              <a:srgbClr val="3D6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íšḷîďé"/>
            <p:cNvSpPr/>
            <p:nvPr/>
          </p:nvSpPr>
          <p:spPr bwMode="auto">
            <a:xfrm>
              <a:off x="5299076" y="4965700"/>
              <a:ext cx="47625" cy="254000"/>
            </a:xfrm>
            <a:prstGeom prst="rect">
              <a:avLst/>
            </a:prstGeom>
            <a:solidFill>
              <a:srgbClr val="EEE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ïṩḷïḑê"/>
            <p:cNvSpPr/>
            <p:nvPr/>
          </p:nvSpPr>
          <p:spPr bwMode="auto">
            <a:xfrm>
              <a:off x="5381626" y="4965700"/>
              <a:ext cx="61913" cy="254000"/>
            </a:xfrm>
            <a:prstGeom prst="rect">
              <a:avLst/>
            </a:prstGeom>
            <a:solidFill>
              <a:srgbClr val="EEE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îślïďê"/>
            <p:cNvSpPr/>
            <p:nvPr/>
          </p:nvSpPr>
          <p:spPr bwMode="auto">
            <a:xfrm>
              <a:off x="5251451" y="4084638"/>
              <a:ext cx="1357313" cy="158750"/>
            </a:xfrm>
            <a:prstGeom prst="rect">
              <a:avLst/>
            </a:prstGeom>
            <a:solidFill>
              <a:srgbClr val="C05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îs1ídè"/>
            <p:cNvSpPr/>
            <p:nvPr/>
          </p:nvSpPr>
          <p:spPr bwMode="auto">
            <a:xfrm>
              <a:off x="6511926" y="4084638"/>
              <a:ext cx="55563" cy="158750"/>
            </a:xfrm>
            <a:prstGeom prst="rect">
              <a:avLst/>
            </a:prstGeom>
            <a:solidFill>
              <a:srgbClr val="EEE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îṩľïḋè"/>
            <p:cNvSpPr/>
            <p:nvPr/>
          </p:nvSpPr>
          <p:spPr bwMode="auto">
            <a:xfrm>
              <a:off x="6443664" y="4084638"/>
              <a:ext cx="53975" cy="158750"/>
            </a:xfrm>
            <a:prstGeom prst="rect">
              <a:avLst/>
            </a:prstGeom>
            <a:solidFill>
              <a:srgbClr val="EEE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îṡḻïdé"/>
            <p:cNvSpPr/>
            <p:nvPr/>
          </p:nvSpPr>
          <p:spPr bwMode="auto">
            <a:xfrm>
              <a:off x="5602289" y="4524375"/>
              <a:ext cx="1082675" cy="158750"/>
            </a:xfrm>
            <a:custGeom>
              <a:avLst/>
              <a:gdLst>
                <a:gd name="T0" fmla="*/ 628 w 628"/>
                <a:gd name="T1" fmla="*/ 92 h 92"/>
                <a:gd name="T2" fmla="*/ 66 w 628"/>
                <a:gd name="T3" fmla="*/ 92 h 92"/>
                <a:gd name="T4" fmla="*/ 0 w 628"/>
                <a:gd name="T5" fmla="*/ 46 h 92"/>
                <a:gd name="T6" fmla="*/ 0 w 628"/>
                <a:gd name="T7" fmla="*/ 37 h 92"/>
                <a:gd name="T8" fmla="*/ 66 w 628"/>
                <a:gd name="T9" fmla="*/ 0 h 92"/>
                <a:gd name="T10" fmla="*/ 628 w 628"/>
                <a:gd name="T11" fmla="*/ 0 h 92"/>
                <a:gd name="T12" fmla="*/ 628 w 628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92">
                  <a:moveTo>
                    <a:pt x="628" y="92"/>
                  </a:moveTo>
                  <a:cubicBezTo>
                    <a:pt x="66" y="92"/>
                    <a:pt x="66" y="92"/>
                    <a:pt x="66" y="92"/>
                  </a:cubicBezTo>
                  <a:cubicBezTo>
                    <a:pt x="29" y="92"/>
                    <a:pt x="0" y="77"/>
                    <a:pt x="0" y="4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5"/>
                    <a:pt x="29" y="0"/>
                    <a:pt x="66" y="0"/>
                  </a:cubicBezTo>
                  <a:cubicBezTo>
                    <a:pt x="628" y="0"/>
                    <a:pt x="628" y="0"/>
                    <a:pt x="628" y="0"/>
                  </a:cubicBezTo>
                  <a:lnTo>
                    <a:pt x="628" y="92"/>
                  </a:lnTo>
                  <a:close/>
                </a:path>
              </a:pathLst>
            </a:cu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iṥľïḓé"/>
            <p:cNvSpPr/>
            <p:nvPr/>
          </p:nvSpPr>
          <p:spPr bwMode="auto">
            <a:xfrm>
              <a:off x="6105526" y="4524375"/>
              <a:ext cx="633413" cy="158750"/>
            </a:xfrm>
            <a:custGeom>
              <a:avLst/>
              <a:gdLst>
                <a:gd name="T0" fmla="*/ 368 w 368"/>
                <a:gd name="T1" fmla="*/ 92 h 92"/>
                <a:gd name="T2" fmla="*/ 0 w 368"/>
                <a:gd name="T3" fmla="*/ 92 h 92"/>
                <a:gd name="T4" fmla="*/ 0 w 368"/>
                <a:gd name="T5" fmla="*/ 0 h 92"/>
                <a:gd name="T6" fmla="*/ 368 w 368"/>
                <a:gd name="T7" fmla="*/ 0 h 92"/>
                <a:gd name="T8" fmla="*/ 359 w 368"/>
                <a:gd name="T9" fmla="*/ 46 h 92"/>
                <a:gd name="T10" fmla="*/ 368 w 368"/>
                <a:gd name="T1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" h="92">
                  <a:moveTo>
                    <a:pt x="368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8" y="0"/>
                    <a:pt x="359" y="19"/>
                    <a:pt x="359" y="46"/>
                  </a:cubicBezTo>
                  <a:cubicBezTo>
                    <a:pt x="359" y="74"/>
                    <a:pt x="368" y="92"/>
                    <a:pt x="368" y="92"/>
                  </a:cubicBezTo>
                  <a:close/>
                </a:path>
              </a:pathLst>
            </a:custGeom>
            <a:solidFill>
              <a:srgbClr val="F0F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îS1iḓê"/>
            <p:cNvSpPr/>
            <p:nvPr/>
          </p:nvSpPr>
          <p:spPr bwMode="auto">
            <a:xfrm>
              <a:off x="5602289" y="4511675"/>
              <a:ext cx="1157288" cy="177800"/>
            </a:xfrm>
            <a:custGeom>
              <a:avLst/>
              <a:gdLst>
                <a:gd name="T0" fmla="*/ 68 w 672"/>
                <a:gd name="T1" fmla="*/ 104 h 104"/>
                <a:gd name="T2" fmla="*/ 672 w 672"/>
                <a:gd name="T3" fmla="*/ 104 h 104"/>
                <a:gd name="T4" fmla="*/ 672 w 672"/>
                <a:gd name="T5" fmla="*/ 96 h 104"/>
                <a:gd name="T6" fmla="*/ 68 w 672"/>
                <a:gd name="T7" fmla="*/ 96 h 104"/>
                <a:gd name="T8" fmla="*/ 8 w 672"/>
                <a:gd name="T9" fmla="*/ 54 h 104"/>
                <a:gd name="T10" fmla="*/ 8 w 672"/>
                <a:gd name="T11" fmla="*/ 45 h 104"/>
                <a:gd name="T12" fmla="*/ 68 w 672"/>
                <a:gd name="T13" fmla="*/ 12 h 104"/>
                <a:gd name="T14" fmla="*/ 672 w 672"/>
                <a:gd name="T15" fmla="*/ 12 h 104"/>
                <a:gd name="T16" fmla="*/ 672 w 672"/>
                <a:gd name="T17" fmla="*/ 0 h 104"/>
                <a:gd name="T18" fmla="*/ 68 w 672"/>
                <a:gd name="T19" fmla="*/ 0 h 104"/>
                <a:gd name="T20" fmla="*/ 0 w 672"/>
                <a:gd name="T21" fmla="*/ 45 h 104"/>
                <a:gd name="T22" fmla="*/ 0 w 672"/>
                <a:gd name="T23" fmla="*/ 54 h 104"/>
                <a:gd name="T24" fmla="*/ 68 w 672"/>
                <a:gd name="T2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2" h="104">
                  <a:moveTo>
                    <a:pt x="68" y="104"/>
                  </a:moveTo>
                  <a:cubicBezTo>
                    <a:pt x="672" y="104"/>
                    <a:pt x="672" y="104"/>
                    <a:pt x="672" y="104"/>
                  </a:cubicBezTo>
                  <a:cubicBezTo>
                    <a:pt x="672" y="96"/>
                    <a:pt x="672" y="96"/>
                    <a:pt x="672" y="96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26" y="96"/>
                    <a:pt x="8" y="81"/>
                    <a:pt x="8" y="5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21"/>
                    <a:pt x="24" y="12"/>
                    <a:pt x="68" y="12"/>
                  </a:cubicBezTo>
                  <a:cubicBezTo>
                    <a:pt x="672" y="12"/>
                    <a:pt x="672" y="12"/>
                    <a:pt x="672" y="12"/>
                  </a:cubicBezTo>
                  <a:cubicBezTo>
                    <a:pt x="672" y="0"/>
                    <a:pt x="672" y="0"/>
                    <a:pt x="6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36" y="0"/>
                    <a:pt x="0" y="6"/>
                    <a:pt x="0" y="4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6"/>
                    <a:pt x="7" y="104"/>
                    <a:pt x="68" y="104"/>
                  </a:cubicBezTo>
                  <a:close/>
                </a:path>
              </a:pathLst>
            </a:custGeom>
            <a:solidFill>
              <a:srgbClr val="DAC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śḻíḑe"/>
            <p:cNvSpPr/>
            <p:nvPr/>
          </p:nvSpPr>
          <p:spPr bwMode="auto">
            <a:xfrm>
              <a:off x="7258051" y="1554163"/>
              <a:ext cx="79375" cy="115888"/>
            </a:xfrm>
            <a:prstGeom prst="ellipse">
              <a:avLst/>
            </a:prstGeom>
            <a:solidFill>
              <a:srgbClr val="FCF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îsḷídè"/>
            <p:cNvSpPr/>
            <p:nvPr/>
          </p:nvSpPr>
          <p:spPr bwMode="auto">
            <a:xfrm>
              <a:off x="6032501" y="1597025"/>
              <a:ext cx="404813" cy="96838"/>
            </a:xfrm>
            <a:custGeom>
              <a:avLst/>
              <a:gdLst>
                <a:gd name="T0" fmla="*/ 255 w 255"/>
                <a:gd name="T1" fmla="*/ 50 h 61"/>
                <a:gd name="T2" fmla="*/ 3 w 255"/>
                <a:gd name="T3" fmla="*/ 61 h 61"/>
                <a:gd name="T4" fmla="*/ 3 w 255"/>
                <a:gd name="T5" fmla="*/ 60 h 61"/>
                <a:gd name="T6" fmla="*/ 0 w 255"/>
                <a:gd name="T7" fmla="*/ 10 h 61"/>
                <a:gd name="T8" fmla="*/ 0 w 255"/>
                <a:gd name="T9" fmla="*/ 10 h 61"/>
                <a:gd name="T10" fmla="*/ 253 w 255"/>
                <a:gd name="T11" fmla="*/ 0 h 61"/>
                <a:gd name="T12" fmla="*/ 254 w 255"/>
                <a:gd name="T13" fmla="*/ 0 h 61"/>
                <a:gd name="T14" fmla="*/ 255 w 255"/>
                <a:gd name="T15" fmla="*/ 50 h 61"/>
                <a:gd name="T16" fmla="*/ 255 w 255"/>
                <a:gd name="T17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61">
                  <a:moveTo>
                    <a:pt x="255" y="50"/>
                  </a:moveTo>
                  <a:lnTo>
                    <a:pt x="3" y="61"/>
                  </a:lnTo>
                  <a:lnTo>
                    <a:pt x="3" y="6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53" y="0"/>
                  </a:lnTo>
                  <a:lnTo>
                    <a:pt x="254" y="0"/>
                  </a:lnTo>
                  <a:lnTo>
                    <a:pt x="255" y="50"/>
                  </a:lnTo>
                  <a:lnTo>
                    <a:pt x="255" y="50"/>
                  </a:lnTo>
                  <a:close/>
                </a:path>
              </a:pathLst>
            </a:custGeom>
            <a:solidFill>
              <a:srgbClr val="DAC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iṧlíḋe"/>
            <p:cNvSpPr/>
            <p:nvPr/>
          </p:nvSpPr>
          <p:spPr bwMode="auto">
            <a:xfrm>
              <a:off x="6432551" y="1581150"/>
              <a:ext cx="290513" cy="100013"/>
            </a:xfrm>
            <a:custGeom>
              <a:avLst/>
              <a:gdLst>
                <a:gd name="T0" fmla="*/ 183 w 183"/>
                <a:gd name="T1" fmla="*/ 57 h 63"/>
                <a:gd name="T2" fmla="*/ 2 w 183"/>
                <a:gd name="T3" fmla="*/ 63 h 63"/>
                <a:gd name="T4" fmla="*/ 2 w 183"/>
                <a:gd name="T5" fmla="*/ 63 h 63"/>
                <a:gd name="T6" fmla="*/ 0 w 183"/>
                <a:gd name="T7" fmla="*/ 8 h 63"/>
                <a:gd name="T8" fmla="*/ 0 w 183"/>
                <a:gd name="T9" fmla="*/ 8 h 63"/>
                <a:gd name="T10" fmla="*/ 180 w 183"/>
                <a:gd name="T11" fmla="*/ 0 h 63"/>
                <a:gd name="T12" fmla="*/ 180 w 183"/>
                <a:gd name="T13" fmla="*/ 2 h 63"/>
                <a:gd name="T14" fmla="*/ 183 w 183"/>
                <a:gd name="T15" fmla="*/ 56 h 63"/>
                <a:gd name="T16" fmla="*/ 183 w 183"/>
                <a:gd name="T17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63">
                  <a:moveTo>
                    <a:pt x="183" y="57"/>
                  </a:moveTo>
                  <a:lnTo>
                    <a:pt x="2" y="63"/>
                  </a:lnTo>
                  <a:lnTo>
                    <a:pt x="2" y="63"/>
                  </a:lnTo>
                  <a:lnTo>
                    <a:pt x="0" y="8"/>
                  </a:lnTo>
                  <a:lnTo>
                    <a:pt x="0" y="8"/>
                  </a:lnTo>
                  <a:lnTo>
                    <a:pt x="180" y="0"/>
                  </a:lnTo>
                  <a:lnTo>
                    <a:pt x="180" y="2"/>
                  </a:lnTo>
                  <a:lnTo>
                    <a:pt x="183" y="56"/>
                  </a:lnTo>
                  <a:lnTo>
                    <a:pt x="183" y="57"/>
                  </a:lnTo>
                  <a:close/>
                </a:path>
              </a:pathLst>
            </a:custGeom>
            <a:solidFill>
              <a:srgbClr val="DAC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ṣlîḓè"/>
            <p:cNvSpPr/>
            <p:nvPr/>
          </p:nvSpPr>
          <p:spPr bwMode="auto">
            <a:xfrm>
              <a:off x="6726239" y="1563688"/>
              <a:ext cx="293688" cy="119063"/>
            </a:xfrm>
            <a:custGeom>
              <a:avLst/>
              <a:gdLst>
                <a:gd name="T0" fmla="*/ 182 w 185"/>
                <a:gd name="T1" fmla="*/ 68 h 75"/>
                <a:gd name="T2" fmla="*/ 3 w 185"/>
                <a:gd name="T3" fmla="*/ 75 h 75"/>
                <a:gd name="T4" fmla="*/ 2 w 185"/>
                <a:gd name="T5" fmla="*/ 74 h 75"/>
                <a:gd name="T6" fmla="*/ 0 w 185"/>
                <a:gd name="T7" fmla="*/ 9 h 75"/>
                <a:gd name="T8" fmla="*/ 0 w 185"/>
                <a:gd name="T9" fmla="*/ 8 h 75"/>
                <a:gd name="T10" fmla="*/ 180 w 185"/>
                <a:gd name="T11" fmla="*/ 2 h 75"/>
                <a:gd name="T12" fmla="*/ 185 w 185"/>
                <a:gd name="T13" fmla="*/ 0 h 75"/>
                <a:gd name="T14" fmla="*/ 182 w 185"/>
                <a:gd name="T15" fmla="*/ 68 h 75"/>
                <a:gd name="T16" fmla="*/ 182 w 185"/>
                <a:gd name="T1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75">
                  <a:moveTo>
                    <a:pt x="182" y="68"/>
                  </a:moveTo>
                  <a:lnTo>
                    <a:pt x="3" y="75"/>
                  </a:lnTo>
                  <a:lnTo>
                    <a:pt x="2" y="74"/>
                  </a:lnTo>
                  <a:lnTo>
                    <a:pt x="0" y="9"/>
                  </a:lnTo>
                  <a:lnTo>
                    <a:pt x="0" y="8"/>
                  </a:lnTo>
                  <a:lnTo>
                    <a:pt x="180" y="2"/>
                  </a:lnTo>
                  <a:lnTo>
                    <a:pt x="185" y="0"/>
                  </a:lnTo>
                  <a:lnTo>
                    <a:pt x="182" y="68"/>
                  </a:lnTo>
                  <a:lnTo>
                    <a:pt x="182" y="68"/>
                  </a:lnTo>
                  <a:close/>
                </a:path>
              </a:pathLst>
            </a:custGeom>
            <a:solidFill>
              <a:srgbClr val="DAC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íŝľíḑe"/>
            <p:cNvSpPr/>
            <p:nvPr/>
          </p:nvSpPr>
          <p:spPr bwMode="auto">
            <a:xfrm>
              <a:off x="7016751" y="1546225"/>
              <a:ext cx="292100" cy="134938"/>
            </a:xfrm>
            <a:custGeom>
              <a:avLst/>
              <a:gdLst>
                <a:gd name="T0" fmla="*/ 184 w 184"/>
                <a:gd name="T1" fmla="*/ 79 h 85"/>
                <a:gd name="T2" fmla="*/ 3 w 184"/>
                <a:gd name="T3" fmla="*/ 85 h 85"/>
                <a:gd name="T4" fmla="*/ 3 w 184"/>
                <a:gd name="T5" fmla="*/ 85 h 85"/>
                <a:gd name="T6" fmla="*/ 0 w 184"/>
                <a:gd name="T7" fmla="*/ 7 h 85"/>
                <a:gd name="T8" fmla="*/ 0 w 184"/>
                <a:gd name="T9" fmla="*/ 7 h 85"/>
                <a:gd name="T10" fmla="*/ 180 w 184"/>
                <a:gd name="T11" fmla="*/ 0 h 85"/>
                <a:gd name="T12" fmla="*/ 180 w 184"/>
                <a:gd name="T13" fmla="*/ 0 h 85"/>
                <a:gd name="T14" fmla="*/ 184 w 184"/>
                <a:gd name="T15" fmla="*/ 78 h 85"/>
                <a:gd name="T16" fmla="*/ 184 w 184"/>
                <a:gd name="T1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85">
                  <a:moveTo>
                    <a:pt x="184" y="79"/>
                  </a:moveTo>
                  <a:lnTo>
                    <a:pt x="3" y="85"/>
                  </a:lnTo>
                  <a:lnTo>
                    <a:pt x="3" y="8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4" y="78"/>
                  </a:lnTo>
                  <a:lnTo>
                    <a:pt x="184" y="79"/>
                  </a:lnTo>
                  <a:close/>
                </a:path>
              </a:pathLst>
            </a:custGeom>
            <a:solidFill>
              <a:srgbClr val="DAC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íṩḷîḋê"/>
            <p:cNvSpPr/>
            <p:nvPr/>
          </p:nvSpPr>
          <p:spPr bwMode="auto">
            <a:xfrm>
              <a:off x="6026151" y="1604963"/>
              <a:ext cx="14288" cy="90488"/>
            </a:xfrm>
            <a:custGeom>
              <a:avLst/>
              <a:gdLst>
                <a:gd name="T0" fmla="*/ 5 w 8"/>
                <a:gd name="T1" fmla="*/ 53 h 53"/>
                <a:gd name="T2" fmla="*/ 3 w 8"/>
                <a:gd name="T3" fmla="*/ 53 h 53"/>
                <a:gd name="T4" fmla="*/ 0 w 8"/>
                <a:gd name="T5" fmla="*/ 50 h 53"/>
                <a:gd name="T6" fmla="*/ 0 w 8"/>
                <a:gd name="T7" fmla="*/ 3 h 53"/>
                <a:gd name="T8" fmla="*/ 3 w 8"/>
                <a:gd name="T9" fmla="*/ 0 h 53"/>
                <a:gd name="T10" fmla="*/ 5 w 8"/>
                <a:gd name="T11" fmla="*/ 0 h 53"/>
                <a:gd name="T12" fmla="*/ 8 w 8"/>
                <a:gd name="T13" fmla="*/ 3 h 53"/>
                <a:gd name="T14" fmla="*/ 8 w 8"/>
                <a:gd name="T15" fmla="*/ 50 h 53"/>
                <a:gd name="T16" fmla="*/ 5 w 8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3">
                  <a:moveTo>
                    <a:pt x="5" y="53"/>
                  </a:move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2"/>
                    <a:pt x="7" y="53"/>
                    <a:pt x="5" y="53"/>
                  </a:cubicBezTo>
                  <a:close/>
                </a:path>
              </a:pathLst>
            </a:custGeom>
            <a:solidFill>
              <a:srgbClr val="DD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íśḷîḋe"/>
            <p:cNvSpPr/>
            <p:nvPr/>
          </p:nvSpPr>
          <p:spPr bwMode="auto">
            <a:xfrm>
              <a:off x="6424614" y="1585913"/>
              <a:ext cx="12700" cy="104775"/>
            </a:xfrm>
            <a:custGeom>
              <a:avLst/>
              <a:gdLst>
                <a:gd name="T0" fmla="*/ 5 w 8"/>
                <a:gd name="T1" fmla="*/ 61 h 61"/>
                <a:gd name="T2" fmla="*/ 4 w 8"/>
                <a:gd name="T3" fmla="*/ 61 h 61"/>
                <a:gd name="T4" fmla="*/ 0 w 8"/>
                <a:gd name="T5" fmla="*/ 57 h 61"/>
                <a:gd name="T6" fmla="*/ 0 w 8"/>
                <a:gd name="T7" fmla="*/ 3 h 61"/>
                <a:gd name="T8" fmla="*/ 4 w 8"/>
                <a:gd name="T9" fmla="*/ 0 h 61"/>
                <a:gd name="T10" fmla="*/ 5 w 8"/>
                <a:gd name="T11" fmla="*/ 0 h 61"/>
                <a:gd name="T12" fmla="*/ 8 w 8"/>
                <a:gd name="T13" fmla="*/ 3 h 61"/>
                <a:gd name="T14" fmla="*/ 8 w 8"/>
                <a:gd name="T15" fmla="*/ 57 h 61"/>
                <a:gd name="T16" fmla="*/ 5 w 8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1">
                  <a:moveTo>
                    <a:pt x="5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2" y="61"/>
                    <a:pt x="0" y="59"/>
                    <a:pt x="0" y="5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2"/>
                    <a:pt x="8" y="3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9"/>
                    <a:pt x="7" y="61"/>
                    <a:pt x="5" y="61"/>
                  </a:cubicBezTo>
                  <a:close/>
                </a:path>
              </a:pathLst>
            </a:custGeom>
            <a:solidFill>
              <a:srgbClr val="DD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ïṧľïḓê"/>
            <p:cNvSpPr/>
            <p:nvPr/>
          </p:nvSpPr>
          <p:spPr bwMode="auto">
            <a:xfrm>
              <a:off x="6716714" y="1570038"/>
              <a:ext cx="15875" cy="120650"/>
            </a:xfrm>
            <a:custGeom>
              <a:avLst/>
              <a:gdLst>
                <a:gd name="T0" fmla="*/ 5 w 9"/>
                <a:gd name="T1" fmla="*/ 70 h 70"/>
                <a:gd name="T2" fmla="*/ 4 w 9"/>
                <a:gd name="T3" fmla="*/ 70 h 70"/>
                <a:gd name="T4" fmla="*/ 0 w 9"/>
                <a:gd name="T5" fmla="*/ 66 h 70"/>
                <a:gd name="T6" fmla="*/ 0 w 9"/>
                <a:gd name="T7" fmla="*/ 3 h 70"/>
                <a:gd name="T8" fmla="*/ 4 w 9"/>
                <a:gd name="T9" fmla="*/ 0 h 70"/>
                <a:gd name="T10" fmla="*/ 5 w 9"/>
                <a:gd name="T11" fmla="*/ 0 h 70"/>
                <a:gd name="T12" fmla="*/ 9 w 9"/>
                <a:gd name="T13" fmla="*/ 3 h 70"/>
                <a:gd name="T14" fmla="*/ 9 w 9"/>
                <a:gd name="T15" fmla="*/ 66 h 70"/>
                <a:gd name="T16" fmla="*/ 5 w 9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0">
                  <a:moveTo>
                    <a:pt x="5" y="70"/>
                  </a:moveTo>
                  <a:cubicBezTo>
                    <a:pt x="4" y="70"/>
                    <a:pt x="4" y="70"/>
                    <a:pt x="4" y="70"/>
                  </a:cubicBezTo>
                  <a:cubicBezTo>
                    <a:pt x="2" y="70"/>
                    <a:pt x="0" y="68"/>
                    <a:pt x="0" y="6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7" y="70"/>
                    <a:pt x="5" y="70"/>
                  </a:cubicBezTo>
                  <a:close/>
                </a:path>
              </a:pathLst>
            </a:custGeom>
            <a:solidFill>
              <a:srgbClr val="DD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íśḷïde"/>
            <p:cNvSpPr/>
            <p:nvPr/>
          </p:nvSpPr>
          <p:spPr bwMode="auto">
            <a:xfrm>
              <a:off x="7011989" y="1549400"/>
              <a:ext cx="14288" cy="139700"/>
            </a:xfrm>
            <a:custGeom>
              <a:avLst/>
              <a:gdLst>
                <a:gd name="T0" fmla="*/ 3 w 8"/>
                <a:gd name="T1" fmla="*/ 81 h 81"/>
                <a:gd name="T2" fmla="*/ 5 w 8"/>
                <a:gd name="T3" fmla="*/ 81 h 81"/>
                <a:gd name="T4" fmla="*/ 8 w 8"/>
                <a:gd name="T5" fmla="*/ 77 h 81"/>
                <a:gd name="T6" fmla="*/ 8 w 8"/>
                <a:gd name="T7" fmla="*/ 4 h 81"/>
                <a:gd name="T8" fmla="*/ 5 w 8"/>
                <a:gd name="T9" fmla="*/ 0 h 81"/>
                <a:gd name="T10" fmla="*/ 3 w 8"/>
                <a:gd name="T11" fmla="*/ 0 h 81"/>
                <a:gd name="T12" fmla="*/ 0 w 8"/>
                <a:gd name="T13" fmla="*/ 4 h 81"/>
                <a:gd name="T14" fmla="*/ 0 w 8"/>
                <a:gd name="T15" fmla="*/ 77 h 81"/>
                <a:gd name="T16" fmla="*/ 3 w 8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1">
                  <a:moveTo>
                    <a:pt x="3" y="81"/>
                  </a:moveTo>
                  <a:cubicBezTo>
                    <a:pt x="5" y="81"/>
                    <a:pt x="5" y="81"/>
                    <a:pt x="5" y="81"/>
                  </a:cubicBezTo>
                  <a:cubicBezTo>
                    <a:pt x="6" y="81"/>
                    <a:pt x="8" y="79"/>
                    <a:pt x="8" y="7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9"/>
                    <a:pt x="1" y="81"/>
                    <a:pt x="3" y="81"/>
                  </a:cubicBezTo>
                  <a:close/>
                </a:path>
              </a:pathLst>
            </a:custGeom>
            <a:solidFill>
              <a:srgbClr val="DD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îsļîďê"/>
            <p:cNvSpPr/>
            <p:nvPr/>
          </p:nvSpPr>
          <p:spPr bwMode="auto">
            <a:xfrm>
              <a:off x="7302501" y="1539875"/>
              <a:ext cx="14288" cy="141288"/>
            </a:xfrm>
            <a:custGeom>
              <a:avLst/>
              <a:gdLst>
                <a:gd name="T0" fmla="*/ 4 w 8"/>
                <a:gd name="T1" fmla="*/ 82 h 82"/>
                <a:gd name="T2" fmla="*/ 3 w 8"/>
                <a:gd name="T3" fmla="*/ 82 h 82"/>
                <a:gd name="T4" fmla="*/ 0 w 8"/>
                <a:gd name="T5" fmla="*/ 79 h 82"/>
                <a:gd name="T6" fmla="*/ 0 w 8"/>
                <a:gd name="T7" fmla="*/ 3 h 82"/>
                <a:gd name="T8" fmla="*/ 3 w 8"/>
                <a:gd name="T9" fmla="*/ 0 h 82"/>
                <a:gd name="T10" fmla="*/ 4 w 8"/>
                <a:gd name="T11" fmla="*/ 0 h 82"/>
                <a:gd name="T12" fmla="*/ 8 w 8"/>
                <a:gd name="T13" fmla="*/ 3 h 82"/>
                <a:gd name="T14" fmla="*/ 8 w 8"/>
                <a:gd name="T15" fmla="*/ 79 h 82"/>
                <a:gd name="T16" fmla="*/ 4 w 8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2">
                  <a:moveTo>
                    <a:pt x="4" y="82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1" y="82"/>
                    <a:pt x="0" y="81"/>
                    <a:pt x="0" y="7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1"/>
                    <a:pt x="6" y="82"/>
                    <a:pt x="4" y="82"/>
                  </a:cubicBezTo>
                  <a:close/>
                </a:path>
              </a:pathLst>
            </a:custGeom>
            <a:solidFill>
              <a:srgbClr val="DD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ïsľîďé"/>
            <p:cNvSpPr/>
            <p:nvPr/>
          </p:nvSpPr>
          <p:spPr bwMode="auto">
            <a:xfrm>
              <a:off x="5697539" y="1866900"/>
              <a:ext cx="161925" cy="273050"/>
            </a:xfrm>
            <a:custGeom>
              <a:avLst/>
              <a:gdLst>
                <a:gd name="T0" fmla="*/ 58 w 94"/>
                <a:gd name="T1" fmla="*/ 0 h 158"/>
                <a:gd name="T2" fmla="*/ 58 w 94"/>
                <a:gd name="T3" fmla="*/ 68 h 158"/>
                <a:gd name="T4" fmla="*/ 58 w 94"/>
                <a:gd name="T5" fmla="*/ 68 h 158"/>
                <a:gd name="T6" fmla="*/ 65 w 94"/>
                <a:gd name="T7" fmla="*/ 70 h 158"/>
                <a:gd name="T8" fmla="*/ 74 w 94"/>
                <a:gd name="T9" fmla="*/ 69 h 158"/>
                <a:gd name="T10" fmla="*/ 94 w 94"/>
                <a:gd name="T11" fmla="*/ 118 h 158"/>
                <a:gd name="T12" fmla="*/ 76 w 94"/>
                <a:gd name="T13" fmla="*/ 66 h 158"/>
                <a:gd name="T14" fmla="*/ 77 w 94"/>
                <a:gd name="T15" fmla="*/ 65 h 158"/>
                <a:gd name="T16" fmla="*/ 84 w 94"/>
                <a:gd name="T17" fmla="*/ 114 h 158"/>
                <a:gd name="T18" fmla="*/ 90 w 94"/>
                <a:gd name="T19" fmla="*/ 8 h 158"/>
                <a:gd name="T20" fmla="*/ 58 w 94"/>
                <a:gd name="T2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58">
                  <a:moveTo>
                    <a:pt x="58" y="0"/>
                  </a:moveTo>
                  <a:cubicBezTo>
                    <a:pt x="58" y="0"/>
                    <a:pt x="0" y="15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1" y="68"/>
                    <a:pt x="63" y="69"/>
                    <a:pt x="65" y="70"/>
                  </a:cubicBezTo>
                  <a:cubicBezTo>
                    <a:pt x="68" y="69"/>
                    <a:pt x="71" y="68"/>
                    <a:pt x="74" y="69"/>
                  </a:cubicBezTo>
                  <a:cubicBezTo>
                    <a:pt x="74" y="68"/>
                    <a:pt x="93" y="118"/>
                    <a:pt x="94" y="118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66"/>
                    <a:pt x="77" y="65"/>
                    <a:pt x="77" y="65"/>
                  </a:cubicBezTo>
                  <a:cubicBezTo>
                    <a:pt x="76" y="63"/>
                    <a:pt x="85" y="117"/>
                    <a:pt x="84" y="114"/>
                  </a:cubicBezTo>
                  <a:cubicBezTo>
                    <a:pt x="85" y="103"/>
                    <a:pt x="90" y="8"/>
                    <a:pt x="90" y="8"/>
                  </a:cubicBezTo>
                  <a:cubicBezTo>
                    <a:pt x="61" y="3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îṣļidê"/>
            <p:cNvSpPr/>
            <p:nvPr/>
          </p:nvSpPr>
          <p:spPr bwMode="auto">
            <a:xfrm>
              <a:off x="6307139" y="1616075"/>
              <a:ext cx="214313" cy="384175"/>
            </a:xfrm>
            <a:custGeom>
              <a:avLst/>
              <a:gdLst>
                <a:gd name="T0" fmla="*/ 66 w 124"/>
                <a:gd name="T1" fmla="*/ 17 h 223"/>
                <a:gd name="T2" fmla="*/ 60 w 124"/>
                <a:gd name="T3" fmla="*/ 26 h 223"/>
                <a:gd name="T4" fmla="*/ 45 w 124"/>
                <a:gd name="T5" fmla="*/ 37 h 223"/>
                <a:gd name="T6" fmla="*/ 42 w 124"/>
                <a:gd name="T7" fmla="*/ 37 h 223"/>
                <a:gd name="T8" fmla="*/ 33 w 124"/>
                <a:gd name="T9" fmla="*/ 38 h 223"/>
                <a:gd name="T10" fmla="*/ 29 w 124"/>
                <a:gd name="T11" fmla="*/ 38 h 223"/>
                <a:gd name="T12" fmla="*/ 26 w 124"/>
                <a:gd name="T13" fmla="*/ 38 h 223"/>
                <a:gd name="T14" fmla="*/ 24 w 124"/>
                <a:gd name="T15" fmla="*/ 38 h 223"/>
                <a:gd name="T16" fmla="*/ 36 w 124"/>
                <a:gd name="T17" fmla="*/ 65 h 223"/>
                <a:gd name="T18" fmla="*/ 62 w 124"/>
                <a:gd name="T19" fmla="*/ 97 h 223"/>
                <a:gd name="T20" fmla="*/ 23 w 124"/>
                <a:gd name="T21" fmla="*/ 195 h 223"/>
                <a:gd name="T22" fmla="*/ 66 w 124"/>
                <a:gd name="T23" fmla="*/ 216 h 223"/>
                <a:gd name="T24" fmla="*/ 99 w 124"/>
                <a:gd name="T25" fmla="*/ 109 h 223"/>
                <a:gd name="T26" fmla="*/ 123 w 124"/>
                <a:gd name="T27" fmla="*/ 39 h 223"/>
                <a:gd name="T28" fmla="*/ 66 w 124"/>
                <a:gd name="T29" fmla="*/ 1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223">
                  <a:moveTo>
                    <a:pt x="66" y="17"/>
                  </a:moveTo>
                  <a:cubicBezTo>
                    <a:pt x="65" y="20"/>
                    <a:pt x="63" y="23"/>
                    <a:pt x="60" y="26"/>
                  </a:cubicBezTo>
                  <a:cubicBezTo>
                    <a:pt x="56" y="32"/>
                    <a:pt x="48" y="37"/>
                    <a:pt x="45" y="37"/>
                  </a:cubicBezTo>
                  <a:cubicBezTo>
                    <a:pt x="44" y="38"/>
                    <a:pt x="43" y="37"/>
                    <a:pt x="42" y="37"/>
                  </a:cubicBezTo>
                  <a:cubicBezTo>
                    <a:pt x="40" y="38"/>
                    <a:pt x="37" y="38"/>
                    <a:pt x="33" y="38"/>
                  </a:cubicBezTo>
                  <a:cubicBezTo>
                    <a:pt x="32" y="38"/>
                    <a:pt x="30" y="38"/>
                    <a:pt x="29" y="38"/>
                  </a:cubicBezTo>
                  <a:cubicBezTo>
                    <a:pt x="28" y="38"/>
                    <a:pt x="27" y="38"/>
                    <a:pt x="26" y="38"/>
                  </a:cubicBezTo>
                  <a:cubicBezTo>
                    <a:pt x="25" y="38"/>
                    <a:pt x="25" y="38"/>
                    <a:pt x="24" y="38"/>
                  </a:cubicBezTo>
                  <a:cubicBezTo>
                    <a:pt x="24" y="44"/>
                    <a:pt x="27" y="54"/>
                    <a:pt x="36" y="65"/>
                  </a:cubicBezTo>
                  <a:cubicBezTo>
                    <a:pt x="51" y="84"/>
                    <a:pt x="62" y="97"/>
                    <a:pt x="62" y="97"/>
                  </a:cubicBezTo>
                  <a:cubicBezTo>
                    <a:pt x="62" y="97"/>
                    <a:pt x="46" y="168"/>
                    <a:pt x="23" y="195"/>
                  </a:cubicBezTo>
                  <a:cubicBezTo>
                    <a:pt x="0" y="223"/>
                    <a:pt x="59" y="212"/>
                    <a:pt x="66" y="216"/>
                  </a:cubicBezTo>
                  <a:cubicBezTo>
                    <a:pt x="66" y="216"/>
                    <a:pt x="95" y="148"/>
                    <a:pt x="99" y="109"/>
                  </a:cubicBezTo>
                  <a:cubicBezTo>
                    <a:pt x="99" y="109"/>
                    <a:pt x="122" y="59"/>
                    <a:pt x="123" y="39"/>
                  </a:cubicBezTo>
                  <a:cubicBezTo>
                    <a:pt x="124" y="26"/>
                    <a:pt x="86" y="0"/>
                    <a:pt x="66" y="17"/>
                  </a:cubicBezTo>
                  <a:close/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íśliďê"/>
            <p:cNvSpPr/>
            <p:nvPr/>
          </p:nvSpPr>
          <p:spPr bwMode="auto">
            <a:xfrm>
              <a:off x="5716589" y="3619500"/>
              <a:ext cx="169863" cy="176213"/>
            </a:xfrm>
            <a:custGeom>
              <a:avLst/>
              <a:gdLst>
                <a:gd name="T0" fmla="*/ 22 w 99"/>
                <a:gd name="T1" fmla="*/ 8 h 102"/>
                <a:gd name="T2" fmla="*/ 1 w 99"/>
                <a:gd name="T3" fmla="*/ 86 h 102"/>
                <a:gd name="T4" fmla="*/ 77 w 99"/>
                <a:gd name="T5" fmla="*/ 97 h 102"/>
                <a:gd name="T6" fmla="*/ 92 w 99"/>
                <a:gd name="T7" fmla="*/ 16 h 102"/>
                <a:gd name="T8" fmla="*/ 22 w 99"/>
                <a:gd name="T9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02">
                  <a:moveTo>
                    <a:pt x="22" y="8"/>
                  </a:moveTo>
                  <a:cubicBezTo>
                    <a:pt x="22" y="8"/>
                    <a:pt x="2" y="70"/>
                    <a:pt x="1" y="86"/>
                  </a:cubicBezTo>
                  <a:cubicBezTo>
                    <a:pt x="0" y="101"/>
                    <a:pt x="70" y="102"/>
                    <a:pt x="77" y="97"/>
                  </a:cubicBezTo>
                  <a:cubicBezTo>
                    <a:pt x="83" y="93"/>
                    <a:pt x="99" y="18"/>
                    <a:pt x="92" y="16"/>
                  </a:cubicBezTo>
                  <a:cubicBezTo>
                    <a:pt x="86" y="14"/>
                    <a:pt x="24" y="0"/>
                    <a:pt x="22" y="8"/>
                  </a:cubicBezTo>
                  <a:close/>
                </a:path>
              </a:pathLst>
            </a:custGeom>
            <a:solidFill>
              <a:srgbClr val="55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ṩ1ídè"/>
            <p:cNvSpPr/>
            <p:nvPr/>
          </p:nvSpPr>
          <p:spPr bwMode="auto">
            <a:xfrm>
              <a:off x="5743576" y="2692400"/>
              <a:ext cx="242888" cy="995363"/>
            </a:xfrm>
            <a:custGeom>
              <a:avLst/>
              <a:gdLst>
                <a:gd name="T0" fmla="*/ 0 w 141"/>
                <a:gd name="T1" fmla="*/ 552 h 578"/>
                <a:gd name="T2" fmla="*/ 31 w 141"/>
                <a:gd name="T3" fmla="*/ 570 h 578"/>
                <a:gd name="T4" fmla="*/ 77 w 141"/>
                <a:gd name="T5" fmla="*/ 557 h 578"/>
                <a:gd name="T6" fmla="*/ 141 w 141"/>
                <a:gd name="T7" fmla="*/ 99 h 578"/>
                <a:gd name="T8" fmla="*/ 43 w 141"/>
                <a:gd name="T9" fmla="*/ 31 h 578"/>
                <a:gd name="T10" fmla="*/ 55 w 141"/>
                <a:gd name="T11" fmla="*/ 281 h 578"/>
                <a:gd name="T12" fmla="*/ 0 w 141"/>
                <a:gd name="T13" fmla="*/ 552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578">
                  <a:moveTo>
                    <a:pt x="0" y="552"/>
                  </a:moveTo>
                  <a:cubicBezTo>
                    <a:pt x="0" y="552"/>
                    <a:pt x="12" y="562"/>
                    <a:pt x="31" y="570"/>
                  </a:cubicBezTo>
                  <a:cubicBezTo>
                    <a:pt x="51" y="578"/>
                    <a:pt x="77" y="557"/>
                    <a:pt x="77" y="557"/>
                  </a:cubicBezTo>
                  <a:cubicBezTo>
                    <a:pt x="104" y="494"/>
                    <a:pt x="141" y="99"/>
                    <a:pt x="141" y="99"/>
                  </a:cubicBezTo>
                  <a:cubicBezTo>
                    <a:pt x="141" y="99"/>
                    <a:pt x="50" y="0"/>
                    <a:pt x="43" y="31"/>
                  </a:cubicBezTo>
                  <a:cubicBezTo>
                    <a:pt x="35" y="61"/>
                    <a:pt x="67" y="199"/>
                    <a:pt x="55" y="281"/>
                  </a:cubicBezTo>
                  <a:lnTo>
                    <a:pt x="0" y="552"/>
                  </a:lnTo>
                  <a:close/>
                </a:path>
              </a:pathLst>
            </a:custGeom>
            <a:solidFill>
              <a:srgbClr val="3A6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ṥlîďe"/>
            <p:cNvSpPr/>
            <p:nvPr/>
          </p:nvSpPr>
          <p:spPr bwMode="auto">
            <a:xfrm>
              <a:off x="5826126" y="3624263"/>
              <a:ext cx="293688" cy="177800"/>
            </a:xfrm>
            <a:custGeom>
              <a:avLst/>
              <a:gdLst>
                <a:gd name="T0" fmla="*/ 78 w 170"/>
                <a:gd name="T1" fmla="*/ 14 h 104"/>
                <a:gd name="T2" fmla="*/ 109 w 170"/>
                <a:gd name="T3" fmla="*/ 64 h 104"/>
                <a:gd name="T4" fmla="*/ 166 w 170"/>
                <a:gd name="T5" fmla="*/ 67 h 104"/>
                <a:gd name="T6" fmla="*/ 170 w 170"/>
                <a:gd name="T7" fmla="*/ 95 h 104"/>
                <a:gd name="T8" fmla="*/ 84 w 170"/>
                <a:gd name="T9" fmla="*/ 102 h 104"/>
                <a:gd name="T10" fmla="*/ 2 w 170"/>
                <a:gd name="T11" fmla="*/ 95 h 104"/>
                <a:gd name="T12" fmla="*/ 23 w 170"/>
                <a:gd name="T13" fmla="*/ 11 h 104"/>
                <a:gd name="T14" fmla="*/ 78 w 170"/>
                <a:gd name="T15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" h="104">
                  <a:moveTo>
                    <a:pt x="78" y="14"/>
                  </a:moveTo>
                  <a:cubicBezTo>
                    <a:pt x="78" y="14"/>
                    <a:pt x="103" y="60"/>
                    <a:pt x="109" y="64"/>
                  </a:cubicBezTo>
                  <a:cubicBezTo>
                    <a:pt x="116" y="68"/>
                    <a:pt x="162" y="64"/>
                    <a:pt x="166" y="67"/>
                  </a:cubicBezTo>
                  <a:cubicBezTo>
                    <a:pt x="170" y="71"/>
                    <a:pt x="170" y="95"/>
                    <a:pt x="170" y="95"/>
                  </a:cubicBezTo>
                  <a:cubicBezTo>
                    <a:pt x="159" y="98"/>
                    <a:pt x="104" y="102"/>
                    <a:pt x="84" y="102"/>
                  </a:cubicBezTo>
                  <a:cubicBezTo>
                    <a:pt x="65" y="102"/>
                    <a:pt x="14" y="104"/>
                    <a:pt x="2" y="95"/>
                  </a:cubicBezTo>
                  <a:cubicBezTo>
                    <a:pt x="0" y="89"/>
                    <a:pt x="18" y="18"/>
                    <a:pt x="23" y="11"/>
                  </a:cubicBezTo>
                  <a:cubicBezTo>
                    <a:pt x="28" y="3"/>
                    <a:pt x="76" y="0"/>
                    <a:pt x="78" y="14"/>
                  </a:cubicBezTo>
                  <a:close/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íŝlïďe"/>
            <p:cNvSpPr/>
            <p:nvPr/>
          </p:nvSpPr>
          <p:spPr bwMode="auto">
            <a:xfrm>
              <a:off x="5802314" y="2687638"/>
              <a:ext cx="341313" cy="1022350"/>
            </a:xfrm>
            <a:custGeom>
              <a:avLst/>
              <a:gdLst>
                <a:gd name="T0" fmla="*/ 197 w 198"/>
                <a:gd name="T1" fmla="*/ 15 h 594"/>
                <a:gd name="T2" fmla="*/ 182 w 198"/>
                <a:gd name="T3" fmla="*/ 321 h 594"/>
                <a:gd name="T4" fmla="*/ 116 w 198"/>
                <a:gd name="T5" fmla="*/ 529 h 594"/>
                <a:gd name="T6" fmla="*/ 115 w 198"/>
                <a:gd name="T7" fmla="*/ 548 h 594"/>
                <a:gd name="T8" fmla="*/ 95 w 198"/>
                <a:gd name="T9" fmla="*/ 585 h 594"/>
                <a:gd name="T10" fmla="*/ 28 w 198"/>
                <a:gd name="T11" fmla="*/ 572 h 594"/>
                <a:gd name="T12" fmla="*/ 58 w 198"/>
                <a:gd name="T13" fmla="*/ 447 h 594"/>
                <a:gd name="T14" fmla="*/ 86 w 198"/>
                <a:gd name="T15" fmla="*/ 108 h 594"/>
                <a:gd name="T16" fmla="*/ 12 w 198"/>
                <a:gd name="T17" fmla="*/ 50 h 594"/>
                <a:gd name="T18" fmla="*/ 1 w 198"/>
                <a:gd name="T19" fmla="*/ 3 h 594"/>
                <a:gd name="T20" fmla="*/ 197 w 198"/>
                <a:gd name="T21" fmla="*/ 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" h="594">
                  <a:moveTo>
                    <a:pt x="197" y="15"/>
                  </a:moveTo>
                  <a:cubicBezTo>
                    <a:pt x="197" y="15"/>
                    <a:pt x="198" y="265"/>
                    <a:pt x="182" y="321"/>
                  </a:cubicBezTo>
                  <a:cubicBezTo>
                    <a:pt x="165" y="376"/>
                    <a:pt x="120" y="517"/>
                    <a:pt x="116" y="529"/>
                  </a:cubicBezTo>
                  <a:cubicBezTo>
                    <a:pt x="116" y="529"/>
                    <a:pt x="116" y="542"/>
                    <a:pt x="115" y="548"/>
                  </a:cubicBezTo>
                  <a:cubicBezTo>
                    <a:pt x="114" y="555"/>
                    <a:pt x="102" y="580"/>
                    <a:pt x="95" y="585"/>
                  </a:cubicBezTo>
                  <a:cubicBezTo>
                    <a:pt x="88" y="590"/>
                    <a:pt x="38" y="594"/>
                    <a:pt x="28" y="572"/>
                  </a:cubicBezTo>
                  <a:cubicBezTo>
                    <a:pt x="28" y="572"/>
                    <a:pt x="50" y="483"/>
                    <a:pt x="58" y="447"/>
                  </a:cubicBezTo>
                  <a:cubicBezTo>
                    <a:pt x="67" y="411"/>
                    <a:pt x="90" y="189"/>
                    <a:pt x="86" y="108"/>
                  </a:cubicBezTo>
                  <a:cubicBezTo>
                    <a:pt x="86" y="108"/>
                    <a:pt x="20" y="72"/>
                    <a:pt x="12" y="50"/>
                  </a:cubicBezTo>
                  <a:cubicBezTo>
                    <a:pt x="5" y="30"/>
                    <a:pt x="0" y="6"/>
                    <a:pt x="1" y="3"/>
                  </a:cubicBezTo>
                  <a:cubicBezTo>
                    <a:pt x="1" y="0"/>
                    <a:pt x="197" y="15"/>
                    <a:pt x="197" y="15"/>
                  </a:cubicBezTo>
                  <a:close/>
                </a:path>
              </a:pathLst>
            </a:custGeom>
            <a:solidFill>
              <a:srgbClr val="3D6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îsḻïḋe"/>
            <p:cNvSpPr/>
            <p:nvPr/>
          </p:nvSpPr>
          <p:spPr bwMode="auto">
            <a:xfrm>
              <a:off x="5640389" y="1835150"/>
              <a:ext cx="835025" cy="962025"/>
            </a:xfrm>
            <a:custGeom>
              <a:avLst/>
              <a:gdLst>
                <a:gd name="T0" fmla="*/ 78 w 485"/>
                <a:gd name="T1" fmla="*/ 517 h 560"/>
                <a:gd name="T2" fmla="*/ 76 w 485"/>
                <a:gd name="T3" fmla="*/ 306 h 560"/>
                <a:gd name="T4" fmla="*/ 24 w 485"/>
                <a:gd name="T5" fmla="*/ 81 h 560"/>
                <a:gd name="T6" fmla="*/ 67 w 485"/>
                <a:gd name="T7" fmla="*/ 81 h 560"/>
                <a:gd name="T8" fmla="*/ 135 w 485"/>
                <a:gd name="T9" fmla="*/ 85 h 560"/>
                <a:gd name="T10" fmla="*/ 189 w 485"/>
                <a:gd name="T11" fmla="*/ 90 h 560"/>
                <a:gd name="T12" fmla="*/ 314 w 485"/>
                <a:gd name="T13" fmla="*/ 156 h 560"/>
                <a:gd name="T14" fmla="*/ 425 w 485"/>
                <a:gd name="T15" fmla="*/ 16 h 560"/>
                <a:gd name="T16" fmla="*/ 484 w 485"/>
                <a:gd name="T17" fmla="*/ 24 h 560"/>
                <a:gd name="T18" fmla="*/ 387 w 485"/>
                <a:gd name="T19" fmla="*/ 205 h 560"/>
                <a:gd name="T20" fmla="*/ 252 w 485"/>
                <a:gd name="T21" fmla="*/ 213 h 560"/>
                <a:gd name="T22" fmla="*/ 301 w 485"/>
                <a:gd name="T23" fmla="*/ 531 h 560"/>
                <a:gd name="T24" fmla="*/ 78 w 485"/>
                <a:gd name="T25" fmla="*/ 517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560">
                  <a:moveTo>
                    <a:pt x="78" y="517"/>
                  </a:moveTo>
                  <a:cubicBezTo>
                    <a:pt x="78" y="517"/>
                    <a:pt x="102" y="391"/>
                    <a:pt x="76" y="306"/>
                  </a:cubicBezTo>
                  <a:cubicBezTo>
                    <a:pt x="51" y="220"/>
                    <a:pt x="0" y="121"/>
                    <a:pt x="24" y="81"/>
                  </a:cubicBezTo>
                  <a:cubicBezTo>
                    <a:pt x="24" y="81"/>
                    <a:pt x="43" y="76"/>
                    <a:pt x="67" y="81"/>
                  </a:cubicBezTo>
                  <a:cubicBezTo>
                    <a:pt x="91" y="87"/>
                    <a:pt x="135" y="85"/>
                    <a:pt x="135" y="85"/>
                  </a:cubicBezTo>
                  <a:cubicBezTo>
                    <a:pt x="135" y="85"/>
                    <a:pt x="178" y="87"/>
                    <a:pt x="189" y="90"/>
                  </a:cubicBezTo>
                  <a:cubicBezTo>
                    <a:pt x="200" y="92"/>
                    <a:pt x="270" y="149"/>
                    <a:pt x="314" y="156"/>
                  </a:cubicBezTo>
                  <a:cubicBezTo>
                    <a:pt x="357" y="164"/>
                    <a:pt x="416" y="33"/>
                    <a:pt x="425" y="16"/>
                  </a:cubicBezTo>
                  <a:cubicBezTo>
                    <a:pt x="434" y="0"/>
                    <a:pt x="482" y="9"/>
                    <a:pt x="484" y="24"/>
                  </a:cubicBezTo>
                  <a:cubicBezTo>
                    <a:pt x="485" y="40"/>
                    <a:pt x="439" y="179"/>
                    <a:pt x="387" y="205"/>
                  </a:cubicBezTo>
                  <a:cubicBezTo>
                    <a:pt x="336" y="232"/>
                    <a:pt x="252" y="213"/>
                    <a:pt x="252" y="213"/>
                  </a:cubicBezTo>
                  <a:cubicBezTo>
                    <a:pt x="252" y="213"/>
                    <a:pt x="317" y="384"/>
                    <a:pt x="301" y="531"/>
                  </a:cubicBezTo>
                  <a:cubicBezTo>
                    <a:pt x="301" y="531"/>
                    <a:pt x="183" y="560"/>
                    <a:pt x="78" y="517"/>
                  </a:cubicBezTo>
                </a:path>
              </a:pathLst>
            </a:custGeom>
            <a:solidFill>
              <a:srgbClr val="C05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ís1ïḑê"/>
            <p:cNvSpPr/>
            <p:nvPr/>
          </p:nvSpPr>
          <p:spPr bwMode="auto">
            <a:xfrm>
              <a:off x="5710239" y="1936750"/>
              <a:ext cx="190500" cy="79375"/>
            </a:xfrm>
            <a:custGeom>
              <a:avLst/>
              <a:gdLst>
                <a:gd name="T0" fmla="*/ 110 w 110"/>
                <a:gd name="T1" fmla="*/ 26 h 46"/>
                <a:gd name="T2" fmla="*/ 101 w 110"/>
                <a:gd name="T3" fmla="*/ 1 h 46"/>
                <a:gd name="T4" fmla="*/ 3 w 110"/>
                <a:gd name="T5" fmla="*/ 1 h 46"/>
                <a:gd name="T6" fmla="*/ 3 w 110"/>
                <a:gd name="T7" fmla="*/ 24 h 46"/>
                <a:gd name="T8" fmla="*/ 110 w 110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46">
                  <a:moveTo>
                    <a:pt x="110" y="26"/>
                  </a:moveTo>
                  <a:cubicBezTo>
                    <a:pt x="110" y="26"/>
                    <a:pt x="104" y="3"/>
                    <a:pt x="101" y="1"/>
                  </a:cubicBezTo>
                  <a:cubicBezTo>
                    <a:pt x="97" y="0"/>
                    <a:pt x="24" y="10"/>
                    <a:pt x="3" y="1"/>
                  </a:cubicBezTo>
                  <a:cubicBezTo>
                    <a:pt x="3" y="1"/>
                    <a:pt x="0" y="14"/>
                    <a:pt x="3" y="24"/>
                  </a:cubicBezTo>
                  <a:cubicBezTo>
                    <a:pt x="3" y="24"/>
                    <a:pt x="28" y="46"/>
                    <a:pt x="110" y="26"/>
                  </a:cubicBezTo>
                  <a:close/>
                </a:path>
              </a:pathLst>
            </a:custGeom>
            <a:solidFill>
              <a:srgbClr val="5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îṣlîḓè"/>
            <p:cNvSpPr/>
            <p:nvPr/>
          </p:nvSpPr>
          <p:spPr bwMode="auto">
            <a:xfrm>
              <a:off x="6021389" y="1670050"/>
              <a:ext cx="231775" cy="338138"/>
            </a:xfrm>
            <a:custGeom>
              <a:avLst/>
              <a:gdLst>
                <a:gd name="T0" fmla="*/ 57 w 135"/>
                <a:gd name="T1" fmla="*/ 11 h 197"/>
                <a:gd name="T2" fmla="*/ 26 w 135"/>
                <a:gd name="T3" fmla="*/ 3 h 197"/>
                <a:gd name="T4" fmla="*/ 36 w 135"/>
                <a:gd name="T5" fmla="*/ 39 h 197"/>
                <a:gd name="T6" fmla="*/ 62 w 135"/>
                <a:gd name="T7" fmla="*/ 71 h 197"/>
                <a:gd name="T8" fmla="*/ 23 w 135"/>
                <a:gd name="T9" fmla="*/ 169 h 197"/>
                <a:gd name="T10" fmla="*/ 66 w 135"/>
                <a:gd name="T11" fmla="*/ 190 h 197"/>
                <a:gd name="T12" fmla="*/ 99 w 135"/>
                <a:gd name="T13" fmla="*/ 83 h 197"/>
                <a:gd name="T14" fmla="*/ 135 w 135"/>
                <a:gd name="T15" fmla="*/ 9 h 197"/>
                <a:gd name="T16" fmla="*/ 57 w 135"/>
                <a:gd name="T17" fmla="*/ 1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97">
                  <a:moveTo>
                    <a:pt x="57" y="11"/>
                  </a:moveTo>
                  <a:cubicBezTo>
                    <a:pt x="39" y="12"/>
                    <a:pt x="30" y="0"/>
                    <a:pt x="26" y="3"/>
                  </a:cubicBezTo>
                  <a:cubicBezTo>
                    <a:pt x="22" y="7"/>
                    <a:pt x="22" y="20"/>
                    <a:pt x="36" y="39"/>
                  </a:cubicBezTo>
                  <a:cubicBezTo>
                    <a:pt x="51" y="58"/>
                    <a:pt x="62" y="71"/>
                    <a:pt x="62" y="71"/>
                  </a:cubicBezTo>
                  <a:cubicBezTo>
                    <a:pt x="62" y="71"/>
                    <a:pt x="46" y="142"/>
                    <a:pt x="23" y="169"/>
                  </a:cubicBezTo>
                  <a:cubicBezTo>
                    <a:pt x="0" y="197"/>
                    <a:pt x="59" y="186"/>
                    <a:pt x="66" y="190"/>
                  </a:cubicBezTo>
                  <a:cubicBezTo>
                    <a:pt x="66" y="190"/>
                    <a:pt x="95" y="122"/>
                    <a:pt x="99" y="83"/>
                  </a:cubicBezTo>
                  <a:cubicBezTo>
                    <a:pt x="99" y="83"/>
                    <a:pt x="131" y="21"/>
                    <a:pt x="135" y="9"/>
                  </a:cubicBezTo>
                  <a:cubicBezTo>
                    <a:pt x="109" y="11"/>
                    <a:pt x="83" y="10"/>
                    <a:pt x="57" y="11"/>
                  </a:cubicBezTo>
                  <a:close/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ïṩ1iḍè"/>
            <p:cNvSpPr/>
            <p:nvPr/>
          </p:nvSpPr>
          <p:spPr bwMode="auto">
            <a:xfrm>
              <a:off x="5716589" y="1860550"/>
              <a:ext cx="468313" cy="385763"/>
            </a:xfrm>
            <a:custGeom>
              <a:avLst/>
              <a:gdLst>
                <a:gd name="T0" fmla="*/ 271 w 272"/>
                <a:gd name="T1" fmla="*/ 24 h 224"/>
                <a:gd name="T2" fmla="*/ 212 w 272"/>
                <a:gd name="T3" fmla="*/ 16 h 224"/>
                <a:gd name="T4" fmla="*/ 100 w 272"/>
                <a:gd name="T5" fmla="*/ 156 h 224"/>
                <a:gd name="T6" fmla="*/ 0 w 272"/>
                <a:gd name="T7" fmla="*/ 104 h 224"/>
                <a:gd name="T8" fmla="*/ 21 w 272"/>
                <a:gd name="T9" fmla="*/ 145 h 224"/>
                <a:gd name="T10" fmla="*/ 55 w 272"/>
                <a:gd name="T11" fmla="*/ 215 h 224"/>
                <a:gd name="T12" fmla="*/ 174 w 272"/>
                <a:gd name="T13" fmla="*/ 205 h 224"/>
                <a:gd name="T14" fmla="*/ 271 w 272"/>
                <a:gd name="T15" fmla="*/ 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24">
                  <a:moveTo>
                    <a:pt x="271" y="24"/>
                  </a:moveTo>
                  <a:cubicBezTo>
                    <a:pt x="269" y="9"/>
                    <a:pt x="221" y="0"/>
                    <a:pt x="212" y="16"/>
                  </a:cubicBezTo>
                  <a:cubicBezTo>
                    <a:pt x="203" y="32"/>
                    <a:pt x="144" y="163"/>
                    <a:pt x="100" y="156"/>
                  </a:cubicBezTo>
                  <a:cubicBezTo>
                    <a:pt x="70" y="151"/>
                    <a:pt x="27" y="122"/>
                    <a:pt x="0" y="104"/>
                  </a:cubicBezTo>
                  <a:cubicBezTo>
                    <a:pt x="7" y="118"/>
                    <a:pt x="13" y="132"/>
                    <a:pt x="21" y="145"/>
                  </a:cubicBezTo>
                  <a:cubicBezTo>
                    <a:pt x="35" y="168"/>
                    <a:pt x="46" y="191"/>
                    <a:pt x="55" y="215"/>
                  </a:cubicBezTo>
                  <a:cubicBezTo>
                    <a:pt x="82" y="219"/>
                    <a:pt x="137" y="224"/>
                    <a:pt x="174" y="205"/>
                  </a:cubicBezTo>
                  <a:cubicBezTo>
                    <a:pt x="226" y="178"/>
                    <a:pt x="272" y="39"/>
                    <a:pt x="271" y="24"/>
                  </a:cubicBezTo>
                </a:path>
              </a:pathLst>
            </a:custGeom>
            <a:solidFill>
              <a:srgbClr val="C05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íşḷîďè"/>
            <p:cNvSpPr/>
            <p:nvPr/>
          </p:nvSpPr>
          <p:spPr bwMode="auto">
            <a:xfrm>
              <a:off x="5665789" y="1389063"/>
              <a:ext cx="361950" cy="536575"/>
            </a:xfrm>
            <a:custGeom>
              <a:avLst/>
              <a:gdLst>
                <a:gd name="T0" fmla="*/ 153 w 210"/>
                <a:gd name="T1" fmla="*/ 83 h 312"/>
                <a:gd name="T2" fmla="*/ 171 w 210"/>
                <a:gd name="T3" fmla="*/ 176 h 312"/>
                <a:gd name="T4" fmla="*/ 198 w 210"/>
                <a:gd name="T5" fmla="*/ 255 h 312"/>
                <a:gd name="T6" fmla="*/ 74 w 210"/>
                <a:gd name="T7" fmla="*/ 288 h 312"/>
                <a:gd name="T8" fmla="*/ 4 w 210"/>
                <a:gd name="T9" fmla="*/ 114 h 312"/>
                <a:gd name="T10" fmla="*/ 153 w 210"/>
                <a:gd name="T11" fmla="*/ 8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312">
                  <a:moveTo>
                    <a:pt x="153" y="83"/>
                  </a:moveTo>
                  <a:cubicBezTo>
                    <a:pt x="153" y="83"/>
                    <a:pt x="154" y="122"/>
                    <a:pt x="171" y="176"/>
                  </a:cubicBezTo>
                  <a:cubicBezTo>
                    <a:pt x="189" y="232"/>
                    <a:pt x="196" y="243"/>
                    <a:pt x="198" y="255"/>
                  </a:cubicBezTo>
                  <a:cubicBezTo>
                    <a:pt x="210" y="312"/>
                    <a:pt x="103" y="310"/>
                    <a:pt x="74" y="288"/>
                  </a:cubicBezTo>
                  <a:cubicBezTo>
                    <a:pt x="45" y="266"/>
                    <a:pt x="8" y="139"/>
                    <a:pt x="4" y="114"/>
                  </a:cubicBezTo>
                  <a:cubicBezTo>
                    <a:pt x="0" y="88"/>
                    <a:pt x="112" y="0"/>
                    <a:pt x="153" y="83"/>
                  </a:cubicBezTo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îṡľiḑê"/>
            <p:cNvSpPr/>
            <p:nvPr/>
          </p:nvSpPr>
          <p:spPr bwMode="auto">
            <a:xfrm>
              <a:off x="5527676" y="1327150"/>
              <a:ext cx="515938" cy="557213"/>
            </a:xfrm>
            <a:custGeom>
              <a:avLst/>
              <a:gdLst>
                <a:gd name="T0" fmla="*/ 136 w 299"/>
                <a:gd name="T1" fmla="*/ 257 h 324"/>
                <a:gd name="T2" fmla="*/ 150 w 299"/>
                <a:gd name="T3" fmla="*/ 185 h 324"/>
                <a:gd name="T4" fmla="*/ 148 w 299"/>
                <a:gd name="T5" fmla="*/ 151 h 324"/>
                <a:gd name="T6" fmla="*/ 177 w 299"/>
                <a:gd name="T7" fmla="*/ 130 h 324"/>
                <a:gd name="T8" fmla="*/ 210 w 299"/>
                <a:gd name="T9" fmla="*/ 126 h 324"/>
                <a:gd name="T10" fmla="*/ 251 w 299"/>
                <a:gd name="T11" fmla="*/ 121 h 324"/>
                <a:gd name="T12" fmla="*/ 243 w 299"/>
                <a:gd name="T13" fmla="*/ 35 h 324"/>
                <a:gd name="T14" fmla="*/ 148 w 299"/>
                <a:gd name="T15" fmla="*/ 17 h 324"/>
                <a:gd name="T16" fmla="*/ 55 w 299"/>
                <a:gd name="T17" fmla="*/ 110 h 324"/>
                <a:gd name="T18" fmla="*/ 52 w 299"/>
                <a:gd name="T19" fmla="*/ 92 h 324"/>
                <a:gd name="T20" fmla="*/ 51 w 299"/>
                <a:gd name="T21" fmla="*/ 110 h 324"/>
                <a:gd name="T22" fmla="*/ 32 w 299"/>
                <a:gd name="T23" fmla="*/ 109 h 324"/>
                <a:gd name="T24" fmla="*/ 47 w 299"/>
                <a:gd name="T25" fmla="*/ 122 h 324"/>
                <a:gd name="T26" fmla="*/ 61 w 299"/>
                <a:gd name="T27" fmla="*/ 245 h 324"/>
                <a:gd name="T28" fmla="*/ 114 w 299"/>
                <a:gd name="T29" fmla="*/ 303 h 324"/>
                <a:gd name="T30" fmla="*/ 130 w 299"/>
                <a:gd name="T31" fmla="*/ 297 h 324"/>
                <a:gd name="T32" fmla="*/ 143 w 299"/>
                <a:gd name="T33" fmla="*/ 311 h 324"/>
                <a:gd name="T34" fmla="*/ 136 w 299"/>
                <a:gd name="T35" fmla="*/ 257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9" h="324">
                  <a:moveTo>
                    <a:pt x="136" y="257"/>
                  </a:moveTo>
                  <a:cubicBezTo>
                    <a:pt x="136" y="257"/>
                    <a:pt x="165" y="238"/>
                    <a:pt x="150" y="185"/>
                  </a:cubicBezTo>
                  <a:cubicBezTo>
                    <a:pt x="145" y="167"/>
                    <a:pt x="148" y="151"/>
                    <a:pt x="148" y="151"/>
                  </a:cubicBezTo>
                  <a:cubicBezTo>
                    <a:pt x="148" y="151"/>
                    <a:pt x="141" y="163"/>
                    <a:pt x="177" y="130"/>
                  </a:cubicBezTo>
                  <a:cubicBezTo>
                    <a:pt x="182" y="124"/>
                    <a:pt x="196" y="125"/>
                    <a:pt x="210" y="126"/>
                  </a:cubicBezTo>
                  <a:cubicBezTo>
                    <a:pt x="225" y="127"/>
                    <a:pt x="242" y="128"/>
                    <a:pt x="251" y="121"/>
                  </a:cubicBezTo>
                  <a:cubicBezTo>
                    <a:pt x="268" y="108"/>
                    <a:pt x="299" y="53"/>
                    <a:pt x="243" y="35"/>
                  </a:cubicBezTo>
                  <a:cubicBezTo>
                    <a:pt x="186" y="16"/>
                    <a:pt x="123" y="0"/>
                    <a:pt x="148" y="17"/>
                  </a:cubicBezTo>
                  <a:cubicBezTo>
                    <a:pt x="245" y="83"/>
                    <a:pt x="89" y="66"/>
                    <a:pt x="55" y="110"/>
                  </a:cubicBezTo>
                  <a:cubicBezTo>
                    <a:pt x="55" y="110"/>
                    <a:pt x="61" y="92"/>
                    <a:pt x="52" y="92"/>
                  </a:cubicBezTo>
                  <a:cubicBezTo>
                    <a:pt x="34" y="92"/>
                    <a:pt x="51" y="110"/>
                    <a:pt x="51" y="110"/>
                  </a:cubicBezTo>
                  <a:cubicBezTo>
                    <a:pt x="51" y="110"/>
                    <a:pt x="39" y="95"/>
                    <a:pt x="32" y="109"/>
                  </a:cubicBezTo>
                  <a:cubicBezTo>
                    <a:pt x="26" y="122"/>
                    <a:pt x="47" y="122"/>
                    <a:pt x="47" y="122"/>
                  </a:cubicBezTo>
                  <a:cubicBezTo>
                    <a:pt x="47" y="122"/>
                    <a:pt x="0" y="183"/>
                    <a:pt x="61" y="245"/>
                  </a:cubicBezTo>
                  <a:cubicBezTo>
                    <a:pt x="61" y="245"/>
                    <a:pt x="112" y="292"/>
                    <a:pt x="114" y="303"/>
                  </a:cubicBezTo>
                  <a:cubicBezTo>
                    <a:pt x="116" y="314"/>
                    <a:pt x="130" y="297"/>
                    <a:pt x="130" y="297"/>
                  </a:cubicBezTo>
                  <a:cubicBezTo>
                    <a:pt x="130" y="297"/>
                    <a:pt x="120" y="324"/>
                    <a:pt x="143" y="311"/>
                  </a:cubicBezTo>
                  <a:cubicBezTo>
                    <a:pt x="183" y="290"/>
                    <a:pt x="136" y="257"/>
                    <a:pt x="136" y="257"/>
                  </a:cubicBezTo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Slïdê"/>
            <p:cNvSpPr/>
            <p:nvPr/>
          </p:nvSpPr>
          <p:spPr bwMode="auto">
            <a:xfrm>
              <a:off x="5699126" y="1692275"/>
              <a:ext cx="117475" cy="119063"/>
            </a:xfrm>
            <a:custGeom>
              <a:avLst/>
              <a:gdLst>
                <a:gd name="T0" fmla="*/ 53 w 68"/>
                <a:gd name="T1" fmla="*/ 14 h 69"/>
                <a:gd name="T2" fmla="*/ 18 w 68"/>
                <a:gd name="T3" fmla="*/ 11 h 69"/>
                <a:gd name="T4" fmla="*/ 61 w 68"/>
                <a:gd name="T5" fmla="*/ 40 h 69"/>
                <a:gd name="T6" fmla="*/ 53 w 68"/>
                <a:gd name="T7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9">
                  <a:moveTo>
                    <a:pt x="53" y="14"/>
                  </a:moveTo>
                  <a:cubicBezTo>
                    <a:pt x="53" y="14"/>
                    <a:pt x="36" y="0"/>
                    <a:pt x="18" y="11"/>
                  </a:cubicBezTo>
                  <a:cubicBezTo>
                    <a:pt x="0" y="23"/>
                    <a:pt x="24" y="69"/>
                    <a:pt x="61" y="40"/>
                  </a:cubicBezTo>
                  <a:cubicBezTo>
                    <a:pt x="61" y="40"/>
                    <a:pt x="68" y="33"/>
                    <a:pt x="53" y="14"/>
                  </a:cubicBezTo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íṩḻídè"/>
            <p:cNvSpPr/>
            <p:nvPr/>
          </p:nvSpPr>
          <p:spPr bwMode="auto">
            <a:xfrm>
              <a:off x="5719764" y="1711325"/>
              <a:ext cx="11113" cy="20638"/>
            </a:xfrm>
            <a:custGeom>
              <a:avLst/>
              <a:gdLst>
                <a:gd name="T0" fmla="*/ 7 w 7"/>
                <a:gd name="T1" fmla="*/ 0 h 12"/>
                <a:gd name="T2" fmla="*/ 6 w 7"/>
                <a:gd name="T3" fmla="*/ 0 h 12"/>
                <a:gd name="T4" fmla="*/ 0 w 7"/>
                <a:gd name="T5" fmla="*/ 12 h 12"/>
                <a:gd name="T6" fmla="*/ 6 w 7"/>
                <a:gd name="T7" fmla="*/ 0 h 12"/>
                <a:gd name="T8" fmla="*/ 7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7"/>
                    <a:pt x="2" y="3"/>
                    <a:pt x="6" y="0"/>
                  </a:cubicBezTo>
                  <a:cubicBezTo>
                    <a:pt x="6" y="0"/>
                    <a:pt x="6" y="0"/>
                    <a:pt x="7" y="0"/>
                  </a:cubicBezTo>
                </a:path>
              </a:pathLst>
            </a:custGeom>
            <a:solidFill>
              <a:srgbClr val="583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ŝḻïdè"/>
            <p:cNvSpPr/>
            <p:nvPr/>
          </p:nvSpPr>
          <p:spPr bwMode="auto">
            <a:xfrm>
              <a:off x="5719764" y="1703388"/>
              <a:ext cx="92075" cy="73025"/>
            </a:xfrm>
            <a:custGeom>
              <a:avLst/>
              <a:gdLst>
                <a:gd name="T0" fmla="*/ 27 w 54"/>
                <a:gd name="T1" fmla="*/ 34 h 42"/>
                <a:gd name="T2" fmla="*/ 9 w 54"/>
                <a:gd name="T3" fmla="*/ 17 h 42"/>
                <a:gd name="T4" fmla="*/ 37 w 54"/>
                <a:gd name="T5" fmla="*/ 29 h 42"/>
                <a:gd name="T6" fmla="*/ 45 w 54"/>
                <a:gd name="T7" fmla="*/ 29 h 42"/>
                <a:gd name="T8" fmla="*/ 27 w 54"/>
                <a:gd name="T9" fmla="*/ 34 h 42"/>
                <a:gd name="T10" fmla="*/ 20 w 54"/>
                <a:gd name="T11" fmla="*/ 0 h 42"/>
                <a:gd name="T12" fmla="*/ 7 w 54"/>
                <a:gd name="T13" fmla="*/ 4 h 42"/>
                <a:gd name="T14" fmla="*/ 6 w 54"/>
                <a:gd name="T15" fmla="*/ 4 h 42"/>
                <a:gd name="T16" fmla="*/ 0 w 54"/>
                <a:gd name="T17" fmla="*/ 16 h 42"/>
                <a:gd name="T18" fmla="*/ 26 w 54"/>
                <a:gd name="T19" fmla="*/ 42 h 42"/>
                <a:gd name="T20" fmla="*/ 49 w 54"/>
                <a:gd name="T21" fmla="*/ 33 h 42"/>
                <a:gd name="T22" fmla="*/ 47 w 54"/>
                <a:gd name="T23" fmla="*/ 17 h 42"/>
                <a:gd name="T24" fmla="*/ 47 w 54"/>
                <a:gd name="T25" fmla="*/ 17 h 42"/>
                <a:gd name="T26" fmla="*/ 36 w 54"/>
                <a:gd name="T27" fmla="*/ 21 h 42"/>
                <a:gd name="T28" fmla="*/ 28 w 54"/>
                <a:gd name="T29" fmla="*/ 19 h 42"/>
                <a:gd name="T30" fmla="*/ 22 w 54"/>
                <a:gd name="T31" fmla="*/ 3 h 42"/>
                <a:gd name="T32" fmla="*/ 23 w 54"/>
                <a:gd name="T33" fmla="*/ 0 h 42"/>
                <a:gd name="T34" fmla="*/ 20 w 54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42">
                  <a:moveTo>
                    <a:pt x="27" y="34"/>
                  </a:moveTo>
                  <a:cubicBezTo>
                    <a:pt x="11" y="34"/>
                    <a:pt x="9" y="17"/>
                    <a:pt x="9" y="17"/>
                  </a:cubicBezTo>
                  <a:cubicBezTo>
                    <a:pt x="15" y="27"/>
                    <a:pt x="28" y="29"/>
                    <a:pt x="37" y="29"/>
                  </a:cubicBezTo>
                  <a:cubicBezTo>
                    <a:pt x="41" y="29"/>
                    <a:pt x="45" y="29"/>
                    <a:pt x="45" y="29"/>
                  </a:cubicBezTo>
                  <a:cubicBezTo>
                    <a:pt x="37" y="32"/>
                    <a:pt x="31" y="34"/>
                    <a:pt x="27" y="34"/>
                  </a:cubicBezTo>
                  <a:moveTo>
                    <a:pt x="20" y="0"/>
                  </a:moveTo>
                  <a:cubicBezTo>
                    <a:pt x="16" y="0"/>
                    <a:pt x="11" y="1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28"/>
                    <a:pt x="10" y="42"/>
                    <a:pt x="26" y="42"/>
                  </a:cubicBezTo>
                  <a:cubicBezTo>
                    <a:pt x="33" y="42"/>
                    <a:pt x="40" y="40"/>
                    <a:pt x="49" y="33"/>
                  </a:cubicBezTo>
                  <a:cubicBezTo>
                    <a:pt x="49" y="33"/>
                    <a:pt x="54" y="29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4" y="20"/>
                    <a:pt x="40" y="21"/>
                    <a:pt x="36" y="21"/>
                  </a:cubicBezTo>
                  <a:cubicBezTo>
                    <a:pt x="33" y="21"/>
                    <a:pt x="30" y="21"/>
                    <a:pt x="28" y="19"/>
                  </a:cubicBezTo>
                  <a:cubicBezTo>
                    <a:pt x="23" y="15"/>
                    <a:pt x="21" y="9"/>
                    <a:pt x="22" y="3"/>
                  </a:cubicBezTo>
                  <a:cubicBezTo>
                    <a:pt x="22" y="2"/>
                    <a:pt x="22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solidFill>
              <a:srgbClr val="F6F4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iṥḷîḍè"/>
            <p:cNvSpPr/>
            <p:nvPr/>
          </p:nvSpPr>
          <p:spPr bwMode="auto">
            <a:xfrm>
              <a:off x="5735639" y="1733550"/>
              <a:ext cx="61913" cy="28575"/>
            </a:xfrm>
            <a:custGeom>
              <a:avLst/>
              <a:gdLst>
                <a:gd name="T0" fmla="*/ 0 w 36"/>
                <a:gd name="T1" fmla="*/ 0 h 17"/>
                <a:gd name="T2" fmla="*/ 18 w 36"/>
                <a:gd name="T3" fmla="*/ 17 h 17"/>
                <a:gd name="T4" fmla="*/ 36 w 36"/>
                <a:gd name="T5" fmla="*/ 12 h 17"/>
                <a:gd name="T6" fmla="*/ 28 w 36"/>
                <a:gd name="T7" fmla="*/ 12 h 17"/>
                <a:gd name="T8" fmla="*/ 0 w 3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7">
                  <a:moveTo>
                    <a:pt x="0" y="0"/>
                  </a:moveTo>
                  <a:cubicBezTo>
                    <a:pt x="0" y="0"/>
                    <a:pt x="2" y="17"/>
                    <a:pt x="18" y="17"/>
                  </a:cubicBezTo>
                  <a:cubicBezTo>
                    <a:pt x="22" y="17"/>
                    <a:pt x="28" y="15"/>
                    <a:pt x="36" y="12"/>
                  </a:cubicBezTo>
                  <a:cubicBezTo>
                    <a:pt x="36" y="12"/>
                    <a:pt x="32" y="12"/>
                    <a:pt x="28" y="12"/>
                  </a:cubicBezTo>
                  <a:cubicBezTo>
                    <a:pt x="19" y="12"/>
                    <a:pt x="6" y="10"/>
                    <a:pt x="0" y="0"/>
                  </a:cubicBezTo>
                </a:path>
              </a:pathLst>
            </a:custGeom>
            <a:solidFill>
              <a:srgbClr val="F2E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íṧlîḋe"/>
            <p:cNvSpPr/>
            <p:nvPr/>
          </p:nvSpPr>
          <p:spPr bwMode="auto">
            <a:xfrm>
              <a:off x="5821364" y="1557338"/>
              <a:ext cx="85725" cy="95250"/>
            </a:xfrm>
            <a:custGeom>
              <a:avLst/>
              <a:gdLst>
                <a:gd name="T0" fmla="*/ 45 w 50"/>
                <a:gd name="T1" fmla="*/ 5 h 55"/>
                <a:gd name="T2" fmla="*/ 44 w 50"/>
                <a:gd name="T3" fmla="*/ 22 h 55"/>
                <a:gd name="T4" fmla="*/ 13 w 50"/>
                <a:gd name="T5" fmla="*/ 38 h 55"/>
                <a:gd name="T6" fmla="*/ 32 w 50"/>
                <a:gd name="T7" fmla="*/ 15 h 55"/>
                <a:gd name="T8" fmla="*/ 45 w 50"/>
                <a:gd name="T9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45" y="5"/>
                  </a:moveTo>
                  <a:cubicBezTo>
                    <a:pt x="45" y="5"/>
                    <a:pt x="50" y="13"/>
                    <a:pt x="44" y="22"/>
                  </a:cubicBezTo>
                  <a:cubicBezTo>
                    <a:pt x="37" y="31"/>
                    <a:pt x="21" y="21"/>
                    <a:pt x="13" y="38"/>
                  </a:cubicBezTo>
                  <a:cubicBezTo>
                    <a:pt x="4" y="55"/>
                    <a:pt x="0" y="23"/>
                    <a:pt x="32" y="15"/>
                  </a:cubicBezTo>
                  <a:cubicBezTo>
                    <a:pt x="32" y="15"/>
                    <a:pt x="35" y="0"/>
                    <a:pt x="45" y="5"/>
                  </a:cubicBezTo>
                  <a:close/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îṣ1íḑê"/>
            <p:cNvSpPr/>
            <p:nvPr/>
          </p:nvSpPr>
          <p:spPr bwMode="auto">
            <a:xfrm>
              <a:off x="5886451" y="1647825"/>
              <a:ext cx="38100" cy="20638"/>
            </a:xfrm>
            <a:custGeom>
              <a:avLst/>
              <a:gdLst>
                <a:gd name="T0" fmla="*/ 22 w 22"/>
                <a:gd name="T1" fmla="*/ 0 h 12"/>
                <a:gd name="T2" fmla="*/ 22 w 22"/>
                <a:gd name="T3" fmla="*/ 0 h 12"/>
                <a:gd name="T4" fmla="*/ 22 w 22"/>
                <a:gd name="T5" fmla="*/ 0 h 12"/>
                <a:gd name="T6" fmla="*/ 22 w 22"/>
                <a:gd name="T7" fmla="*/ 0 h 12"/>
                <a:gd name="T8" fmla="*/ 12 w 22"/>
                <a:gd name="T9" fmla="*/ 5 h 12"/>
                <a:gd name="T10" fmla="*/ 0 w 22"/>
                <a:gd name="T11" fmla="*/ 6 h 12"/>
                <a:gd name="T12" fmla="*/ 13 w 22"/>
                <a:gd name="T13" fmla="*/ 7 h 12"/>
                <a:gd name="T14" fmla="*/ 14 w 22"/>
                <a:gd name="T15" fmla="*/ 7 h 12"/>
                <a:gd name="T16" fmla="*/ 13 w 22"/>
                <a:gd name="T17" fmla="*/ 8 h 12"/>
                <a:gd name="T18" fmla="*/ 1 w 22"/>
                <a:gd name="T19" fmla="*/ 10 h 12"/>
                <a:gd name="T20" fmla="*/ 13 w 22"/>
                <a:gd name="T21" fmla="*/ 10 h 12"/>
                <a:gd name="T22" fmla="*/ 21 w 22"/>
                <a:gd name="T23" fmla="*/ 2 h 12"/>
                <a:gd name="T24" fmla="*/ 22 w 2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2"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2"/>
                    <a:pt x="17" y="4"/>
                    <a:pt x="12" y="5"/>
                  </a:cubicBezTo>
                  <a:cubicBezTo>
                    <a:pt x="6" y="8"/>
                    <a:pt x="0" y="6"/>
                    <a:pt x="0" y="6"/>
                  </a:cubicBezTo>
                  <a:cubicBezTo>
                    <a:pt x="0" y="6"/>
                    <a:pt x="6" y="9"/>
                    <a:pt x="13" y="7"/>
                  </a:cubicBezTo>
                  <a:cubicBezTo>
                    <a:pt x="13" y="7"/>
                    <a:pt x="14" y="7"/>
                    <a:pt x="14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7" y="11"/>
                    <a:pt x="1" y="10"/>
                    <a:pt x="1" y="10"/>
                  </a:cubicBezTo>
                  <a:cubicBezTo>
                    <a:pt x="1" y="10"/>
                    <a:pt x="7" y="12"/>
                    <a:pt x="13" y="10"/>
                  </a:cubicBezTo>
                  <a:cubicBezTo>
                    <a:pt x="17" y="8"/>
                    <a:pt x="20" y="4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5C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íşľiḓê"/>
            <p:cNvSpPr/>
            <p:nvPr/>
          </p:nvSpPr>
          <p:spPr bwMode="auto">
            <a:xfrm>
              <a:off x="5921376" y="1762125"/>
              <a:ext cx="39688" cy="20638"/>
            </a:xfrm>
            <a:custGeom>
              <a:avLst/>
              <a:gdLst>
                <a:gd name="T0" fmla="*/ 0 w 23"/>
                <a:gd name="T1" fmla="*/ 0 h 12"/>
                <a:gd name="T2" fmla="*/ 4 w 23"/>
                <a:gd name="T3" fmla="*/ 3 h 12"/>
                <a:gd name="T4" fmla="*/ 7 w 23"/>
                <a:gd name="T5" fmla="*/ 6 h 12"/>
                <a:gd name="T6" fmla="*/ 9 w 23"/>
                <a:gd name="T7" fmla="*/ 7 h 12"/>
                <a:gd name="T8" fmla="*/ 12 w 23"/>
                <a:gd name="T9" fmla="*/ 7 h 12"/>
                <a:gd name="T10" fmla="*/ 14 w 23"/>
                <a:gd name="T11" fmla="*/ 8 h 12"/>
                <a:gd name="T12" fmla="*/ 15 w 23"/>
                <a:gd name="T13" fmla="*/ 8 h 12"/>
                <a:gd name="T14" fmla="*/ 16 w 23"/>
                <a:gd name="T15" fmla="*/ 8 h 12"/>
                <a:gd name="T16" fmla="*/ 18 w 23"/>
                <a:gd name="T17" fmla="*/ 7 h 12"/>
                <a:gd name="T18" fmla="*/ 20 w 23"/>
                <a:gd name="T19" fmla="*/ 6 h 12"/>
                <a:gd name="T20" fmla="*/ 21 w 23"/>
                <a:gd name="T21" fmla="*/ 6 h 12"/>
                <a:gd name="T22" fmla="*/ 22 w 23"/>
                <a:gd name="T23" fmla="*/ 5 h 12"/>
                <a:gd name="T24" fmla="*/ 23 w 23"/>
                <a:gd name="T25" fmla="*/ 4 h 12"/>
                <a:gd name="T26" fmla="*/ 23 w 23"/>
                <a:gd name="T27" fmla="*/ 5 h 12"/>
                <a:gd name="T28" fmla="*/ 21 w 23"/>
                <a:gd name="T29" fmla="*/ 8 h 12"/>
                <a:gd name="T30" fmla="*/ 19 w 23"/>
                <a:gd name="T31" fmla="*/ 10 h 12"/>
                <a:gd name="T32" fmla="*/ 17 w 23"/>
                <a:gd name="T33" fmla="*/ 11 h 12"/>
                <a:gd name="T34" fmla="*/ 15 w 23"/>
                <a:gd name="T35" fmla="*/ 12 h 12"/>
                <a:gd name="T36" fmla="*/ 14 w 23"/>
                <a:gd name="T37" fmla="*/ 12 h 12"/>
                <a:gd name="T38" fmla="*/ 10 w 23"/>
                <a:gd name="T39" fmla="*/ 11 h 12"/>
                <a:gd name="T40" fmla="*/ 8 w 23"/>
                <a:gd name="T41" fmla="*/ 10 h 12"/>
                <a:gd name="T42" fmla="*/ 5 w 23"/>
                <a:gd name="T43" fmla="*/ 8 h 12"/>
                <a:gd name="T44" fmla="*/ 3 w 23"/>
                <a:gd name="T45" fmla="*/ 7 h 12"/>
                <a:gd name="T46" fmla="*/ 2 w 23"/>
                <a:gd name="T47" fmla="*/ 5 h 12"/>
                <a:gd name="T48" fmla="*/ 0 w 23"/>
                <a:gd name="T4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12">
                  <a:moveTo>
                    <a:pt x="0" y="0"/>
                  </a:moveTo>
                  <a:cubicBezTo>
                    <a:pt x="0" y="0"/>
                    <a:pt x="2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7"/>
                    <a:pt x="11" y="7"/>
                    <a:pt x="12" y="7"/>
                  </a:cubicBezTo>
                  <a:cubicBezTo>
                    <a:pt x="12" y="7"/>
                    <a:pt x="13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7"/>
                    <a:pt x="18" y="7"/>
                  </a:cubicBezTo>
                  <a:cubicBezTo>
                    <a:pt x="18" y="7"/>
                    <a:pt x="19" y="7"/>
                    <a:pt x="20" y="6"/>
                  </a:cubicBezTo>
                  <a:cubicBezTo>
                    <a:pt x="20" y="6"/>
                    <a:pt x="21" y="6"/>
                    <a:pt x="21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5"/>
                    <a:pt x="23" y="5"/>
                  </a:cubicBezTo>
                  <a:cubicBezTo>
                    <a:pt x="23" y="6"/>
                    <a:pt x="22" y="7"/>
                    <a:pt x="21" y="8"/>
                  </a:cubicBezTo>
                  <a:cubicBezTo>
                    <a:pt x="20" y="9"/>
                    <a:pt x="20" y="9"/>
                    <a:pt x="19" y="10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16" y="11"/>
                    <a:pt x="16" y="11"/>
                    <a:pt x="15" y="12"/>
                  </a:cubicBezTo>
                  <a:cubicBezTo>
                    <a:pt x="15" y="12"/>
                    <a:pt x="14" y="12"/>
                    <a:pt x="14" y="12"/>
                  </a:cubicBezTo>
                  <a:cubicBezTo>
                    <a:pt x="13" y="12"/>
                    <a:pt x="12" y="11"/>
                    <a:pt x="10" y="11"/>
                  </a:cubicBezTo>
                  <a:cubicBezTo>
                    <a:pt x="10" y="11"/>
                    <a:pt x="8" y="11"/>
                    <a:pt x="8" y="10"/>
                  </a:cubicBezTo>
                  <a:cubicBezTo>
                    <a:pt x="7" y="10"/>
                    <a:pt x="6" y="9"/>
                    <a:pt x="5" y="8"/>
                  </a:cubicBezTo>
                  <a:cubicBezTo>
                    <a:pt x="5" y="8"/>
                    <a:pt x="4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0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AA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íSḻíḓe"/>
            <p:cNvSpPr/>
            <p:nvPr/>
          </p:nvSpPr>
          <p:spPr bwMode="auto">
            <a:xfrm>
              <a:off x="5768976" y="1636713"/>
              <a:ext cx="66675" cy="103188"/>
            </a:xfrm>
            <a:custGeom>
              <a:avLst/>
              <a:gdLst>
                <a:gd name="T0" fmla="*/ 4 w 38"/>
                <a:gd name="T1" fmla="*/ 0 h 60"/>
                <a:gd name="T2" fmla="*/ 36 w 38"/>
                <a:gd name="T3" fmla="*/ 51 h 60"/>
                <a:gd name="T4" fmla="*/ 29 w 38"/>
                <a:gd name="T5" fmla="*/ 58 h 60"/>
                <a:gd name="T6" fmla="*/ 2 w 38"/>
                <a:gd name="T7" fmla="*/ 33 h 60"/>
                <a:gd name="T8" fmla="*/ 4 w 3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0">
                  <a:moveTo>
                    <a:pt x="4" y="0"/>
                  </a:moveTo>
                  <a:cubicBezTo>
                    <a:pt x="4" y="0"/>
                    <a:pt x="26" y="26"/>
                    <a:pt x="36" y="51"/>
                  </a:cubicBezTo>
                  <a:cubicBezTo>
                    <a:pt x="38" y="56"/>
                    <a:pt x="33" y="60"/>
                    <a:pt x="29" y="58"/>
                  </a:cubicBezTo>
                  <a:cubicBezTo>
                    <a:pt x="18" y="52"/>
                    <a:pt x="0" y="41"/>
                    <a:pt x="2" y="33"/>
                  </a:cubicBezTo>
                  <a:cubicBezTo>
                    <a:pt x="3" y="2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593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îṧlïďê"/>
            <p:cNvSpPr/>
            <p:nvPr/>
          </p:nvSpPr>
          <p:spPr bwMode="auto">
            <a:xfrm>
              <a:off x="5953126" y="1657350"/>
              <a:ext cx="69850" cy="63500"/>
            </a:xfrm>
            <a:custGeom>
              <a:avLst/>
              <a:gdLst>
                <a:gd name="T0" fmla="*/ 0 w 40"/>
                <a:gd name="T1" fmla="*/ 11 h 37"/>
                <a:gd name="T2" fmla="*/ 7 w 40"/>
                <a:gd name="T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7">
                  <a:moveTo>
                    <a:pt x="0" y="11"/>
                  </a:moveTo>
                  <a:cubicBezTo>
                    <a:pt x="7" y="0"/>
                    <a:pt x="40" y="21"/>
                    <a:pt x="7" y="37"/>
                  </a:cubicBezTo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iṩļïḍè"/>
            <p:cNvSpPr/>
            <p:nvPr/>
          </p:nvSpPr>
          <p:spPr bwMode="auto">
            <a:xfrm>
              <a:off x="5878514" y="2009775"/>
              <a:ext cx="71438" cy="119063"/>
            </a:xfrm>
            <a:custGeom>
              <a:avLst/>
              <a:gdLst>
                <a:gd name="T0" fmla="*/ 42 w 42"/>
                <a:gd name="T1" fmla="*/ 0 h 69"/>
                <a:gd name="T2" fmla="*/ 28 w 42"/>
                <a:gd name="T3" fmla="*/ 6 h 69"/>
                <a:gd name="T4" fmla="*/ 15 w 42"/>
                <a:gd name="T5" fmla="*/ 16 h 69"/>
                <a:gd name="T6" fmla="*/ 9 w 42"/>
                <a:gd name="T7" fmla="*/ 22 h 69"/>
                <a:gd name="T8" fmla="*/ 4 w 42"/>
                <a:gd name="T9" fmla="*/ 31 h 69"/>
                <a:gd name="T10" fmla="*/ 1 w 42"/>
                <a:gd name="T11" fmla="*/ 40 h 69"/>
                <a:gd name="T12" fmla="*/ 0 w 42"/>
                <a:gd name="T13" fmla="*/ 49 h 69"/>
                <a:gd name="T14" fmla="*/ 1 w 42"/>
                <a:gd name="T15" fmla="*/ 58 h 69"/>
                <a:gd name="T16" fmla="*/ 3 w 42"/>
                <a:gd name="T17" fmla="*/ 65 h 69"/>
                <a:gd name="T18" fmla="*/ 4 w 42"/>
                <a:gd name="T19" fmla="*/ 68 h 69"/>
                <a:gd name="T20" fmla="*/ 6 w 42"/>
                <a:gd name="T21" fmla="*/ 69 h 69"/>
                <a:gd name="T22" fmla="*/ 7 w 42"/>
                <a:gd name="T23" fmla="*/ 69 h 69"/>
                <a:gd name="T24" fmla="*/ 5 w 42"/>
                <a:gd name="T25" fmla="*/ 64 h 69"/>
                <a:gd name="T26" fmla="*/ 4 w 42"/>
                <a:gd name="T27" fmla="*/ 57 h 69"/>
                <a:gd name="T28" fmla="*/ 4 w 42"/>
                <a:gd name="T29" fmla="*/ 49 h 69"/>
                <a:gd name="T30" fmla="*/ 5 w 42"/>
                <a:gd name="T31" fmla="*/ 41 h 69"/>
                <a:gd name="T32" fmla="*/ 8 w 42"/>
                <a:gd name="T33" fmla="*/ 32 h 69"/>
                <a:gd name="T34" fmla="*/ 29 w 42"/>
                <a:gd name="T35" fmla="*/ 8 h 69"/>
                <a:gd name="T36" fmla="*/ 38 w 42"/>
                <a:gd name="T37" fmla="*/ 2 h 69"/>
                <a:gd name="T38" fmla="*/ 42 w 4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69">
                  <a:moveTo>
                    <a:pt x="42" y="0"/>
                  </a:moveTo>
                  <a:cubicBezTo>
                    <a:pt x="42" y="0"/>
                    <a:pt x="36" y="1"/>
                    <a:pt x="28" y="6"/>
                  </a:cubicBezTo>
                  <a:cubicBezTo>
                    <a:pt x="24" y="8"/>
                    <a:pt x="19" y="11"/>
                    <a:pt x="15" y="16"/>
                  </a:cubicBezTo>
                  <a:cubicBezTo>
                    <a:pt x="13" y="18"/>
                    <a:pt x="11" y="20"/>
                    <a:pt x="9" y="22"/>
                  </a:cubicBezTo>
                  <a:cubicBezTo>
                    <a:pt x="7" y="25"/>
                    <a:pt x="5" y="28"/>
                    <a:pt x="4" y="31"/>
                  </a:cubicBezTo>
                  <a:cubicBezTo>
                    <a:pt x="3" y="34"/>
                    <a:pt x="2" y="37"/>
                    <a:pt x="1" y="40"/>
                  </a:cubicBezTo>
                  <a:cubicBezTo>
                    <a:pt x="0" y="43"/>
                    <a:pt x="0" y="46"/>
                    <a:pt x="0" y="49"/>
                  </a:cubicBezTo>
                  <a:cubicBezTo>
                    <a:pt x="0" y="52"/>
                    <a:pt x="1" y="55"/>
                    <a:pt x="1" y="58"/>
                  </a:cubicBezTo>
                  <a:cubicBezTo>
                    <a:pt x="2" y="60"/>
                    <a:pt x="2" y="63"/>
                    <a:pt x="3" y="65"/>
                  </a:cubicBezTo>
                  <a:cubicBezTo>
                    <a:pt x="4" y="66"/>
                    <a:pt x="4" y="67"/>
                    <a:pt x="4" y="68"/>
                  </a:cubicBezTo>
                  <a:cubicBezTo>
                    <a:pt x="5" y="69"/>
                    <a:pt x="6" y="69"/>
                    <a:pt x="6" y="69"/>
                  </a:cubicBezTo>
                  <a:cubicBezTo>
                    <a:pt x="6" y="69"/>
                    <a:pt x="6" y="69"/>
                    <a:pt x="7" y="69"/>
                  </a:cubicBezTo>
                  <a:cubicBezTo>
                    <a:pt x="6" y="67"/>
                    <a:pt x="6" y="66"/>
                    <a:pt x="5" y="64"/>
                  </a:cubicBezTo>
                  <a:cubicBezTo>
                    <a:pt x="5" y="62"/>
                    <a:pt x="4" y="60"/>
                    <a:pt x="4" y="57"/>
                  </a:cubicBezTo>
                  <a:cubicBezTo>
                    <a:pt x="4" y="55"/>
                    <a:pt x="4" y="52"/>
                    <a:pt x="4" y="49"/>
                  </a:cubicBezTo>
                  <a:cubicBezTo>
                    <a:pt x="4" y="46"/>
                    <a:pt x="4" y="44"/>
                    <a:pt x="5" y="41"/>
                  </a:cubicBezTo>
                  <a:cubicBezTo>
                    <a:pt x="5" y="38"/>
                    <a:pt x="7" y="35"/>
                    <a:pt x="8" y="32"/>
                  </a:cubicBezTo>
                  <a:cubicBezTo>
                    <a:pt x="12" y="22"/>
                    <a:pt x="22" y="13"/>
                    <a:pt x="29" y="8"/>
                  </a:cubicBezTo>
                  <a:cubicBezTo>
                    <a:pt x="33" y="5"/>
                    <a:pt x="36" y="3"/>
                    <a:pt x="38" y="2"/>
                  </a:cubicBezTo>
                  <a:cubicBezTo>
                    <a:pt x="41" y="1"/>
                    <a:pt x="42" y="0"/>
                    <a:pt x="42" y="0"/>
                  </a:cubicBezTo>
                </a:path>
              </a:pathLst>
            </a:custGeom>
            <a:solidFill>
              <a:srgbClr val="A14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îṥlîďè"/>
            <p:cNvSpPr/>
            <p:nvPr/>
          </p:nvSpPr>
          <p:spPr bwMode="auto">
            <a:xfrm>
              <a:off x="5884864" y="2127250"/>
              <a:ext cx="11113" cy="19050"/>
            </a:xfrm>
            <a:custGeom>
              <a:avLst/>
              <a:gdLst>
                <a:gd name="T0" fmla="*/ 0 w 6"/>
                <a:gd name="T1" fmla="*/ 0 h 11"/>
                <a:gd name="T2" fmla="*/ 2 w 6"/>
                <a:gd name="T3" fmla="*/ 3 h 11"/>
                <a:gd name="T4" fmla="*/ 4 w 6"/>
                <a:gd name="T5" fmla="*/ 7 h 11"/>
                <a:gd name="T6" fmla="*/ 6 w 6"/>
                <a:gd name="T7" fmla="*/ 11 h 11"/>
                <a:gd name="T8" fmla="*/ 4 w 6"/>
                <a:gd name="T9" fmla="*/ 7 h 11"/>
                <a:gd name="T10" fmla="*/ 3 w 6"/>
                <a:gd name="T11" fmla="*/ 1 h 11"/>
                <a:gd name="T12" fmla="*/ 2 w 6"/>
                <a:gd name="T13" fmla="*/ 1 h 11"/>
                <a:gd name="T14" fmla="*/ 0 w 6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2" y="5"/>
                    <a:pt x="3" y="6"/>
                    <a:pt x="4" y="7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6" y="11"/>
                    <a:pt x="5" y="10"/>
                    <a:pt x="4" y="7"/>
                  </a:cubicBezTo>
                  <a:cubicBezTo>
                    <a:pt x="4" y="5"/>
                    <a:pt x="3" y="3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A14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iṡ1iḑe"/>
            <p:cNvSpPr/>
            <p:nvPr/>
          </p:nvSpPr>
          <p:spPr bwMode="auto">
            <a:xfrm>
              <a:off x="6370639" y="1573213"/>
              <a:ext cx="150813" cy="149225"/>
            </a:xfrm>
            <a:custGeom>
              <a:avLst/>
              <a:gdLst>
                <a:gd name="T0" fmla="*/ 87 w 87"/>
                <a:gd name="T1" fmla="*/ 63 h 87"/>
                <a:gd name="T2" fmla="*/ 81 w 87"/>
                <a:gd name="T3" fmla="*/ 16 h 87"/>
                <a:gd name="T4" fmla="*/ 2 w 87"/>
                <a:gd name="T5" fmla="*/ 22 h 87"/>
                <a:gd name="T6" fmla="*/ 3 w 87"/>
                <a:gd name="T7" fmla="*/ 73 h 87"/>
                <a:gd name="T8" fmla="*/ 64 w 87"/>
                <a:gd name="T9" fmla="*/ 87 h 87"/>
                <a:gd name="T10" fmla="*/ 87 w 87"/>
                <a:gd name="T11" fmla="*/ 6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7">
                  <a:moveTo>
                    <a:pt x="87" y="63"/>
                  </a:moveTo>
                  <a:cubicBezTo>
                    <a:pt x="86" y="51"/>
                    <a:pt x="85" y="36"/>
                    <a:pt x="81" y="16"/>
                  </a:cubicBezTo>
                  <a:cubicBezTo>
                    <a:pt x="77" y="0"/>
                    <a:pt x="11" y="9"/>
                    <a:pt x="2" y="22"/>
                  </a:cubicBezTo>
                  <a:cubicBezTo>
                    <a:pt x="2" y="22"/>
                    <a:pt x="9" y="61"/>
                    <a:pt x="3" y="73"/>
                  </a:cubicBezTo>
                  <a:cubicBezTo>
                    <a:pt x="0" y="81"/>
                    <a:pt x="38" y="85"/>
                    <a:pt x="64" y="87"/>
                  </a:cubicBezTo>
                  <a:cubicBezTo>
                    <a:pt x="66" y="75"/>
                    <a:pt x="74" y="65"/>
                    <a:pt x="87" y="63"/>
                  </a:cubicBezTo>
                  <a:close/>
                </a:path>
              </a:pathLst>
            </a:cu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isḷîdè"/>
            <p:cNvSpPr/>
            <p:nvPr/>
          </p:nvSpPr>
          <p:spPr bwMode="auto">
            <a:xfrm>
              <a:off x="6121401" y="1597025"/>
              <a:ext cx="34925" cy="66675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íş1iḋè"/>
            <p:cNvSpPr/>
            <p:nvPr/>
          </p:nvSpPr>
          <p:spPr bwMode="auto">
            <a:xfrm>
              <a:off x="6151564" y="1593850"/>
              <a:ext cx="36513" cy="65088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ïṥḷiḍe"/>
            <p:cNvSpPr/>
            <p:nvPr/>
          </p:nvSpPr>
          <p:spPr bwMode="auto">
            <a:xfrm>
              <a:off x="6184901" y="1589088"/>
              <a:ext cx="36513" cy="66675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ṥľiḑe"/>
            <p:cNvSpPr/>
            <p:nvPr/>
          </p:nvSpPr>
          <p:spPr bwMode="auto">
            <a:xfrm>
              <a:off x="6219826" y="1589088"/>
              <a:ext cx="34925" cy="66675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ïŝ1îḋè"/>
            <p:cNvSpPr/>
            <p:nvPr/>
          </p:nvSpPr>
          <p:spPr bwMode="auto">
            <a:xfrm>
              <a:off x="6375401" y="1576388"/>
              <a:ext cx="36513" cy="66675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ïṩliďé"/>
            <p:cNvSpPr/>
            <p:nvPr/>
          </p:nvSpPr>
          <p:spPr bwMode="auto">
            <a:xfrm>
              <a:off x="6405564" y="1573213"/>
              <a:ext cx="36513" cy="65088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iṡľiḋè"/>
            <p:cNvSpPr/>
            <p:nvPr/>
          </p:nvSpPr>
          <p:spPr bwMode="auto">
            <a:xfrm>
              <a:off x="6440489" y="1568450"/>
              <a:ext cx="34925" cy="66675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iṡľîḓè"/>
            <p:cNvSpPr/>
            <p:nvPr/>
          </p:nvSpPr>
          <p:spPr bwMode="auto">
            <a:xfrm>
              <a:off x="6473826" y="1568450"/>
              <a:ext cx="36513" cy="66675"/>
            </a:xfrm>
            <a:prstGeom prst="ellipse">
              <a:avLst/>
            </a:prstGeom>
            <a:solidFill>
              <a:srgbClr val="F8F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îsḻïďe"/>
            <p:cNvSpPr/>
            <p:nvPr/>
          </p:nvSpPr>
          <p:spPr bwMode="auto">
            <a:xfrm>
              <a:off x="5799139" y="2293938"/>
              <a:ext cx="66675" cy="371475"/>
            </a:xfrm>
            <a:custGeom>
              <a:avLst/>
              <a:gdLst>
                <a:gd name="T0" fmla="*/ 0 w 39"/>
                <a:gd name="T1" fmla="*/ 0 h 216"/>
                <a:gd name="T2" fmla="*/ 1 w 39"/>
                <a:gd name="T3" fmla="*/ 2 h 216"/>
                <a:gd name="T4" fmla="*/ 3 w 39"/>
                <a:gd name="T5" fmla="*/ 9 h 216"/>
                <a:gd name="T6" fmla="*/ 10 w 39"/>
                <a:gd name="T7" fmla="*/ 33 h 216"/>
                <a:gd name="T8" fmla="*/ 19 w 39"/>
                <a:gd name="T9" fmla="*/ 68 h 216"/>
                <a:gd name="T10" fmla="*/ 28 w 39"/>
                <a:gd name="T11" fmla="*/ 107 h 216"/>
                <a:gd name="T12" fmla="*/ 35 w 39"/>
                <a:gd name="T13" fmla="*/ 148 h 216"/>
                <a:gd name="T14" fmla="*/ 36 w 39"/>
                <a:gd name="T15" fmla="*/ 183 h 216"/>
                <a:gd name="T16" fmla="*/ 31 w 39"/>
                <a:gd name="T17" fmla="*/ 207 h 216"/>
                <a:gd name="T18" fmla="*/ 27 w 39"/>
                <a:gd name="T19" fmla="*/ 214 h 216"/>
                <a:gd name="T20" fmla="*/ 26 w 39"/>
                <a:gd name="T21" fmla="*/ 216 h 216"/>
                <a:gd name="T22" fmla="*/ 27 w 39"/>
                <a:gd name="T23" fmla="*/ 214 h 216"/>
                <a:gd name="T24" fmla="*/ 31 w 39"/>
                <a:gd name="T25" fmla="*/ 208 h 216"/>
                <a:gd name="T26" fmla="*/ 38 w 39"/>
                <a:gd name="T27" fmla="*/ 183 h 216"/>
                <a:gd name="T28" fmla="*/ 38 w 39"/>
                <a:gd name="T29" fmla="*/ 147 h 216"/>
                <a:gd name="T30" fmla="*/ 32 w 39"/>
                <a:gd name="T31" fmla="*/ 107 h 216"/>
                <a:gd name="T32" fmla="*/ 23 w 39"/>
                <a:gd name="T33" fmla="*/ 67 h 216"/>
                <a:gd name="T34" fmla="*/ 12 w 39"/>
                <a:gd name="T35" fmla="*/ 32 h 216"/>
                <a:gd name="T36" fmla="*/ 4 w 39"/>
                <a:gd name="T37" fmla="*/ 9 h 216"/>
                <a:gd name="T38" fmla="*/ 1 w 39"/>
                <a:gd name="T39" fmla="*/ 2 h 216"/>
                <a:gd name="T40" fmla="*/ 0 w 39"/>
                <a:gd name="T41" fmla="*/ 0 h 216"/>
                <a:gd name="T42" fmla="*/ 0 w 39"/>
                <a:gd name="T43" fmla="*/ 0 h 216"/>
                <a:gd name="T44" fmla="*/ 0 w 39"/>
                <a:gd name="T45" fmla="*/ 0 h 216"/>
                <a:gd name="T46" fmla="*/ 0 w 39"/>
                <a:gd name="T47" fmla="*/ 0 h 216"/>
                <a:gd name="T48" fmla="*/ 0 w 39"/>
                <a:gd name="T49" fmla="*/ 0 h 216"/>
                <a:gd name="T50" fmla="*/ 0 w 39"/>
                <a:gd name="T51" fmla="*/ 0 h 216"/>
                <a:gd name="T52" fmla="*/ 0 w 39"/>
                <a:gd name="T53" fmla="*/ 0 h 216"/>
                <a:gd name="T54" fmla="*/ 0 w 39"/>
                <a:gd name="T55" fmla="*/ 0 h 216"/>
                <a:gd name="T56" fmla="*/ 0 w 39"/>
                <a:gd name="T5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216">
                  <a:moveTo>
                    <a:pt x="0" y="0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4"/>
                    <a:pt x="2" y="6"/>
                    <a:pt x="3" y="9"/>
                  </a:cubicBezTo>
                  <a:cubicBezTo>
                    <a:pt x="5" y="15"/>
                    <a:pt x="7" y="23"/>
                    <a:pt x="10" y="33"/>
                  </a:cubicBezTo>
                  <a:cubicBezTo>
                    <a:pt x="13" y="43"/>
                    <a:pt x="16" y="55"/>
                    <a:pt x="19" y="68"/>
                  </a:cubicBezTo>
                  <a:cubicBezTo>
                    <a:pt x="22" y="80"/>
                    <a:pt x="26" y="94"/>
                    <a:pt x="28" y="107"/>
                  </a:cubicBezTo>
                  <a:cubicBezTo>
                    <a:pt x="31" y="121"/>
                    <a:pt x="33" y="135"/>
                    <a:pt x="35" y="148"/>
                  </a:cubicBezTo>
                  <a:cubicBezTo>
                    <a:pt x="36" y="161"/>
                    <a:pt x="37" y="173"/>
                    <a:pt x="36" y="183"/>
                  </a:cubicBezTo>
                  <a:cubicBezTo>
                    <a:pt x="35" y="193"/>
                    <a:pt x="33" y="202"/>
                    <a:pt x="31" y="207"/>
                  </a:cubicBezTo>
                  <a:cubicBezTo>
                    <a:pt x="29" y="210"/>
                    <a:pt x="28" y="212"/>
                    <a:pt x="27" y="214"/>
                  </a:cubicBezTo>
                  <a:cubicBezTo>
                    <a:pt x="26" y="215"/>
                    <a:pt x="26" y="216"/>
                    <a:pt x="26" y="216"/>
                  </a:cubicBezTo>
                  <a:cubicBezTo>
                    <a:pt x="26" y="216"/>
                    <a:pt x="26" y="215"/>
                    <a:pt x="27" y="214"/>
                  </a:cubicBezTo>
                  <a:cubicBezTo>
                    <a:pt x="29" y="213"/>
                    <a:pt x="30" y="211"/>
                    <a:pt x="31" y="208"/>
                  </a:cubicBezTo>
                  <a:cubicBezTo>
                    <a:pt x="34" y="202"/>
                    <a:pt x="37" y="194"/>
                    <a:pt x="38" y="183"/>
                  </a:cubicBezTo>
                  <a:cubicBezTo>
                    <a:pt x="39" y="173"/>
                    <a:pt x="39" y="160"/>
                    <a:pt x="38" y="147"/>
                  </a:cubicBezTo>
                  <a:cubicBezTo>
                    <a:pt x="37" y="134"/>
                    <a:pt x="35" y="120"/>
                    <a:pt x="32" y="107"/>
                  </a:cubicBezTo>
                  <a:cubicBezTo>
                    <a:pt x="29" y="93"/>
                    <a:pt x="26" y="79"/>
                    <a:pt x="23" y="67"/>
                  </a:cubicBezTo>
                  <a:cubicBezTo>
                    <a:pt x="19" y="54"/>
                    <a:pt x="15" y="42"/>
                    <a:pt x="12" y="32"/>
                  </a:cubicBezTo>
                  <a:cubicBezTo>
                    <a:pt x="9" y="23"/>
                    <a:pt x="6" y="14"/>
                    <a:pt x="4" y="9"/>
                  </a:cubicBezTo>
                  <a:cubicBezTo>
                    <a:pt x="3" y="6"/>
                    <a:pt x="2" y="4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14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ïšļîďè"/>
            <p:cNvSpPr/>
            <p:nvPr/>
          </p:nvSpPr>
          <p:spPr bwMode="auto">
            <a:xfrm>
              <a:off x="7097714" y="2316163"/>
              <a:ext cx="742950" cy="355600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íşḷîḋê"/>
            <p:cNvSpPr/>
            <p:nvPr/>
          </p:nvSpPr>
          <p:spPr bwMode="auto">
            <a:xfrm>
              <a:off x="4352926" y="2814638"/>
              <a:ext cx="750888" cy="361950"/>
            </a:xfrm>
            <a:custGeom>
              <a:avLst/>
              <a:gdLst>
                <a:gd name="T0" fmla="*/ 387 w 436"/>
                <a:gd name="T1" fmla="*/ 113 h 210"/>
                <a:gd name="T2" fmla="*/ 362 w 436"/>
                <a:gd name="T3" fmla="*/ 120 h 210"/>
                <a:gd name="T4" fmla="*/ 314 w 436"/>
                <a:gd name="T5" fmla="*/ 73 h 210"/>
                <a:gd name="T6" fmla="*/ 286 w 436"/>
                <a:gd name="T7" fmla="*/ 83 h 210"/>
                <a:gd name="T8" fmla="*/ 201 w 436"/>
                <a:gd name="T9" fmla="*/ 0 h 210"/>
                <a:gd name="T10" fmla="*/ 119 w 436"/>
                <a:gd name="T11" fmla="*/ 63 h 210"/>
                <a:gd name="T12" fmla="*/ 78 w 436"/>
                <a:gd name="T13" fmla="*/ 52 h 210"/>
                <a:gd name="T14" fmla="*/ 0 w 436"/>
                <a:gd name="T15" fmla="*/ 130 h 210"/>
                <a:gd name="T16" fmla="*/ 53 w 436"/>
                <a:gd name="T17" fmla="*/ 204 h 210"/>
                <a:gd name="T18" fmla="*/ 70 w 436"/>
                <a:gd name="T19" fmla="*/ 208 h 210"/>
                <a:gd name="T20" fmla="*/ 375 w 436"/>
                <a:gd name="T21" fmla="*/ 208 h 210"/>
                <a:gd name="T22" fmla="*/ 387 w 436"/>
                <a:gd name="T23" fmla="*/ 210 h 210"/>
                <a:gd name="T24" fmla="*/ 436 w 436"/>
                <a:gd name="T25" fmla="*/ 162 h 210"/>
                <a:gd name="T26" fmla="*/ 387 w 436"/>
                <a:gd name="T27" fmla="*/ 1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6" h="210">
                  <a:moveTo>
                    <a:pt x="387" y="113"/>
                  </a:moveTo>
                  <a:cubicBezTo>
                    <a:pt x="378" y="113"/>
                    <a:pt x="370" y="116"/>
                    <a:pt x="362" y="120"/>
                  </a:cubicBezTo>
                  <a:cubicBezTo>
                    <a:pt x="362" y="94"/>
                    <a:pt x="340" y="73"/>
                    <a:pt x="314" y="73"/>
                  </a:cubicBezTo>
                  <a:cubicBezTo>
                    <a:pt x="304" y="73"/>
                    <a:pt x="294" y="77"/>
                    <a:pt x="286" y="83"/>
                  </a:cubicBezTo>
                  <a:cubicBezTo>
                    <a:pt x="284" y="37"/>
                    <a:pt x="247" y="0"/>
                    <a:pt x="201" y="0"/>
                  </a:cubicBezTo>
                  <a:cubicBezTo>
                    <a:pt x="162" y="0"/>
                    <a:pt x="129" y="27"/>
                    <a:pt x="119" y="63"/>
                  </a:cubicBezTo>
                  <a:cubicBezTo>
                    <a:pt x="107" y="56"/>
                    <a:pt x="93" y="52"/>
                    <a:pt x="78" y="52"/>
                  </a:cubicBezTo>
                  <a:cubicBezTo>
                    <a:pt x="35" y="52"/>
                    <a:pt x="0" y="87"/>
                    <a:pt x="0" y="130"/>
                  </a:cubicBezTo>
                  <a:cubicBezTo>
                    <a:pt x="0" y="164"/>
                    <a:pt x="22" y="193"/>
                    <a:pt x="53" y="204"/>
                  </a:cubicBezTo>
                  <a:cubicBezTo>
                    <a:pt x="58" y="207"/>
                    <a:pt x="64" y="208"/>
                    <a:pt x="70" y="208"/>
                  </a:cubicBezTo>
                  <a:cubicBezTo>
                    <a:pt x="375" y="208"/>
                    <a:pt x="375" y="208"/>
                    <a:pt x="375" y="208"/>
                  </a:cubicBezTo>
                  <a:cubicBezTo>
                    <a:pt x="379" y="209"/>
                    <a:pt x="383" y="210"/>
                    <a:pt x="387" y="210"/>
                  </a:cubicBezTo>
                  <a:cubicBezTo>
                    <a:pt x="414" y="210"/>
                    <a:pt x="436" y="188"/>
                    <a:pt x="436" y="162"/>
                  </a:cubicBezTo>
                  <a:cubicBezTo>
                    <a:pt x="436" y="135"/>
                    <a:pt x="414" y="113"/>
                    <a:pt x="387" y="1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李总的要求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594225" y="1537970"/>
            <a:ext cx="35763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把安全管理当做一项“生命工程”来抓，把安全体系、安全标准化、安全文化建设等工作做扎实，加强安全队伍建设，不间断的开展特种作业人员、基层管理干部、安全管理人员及全员的教育培训工作，努力提升安全管理水平，为打造和谐太阳、魅力太阳、实力太阳，受人尊敬的太阳纸业而努力奋斗！！！</a:t>
            </a:r>
          </a:p>
        </p:txBody>
      </p:sp>
      <p:pic>
        <p:nvPicPr>
          <p:cNvPr id="27650" name="Picture 2" descr="https://timgsa.baidu.com/timg?image&amp;quality=80&amp;size=b9999_10000&amp;sec=1548064917666&amp;di=bc06d1dd96fc93a5d78470980e809f6f&amp;imgtype=0&amp;src=http%3A%2F%2Fnews.cnhubei.com%2Fctjb%2Fctjbsgk%2Fctjb02%2F201305%2FW020130525241306984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" y="1159510"/>
            <a:ext cx="4204970" cy="30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015105" y="1435735"/>
            <a:ext cx="4631690" cy="2512695"/>
          </a:xfrm>
          <a:prstGeom prst="rect">
            <a:avLst/>
          </a:prstGeom>
          <a:noFill/>
          <a:ln w="57150">
            <a:solidFill>
              <a:srgbClr val="22CC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5660"/>
            <a:ext cx="9170670" cy="2184400"/>
          </a:xfrm>
          <a:prstGeom prst="rect">
            <a:avLst/>
          </a:prstGeom>
        </p:spPr>
      </p:pic>
      <p:sp>
        <p:nvSpPr>
          <p:cNvPr id="8" name="ïśḻîḋé"/>
          <p:cNvSpPr/>
          <p:nvPr/>
        </p:nvSpPr>
        <p:spPr>
          <a:xfrm>
            <a:off x="0" y="843280"/>
            <a:ext cx="9144000" cy="30353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85000" lnSpcReduction="10000"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íṥľïḍe"/>
          <p:cNvSpPr/>
          <p:nvPr/>
        </p:nvSpPr>
        <p:spPr>
          <a:xfrm flipV="1">
            <a:off x="3139440" y="1586230"/>
            <a:ext cx="2865120" cy="1433830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1EB7C9">
              <a:alpha val="9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/>
            <a:endParaRPr sz="1600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理解责任的内涵</a:t>
            </a:r>
          </a:p>
        </p:txBody>
      </p:sp>
      <p:sp>
        <p:nvSpPr>
          <p:cNvPr id="157700" name="Text Box 4"/>
          <p:cNvSpPr txBox="1"/>
          <p:nvPr/>
        </p:nvSpPr>
        <p:spPr>
          <a:xfrm>
            <a:off x="3420110" y="2264410"/>
            <a:ext cx="2330450" cy="615315"/>
          </a:xfrm>
          <a:prstGeom prst="rect">
            <a:avLst/>
          </a:prstGeom>
          <a:noFill/>
          <a:ln w="57150" cap="flat" cmpd="thinThick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99389" tIns="49691" rIns="99389" bIns="49691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373380" indent="-373380" defTabSz="995680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  </a:t>
            </a: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责任＝权力</a:t>
            </a:r>
          </a:p>
        </p:txBody>
      </p:sp>
      <p:sp>
        <p:nvSpPr>
          <p:cNvPr id="157701" name="Text Box 5"/>
          <p:cNvSpPr txBox="1"/>
          <p:nvPr/>
        </p:nvSpPr>
        <p:spPr>
          <a:xfrm>
            <a:off x="2228215" y="3298825"/>
            <a:ext cx="4887595" cy="1144905"/>
          </a:xfrm>
          <a:prstGeom prst="rect">
            <a:avLst/>
          </a:prstGeom>
          <a:noFill/>
          <a:ln w="9525">
            <a:noFill/>
          </a:ln>
        </p:spPr>
        <p:txBody>
          <a:bodyPr wrap="square" lIns="99389" tIns="49691" rIns="99389" bIns="49691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l" defTabSz="995680" eaLnBrk="1" hangingPunct="1">
              <a:lnSpc>
                <a:spcPct val="170000"/>
              </a:lnSpc>
              <a:spcBef>
                <a:spcPts val="0"/>
              </a:spcBef>
              <a:buClr>
                <a:srgbClr val="5D7299"/>
              </a:buClr>
              <a:buSzPct val="65000"/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当您在承担责任的时候，就是在争取权力</a:t>
            </a:r>
          </a:p>
          <a:p>
            <a:pPr marL="0" indent="0" algn="l" defTabSz="995680" eaLnBrk="1" hangingPunct="1">
              <a:lnSpc>
                <a:spcPct val="170000"/>
              </a:lnSpc>
              <a:spcBef>
                <a:spcPts val="0"/>
              </a:spcBef>
              <a:buClr>
                <a:srgbClr val="5D7299"/>
              </a:buClr>
              <a:buSzPct val="65000"/>
              <a:buNone/>
            </a:pPr>
            <a:r>
              <a:rPr lang="zh-CN" altLang="en-US" sz="2000" b="1" dirty="0">
                <a:solidFill>
                  <a:srgbClr val="22CCDE"/>
                </a:solidFill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当您在推卸责任的时候，其实在放弃权力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0050" y="1702435"/>
            <a:ext cx="8246745" cy="2245995"/>
          </a:xfrm>
          <a:prstGeom prst="rect">
            <a:avLst/>
          </a:prstGeom>
          <a:noFill/>
          <a:ln w="57150">
            <a:solidFill>
              <a:srgbClr val="22CC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理解责任的内涵</a:t>
            </a:r>
          </a:p>
        </p:txBody>
      </p:sp>
      <p:sp>
        <p:nvSpPr>
          <p:cNvPr id="159746" name="Rectangle 4"/>
          <p:cNvSpPr/>
          <p:nvPr/>
        </p:nvSpPr>
        <p:spPr>
          <a:xfrm>
            <a:off x="5156835" y="1849755"/>
            <a:ext cx="3329940" cy="186372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just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“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能够坚持不懈地、日复一日地把同一件事做下去，就是一件很伟大很了不起的事情”；“抓管理，就是抓</a:t>
            </a:r>
            <a:r>
              <a:rPr lang="zh-CN" altLang="en-US" sz="1600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反复，反复抓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。”</a:t>
            </a:r>
          </a:p>
          <a:p>
            <a:pPr marL="0" indent="0" algn="just" defTabSz="91440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                                 —— 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 pitchFamily="34" charset="0"/>
              </a:rPr>
              <a:t>张瑞敏</a:t>
            </a:r>
          </a:p>
        </p:txBody>
      </p:sp>
      <p:pic>
        <p:nvPicPr>
          <p:cNvPr id="29700" name="Picture 4" descr="https://timgsa.baidu.com/timg?image&amp;quality=80&amp;size=b10000_10000&amp;sec=1548055263&amp;di=9497f63b5b57661aa012d4b2e14f2063&amp;src=http://img.pintu360.com/wp-content/uploads/2014/06/zhang.jpg?x-oss-process=style/article-detail-7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375410"/>
            <a:ext cx="4189730" cy="290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450"/>
            <a:ext cx="920591" cy="771525"/>
            <a:chOff x="2842609" y="0"/>
            <a:chExt cx="1721734" cy="1443285"/>
          </a:xfrm>
        </p:grpSpPr>
        <p:sp>
          <p:nvSpPr>
            <p:cNvPr id="41" name="等腰三角形 40"/>
            <p:cNvSpPr/>
            <p:nvPr/>
          </p:nvSpPr>
          <p:spPr>
            <a:xfrm rot="10800000">
              <a:off x="2946400" y="0"/>
              <a:ext cx="1480457" cy="1276256"/>
            </a:xfrm>
            <a:prstGeom prst="triangle">
              <a:avLst/>
            </a:prstGeom>
            <a:solidFill>
              <a:srgbClr val="211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3590007" y="182383"/>
              <a:ext cx="974336" cy="839944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>
              <a:off x="3807617" y="1098128"/>
              <a:ext cx="400382" cy="345157"/>
            </a:xfrm>
            <a:prstGeom prst="triangle">
              <a:avLst/>
            </a:prstGeom>
            <a:solidFill>
              <a:srgbClr val="1EB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>
              <a:off x="2842609" y="587057"/>
              <a:ext cx="400382" cy="345157"/>
            </a:xfrm>
            <a:prstGeom prst="triangle">
              <a:avLst/>
            </a:prstGeom>
            <a:solidFill>
              <a:srgbClr val="22C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3255" name="Text Box 16"/>
          <p:cNvSpPr/>
          <p:nvPr/>
        </p:nvSpPr>
        <p:spPr>
          <a:xfrm>
            <a:off x="955675" y="128905"/>
            <a:ext cx="3669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marL="0" indent="0" defTabSz="914400">
              <a:spcBef>
                <a:spcPct val="0"/>
              </a:spcBef>
              <a:buNone/>
            </a:pPr>
            <a:r>
              <a:rPr lang="zh-CN" altLang="en-US" sz="2000" b="1" dirty="0">
                <a:latin typeface="Century Gothic" panose="020B0502020202020204" pitchFamily="34" charset="0"/>
                <a:ea typeface="微软雅黑" panose="020B0503020204020204" pitchFamily="34" charset="-122"/>
                <a:sym typeface="Century Gothic" panose="020B0502020202020204" pitchFamily="34" charset="0"/>
              </a:rPr>
              <a:t>理解责任的内涵</a:t>
            </a:r>
          </a:p>
        </p:txBody>
      </p:sp>
      <p:sp>
        <p:nvSpPr>
          <p:cNvPr id="160772" name="Rectangle 6"/>
          <p:cNvSpPr/>
          <p:nvPr/>
        </p:nvSpPr>
        <p:spPr>
          <a:xfrm>
            <a:off x="4030980" y="1206818"/>
            <a:ext cx="46456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Microsoft Sans Serif" panose="020B0604020202020204" pitchFamily="34" charset="0"/>
              </a:defRPr>
            </a:lvl5pPr>
          </a:lstStyle>
          <a:p>
            <a:pPr marL="0" indent="0" algn="l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复杂的事情简单做！</a:t>
            </a:r>
          </a:p>
          <a:p>
            <a:pPr marL="0" indent="0" algn="l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简单的事情认真做！</a:t>
            </a:r>
          </a:p>
          <a:p>
            <a:pPr marL="0" indent="0" algn="l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认真做的事情重复做！</a:t>
            </a:r>
          </a:p>
          <a:p>
            <a:pPr marL="0" indent="0" algn="l" defTabSz="91440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重复做的事情创造性地做</a:t>
            </a:r>
            <a:r>
              <a:rPr lang="en-US" altLang="zh-CN" b="1" dirty="0">
                <a:solidFill>
                  <a:srgbClr val="22CCD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! </a:t>
            </a:r>
          </a:p>
        </p:txBody>
      </p:sp>
      <p:grpSp>
        <p:nvGrpSpPr>
          <p:cNvPr id="2" name="ïṡļíd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502285" y="3715385"/>
            <a:ext cx="8138160" cy="1428750"/>
            <a:chOff x="1277144" y="2582863"/>
            <a:chExt cx="9637713" cy="1692276"/>
          </a:xfrm>
          <a:solidFill>
            <a:schemeClr val="bg1">
              <a:lumMod val="95000"/>
            </a:schemeClr>
          </a:solidFill>
        </p:grpSpPr>
        <p:sp>
          <p:nvSpPr>
            <p:cNvPr id="26" name="ïṩlíḑè"/>
            <p:cNvSpPr/>
            <p:nvPr/>
          </p:nvSpPr>
          <p:spPr bwMode="auto">
            <a:xfrm>
              <a:off x="1277144" y="4108451"/>
              <a:ext cx="9637713" cy="1666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" name="ï$lîḑê"/>
            <p:cNvSpPr/>
            <p:nvPr/>
          </p:nvSpPr>
          <p:spPr bwMode="auto">
            <a:xfrm>
              <a:off x="2259807" y="2851151"/>
              <a:ext cx="1609725" cy="1397000"/>
            </a:xfrm>
            <a:custGeom>
              <a:avLst/>
              <a:gdLst>
                <a:gd name="T0" fmla="*/ 19 w 290"/>
                <a:gd name="T1" fmla="*/ 60 h 250"/>
                <a:gd name="T2" fmla="*/ 202 w 290"/>
                <a:gd name="T3" fmla="*/ 4 h 250"/>
                <a:gd name="T4" fmla="*/ 214 w 290"/>
                <a:gd name="T5" fmla="*/ 73 h 250"/>
                <a:gd name="T6" fmla="*/ 274 w 290"/>
                <a:gd name="T7" fmla="*/ 24 h 250"/>
                <a:gd name="T8" fmla="*/ 290 w 290"/>
                <a:gd name="T9" fmla="*/ 249 h 250"/>
                <a:gd name="T10" fmla="*/ 195 w 290"/>
                <a:gd name="T11" fmla="*/ 240 h 250"/>
                <a:gd name="T12" fmla="*/ 38 w 290"/>
                <a:gd name="T13" fmla="*/ 241 h 250"/>
                <a:gd name="T14" fmla="*/ 0 w 290"/>
                <a:gd name="T15" fmla="*/ 250 h 250"/>
                <a:gd name="T16" fmla="*/ 91 w 290"/>
                <a:gd name="T17" fmla="*/ 248 h 250"/>
                <a:gd name="T18" fmla="*/ 76 w 290"/>
                <a:gd name="T19" fmla="*/ 204 h 250"/>
                <a:gd name="T20" fmla="*/ 136 w 290"/>
                <a:gd name="T21" fmla="*/ 248 h 250"/>
                <a:gd name="T22" fmla="*/ 152 w 290"/>
                <a:gd name="T23" fmla="*/ 202 h 250"/>
                <a:gd name="T24" fmla="*/ 136 w 290"/>
                <a:gd name="T25" fmla="*/ 248 h 250"/>
                <a:gd name="T26" fmla="*/ 131 w 290"/>
                <a:gd name="T27" fmla="*/ 225 h 250"/>
                <a:gd name="T28" fmla="*/ 116 w 290"/>
                <a:gd name="T29" fmla="*/ 225 h 250"/>
                <a:gd name="T30" fmla="*/ 111 w 290"/>
                <a:gd name="T31" fmla="*/ 248 h 250"/>
                <a:gd name="T32" fmla="*/ 96 w 290"/>
                <a:gd name="T33" fmla="*/ 203 h 250"/>
                <a:gd name="T34" fmla="*/ 88 w 290"/>
                <a:gd name="T35" fmla="*/ 169 h 250"/>
                <a:gd name="T36" fmla="*/ 106 w 290"/>
                <a:gd name="T37" fmla="*/ 168 h 250"/>
                <a:gd name="T38" fmla="*/ 87 w 290"/>
                <a:gd name="T39" fmla="*/ 95 h 250"/>
                <a:gd name="T40" fmla="*/ 87 w 290"/>
                <a:gd name="T41" fmla="*/ 73 h 250"/>
                <a:gd name="T42" fmla="*/ 79 w 290"/>
                <a:gd name="T43" fmla="*/ 97 h 250"/>
                <a:gd name="T44" fmla="*/ 115 w 290"/>
                <a:gd name="T45" fmla="*/ 67 h 250"/>
                <a:gd name="T46" fmla="*/ 134 w 290"/>
                <a:gd name="T47" fmla="*/ 63 h 250"/>
                <a:gd name="T48" fmla="*/ 144 w 290"/>
                <a:gd name="T49" fmla="*/ 85 h 250"/>
                <a:gd name="T50" fmla="*/ 144 w 290"/>
                <a:gd name="T51" fmla="*/ 60 h 250"/>
                <a:gd name="T52" fmla="*/ 106 w 290"/>
                <a:gd name="T53" fmla="*/ 125 h 250"/>
                <a:gd name="T54" fmla="*/ 63 w 290"/>
                <a:gd name="T55" fmla="*/ 109 h 250"/>
                <a:gd name="T56" fmla="*/ 79 w 290"/>
                <a:gd name="T57" fmla="*/ 107 h 250"/>
                <a:gd name="T58" fmla="*/ 115 w 290"/>
                <a:gd name="T59" fmla="*/ 123 h 250"/>
                <a:gd name="T60" fmla="*/ 115 w 290"/>
                <a:gd name="T61" fmla="*/ 100 h 250"/>
                <a:gd name="T62" fmla="*/ 166 w 290"/>
                <a:gd name="T63" fmla="*/ 116 h 250"/>
                <a:gd name="T64" fmla="*/ 88 w 290"/>
                <a:gd name="T65" fmla="*/ 138 h 250"/>
                <a:gd name="T66" fmla="*/ 106 w 290"/>
                <a:gd name="T67" fmla="*/ 135 h 250"/>
                <a:gd name="T68" fmla="*/ 63 w 290"/>
                <a:gd name="T69" fmla="*/ 162 h 250"/>
                <a:gd name="T70" fmla="*/ 63 w 290"/>
                <a:gd name="T71" fmla="*/ 141 h 250"/>
                <a:gd name="T72" fmla="*/ 134 w 290"/>
                <a:gd name="T73" fmla="*/ 156 h 250"/>
                <a:gd name="T74" fmla="*/ 144 w 290"/>
                <a:gd name="T75" fmla="*/ 131 h 250"/>
                <a:gd name="T76" fmla="*/ 166 w 290"/>
                <a:gd name="T77" fmla="*/ 128 h 250"/>
                <a:gd name="T78" fmla="*/ 63 w 290"/>
                <a:gd name="T79" fmla="*/ 192 h 250"/>
                <a:gd name="T80" fmla="*/ 63 w 290"/>
                <a:gd name="T81" fmla="*/ 171 h 250"/>
                <a:gd name="T82" fmla="*/ 135 w 290"/>
                <a:gd name="T83" fmla="*/ 190 h 250"/>
                <a:gd name="T84" fmla="*/ 144 w 290"/>
                <a:gd name="T85" fmla="*/ 165 h 250"/>
                <a:gd name="T86" fmla="*/ 166 w 290"/>
                <a:gd name="T87" fmla="*/ 16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250">
                  <a:moveTo>
                    <a:pt x="0" y="231"/>
                  </a:moveTo>
                  <a:cubicBezTo>
                    <a:pt x="19" y="231"/>
                    <a:pt x="19" y="231"/>
                    <a:pt x="19" y="23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24" y="73"/>
                    <a:pt x="224" y="73"/>
                    <a:pt x="224" y="73"/>
                  </a:cubicBezTo>
                  <a:cubicBezTo>
                    <a:pt x="224" y="4"/>
                    <a:pt x="224" y="4"/>
                    <a:pt x="224" y="4"/>
                  </a:cubicBezTo>
                  <a:cubicBezTo>
                    <a:pt x="274" y="24"/>
                    <a:pt x="274" y="24"/>
                    <a:pt x="274" y="24"/>
                  </a:cubicBezTo>
                  <a:cubicBezTo>
                    <a:pt x="274" y="231"/>
                    <a:pt x="274" y="231"/>
                    <a:pt x="274" y="231"/>
                  </a:cubicBezTo>
                  <a:cubicBezTo>
                    <a:pt x="290" y="231"/>
                    <a:pt x="290" y="231"/>
                    <a:pt x="290" y="231"/>
                  </a:cubicBezTo>
                  <a:cubicBezTo>
                    <a:pt x="290" y="249"/>
                    <a:pt x="290" y="249"/>
                    <a:pt x="290" y="249"/>
                  </a:cubicBezTo>
                  <a:cubicBezTo>
                    <a:pt x="205" y="249"/>
                    <a:pt x="205" y="249"/>
                    <a:pt x="205" y="249"/>
                  </a:cubicBezTo>
                  <a:cubicBezTo>
                    <a:pt x="195" y="249"/>
                    <a:pt x="195" y="249"/>
                    <a:pt x="195" y="249"/>
                  </a:cubicBezTo>
                  <a:cubicBezTo>
                    <a:pt x="195" y="240"/>
                    <a:pt x="195" y="240"/>
                    <a:pt x="195" y="240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241"/>
                    <a:pt x="38" y="241"/>
                    <a:pt x="38" y="241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28" y="250"/>
                    <a:pt x="28" y="250"/>
                    <a:pt x="28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231"/>
                    <a:pt x="0" y="231"/>
                    <a:pt x="0" y="231"/>
                  </a:cubicBezTo>
                  <a:close/>
                  <a:moveTo>
                    <a:pt x="76" y="248"/>
                  </a:moveTo>
                  <a:cubicBezTo>
                    <a:pt x="81" y="248"/>
                    <a:pt x="86" y="248"/>
                    <a:pt x="91" y="248"/>
                  </a:cubicBezTo>
                  <a:cubicBezTo>
                    <a:pt x="91" y="241"/>
                    <a:pt x="91" y="233"/>
                    <a:pt x="91" y="226"/>
                  </a:cubicBezTo>
                  <a:cubicBezTo>
                    <a:pt x="91" y="218"/>
                    <a:pt x="91" y="211"/>
                    <a:pt x="91" y="204"/>
                  </a:cubicBezTo>
                  <a:cubicBezTo>
                    <a:pt x="86" y="204"/>
                    <a:pt x="81" y="204"/>
                    <a:pt x="76" y="204"/>
                  </a:cubicBezTo>
                  <a:cubicBezTo>
                    <a:pt x="76" y="211"/>
                    <a:pt x="76" y="219"/>
                    <a:pt x="76" y="226"/>
                  </a:cubicBezTo>
                  <a:cubicBezTo>
                    <a:pt x="76" y="233"/>
                    <a:pt x="76" y="241"/>
                    <a:pt x="76" y="248"/>
                  </a:cubicBezTo>
                  <a:close/>
                  <a:moveTo>
                    <a:pt x="136" y="248"/>
                  </a:moveTo>
                  <a:cubicBezTo>
                    <a:pt x="141" y="248"/>
                    <a:pt x="146" y="248"/>
                    <a:pt x="152" y="248"/>
                  </a:cubicBezTo>
                  <a:cubicBezTo>
                    <a:pt x="152" y="240"/>
                    <a:pt x="152" y="233"/>
                    <a:pt x="152" y="225"/>
                  </a:cubicBezTo>
                  <a:cubicBezTo>
                    <a:pt x="152" y="217"/>
                    <a:pt x="152" y="210"/>
                    <a:pt x="152" y="202"/>
                  </a:cubicBezTo>
                  <a:cubicBezTo>
                    <a:pt x="146" y="202"/>
                    <a:pt x="141" y="202"/>
                    <a:pt x="136" y="202"/>
                  </a:cubicBezTo>
                  <a:cubicBezTo>
                    <a:pt x="136" y="210"/>
                    <a:pt x="136" y="218"/>
                    <a:pt x="136" y="225"/>
                  </a:cubicBezTo>
                  <a:cubicBezTo>
                    <a:pt x="136" y="233"/>
                    <a:pt x="136" y="240"/>
                    <a:pt x="136" y="248"/>
                  </a:cubicBezTo>
                  <a:close/>
                  <a:moveTo>
                    <a:pt x="116" y="248"/>
                  </a:moveTo>
                  <a:cubicBezTo>
                    <a:pt x="121" y="248"/>
                    <a:pt x="126" y="248"/>
                    <a:pt x="131" y="248"/>
                  </a:cubicBezTo>
                  <a:cubicBezTo>
                    <a:pt x="131" y="240"/>
                    <a:pt x="131" y="233"/>
                    <a:pt x="131" y="225"/>
                  </a:cubicBezTo>
                  <a:cubicBezTo>
                    <a:pt x="131" y="218"/>
                    <a:pt x="131" y="210"/>
                    <a:pt x="131" y="203"/>
                  </a:cubicBezTo>
                  <a:cubicBezTo>
                    <a:pt x="126" y="203"/>
                    <a:pt x="121" y="203"/>
                    <a:pt x="116" y="203"/>
                  </a:cubicBezTo>
                  <a:cubicBezTo>
                    <a:pt x="116" y="210"/>
                    <a:pt x="116" y="218"/>
                    <a:pt x="116" y="225"/>
                  </a:cubicBezTo>
                  <a:cubicBezTo>
                    <a:pt x="116" y="233"/>
                    <a:pt x="116" y="240"/>
                    <a:pt x="116" y="248"/>
                  </a:cubicBezTo>
                  <a:close/>
                  <a:moveTo>
                    <a:pt x="96" y="248"/>
                  </a:moveTo>
                  <a:cubicBezTo>
                    <a:pt x="101" y="248"/>
                    <a:pt x="106" y="248"/>
                    <a:pt x="111" y="248"/>
                  </a:cubicBezTo>
                  <a:cubicBezTo>
                    <a:pt x="111" y="241"/>
                    <a:pt x="111" y="233"/>
                    <a:pt x="111" y="226"/>
                  </a:cubicBezTo>
                  <a:cubicBezTo>
                    <a:pt x="111" y="218"/>
                    <a:pt x="111" y="211"/>
                    <a:pt x="111" y="203"/>
                  </a:cubicBezTo>
                  <a:cubicBezTo>
                    <a:pt x="106" y="203"/>
                    <a:pt x="101" y="203"/>
                    <a:pt x="96" y="203"/>
                  </a:cubicBezTo>
                  <a:cubicBezTo>
                    <a:pt x="96" y="211"/>
                    <a:pt x="96" y="218"/>
                    <a:pt x="96" y="226"/>
                  </a:cubicBezTo>
                  <a:cubicBezTo>
                    <a:pt x="96" y="233"/>
                    <a:pt x="96" y="241"/>
                    <a:pt x="96" y="248"/>
                  </a:cubicBezTo>
                  <a:close/>
                  <a:moveTo>
                    <a:pt x="88" y="169"/>
                  </a:moveTo>
                  <a:cubicBezTo>
                    <a:pt x="88" y="177"/>
                    <a:pt x="88" y="184"/>
                    <a:pt x="88" y="191"/>
                  </a:cubicBezTo>
                  <a:cubicBezTo>
                    <a:pt x="94" y="191"/>
                    <a:pt x="100" y="191"/>
                    <a:pt x="106" y="191"/>
                  </a:cubicBezTo>
                  <a:cubicBezTo>
                    <a:pt x="106" y="183"/>
                    <a:pt x="106" y="176"/>
                    <a:pt x="106" y="168"/>
                  </a:cubicBezTo>
                  <a:cubicBezTo>
                    <a:pt x="100" y="168"/>
                    <a:pt x="94" y="169"/>
                    <a:pt x="88" y="169"/>
                  </a:cubicBezTo>
                  <a:close/>
                  <a:moveTo>
                    <a:pt x="87" y="73"/>
                  </a:moveTo>
                  <a:cubicBezTo>
                    <a:pt x="87" y="81"/>
                    <a:pt x="87" y="88"/>
                    <a:pt x="87" y="95"/>
                  </a:cubicBezTo>
                  <a:cubicBezTo>
                    <a:pt x="93" y="94"/>
                    <a:pt x="99" y="93"/>
                    <a:pt x="106" y="92"/>
                  </a:cubicBezTo>
                  <a:cubicBezTo>
                    <a:pt x="106" y="84"/>
                    <a:pt x="106" y="77"/>
                    <a:pt x="105" y="69"/>
                  </a:cubicBezTo>
                  <a:cubicBezTo>
                    <a:pt x="99" y="71"/>
                    <a:pt x="93" y="72"/>
                    <a:pt x="87" y="73"/>
                  </a:cubicBezTo>
                  <a:close/>
                  <a:moveTo>
                    <a:pt x="62" y="79"/>
                  </a:moveTo>
                  <a:cubicBezTo>
                    <a:pt x="62" y="86"/>
                    <a:pt x="62" y="93"/>
                    <a:pt x="62" y="100"/>
                  </a:cubicBezTo>
                  <a:cubicBezTo>
                    <a:pt x="68" y="99"/>
                    <a:pt x="73" y="98"/>
                    <a:pt x="79" y="97"/>
                  </a:cubicBezTo>
                  <a:cubicBezTo>
                    <a:pt x="79" y="90"/>
                    <a:pt x="79" y="82"/>
                    <a:pt x="79" y="75"/>
                  </a:cubicBezTo>
                  <a:cubicBezTo>
                    <a:pt x="73" y="76"/>
                    <a:pt x="68" y="78"/>
                    <a:pt x="62" y="79"/>
                  </a:cubicBezTo>
                  <a:close/>
                  <a:moveTo>
                    <a:pt x="115" y="67"/>
                  </a:moveTo>
                  <a:cubicBezTo>
                    <a:pt x="115" y="75"/>
                    <a:pt x="115" y="83"/>
                    <a:pt x="115" y="90"/>
                  </a:cubicBezTo>
                  <a:cubicBezTo>
                    <a:pt x="121" y="89"/>
                    <a:pt x="128" y="88"/>
                    <a:pt x="134" y="86"/>
                  </a:cubicBezTo>
                  <a:cubicBezTo>
                    <a:pt x="134" y="79"/>
                    <a:pt x="134" y="71"/>
                    <a:pt x="134" y="63"/>
                  </a:cubicBezTo>
                  <a:cubicBezTo>
                    <a:pt x="128" y="64"/>
                    <a:pt x="121" y="66"/>
                    <a:pt x="115" y="67"/>
                  </a:cubicBezTo>
                  <a:close/>
                  <a:moveTo>
                    <a:pt x="144" y="60"/>
                  </a:moveTo>
                  <a:cubicBezTo>
                    <a:pt x="144" y="69"/>
                    <a:pt x="144" y="77"/>
                    <a:pt x="144" y="85"/>
                  </a:cubicBezTo>
                  <a:cubicBezTo>
                    <a:pt x="151" y="83"/>
                    <a:pt x="159" y="82"/>
                    <a:pt x="166" y="80"/>
                  </a:cubicBezTo>
                  <a:cubicBezTo>
                    <a:pt x="166" y="72"/>
                    <a:pt x="166" y="64"/>
                    <a:pt x="166" y="56"/>
                  </a:cubicBezTo>
                  <a:cubicBezTo>
                    <a:pt x="159" y="57"/>
                    <a:pt x="151" y="59"/>
                    <a:pt x="144" y="60"/>
                  </a:cubicBezTo>
                  <a:close/>
                  <a:moveTo>
                    <a:pt x="87" y="105"/>
                  </a:moveTo>
                  <a:cubicBezTo>
                    <a:pt x="87" y="112"/>
                    <a:pt x="88" y="120"/>
                    <a:pt x="88" y="127"/>
                  </a:cubicBezTo>
                  <a:cubicBezTo>
                    <a:pt x="93" y="126"/>
                    <a:pt x="99" y="125"/>
                    <a:pt x="106" y="125"/>
                  </a:cubicBezTo>
                  <a:cubicBezTo>
                    <a:pt x="106" y="117"/>
                    <a:pt x="106" y="110"/>
                    <a:pt x="106" y="102"/>
                  </a:cubicBezTo>
                  <a:cubicBezTo>
                    <a:pt x="99" y="103"/>
                    <a:pt x="93" y="104"/>
                    <a:pt x="87" y="105"/>
                  </a:cubicBezTo>
                  <a:close/>
                  <a:moveTo>
                    <a:pt x="63" y="109"/>
                  </a:moveTo>
                  <a:cubicBezTo>
                    <a:pt x="63" y="116"/>
                    <a:pt x="63" y="124"/>
                    <a:pt x="63" y="131"/>
                  </a:cubicBezTo>
                  <a:cubicBezTo>
                    <a:pt x="68" y="130"/>
                    <a:pt x="74" y="129"/>
                    <a:pt x="79" y="128"/>
                  </a:cubicBezTo>
                  <a:cubicBezTo>
                    <a:pt x="79" y="121"/>
                    <a:pt x="79" y="114"/>
                    <a:pt x="79" y="107"/>
                  </a:cubicBezTo>
                  <a:cubicBezTo>
                    <a:pt x="74" y="108"/>
                    <a:pt x="68" y="108"/>
                    <a:pt x="63" y="109"/>
                  </a:cubicBezTo>
                  <a:close/>
                  <a:moveTo>
                    <a:pt x="115" y="100"/>
                  </a:moveTo>
                  <a:cubicBezTo>
                    <a:pt x="115" y="108"/>
                    <a:pt x="115" y="116"/>
                    <a:pt x="115" y="123"/>
                  </a:cubicBezTo>
                  <a:cubicBezTo>
                    <a:pt x="121" y="123"/>
                    <a:pt x="128" y="122"/>
                    <a:pt x="134" y="121"/>
                  </a:cubicBezTo>
                  <a:cubicBezTo>
                    <a:pt x="134" y="113"/>
                    <a:pt x="134" y="105"/>
                    <a:pt x="134" y="97"/>
                  </a:cubicBezTo>
                  <a:cubicBezTo>
                    <a:pt x="128" y="98"/>
                    <a:pt x="121" y="99"/>
                    <a:pt x="115" y="100"/>
                  </a:cubicBezTo>
                  <a:close/>
                  <a:moveTo>
                    <a:pt x="144" y="95"/>
                  </a:moveTo>
                  <a:cubicBezTo>
                    <a:pt x="144" y="103"/>
                    <a:pt x="144" y="111"/>
                    <a:pt x="144" y="119"/>
                  </a:cubicBezTo>
                  <a:cubicBezTo>
                    <a:pt x="151" y="118"/>
                    <a:pt x="159" y="117"/>
                    <a:pt x="166" y="116"/>
                  </a:cubicBezTo>
                  <a:cubicBezTo>
                    <a:pt x="166" y="108"/>
                    <a:pt x="166" y="100"/>
                    <a:pt x="166" y="92"/>
                  </a:cubicBezTo>
                  <a:cubicBezTo>
                    <a:pt x="159" y="93"/>
                    <a:pt x="151" y="94"/>
                    <a:pt x="144" y="95"/>
                  </a:cubicBezTo>
                  <a:close/>
                  <a:moveTo>
                    <a:pt x="88" y="138"/>
                  </a:moveTo>
                  <a:cubicBezTo>
                    <a:pt x="88" y="145"/>
                    <a:pt x="88" y="152"/>
                    <a:pt x="88" y="160"/>
                  </a:cubicBezTo>
                  <a:cubicBezTo>
                    <a:pt x="94" y="159"/>
                    <a:pt x="100" y="159"/>
                    <a:pt x="106" y="158"/>
                  </a:cubicBezTo>
                  <a:cubicBezTo>
                    <a:pt x="106" y="150"/>
                    <a:pt x="106" y="143"/>
                    <a:pt x="106" y="135"/>
                  </a:cubicBezTo>
                  <a:cubicBezTo>
                    <a:pt x="100" y="136"/>
                    <a:pt x="93" y="137"/>
                    <a:pt x="88" y="138"/>
                  </a:cubicBezTo>
                  <a:close/>
                  <a:moveTo>
                    <a:pt x="63" y="141"/>
                  </a:moveTo>
                  <a:cubicBezTo>
                    <a:pt x="63" y="148"/>
                    <a:pt x="63" y="155"/>
                    <a:pt x="63" y="162"/>
                  </a:cubicBezTo>
                  <a:cubicBezTo>
                    <a:pt x="68" y="161"/>
                    <a:pt x="74" y="161"/>
                    <a:pt x="79" y="160"/>
                  </a:cubicBezTo>
                  <a:cubicBezTo>
                    <a:pt x="79" y="153"/>
                    <a:pt x="79" y="146"/>
                    <a:pt x="79" y="139"/>
                  </a:cubicBezTo>
                  <a:cubicBezTo>
                    <a:pt x="74" y="139"/>
                    <a:pt x="68" y="140"/>
                    <a:pt x="63" y="141"/>
                  </a:cubicBezTo>
                  <a:close/>
                  <a:moveTo>
                    <a:pt x="115" y="134"/>
                  </a:moveTo>
                  <a:cubicBezTo>
                    <a:pt x="115" y="142"/>
                    <a:pt x="115" y="150"/>
                    <a:pt x="115" y="157"/>
                  </a:cubicBezTo>
                  <a:cubicBezTo>
                    <a:pt x="121" y="157"/>
                    <a:pt x="128" y="156"/>
                    <a:pt x="134" y="156"/>
                  </a:cubicBezTo>
                  <a:cubicBezTo>
                    <a:pt x="134" y="148"/>
                    <a:pt x="134" y="140"/>
                    <a:pt x="134" y="132"/>
                  </a:cubicBezTo>
                  <a:cubicBezTo>
                    <a:pt x="128" y="133"/>
                    <a:pt x="121" y="134"/>
                    <a:pt x="115" y="134"/>
                  </a:cubicBezTo>
                  <a:close/>
                  <a:moveTo>
                    <a:pt x="144" y="131"/>
                  </a:moveTo>
                  <a:cubicBezTo>
                    <a:pt x="144" y="139"/>
                    <a:pt x="144" y="147"/>
                    <a:pt x="144" y="155"/>
                  </a:cubicBezTo>
                  <a:cubicBezTo>
                    <a:pt x="151" y="154"/>
                    <a:pt x="159" y="154"/>
                    <a:pt x="166" y="153"/>
                  </a:cubicBezTo>
                  <a:cubicBezTo>
                    <a:pt x="166" y="145"/>
                    <a:pt x="166" y="136"/>
                    <a:pt x="166" y="128"/>
                  </a:cubicBezTo>
                  <a:cubicBezTo>
                    <a:pt x="159" y="129"/>
                    <a:pt x="151" y="130"/>
                    <a:pt x="144" y="131"/>
                  </a:cubicBezTo>
                  <a:close/>
                  <a:moveTo>
                    <a:pt x="63" y="171"/>
                  </a:moveTo>
                  <a:cubicBezTo>
                    <a:pt x="63" y="178"/>
                    <a:pt x="63" y="185"/>
                    <a:pt x="63" y="192"/>
                  </a:cubicBezTo>
                  <a:cubicBezTo>
                    <a:pt x="68" y="192"/>
                    <a:pt x="74" y="192"/>
                    <a:pt x="80" y="191"/>
                  </a:cubicBezTo>
                  <a:cubicBezTo>
                    <a:pt x="79" y="184"/>
                    <a:pt x="79" y="177"/>
                    <a:pt x="79" y="170"/>
                  </a:cubicBezTo>
                  <a:cubicBezTo>
                    <a:pt x="74" y="170"/>
                    <a:pt x="68" y="171"/>
                    <a:pt x="63" y="171"/>
                  </a:cubicBezTo>
                  <a:close/>
                  <a:moveTo>
                    <a:pt x="115" y="167"/>
                  </a:moveTo>
                  <a:cubicBezTo>
                    <a:pt x="115" y="175"/>
                    <a:pt x="115" y="183"/>
                    <a:pt x="115" y="190"/>
                  </a:cubicBezTo>
                  <a:cubicBezTo>
                    <a:pt x="121" y="190"/>
                    <a:pt x="128" y="190"/>
                    <a:pt x="135" y="190"/>
                  </a:cubicBezTo>
                  <a:cubicBezTo>
                    <a:pt x="135" y="182"/>
                    <a:pt x="135" y="174"/>
                    <a:pt x="135" y="166"/>
                  </a:cubicBezTo>
                  <a:cubicBezTo>
                    <a:pt x="128" y="167"/>
                    <a:pt x="121" y="167"/>
                    <a:pt x="115" y="167"/>
                  </a:cubicBezTo>
                  <a:close/>
                  <a:moveTo>
                    <a:pt x="144" y="165"/>
                  </a:moveTo>
                  <a:cubicBezTo>
                    <a:pt x="144" y="173"/>
                    <a:pt x="144" y="181"/>
                    <a:pt x="144" y="189"/>
                  </a:cubicBezTo>
                  <a:cubicBezTo>
                    <a:pt x="151" y="189"/>
                    <a:pt x="159" y="189"/>
                    <a:pt x="166" y="189"/>
                  </a:cubicBezTo>
                  <a:cubicBezTo>
                    <a:pt x="166" y="180"/>
                    <a:pt x="166" y="172"/>
                    <a:pt x="166" y="164"/>
                  </a:cubicBezTo>
                  <a:cubicBezTo>
                    <a:pt x="159" y="164"/>
                    <a:pt x="151" y="165"/>
                    <a:pt x="14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8" name="ïšḷíḍê"/>
            <p:cNvSpPr/>
            <p:nvPr/>
          </p:nvSpPr>
          <p:spPr bwMode="auto">
            <a:xfrm>
              <a:off x="3896519" y="2689226"/>
              <a:ext cx="1582738" cy="1563688"/>
            </a:xfrm>
            <a:custGeom>
              <a:avLst/>
              <a:gdLst>
                <a:gd name="T0" fmla="*/ 184 w 285"/>
                <a:gd name="T1" fmla="*/ 94 h 280"/>
                <a:gd name="T2" fmla="*/ 216 w 285"/>
                <a:gd name="T3" fmla="*/ 108 h 280"/>
                <a:gd name="T4" fmla="*/ 244 w 285"/>
                <a:gd name="T5" fmla="*/ 0 h 280"/>
                <a:gd name="T6" fmla="*/ 159 w 285"/>
                <a:gd name="T7" fmla="*/ 45 h 280"/>
                <a:gd name="T8" fmla="*/ 132 w 285"/>
                <a:gd name="T9" fmla="*/ 146 h 280"/>
                <a:gd name="T10" fmla="*/ 120 w 285"/>
                <a:gd name="T11" fmla="*/ 146 h 280"/>
                <a:gd name="T12" fmla="*/ 72 w 285"/>
                <a:gd name="T13" fmla="*/ 128 h 280"/>
                <a:gd name="T14" fmla="*/ 28 w 285"/>
                <a:gd name="T15" fmla="*/ 81 h 280"/>
                <a:gd name="T16" fmla="*/ 28 w 285"/>
                <a:gd name="T17" fmla="*/ 96 h 280"/>
                <a:gd name="T18" fmla="*/ 72 w 285"/>
                <a:gd name="T19" fmla="*/ 146 h 280"/>
                <a:gd name="T20" fmla="*/ 28 w 285"/>
                <a:gd name="T21" fmla="*/ 146 h 280"/>
                <a:gd name="T22" fmla="*/ 72 w 285"/>
                <a:gd name="T23" fmla="*/ 193 h 280"/>
                <a:gd name="T24" fmla="*/ 28 w 285"/>
                <a:gd name="T25" fmla="*/ 210 h 280"/>
                <a:gd name="T26" fmla="*/ 28 w 285"/>
                <a:gd name="T27" fmla="*/ 225 h 280"/>
                <a:gd name="T28" fmla="*/ 72 w 285"/>
                <a:gd name="T29" fmla="*/ 242 h 280"/>
                <a:gd name="T30" fmla="*/ 28 w 285"/>
                <a:gd name="T31" fmla="*/ 242 h 280"/>
                <a:gd name="T32" fmla="*/ 274 w 285"/>
                <a:gd name="T33" fmla="*/ 86 h 280"/>
                <a:gd name="T34" fmla="*/ 235 w 285"/>
                <a:gd name="T35" fmla="*/ 51 h 280"/>
                <a:gd name="T36" fmla="*/ 235 w 285"/>
                <a:gd name="T37" fmla="*/ 62 h 280"/>
                <a:gd name="T38" fmla="*/ 274 w 285"/>
                <a:gd name="T39" fmla="*/ 99 h 280"/>
                <a:gd name="T40" fmla="*/ 235 w 285"/>
                <a:gd name="T41" fmla="*/ 99 h 280"/>
                <a:gd name="T42" fmla="*/ 274 w 285"/>
                <a:gd name="T43" fmla="*/ 133 h 280"/>
                <a:gd name="T44" fmla="*/ 235 w 285"/>
                <a:gd name="T45" fmla="*/ 146 h 280"/>
                <a:gd name="T46" fmla="*/ 235 w 285"/>
                <a:gd name="T47" fmla="*/ 157 h 280"/>
                <a:gd name="T48" fmla="*/ 274 w 285"/>
                <a:gd name="T49" fmla="*/ 170 h 280"/>
                <a:gd name="T50" fmla="*/ 235 w 285"/>
                <a:gd name="T51" fmla="*/ 170 h 280"/>
                <a:gd name="T52" fmla="*/ 198 w 285"/>
                <a:gd name="T53" fmla="*/ 267 h 280"/>
                <a:gd name="T54" fmla="*/ 175 w 285"/>
                <a:gd name="T55" fmla="*/ 254 h 280"/>
                <a:gd name="T56" fmla="*/ 175 w 285"/>
                <a:gd name="T57" fmla="*/ 267 h 280"/>
                <a:gd name="T58" fmla="*/ 198 w 285"/>
                <a:gd name="T59" fmla="*/ 236 h 280"/>
                <a:gd name="T60" fmla="*/ 188 w 285"/>
                <a:gd name="T61" fmla="*/ 236 h 280"/>
                <a:gd name="T62" fmla="*/ 198 w 285"/>
                <a:gd name="T63" fmla="*/ 230 h 280"/>
                <a:gd name="T64" fmla="*/ 175 w 285"/>
                <a:gd name="T65" fmla="*/ 236 h 280"/>
                <a:gd name="T66" fmla="*/ 175 w 285"/>
                <a:gd name="T67" fmla="*/ 250 h 280"/>
                <a:gd name="T68" fmla="*/ 184 w 285"/>
                <a:gd name="T69" fmla="*/ 217 h 280"/>
                <a:gd name="T70" fmla="*/ 175 w 285"/>
                <a:gd name="T71" fmla="*/ 217 h 280"/>
                <a:gd name="T72" fmla="*/ 132 w 285"/>
                <a:gd name="T73" fmla="*/ 264 h 280"/>
                <a:gd name="T74" fmla="*/ 120 w 285"/>
                <a:gd name="T75" fmla="*/ 221 h 280"/>
                <a:gd name="T76" fmla="*/ 120 w 285"/>
                <a:gd name="T77" fmla="*/ 239 h 280"/>
                <a:gd name="T78" fmla="*/ 132 w 285"/>
                <a:gd name="T79" fmla="*/ 197 h 280"/>
                <a:gd name="T80" fmla="*/ 120 w 285"/>
                <a:gd name="T81" fmla="*/ 197 h 280"/>
                <a:gd name="T82" fmla="*/ 132 w 285"/>
                <a:gd name="T83" fmla="*/ 190 h 280"/>
                <a:gd name="T84" fmla="*/ 181 w 285"/>
                <a:gd name="T85" fmla="*/ 146 h 280"/>
                <a:gd name="T86" fmla="*/ 181 w 285"/>
                <a:gd name="T87" fmla="*/ 165 h 280"/>
                <a:gd name="T88" fmla="*/ 173 w 285"/>
                <a:gd name="T89" fmla="*/ 146 h 280"/>
                <a:gd name="T90" fmla="*/ 161 w 285"/>
                <a:gd name="T91" fmla="*/ 146 h 280"/>
                <a:gd name="T92" fmla="*/ 153 w 285"/>
                <a:gd name="T93" fmla="*/ 165 h 280"/>
                <a:gd name="T94" fmla="*/ 0 w 285"/>
                <a:gd name="T95" fmla="*/ 280 h 280"/>
                <a:gd name="T96" fmla="*/ 87 w 285"/>
                <a:gd name="T97" fmla="*/ 60 h 280"/>
                <a:gd name="T98" fmla="*/ 54 w 285"/>
                <a:gd name="T99" fmla="*/ 60 h 280"/>
                <a:gd name="T100" fmla="*/ 166 w 285"/>
                <a:gd name="T101" fmla="*/ 207 h 280"/>
                <a:gd name="T102" fmla="*/ 226 w 285"/>
                <a:gd name="T103" fmla="*/ 207 h 280"/>
                <a:gd name="T104" fmla="*/ 238 w 285"/>
                <a:gd name="T105" fmla="*/ 280 h 280"/>
                <a:gd name="T106" fmla="*/ 223 w 285"/>
                <a:gd name="T107" fmla="*/ 36 h 280"/>
                <a:gd name="T108" fmla="*/ 139 w 285"/>
                <a:gd name="T109" fmla="*/ 75 h 280"/>
                <a:gd name="T110" fmla="*/ 195 w 285"/>
                <a:gd name="T111" fmla="*/ 105 h 280"/>
                <a:gd name="T112" fmla="*/ 206 w 285"/>
                <a:gd name="T113" fmla="*/ 194 h 280"/>
                <a:gd name="T114" fmla="*/ 106 w 285"/>
                <a:gd name="T115" fmla="*/ 280 h 280"/>
                <a:gd name="T116" fmla="*/ 119 w 285"/>
                <a:gd name="T117" fmla="*/ 105 h 280"/>
                <a:gd name="T118" fmla="*/ 96 w 285"/>
                <a:gd name="T119" fmla="*/ 31 h 280"/>
                <a:gd name="T120" fmla="*/ 109 w 285"/>
                <a:gd name="T121" fmla="*/ 97 h 280"/>
                <a:gd name="T122" fmla="*/ 96 w 285"/>
                <a:gd name="T123" fmla="*/ 3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5" h="280">
                  <a:moveTo>
                    <a:pt x="160" y="67"/>
                  </a:moveTo>
                  <a:cubicBezTo>
                    <a:pt x="184" y="67"/>
                    <a:pt x="184" y="67"/>
                    <a:pt x="184" y="67"/>
                  </a:cubicBezTo>
                  <a:cubicBezTo>
                    <a:pt x="184" y="94"/>
                    <a:pt x="184" y="94"/>
                    <a:pt x="184" y="94"/>
                  </a:cubicBezTo>
                  <a:cubicBezTo>
                    <a:pt x="201" y="94"/>
                    <a:pt x="201" y="94"/>
                    <a:pt x="201" y="94"/>
                  </a:cubicBezTo>
                  <a:cubicBezTo>
                    <a:pt x="201" y="108"/>
                    <a:pt x="201" y="108"/>
                    <a:pt x="201" y="108"/>
                  </a:cubicBezTo>
                  <a:cubicBezTo>
                    <a:pt x="216" y="108"/>
                    <a:pt x="216" y="108"/>
                    <a:pt x="216" y="108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60" y="67"/>
                    <a:pt x="160" y="67"/>
                    <a:pt x="160" y="67"/>
                  </a:cubicBezTo>
                  <a:close/>
                  <a:moveTo>
                    <a:pt x="120" y="146"/>
                  </a:moveTo>
                  <a:cubicBezTo>
                    <a:pt x="132" y="146"/>
                    <a:pt x="132" y="146"/>
                    <a:pt x="132" y="146"/>
                  </a:cubicBezTo>
                  <a:cubicBezTo>
                    <a:pt x="132" y="165"/>
                    <a:pt x="132" y="165"/>
                    <a:pt x="132" y="165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0" y="146"/>
                    <a:pt x="120" y="146"/>
                    <a:pt x="120" y="146"/>
                  </a:cubicBezTo>
                  <a:close/>
                  <a:moveTo>
                    <a:pt x="28" y="114"/>
                  </a:moveTo>
                  <a:cubicBezTo>
                    <a:pt x="43" y="114"/>
                    <a:pt x="57" y="114"/>
                    <a:pt x="72" y="114"/>
                  </a:cubicBezTo>
                  <a:cubicBezTo>
                    <a:pt x="72" y="118"/>
                    <a:pt x="72" y="123"/>
                    <a:pt x="72" y="128"/>
                  </a:cubicBezTo>
                  <a:cubicBezTo>
                    <a:pt x="57" y="128"/>
                    <a:pt x="43" y="128"/>
                    <a:pt x="28" y="128"/>
                  </a:cubicBezTo>
                  <a:cubicBezTo>
                    <a:pt x="28" y="123"/>
                    <a:pt x="28" y="118"/>
                    <a:pt x="28" y="114"/>
                  </a:cubicBezTo>
                  <a:close/>
                  <a:moveTo>
                    <a:pt x="28" y="81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8" y="146"/>
                  </a:moveTo>
                  <a:cubicBezTo>
                    <a:pt x="43" y="146"/>
                    <a:pt x="57" y="146"/>
                    <a:pt x="72" y="146"/>
                  </a:cubicBezTo>
                  <a:cubicBezTo>
                    <a:pt x="72" y="151"/>
                    <a:pt x="72" y="156"/>
                    <a:pt x="72" y="160"/>
                  </a:cubicBezTo>
                  <a:cubicBezTo>
                    <a:pt x="57" y="160"/>
                    <a:pt x="43" y="160"/>
                    <a:pt x="28" y="160"/>
                  </a:cubicBezTo>
                  <a:cubicBezTo>
                    <a:pt x="28" y="156"/>
                    <a:pt x="28" y="151"/>
                    <a:pt x="28" y="146"/>
                  </a:cubicBezTo>
                  <a:close/>
                  <a:moveTo>
                    <a:pt x="28" y="178"/>
                  </a:moveTo>
                  <a:cubicBezTo>
                    <a:pt x="43" y="178"/>
                    <a:pt x="57" y="178"/>
                    <a:pt x="72" y="178"/>
                  </a:cubicBezTo>
                  <a:cubicBezTo>
                    <a:pt x="72" y="183"/>
                    <a:pt x="72" y="188"/>
                    <a:pt x="72" y="193"/>
                  </a:cubicBezTo>
                  <a:cubicBezTo>
                    <a:pt x="57" y="193"/>
                    <a:pt x="43" y="193"/>
                    <a:pt x="28" y="193"/>
                  </a:cubicBezTo>
                  <a:cubicBezTo>
                    <a:pt x="28" y="188"/>
                    <a:pt x="28" y="183"/>
                    <a:pt x="28" y="178"/>
                  </a:cubicBezTo>
                  <a:close/>
                  <a:moveTo>
                    <a:pt x="28" y="210"/>
                  </a:moveTo>
                  <a:cubicBezTo>
                    <a:pt x="43" y="210"/>
                    <a:pt x="57" y="210"/>
                    <a:pt x="72" y="210"/>
                  </a:cubicBezTo>
                  <a:cubicBezTo>
                    <a:pt x="72" y="215"/>
                    <a:pt x="72" y="220"/>
                    <a:pt x="72" y="225"/>
                  </a:cubicBezTo>
                  <a:cubicBezTo>
                    <a:pt x="57" y="225"/>
                    <a:pt x="43" y="225"/>
                    <a:pt x="28" y="225"/>
                  </a:cubicBezTo>
                  <a:cubicBezTo>
                    <a:pt x="28" y="220"/>
                    <a:pt x="28" y="215"/>
                    <a:pt x="28" y="210"/>
                  </a:cubicBezTo>
                  <a:close/>
                  <a:moveTo>
                    <a:pt x="28" y="242"/>
                  </a:moveTo>
                  <a:cubicBezTo>
                    <a:pt x="72" y="242"/>
                    <a:pt x="72" y="242"/>
                    <a:pt x="72" y="242"/>
                  </a:cubicBezTo>
                  <a:cubicBezTo>
                    <a:pt x="72" y="257"/>
                    <a:pt x="72" y="257"/>
                    <a:pt x="72" y="257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8" y="242"/>
                    <a:pt x="28" y="242"/>
                    <a:pt x="28" y="242"/>
                  </a:cubicBezTo>
                  <a:close/>
                  <a:moveTo>
                    <a:pt x="235" y="75"/>
                  </a:moveTo>
                  <a:cubicBezTo>
                    <a:pt x="248" y="75"/>
                    <a:pt x="261" y="75"/>
                    <a:pt x="274" y="75"/>
                  </a:cubicBezTo>
                  <a:cubicBezTo>
                    <a:pt x="274" y="79"/>
                    <a:pt x="274" y="82"/>
                    <a:pt x="274" y="86"/>
                  </a:cubicBezTo>
                  <a:cubicBezTo>
                    <a:pt x="261" y="86"/>
                    <a:pt x="248" y="86"/>
                    <a:pt x="235" y="86"/>
                  </a:cubicBezTo>
                  <a:cubicBezTo>
                    <a:pt x="235" y="82"/>
                    <a:pt x="235" y="79"/>
                    <a:pt x="235" y="75"/>
                  </a:cubicBezTo>
                  <a:close/>
                  <a:moveTo>
                    <a:pt x="235" y="51"/>
                  </a:moveTo>
                  <a:cubicBezTo>
                    <a:pt x="274" y="51"/>
                    <a:pt x="274" y="51"/>
                    <a:pt x="274" y="51"/>
                  </a:cubicBezTo>
                  <a:cubicBezTo>
                    <a:pt x="274" y="62"/>
                    <a:pt x="274" y="62"/>
                    <a:pt x="274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5" y="51"/>
                    <a:pt x="235" y="51"/>
                    <a:pt x="235" y="51"/>
                  </a:cubicBezTo>
                  <a:close/>
                  <a:moveTo>
                    <a:pt x="235" y="99"/>
                  </a:moveTo>
                  <a:cubicBezTo>
                    <a:pt x="248" y="99"/>
                    <a:pt x="261" y="99"/>
                    <a:pt x="274" y="99"/>
                  </a:cubicBezTo>
                  <a:cubicBezTo>
                    <a:pt x="274" y="102"/>
                    <a:pt x="274" y="106"/>
                    <a:pt x="274" y="110"/>
                  </a:cubicBezTo>
                  <a:cubicBezTo>
                    <a:pt x="261" y="110"/>
                    <a:pt x="248" y="110"/>
                    <a:pt x="235" y="110"/>
                  </a:cubicBezTo>
                  <a:cubicBezTo>
                    <a:pt x="235" y="106"/>
                    <a:pt x="235" y="102"/>
                    <a:pt x="235" y="99"/>
                  </a:cubicBezTo>
                  <a:close/>
                  <a:moveTo>
                    <a:pt x="235" y="122"/>
                  </a:moveTo>
                  <a:cubicBezTo>
                    <a:pt x="248" y="122"/>
                    <a:pt x="261" y="122"/>
                    <a:pt x="274" y="122"/>
                  </a:cubicBezTo>
                  <a:cubicBezTo>
                    <a:pt x="274" y="126"/>
                    <a:pt x="274" y="130"/>
                    <a:pt x="274" y="133"/>
                  </a:cubicBezTo>
                  <a:cubicBezTo>
                    <a:pt x="261" y="133"/>
                    <a:pt x="248" y="133"/>
                    <a:pt x="235" y="133"/>
                  </a:cubicBezTo>
                  <a:cubicBezTo>
                    <a:pt x="235" y="130"/>
                    <a:pt x="235" y="126"/>
                    <a:pt x="235" y="122"/>
                  </a:cubicBezTo>
                  <a:close/>
                  <a:moveTo>
                    <a:pt x="235" y="146"/>
                  </a:moveTo>
                  <a:cubicBezTo>
                    <a:pt x="248" y="146"/>
                    <a:pt x="261" y="146"/>
                    <a:pt x="274" y="146"/>
                  </a:cubicBezTo>
                  <a:cubicBezTo>
                    <a:pt x="274" y="150"/>
                    <a:pt x="274" y="153"/>
                    <a:pt x="274" y="157"/>
                  </a:cubicBezTo>
                  <a:cubicBezTo>
                    <a:pt x="261" y="157"/>
                    <a:pt x="248" y="157"/>
                    <a:pt x="235" y="157"/>
                  </a:cubicBezTo>
                  <a:cubicBezTo>
                    <a:pt x="235" y="153"/>
                    <a:pt x="235" y="150"/>
                    <a:pt x="235" y="146"/>
                  </a:cubicBezTo>
                  <a:close/>
                  <a:moveTo>
                    <a:pt x="235" y="170"/>
                  </a:moveTo>
                  <a:cubicBezTo>
                    <a:pt x="274" y="170"/>
                    <a:pt x="274" y="170"/>
                    <a:pt x="274" y="170"/>
                  </a:cubicBezTo>
                  <a:cubicBezTo>
                    <a:pt x="274" y="181"/>
                    <a:pt x="274" y="181"/>
                    <a:pt x="274" y="181"/>
                  </a:cubicBezTo>
                  <a:cubicBezTo>
                    <a:pt x="235" y="181"/>
                    <a:pt x="235" y="181"/>
                    <a:pt x="235" y="181"/>
                  </a:cubicBezTo>
                  <a:cubicBezTo>
                    <a:pt x="235" y="170"/>
                    <a:pt x="235" y="170"/>
                    <a:pt x="235" y="170"/>
                  </a:cubicBezTo>
                  <a:close/>
                  <a:moveTo>
                    <a:pt x="188" y="254"/>
                  </a:moveTo>
                  <a:cubicBezTo>
                    <a:pt x="198" y="254"/>
                    <a:pt x="198" y="254"/>
                    <a:pt x="198" y="254"/>
                  </a:cubicBezTo>
                  <a:cubicBezTo>
                    <a:pt x="198" y="267"/>
                    <a:pt x="198" y="267"/>
                    <a:pt x="198" y="267"/>
                  </a:cubicBezTo>
                  <a:cubicBezTo>
                    <a:pt x="188" y="267"/>
                    <a:pt x="188" y="267"/>
                    <a:pt x="188" y="267"/>
                  </a:cubicBezTo>
                  <a:cubicBezTo>
                    <a:pt x="188" y="254"/>
                    <a:pt x="188" y="254"/>
                    <a:pt x="188" y="254"/>
                  </a:cubicBezTo>
                  <a:close/>
                  <a:moveTo>
                    <a:pt x="175" y="254"/>
                  </a:moveTo>
                  <a:cubicBezTo>
                    <a:pt x="184" y="254"/>
                    <a:pt x="184" y="254"/>
                    <a:pt x="184" y="254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75" y="267"/>
                    <a:pt x="175" y="267"/>
                    <a:pt x="175" y="267"/>
                  </a:cubicBezTo>
                  <a:cubicBezTo>
                    <a:pt x="175" y="254"/>
                    <a:pt x="175" y="254"/>
                    <a:pt x="175" y="254"/>
                  </a:cubicBezTo>
                  <a:close/>
                  <a:moveTo>
                    <a:pt x="188" y="236"/>
                  </a:moveTo>
                  <a:cubicBezTo>
                    <a:pt x="198" y="236"/>
                    <a:pt x="198" y="236"/>
                    <a:pt x="198" y="236"/>
                  </a:cubicBezTo>
                  <a:cubicBezTo>
                    <a:pt x="198" y="250"/>
                    <a:pt x="198" y="250"/>
                    <a:pt x="198" y="250"/>
                  </a:cubicBezTo>
                  <a:cubicBezTo>
                    <a:pt x="188" y="250"/>
                    <a:pt x="188" y="250"/>
                    <a:pt x="188" y="250"/>
                  </a:cubicBezTo>
                  <a:cubicBezTo>
                    <a:pt x="188" y="236"/>
                    <a:pt x="188" y="236"/>
                    <a:pt x="188" y="236"/>
                  </a:cubicBezTo>
                  <a:close/>
                  <a:moveTo>
                    <a:pt x="188" y="217"/>
                  </a:moveTo>
                  <a:cubicBezTo>
                    <a:pt x="198" y="217"/>
                    <a:pt x="198" y="217"/>
                    <a:pt x="198" y="217"/>
                  </a:cubicBezTo>
                  <a:cubicBezTo>
                    <a:pt x="198" y="230"/>
                    <a:pt x="198" y="230"/>
                    <a:pt x="198" y="230"/>
                  </a:cubicBezTo>
                  <a:cubicBezTo>
                    <a:pt x="188" y="230"/>
                    <a:pt x="188" y="230"/>
                    <a:pt x="188" y="230"/>
                  </a:cubicBezTo>
                  <a:cubicBezTo>
                    <a:pt x="188" y="217"/>
                    <a:pt x="188" y="217"/>
                    <a:pt x="188" y="217"/>
                  </a:cubicBezTo>
                  <a:close/>
                  <a:moveTo>
                    <a:pt x="175" y="236"/>
                  </a:moveTo>
                  <a:cubicBezTo>
                    <a:pt x="184" y="236"/>
                    <a:pt x="184" y="236"/>
                    <a:pt x="184" y="236"/>
                  </a:cubicBezTo>
                  <a:cubicBezTo>
                    <a:pt x="184" y="250"/>
                    <a:pt x="184" y="250"/>
                    <a:pt x="184" y="250"/>
                  </a:cubicBezTo>
                  <a:cubicBezTo>
                    <a:pt x="175" y="250"/>
                    <a:pt x="175" y="250"/>
                    <a:pt x="175" y="250"/>
                  </a:cubicBezTo>
                  <a:cubicBezTo>
                    <a:pt x="175" y="236"/>
                    <a:pt x="175" y="236"/>
                    <a:pt x="175" y="236"/>
                  </a:cubicBezTo>
                  <a:close/>
                  <a:moveTo>
                    <a:pt x="175" y="217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184" y="230"/>
                    <a:pt x="184" y="230"/>
                    <a:pt x="184" y="230"/>
                  </a:cubicBezTo>
                  <a:cubicBezTo>
                    <a:pt x="175" y="230"/>
                    <a:pt x="175" y="230"/>
                    <a:pt x="175" y="230"/>
                  </a:cubicBezTo>
                  <a:cubicBezTo>
                    <a:pt x="175" y="217"/>
                    <a:pt x="175" y="217"/>
                    <a:pt x="175" y="217"/>
                  </a:cubicBezTo>
                  <a:close/>
                  <a:moveTo>
                    <a:pt x="120" y="246"/>
                  </a:moveTo>
                  <a:cubicBezTo>
                    <a:pt x="132" y="246"/>
                    <a:pt x="132" y="246"/>
                    <a:pt x="132" y="246"/>
                  </a:cubicBezTo>
                  <a:cubicBezTo>
                    <a:pt x="132" y="264"/>
                    <a:pt x="132" y="264"/>
                    <a:pt x="132" y="264"/>
                  </a:cubicBezTo>
                  <a:cubicBezTo>
                    <a:pt x="120" y="264"/>
                    <a:pt x="120" y="264"/>
                    <a:pt x="120" y="264"/>
                  </a:cubicBezTo>
                  <a:cubicBezTo>
                    <a:pt x="120" y="246"/>
                    <a:pt x="120" y="246"/>
                    <a:pt x="120" y="246"/>
                  </a:cubicBezTo>
                  <a:close/>
                  <a:moveTo>
                    <a:pt x="120" y="221"/>
                  </a:moveTo>
                  <a:cubicBezTo>
                    <a:pt x="132" y="221"/>
                    <a:pt x="132" y="221"/>
                    <a:pt x="132" y="221"/>
                  </a:cubicBezTo>
                  <a:cubicBezTo>
                    <a:pt x="132" y="239"/>
                    <a:pt x="132" y="239"/>
                    <a:pt x="132" y="239"/>
                  </a:cubicBezTo>
                  <a:cubicBezTo>
                    <a:pt x="120" y="239"/>
                    <a:pt x="120" y="239"/>
                    <a:pt x="120" y="239"/>
                  </a:cubicBezTo>
                  <a:cubicBezTo>
                    <a:pt x="120" y="221"/>
                    <a:pt x="120" y="221"/>
                    <a:pt x="120" y="221"/>
                  </a:cubicBezTo>
                  <a:close/>
                  <a:moveTo>
                    <a:pt x="120" y="197"/>
                  </a:moveTo>
                  <a:cubicBezTo>
                    <a:pt x="132" y="197"/>
                    <a:pt x="132" y="197"/>
                    <a:pt x="132" y="197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20" y="197"/>
                    <a:pt x="120" y="197"/>
                    <a:pt x="120" y="197"/>
                  </a:cubicBezTo>
                  <a:close/>
                  <a:moveTo>
                    <a:pt x="120" y="171"/>
                  </a:moveTo>
                  <a:cubicBezTo>
                    <a:pt x="132" y="171"/>
                    <a:pt x="132" y="171"/>
                    <a:pt x="132" y="171"/>
                  </a:cubicBezTo>
                  <a:cubicBezTo>
                    <a:pt x="132" y="190"/>
                    <a:pt x="132" y="190"/>
                    <a:pt x="132" y="190"/>
                  </a:cubicBezTo>
                  <a:cubicBezTo>
                    <a:pt x="120" y="190"/>
                    <a:pt x="120" y="190"/>
                    <a:pt x="120" y="190"/>
                  </a:cubicBezTo>
                  <a:cubicBezTo>
                    <a:pt x="120" y="171"/>
                    <a:pt x="120" y="171"/>
                    <a:pt x="120" y="171"/>
                  </a:cubicBezTo>
                  <a:close/>
                  <a:moveTo>
                    <a:pt x="181" y="146"/>
                  </a:moveTo>
                  <a:cubicBezTo>
                    <a:pt x="193" y="146"/>
                    <a:pt x="193" y="146"/>
                    <a:pt x="193" y="146"/>
                  </a:cubicBezTo>
                  <a:cubicBezTo>
                    <a:pt x="193" y="165"/>
                    <a:pt x="193" y="165"/>
                    <a:pt x="193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46"/>
                    <a:pt x="181" y="146"/>
                    <a:pt x="181" y="146"/>
                  </a:cubicBezTo>
                  <a:close/>
                  <a:moveTo>
                    <a:pt x="161" y="146"/>
                  </a:moveTo>
                  <a:cubicBezTo>
                    <a:pt x="173" y="146"/>
                    <a:pt x="173" y="146"/>
                    <a:pt x="173" y="14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61" y="165"/>
                    <a:pt x="161" y="165"/>
                    <a:pt x="161" y="165"/>
                  </a:cubicBezTo>
                  <a:cubicBezTo>
                    <a:pt x="161" y="146"/>
                    <a:pt x="161" y="146"/>
                    <a:pt x="161" y="146"/>
                  </a:cubicBezTo>
                  <a:close/>
                  <a:moveTo>
                    <a:pt x="141" y="146"/>
                  </a:moveTo>
                  <a:cubicBezTo>
                    <a:pt x="153" y="146"/>
                    <a:pt x="153" y="146"/>
                    <a:pt x="153" y="146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1" y="165"/>
                    <a:pt x="141" y="165"/>
                    <a:pt x="141" y="165"/>
                  </a:cubicBezTo>
                  <a:cubicBezTo>
                    <a:pt x="141" y="146"/>
                    <a:pt x="141" y="146"/>
                    <a:pt x="141" y="146"/>
                  </a:cubicBezTo>
                  <a:close/>
                  <a:moveTo>
                    <a:pt x="0" y="280"/>
                  </a:moveTo>
                  <a:cubicBezTo>
                    <a:pt x="87" y="280"/>
                    <a:pt x="87" y="280"/>
                    <a:pt x="87" y="280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80"/>
                    <a:pt x="0" y="280"/>
                    <a:pt x="0" y="280"/>
                  </a:cubicBezTo>
                  <a:close/>
                  <a:moveTo>
                    <a:pt x="166" y="207"/>
                  </a:moveTo>
                  <a:cubicBezTo>
                    <a:pt x="166" y="280"/>
                    <a:pt x="166" y="280"/>
                    <a:pt x="166" y="280"/>
                  </a:cubicBezTo>
                  <a:cubicBezTo>
                    <a:pt x="226" y="280"/>
                    <a:pt x="226" y="280"/>
                    <a:pt x="226" y="280"/>
                  </a:cubicBezTo>
                  <a:cubicBezTo>
                    <a:pt x="226" y="207"/>
                    <a:pt x="226" y="207"/>
                    <a:pt x="226" y="207"/>
                  </a:cubicBezTo>
                  <a:cubicBezTo>
                    <a:pt x="166" y="207"/>
                    <a:pt x="166" y="207"/>
                    <a:pt x="166" y="207"/>
                  </a:cubicBezTo>
                  <a:close/>
                  <a:moveTo>
                    <a:pt x="285" y="280"/>
                  </a:moveTo>
                  <a:cubicBezTo>
                    <a:pt x="238" y="280"/>
                    <a:pt x="238" y="280"/>
                    <a:pt x="238" y="280"/>
                  </a:cubicBezTo>
                  <a:cubicBezTo>
                    <a:pt x="238" y="194"/>
                    <a:pt x="238" y="194"/>
                    <a:pt x="238" y="194"/>
                  </a:cubicBezTo>
                  <a:cubicBezTo>
                    <a:pt x="223" y="194"/>
                    <a:pt x="223" y="194"/>
                    <a:pt x="223" y="194"/>
                  </a:cubicBezTo>
                  <a:cubicBezTo>
                    <a:pt x="223" y="36"/>
                    <a:pt x="223" y="36"/>
                    <a:pt x="223" y="36"/>
                  </a:cubicBezTo>
                  <a:cubicBezTo>
                    <a:pt x="285" y="9"/>
                    <a:pt x="285" y="9"/>
                    <a:pt x="285" y="9"/>
                  </a:cubicBezTo>
                  <a:cubicBezTo>
                    <a:pt x="285" y="280"/>
                    <a:pt x="285" y="280"/>
                    <a:pt x="285" y="280"/>
                  </a:cubicBezTo>
                  <a:close/>
                  <a:moveTo>
                    <a:pt x="139" y="75"/>
                  </a:moveTo>
                  <a:cubicBezTo>
                    <a:pt x="175" y="75"/>
                    <a:pt x="175" y="75"/>
                    <a:pt x="175" y="75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95" y="105"/>
                    <a:pt x="195" y="105"/>
                    <a:pt x="195" y="105"/>
                  </a:cubicBezTo>
                  <a:cubicBezTo>
                    <a:pt x="195" y="131"/>
                    <a:pt x="195" y="131"/>
                    <a:pt x="195" y="131"/>
                  </a:cubicBezTo>
                  <a:cubicBezTo>
                    <a:pt x="206" y="131"/>
                    <a:pt x="206" y="131"/>
                    <a:pt x="206" y="131"/>
                  </a:cubicBezTo>
                  <a:cubicBezTo>
                    <a:pt x="206" y="194"/>
                    <a:pt x="206" y="194"/>
                    <a:pt x="206" y="194"/>
                  </a:cubicBezTo>
                  <a:cubicBezTo>
                    <a:pt x="153" y="194"/>
                    <a:pt x="153" y="194"/>
                    <a:pt x="153" y="194"/>
                  </a:cubicBezTo>
                  <a:cubicBezTo>
                    <a:pt x="153" y="280"/>
                    <a:pt x="153" y="280"/>
                    <a:pt x="153" y="280"/>
                  </a:cubicBezTo>
                  <a:cubicBezTo>
                    <a:pt x="106" y="280"/>
                    <a:pt x="106" y="280"/>
                    <a:pt x="106" y="280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19" y="131"/>
                    <a:pt x="119" y="131"/>
                    <a:pt x="119" y="131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39" y="105"/>
                    <a:pt x="139" y="105"/>
                    <a:pt x="139" y="105"/>
                  </a:cubicBezTo>
                  <a:cubicBezTo>
                    <a:pt x="139" y="75"/>
                    <a:pt x="139" y="75"/>
                    <a:pt x="139" y="75"/>
                  </a:cubicBezTo>
                  <a:close/>
                  <a:moveTo>
                    <a:pt x="96" y="31"/>
                  </a:moveTo>
                  <a:cubicBezTo>
                    <a:pt x="96" y="120"/>
                    <a:pt x="96" y="120"/>
                    <a:pt x="96" y="120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33"/>
                    <a:pt x="125" y="33"/>
                    <a:pt x="125" y="33"/>
                  </a:cubicBezTo>
                  <a:lnTo>
                    <a:pt x="96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9" name="iṥľíḓé"/>
            <p:cNvSpPr/>
            <p:nvPr/>
          </p:nvSpPr>
          <p:spPr bwMode="auto">
            <a:xfrm>
              <a:off x="5468144" y="2582863"/>
              <a:ext cx="1727200" cy="1658938"/>
            </a:xfrm>
            <a:custGeom>
              <a:avLst/>
              <a:gdLst>
                <a:gd name="T0" fmla="*/ 16 w 311"/>
                <a:gd name="T1" fmla="*/ 260 h 297"/>
                <a:gd name="T2" fmla="*/ 104 w 311"/>
                <a:gd name="T3" fmla="*/ 150 h 297"/>
                <a:gd name="T4" fmla="*/ 99 w 311"/>
                <a:gd name="T5" fmla="*/ 119 h 297"/>
                <a:gd name="T6" fmla="*/ 140 w 311"/>
                <a:gd name="T7" fmla="*/ 52 h 297"/>
                <a:gd name="T8" fmla="*/ 149 w 311"/>
                <a:gd name="T9" fmla="*/ 38 h 297"/>
                <a:gd name="T10" fmla="*/ 154 w 311"/>
                <a:gd name="T11" fmla="*/ 0 h 297"/>
                <a:gd name="T12" fmla="*/ 159 w 311"/>
                <a:gd name="T13" fmla="*/ 38 h 297"/>
                <a:gd name="T14" fmla="*/ 168 w 311"/>
                <a:gd name="T15" fmla="*/ 52 h 297"/>
                <a:gd name="T16" fmla="*/ 210 w 311"/>
                <a:gd name="T17" fmla="*/ 119 h 297"/>
                <a:gd name="T18" fmla="*/ 206 w 311"/>
                <a:gd name="T19" fmla="*/ 150 h 297"/>
                <a:gd name="T20" fmla="*/ 295 w 311"/>
                <a:gd name="T21" fmla="*/ 260 h 297"/>
                <a:gd name="T22" fmla="*/ 311 w 311"/>
                <a:gd name="T23" fmla="*/ 297 h 297"/>
                <a:gd name="T24" fmla="*/ 0 w 311"/>
                <a:gd name="T25" fmla="*/ 260 h 297"/>
                <a:gd name="T26" fmla="*/ 117 w 311"/>
                <a:gd name="T27" fmla="*/ 142 h 297"/>
                <a:gd name="T28" fmla="*/ 128 w 311"/>
                <a:gd name="T29" fmla="*/ 127 h 297"/>
                <a:gd name="T30" fmla="*/ 135 w 311"/>
                <a:gd name="T31" fmla="*/ 127 h 297"/>
                <a:gd name="T32" fmla="*/ 145 w 311"/>
                <a:gd name="T33" fmla="*/ 142 h 297"/>
                <a:gd name="T34" fmla="*/ 135 w 311"/>
                <a:gd name="T35" fmla="*/ 127 h 297"/>
                <a:gd name="T36" fmla="*/ 151 w 311"/>
                <a:gd name="T37" fmla="*/ 142 h 297"/>
                <a:gd name="T38" fmla="*/ 162 w 311"/>
                <a:gd name="T39" fmla="*/ 127 h 297"/>
                <a:gd name="T40" fmla="*/ 168 w 311"/>
                <a:gd name="T41" fmla="*/ 127 h 297"/>
                <a:gd name="T42" fmla="*/ 178 w 311"/>
                <a:gd name="T43" fmla="*/ 142 h 297"/>
                <a:gd name="T44" fmla="*/ 168 w 311"/>
                <a:gd name="T45" fmla="*/ 127 h 297"/>
                <a:gd name="T46" fmla="*/ 185 w 311"/>
                <a:gd name="T47" fmla="*/ 142 h 297"/>
                <a:gd name="T48" fmla="*/ 196 w 311"/>
                <a:gd name="T49" fmla="*/ 127 h 297"/>
                <a:gd name="T50" fmla="*/ 29 w 311"/>
                <a:gd name="T51" fmla="*/ 167 h 297"/>
                <a:gd name="T52" fmla="*/ 48 w 311"/>
                <a:gd name="T53" fmla="*/ 193 h 297"/>
                <a:gd name="T54" fmla="*/ 29 w 311"/>
                <a:gd name="T55" fmla="*/ 167 h 297"/>
                <a:gd name="T56" fmla="*/ 55 w 311"/>
                <a:gd name="T57" fmla="*/ 193 h 297"/>
                <a:gd name="T58" fmla="*/ 73 w 311"/>
                <a:gd name="T59" fmla="*/ 167 h 297"/>
                <a:gd name="T60" fmla="*/ 81 w 311"/>
                <a:gd name="T61" fmla="*/ 167 h 297"/>
                <a:gd name="T62" fmla="*/ 100 w 311"/>
                <a:gd name="T63" fmla="*/ 193 h 297"/>
                <a:gd name="T64" fmla="*/ 81 w 311"/>
                <a:gd name="T65" fmla="*/ 167 h 297"/>
                <a:gd name="T66" fmla="*/ 214 w 311"/>
                <a:gd name="T67" fmla="*/ 193 h 297"/>
                <a:gd name="T68" fmla="*/ 233 w 311"/>
                <a:gd name="T69" fmla="*/ 167 h 297"/>
                <a:gd name="T70" fmla="*/ 240 w 311"/>
                <a:gd name="T71" fmla="*/ 167 h 297"/>
                <a:gd name="T72" fmla="*/ 259 w 311"/>
                <a:gd name="T73" fmla="*/ 193 h 297"/>
                <a:gd name="T74" fmla="*/ 240 w 311"/>
                <a:gd name="T75" fmla="*/ 167 h 297"/>
                <a:gd name="T76" fmla="*/ 267 w 311"/>
                <a:gd name="T77" fmla="*/ 193 h 297"/>
                <a:gd name="T78" fmla="*/ 285 w 311"/>
                <a:gd name="T79" fmla="*/ 167 h 297"/>
                <a:gd name="T80" fmla="*/ 29 w 311"/>
                <a:gd name="T81" fmla="*/ 220 h 297"/>
                <a:gd name="T82" fmla="*/ 48 w 311"/>
                <a:gd name="T83" fmla="*/ 247 h 297"/>
                <a:gd name="T84" fmla="*/ 29 w 311"/>
                <a:gd name="T85" fmla="*/ 220 h 297"/>
                <a:gd name="T86" fmla="*/ 55 w 311"/>
                <a:gd name="T87" fmla="*/ 247 h 297"/>
                <a:gd name="T88" fmla="*/ 73 w 311"/>
                <a:gd name="T89" fmla="*/ 220 h 297"/>
                <a:gd name="T90" fmla="*/ 81 w 311"/>
                <a:gd name="T91" fmla="*/ 220 h 297"/>
                <a:gd name="T92" fmla="*/ 100 w 311"/>
                <a:gd name="T93" fmla="*/ 247 h 297"/>
                <a:gd name="T94" fmla="*/ 81 w 311"/>
                <a:gd name="T95" fmla="*/ 220 h 297"/>
                <a:gd name="T96" fmla="*/ 214 w 311"/>
                <a:gd name="T97" fmla="*/ 247 h 297"/>
                <a:gd name="T98" fmla="*/ 233 w 311"/>
                <a:gd name="T99" fmla="*/ 220 h 297"/>
                <a:gd name="T100" fmla="*/ 240 w 311"/>
                <a:gd name="T101" fmla="*/ 220 h 297"/>
                <a:gd name="T102" fmla="*/ 259 w 311"/>
                <a:gd name="T103" fmla="*/ 247 h 297"/>
                <a:gd name="T104" fmla="*/ 240 w 311"/>
                <a:gd name="T105" fmla="*/ 220 h 297"/>
                <a:gd name="T106" fmla="*/ 267 w 311"/>
                <a:gd name="T107" fmla="*/ 247 h 297"/>
                <a:gd name="T108" fmla="*/ 285 w 311"/>
                <a:gd name="T109" fmla="*/ 22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1" h="297">
                  <a:moveTo>
                    <a:pt x="0" y="260"/>
                  </a:moveTo>
                  <a:cubicBezTo>
                    <a:pt x="16" y="260"/>
                    <a:pt x="16" y="260"/>
                    <a:pt x="16" y="26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01" y="95"/>
                    <a:pt x="118" y="75"/>
                    <a:pt x="140" y="69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38" y="45"/>
                    <a:pt x="143" y="40"/>
                    <a:pt x="149" y="3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9" y="38"/>
                    <a:pt x="159" y="38"/>
                    <a:pt x="159" y="38"/>
                  </a:cubicBezTo>
                  <a:cubicBezTo>
                    <a:pt x="165" y="40"/>
                    <a:pt x="170" y="46"/>
                    <a:pt x="170" y="52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91" y="74"/>
                    <a:pt x="209" y="94"/>
                    <a:pt x="210" y="119"/>
                  </a:cubicBezTo>
                  <a:cubicBezTo>
                    <a:pt x="206" y="119"/>
                    <a:pt x="206" y="119"/>
                    <a:pt x="206" y="119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260"/>
                    <a:pt x="295" y="260"/>
                    <a:pt x="295" y="260"/>
                  </a:cubicBezTo>
                  <a:cubicBezTo>
                    <a:pt x="311" y="260"/>
                    <a:pt x="311" y="260"/>
                    <a:pt x="311" y="260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60"/>
                    <a:pt x="0" y="260"/>
                    <a:pt x="0" y="260"/>
                  </a:cubicBezTo>
                  <a:close/>
                  <a:moveTo>
                    <a:pt x="117" y="127"/>
                  </a:moveTo>
                  <a:cubicBezTo>
                    <a:pt x="117" y="142"/>
                    <a:pt x="117" y="142"/>
                    <a:pt x="117" y="142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17" y="127"/>
                    <a:pt x="117" y="127"/>
                    <a:pt x="117" y="127"/>
                  </a:cubicBezTo>
                  <a:close/>
                  <a:moveTo>
                    <a:pt x="135" y="127"/>
                  </a:moveTo>
                  <a:cubicBezTo>
                    <a:pt x="135" y="142"/>
                    <a:pt x="135" y="142"/>
                    <a:pt x="13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35" y="127"/>
                    <a:pt x="135" y="127"/>
                    <a:pt x="135" y="127"/>
                  </a:cubicBezTo>
                  <a:close/>
                  <a:moveTo>
                    <a:pt x="151" y="127"/>
                  </a:moveTo>
                  <a:cubicBezTo>
                    <a:pt x="151" y="142"/>
                    <a:pt x="151" y="142"/>
                    <a:pt x="151" y="142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2" y="127"/>
                    <a:pt x="162" y="127"/>
                    <a:pt x="162" y="127"/>
                  </a:cubicBezTo>
                  <a:cubicBezTo>
                    <a:pt x="151" y="127"/>
                    <a:pt x="151" y="127"/>
                    <a:pt x="151" y="127"/>
                  </a:cubicBezTo>
                  <a:close/>
                  <a:moveTo>
                    <a:pt x="168" y="127"/>
                  </a:moveTo>
                  <a:cubicBezTo>
                    <a:pt x="168" y="142"/>
                    <a:pt x="168" y="142"/>
                    <a:pt x="168" y="142"/>
                  </a:cubicBezTo>
                  <a:cubicBezTo>
                    <a:pt x="178" y="142"/>
                    <a:pt x="178" y="142"/>
                    <a:pt x="178" y="142"/>
                  </a:cubicBezTo>
                  <a:cubicBezTo>
                    <a:pt x="178" y="127"/>
                    <a:pt x="178" y="127"/>
                    <a:pt x="178" y="127"/>
                  </a:cubicBezTo>
                  <a:cubicBezTo>
                    <a:pt x="168" y="127"/>
                    <a:pt x="168" y="127"/>
                    <a:pt x="168" y="127"/>
                  </a:cubicBezTo>
                  <a:close/>
                  <a:moveTo>
                    <a:pt x="185" y="127"/>
                  </a:moveTo>
                  <a:cubicBezTo>
                    <a:pt x="185" y="142"/>
                    <a:pt x="185" y="142"/>
                    <a:pt x="185" y="142"/>
                  </a:cubicBezTo>
                  <a:cubicBezTo>
                    <a:pt x="196" y="142"/>
                    <a:pt x="196" y="142"/>
                    <a:pt x="196" y="142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85" y="127"/>
                    <a:pt x="185" y="127"/>
                    <a:pt x="185" y="127"/>
                  </a:cubicBezTo>
                  <a:close/>
                  <a:moveTo>
                    <a:pt x="29" y="167"/>
                  </a:moveTo>
                  <a:cubicBezTo>
                    <a:pt x="29" y="193"/>
                    <a:pt x="29" y="193"/>
                    <a:pt x="29" y="193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29" y="167"/>
                    <a:pt x="29" y="167"/>
                    <a:pt x="29" y="167"/>
                  </a:cubicBezTo>
                  <a:close/>
                  <a:moveTo>
                    <a:pt x="55" y="167"/>
                  </a:moveTo>
                  <a:cubicBezTo>
                    <a:pt x="55" y="193"/>
                    <a:pt x="55" y="193"/>
                    <a:pt x="55" y="193"/>
                  </a:cubicBezTo>
                  <a:cubicBezTo>
                    <a:pt x="73" y="193"/>
                    <a:pt x="73" y="193"/>
                    <a:pt x="73" y="193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55" y="167"/>
                    <a:pt x="55" y="167"/>
                    <a:pt x="55" y="167"/>
                  </a:cubicBezTo>
                  <a:close/>
                  <a:moveTo>
                    <a:pt x="81" y="167"/>
                  </a:moveTo>
                  <a:cubicBezTo>
                    <a:pt x="81" y="193"/>
                    <a:pt x="81" y="193"/>
                    <a:pt x="81" y="193"/>
                  </a:cubicBezTo>
                  <a:cubicBezTo>
                    <a:pt x="100" y="193"/>
                    <a:pt x="100" y="193"/>
                    <a:pt x="100" y="193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81" y="167"/>
                    <a:pt x="81" y="167"/>
                    <a:pt x="81" y="167"/>
                  </a:cubicBezTo>
                  <a:close/>
                  <a:moveTo>
                    <a:pt x="214" y="167"/>
                  </a:moveTo>
                  <a:cubicBezTo>
                    <a:pt x="214" y="193"/>
                    <a:pt x="214" y="193"/>
                    <a:pt x="214" y="193"/>
                  </a:cubicBezTo>
                  <a:cubicBezTo>
                    <a:pt x="233" y="193"/>
                    <a:pt x="233" y="193"/>
                    <a:pt x="233" y="193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214" y="167"/>
                    <a:pt x="214" y="167"/>
                    <a:pt x="214" y="167"/>
                  </a:cubicBezTo>
                  <a:close/>
                  <a:moveTo>
                    <a:pt x="240" y="167"/>
                  </a:moveTo>
                  <a:cubicBezTo>
                    <a:pt x="240" y="193"/>
                    <a:pt x="240" y="193"/>
                    <a:pt x="240" y="193"/>
                  </a:cubicBezTo>
                  <a:cubicBezTo>
                    <a:pt x="259" y="193"/>
                    <a:pt x="259" y="193"/>
                    <a:pt x="259" y="193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40" y="167"/>
                    <a:pt x="240" y="167"/>
                    <a:pt x="240" y="167"/>
                  </a:cubicBezTo>
                  <a:close/>
                  <a:moveTo>
                    <a:pt x="267" y="167"/>
                  </a:moveTo>
                  <a:cubicBezTo>
                    <a:pt x="267" y="193"/>
                    <a:pt x="267" y="193"/>
                    <a:pt x="267" y="193"/>
                  </a:cubicBezTo>
                  <a:cubicBezTo>
                    <a:pt x="285" y="193"/>
                    <a:pt x="285" y="193"/>
                    <a:pt x="285" y="193"/>
                  </a:cubicBezTo>
                  <a:cubicBezTo>
                    <a:pt x="285" y="167"/>
                    <a:pt x="285" y="167"/>
                    <a:pt x="285" y="167"/>
                  </a:cubicBezTo>
                  <a:cubicBezTo>
                    <a:pt x="267" y="167"/>
                    <a:pt x="267" y="167"/>
                    <a:pt x="267" y="167"/>
                  </a:cubicBezTo>
                  <a:close/>
                  <a:moveTo>
                    <a:pt x="29" y="220"/>
                  </a:moveTo>
                  <a:cubicBezTo>
                    <a:pt x="29" y="247"/>
                    <a:pt x="29" y="247"/>
                    <a:pt x="29" y="247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8" y="220"/>
                    <a:pt x="48" y="220"/>
                    <a:pt x="48" y="220"/>
                  </a:cubicBezTo>
                  <a:cubicBezTo>
                    <a:pt x="29" y="220"/>
                    <a:pt x="29" y="220"/>
                    <a:pt x="29" y="220"/>
                  </a:cubicBezTo>
                  <a:close/>
                  <a:moveTo>
                    <a:pt x="55" y="220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20"/>
                    <a:pt x="73" y="220"/>
                    <a:pt x="73" y="220"/>
                  </a:cubicBezTo>
                  <a:cubicBezTo>
                    <a:pt x="55" y="220"/>
                    <a:pt x="55" y="220"/>
                    <a:pt x="55" y="220"/>
                  </a:cubicBezTo>
                  <a:close/>
                  <a:moveTo>
                    <a:pt x="81" y="220"/>
                  </a:moveTo>
                  <a:cubicBezTo>
                    <a:pt x="81" y="247"/>
                    <a:pt x="81" y="247"/>
                    <a:pt x="81" y="247"/>
                  </a:cubicBezTo>
                  <a:cubicBezTo>
                    <a:pt x="100" y="247"/>
                    <a:pt x="100" y="247"/>
                    <a:pt x="100" y="247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1" y="220"/>
                    <a:pt x="81" y="220"/>
                    <a:pt x="81" y="220"/>
                  </a:cubicBezTo>
                  <a:close/>
                  <a:moveTo>
                    <a:pt x="214" y="220"/>
                  </a:moveTo>
                  <a:cubicBezTo>
                    <a:pt x="214" y="247"/>
                    <a:pt x="214" y="247"/>
                    <a:pt x="214" y="247"/>
                  </a:cubicBezTo>
                  <a:cubicBezTo>
                    <a:pt x="233" y="247"/>
                    <a:pt x="233" y="247"/>
                    <a:pt x="233" y="247"/>
                  </a:cubicBezTo>
                  <a:cubicBezTo>
                    <a:pt x="233" y="220"/>
                    <a:pt x="233" y="220"/>
                    <a:pt x="233" y="220"/>
                  </a:cubicBezTo>
                  <a:cubicBezTo>
                    <a:pt x="214" y="220"/>
                    <a:pt x="214" y="220"/>
                    <a:pt x="214" y="220"/>
                  </a:cubicBezTo>
                  <a:close/>
                  <a:moveTo>
                    <a:pt x="240" y="220"/>
                  </a:moveTo>
                  <a:cubicBezTo>
                    <a:pt x="240" y="247"/>
                    <a:pt x="240" y="247"/>
                    <a:pt x="240" y="247"/>
                  </a:cubicBezTo>
                  <a:cubicBezTo>
                    <a:pt x="259" y="247"/>
                    <a:pt x="259" y="247"/>
                    <a:pt x="259" y="247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40" y="220"/>
                    <a:pt x="240" y="220"/>
                    <a:pt x="240" y="220"/>
                  </a:cubicBezTo>
                  <a:close/>
                  <a:moveTo>
                    <a:pt x="267" y="220"/>
                  </a:moveTo>
                  <a:cubicBezTo>
                    <a:pt x="267" y="247"/>
                    <a:pt x="267" y="247"/>
                    <a:pt x="267" y="247"/>
                  </a:cubicBezTo>
                  <a:cubicBezTo>
                    <a:pt x="285" y="247"/>
                    <a:pt x="285" y="247"/>
                    <a:pt x="285" y="247"/>
                  </a:cubicBezTo>
                  <a:cubicBezTo>
                    <a:pt x="285" y="220"/>
                    <a:pt x="285" y="220"/>
                    <a:pt x="285" y="220"/>
                  </a:cubicBezTo>
                  <a:lnTo>
                    <a:pt x="267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0" name="îšlídé"/>
            <p:cNvSpPr/>
            <p:nvPr/>
          </p:nvSpPr>
          <p:spPr bwMode="auto">
            <a:xfrm>
              <a:off x="1388269" y="3263901"/>
              <a:ext cx="1120775" cy="933450"/>
            </a:xfrm>
            <a:custGeom>
              <a:avLst/>
              <a:gdLst>
                <a:gd name="T0" fmla="*/ 26 w 202"/>
                <a:gd name="T1" fmla="*/ 167 h 167"/>
                <a:gd name="T2" fmla="*/ 111 w 202"/>
                <a:gd name="T3" fmla="*/ 167 h 167"/>
                <a:gd name="T4" fmla="*/ 111 w 202"/>
                <a:gd name="T5" fmla="*/ 115 h 167"/>
                <a:gd name="T6" fmla="*/ 147 w 202"/>
                <a:gd name="T7" fmla="*/ 115 h 167"/>
                <a:gd name="T8" fmla="*/ 147 w 202"/>
                <a:gd name="T9" fmla="*/ 167 h 167"/>
                <a:gd name="T10" fmla="*/ 176 w 202"/>
                <a:gd name="T11" fmla="*/ 167 h 167"/>
                <a:gd name="T12" fmla="*/ 176 w 202"/>
                <a:gd name="T13" fmla="*/ 102 h 167"/>
                <a:gd name="T14" fmla="*/ 202 w 202"/>
                <a:gd name="T15" fmla="*/ 102 h 167"/>
                <a:gd name="T16" fmla="*/ 162 w 202"/>
                <a:gd name="T17" fmla="*/ 61 h 167"/>
                <a:gd name="T18" fmla="*/ 162 w 202"/>
                <a:gd name="T19" fmla="*/ 30 h 167"/>
                <a:gd name="T20" fmla="*/ 166 w 202"/>
                <a:gd name="T21" fmla="*/ 30 h 167"/>
                <a:gd name="T22" fmla="*/ 166 w 202"/>
                <a:gd name="T23" fmla="*/ 22 h 167"/>
                <a:gd name="T24" fmla="*/ 136 w 202"/>
                <a:gd name="T25" fmla="*/ 22 h 167"/>
                <a:gd name="T26" fmla="*/ 136 w 202"/>
                <a:gd name="T27" fmla="*/ 30 h 167"/>
                <a:gd name="T28" fmla="*/ 140 w 202"/>
                <a:gd name="T29" fmla="*/ 30 h 167"/>
                <a:gd name="T30" fmla="*/ 140 w 202"/>
                <a:gd name="T31" fmla="*/ 40 h 167"/>
                <a:gd name="T32" fmla="*/ 101 w 202"/>
                <a:gd name="T33" fmla="*/ 0 h 167"/>
                <a:gd name="T34" fmla="*/ 51 w 202"/>
                <a:gd name="T35" fmla="*/ 51 h 167"/>
                <a:gd name="T36" fmla="*/ 0 w 202"/>
                <a:gd name="T37" fmla="*/ 102 h 167"/>
                <a:gd name="T38" fmla="*/ 26 w 202"/>
                <a:gd name="T39" fmla="*/ 102 h 167"/>
                <a:gd name="T40" fmla="*/ 26 w 202"/>
                <a:gd name="T41" fmla="*/ 167 h 167"/>
                <a:gd name="T42" fmla="*/ 101 w 202"/>
                <a:gd name="T43" fmla="*/ 49 h 167"/>
                <a:gd name="T44" fmla="*/ 112 w 202"/>
                <a:gd name="T45" fmla="*/ 61 h 167"/>
                <a:gd name="T46" fmla="*/ 101 w 202"/>
                <a:gd name="T47" fmla="*/ 72 h 167"/>
                <a:gd name="T48" fmla="*/ 89 w 202"/>
                <a:gd name="T49" fmla="*/ 61 h 167"/>
                <a:gd name="T50" fmla="*/ 101 w 202"/>
                <a:gd name="T51" fmla="*/ 49 h 167"/>
                <a:gd name="T52" fmla="*/ 54 w 202"/>
                <a:gd name="T53" fmla="*/ 117 h 167"/>
                <a:gd name="T54" fmla="*/ 80 w 202"/>
                <a:gd name="T55" fmla="*/ 117 h 167"/>
                <a:gd name="T56" fmla="*/ 80 w 202"/>
                <a:gd name="T57" fmla="*/ 147 h 167"/>
                <a:gd name="T58" fmla="*/ 54 w 202"/>
                <a:gd name="T59" fmla="*/ 147 h 167"/>
                <a:gd name="T60" fmla="*/ 54 w 202"/>
                <a:gd name="T61" fmla="*/ 1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2" h="167">
                  <a:moveTo>
                    <a:pt x="26" y="167"/>
                  </a:moveTo>
                  <a:cubicBezTo>
                    <a:pt x="111" y="167"/>
                    <a:pt x="111" y="167"/>
                    <a:pt x="111" y="167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67"/>
                    <a:pt x="147" y="167"/>
                    <a:pt x="147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02"/>
                    <a:pt x="176" y="102"/>
                    <a:pt x="176" y="102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67"/>
                    <a:pt x="26" y="167"/>
                    <a:pt x="26" y="167"/>
                  </a:cubicBezTo>
                  <a:close/>
                  <a:moveTo>
                    <a:pt x="101" y="49"/>
                  </a:moveTo>
                  <a:cubicBezTo>
                    <a:pt x="107" y="49"/>
                    <a:pt x="112" y="54"/>
                    <a:pt x="112" y="61"/>
                  </a:cubicBezTo>
                  <a:cubicBezTo>
                    <a:pt x="112" y="67"/>
                    <a:pt x="107" y="72"/>
                    <a:pt x="101" y="72"/>
                  </a:cubicBezTo>
                  <a:cubicBezTo>
                    <a:pt x="94" y="72"/>
                    <a:pt x="89" y="67"/>
                    <a:pt x="89" y="61"/>
                  </a:cubicBezTo>
                  <a:cubicBezTo>
                    <a:pt x="89" y="54"/>
                    <a:pt x="94" y="49"/>
                    <a:pt x="101" y="49"/>
                  </a:cubicBezTo>
                  <a:close/>
                  <a:moveTo>
                    <a:pt x="54" y="117"/>
                  </a:moveTo>
                  <a:cubicBezTo>
                    <a:pt x="80" y="117"/>
                    <a:pt x="80" y="117"/>
                    <a:pt x="80" y="117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54" y="147"/>
                    <a:pt x="54" y="147"/>
                    <a:pt x="54" y="147"/>
                  </a:cubicBezTo>
                  <a:lnTo>
                    <a:pt x="5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1" name="işliḍê"/>
            <p:cNvSpPr/>
            <p:nvPr/>
          </p:nvSpPr>
          <p:spPr bwMode="auto">
            <a:xfrm>
              <a:off x="8233569" y="2782888"/>
              <a:ext cx="1471613" cy="1403350"/>
            </a:xfrm>
            <a:custGeom>
              <a:avLst/>
              <a:gdLst>
                <a:gd name="T0" fmla="*/ 56 w 265"/>
                <a:gd name="T1" fmla="*/ 96 h 251"/>
                <a:gd name="T2" fmla="*/ 211 w 265"/>
                <a:gd name="T3" fmla="*/ 250 h 251"/>
                <a:gd name="T4" fmla="*/ 65 w 265"/>
                <a:gd name="T5" fmla="*/ 250 h 251"/>
                <a:gd name="T6" fmla="*/ 144 w 265"/>
                <a:gd name="T7" fmla="*/ 223 h 251"/>
                <a:gd name="T8" fmla="*/ 128 w 265"/>
                <a:gd name="T9" fmla="*/ 251 h 251"/>
                <a:gd name="T10" fmla="*/ 19 w 265"/>
                <a:gd name="T11" fmla="*/ 210 h 251"/>
                <a:gd name="T12" fmla="*/ 19 w 265"/>
                <a:gd name="T13" fmla="*/ 174 h 251"/>
                <a:gd name="T14" fmla="*/ 19 w 265"/>
                <a:gd name="T15" fmla="*/ 139 h 251"/>
                <a:gd name="T16" fmla="*/ 19 w 265"/>
                <a:gd name="T17" fmla="*/ 104 h 251"/>
                <a:gd name="T18" fmla="*/ 19 w 265"/>
                <a:gd name="T19" fmla="*/ 69 h 251"/>
                <a:gd name="T20" fmla="*/ 9 w 265"/>
                <a:gd name="T21" fmla="*/ 37 h 251"/>
                <a:gd name="T22" fmla="*/ 19 w 265"/>
                <a:gd name="T23" fmla="*/ 250 h 251"/>
                <a:gd name="T24" fmla="*/ 19 w 265"/>
                <a:gd name="T25" fmla="*/ 210 h 251"/>
                <a:gd name="T26" fmla="*/ 201 w 265"/>
                <a:gd name="T27" fmla="*/ 84 h 251"/>
                <a:gd name="T28" fmla="*/ 157 w 265"/>
                <a:gd name="T29" fmla="*/ 84 h 251"/>
                <a:gd name="T30" fmla="*/ 175 w 265"/>
                <a:gd name="T31" fmla="*/ 70 h 251"/>
                <a:gd name="T32" fmla="*/ 183 w 265"/>
                <a:gd name="T33" fmla="*/ 70 h 251"/>
                <a:gd name="T34" fmla="*/ 183 w 265"/>
                <a:gd name="T35" fmla="*/ 70 h 251"/>
                <a:gd name="T36" fmla="*/ 201 w 265"/>
                <a:gd name="T37" fmla="*/ 61 h 251"/>
                <a:gd name="T38" fmla="*/ 157 w 265"/>
                <a:gd name="T39" fmla="*/ 61 h 251"/>
                <a:gd name="T40" fmla="*/ 175 w 265"/>
                <a:gd name="T41" fmla="*/ 47 h 251"/>
                <a:gd name="T42" fmla="*/ 183 w 265"/>
                <a:gd name="T43" fmla="*/ 47 h 251"/>
                <a:gd name="T44" fmla="*/ 183 w 265"/>
                <a:gd name="T45" fmla="*/ 47 h 251"/>
                <a:gd name="T46" fmla="*/ 90 w 265"/>
                <a:gd name="T47" fmla="*/ 177 h 251"/>
                <a:gd name="T48" fmla="*/ 181 w 265"/>
                <a:gd name="T49" fmla="*/ 215 h 251"/>
                <a:gd name="T50" fmla="*/ 97 w 265"/>
                <a:gd name="T51" fmla="*/ 215 h 251"/>
                <a:gd name="T52" fmla="*/ 115 w 265"/>
                <a:gd name="T53" fmla="*/ 201 h 251"/>
                <a:gd name="T54" fmla="*/ 115 w 265"/>
                <a:gd name="T55" fmla="*/ 201 h 251"/>
                <a:gd name="T56" fmla="*/ 144 w 265"/>
                <a:gd name="T57" fmla="*/ 201 h 251"/>
                <a:gd name="T58" fmla="*/ 163 w 265"/>
                <a:gd name="T59" fmla="*/ 215 h 251"/>
                <a:gd name="T60" fmla="*/ 79 w 265"/>
                <a:gd name="T61" fmla="*/ 215 h 251"/>
                <a:gd name="T62" fmla="*/ 170 w 265"/>
                <a:gd name="T63" fmla="*/ 177 h 251"/>
                <a:gd name="T64" fmla="*/ 170 w 265"/>
                <a:gd name="T65" fmla="*/ 177 h 251"/>
                <a:gd name="T66" fmla="*/ 108 w 265"/>
                <a:gd name="T67" fmla="*/ 177 h 251"/>
                <a:gd name="T68" fmla="*/ 126 w 265"/>
                <a:gd name="T69" fmla="*/ 192 h 251"/>
                <a:gd name="T70" fmla="*/ 133 w 265"/>
                <a:gd name="T71" fmla="*/ 192 h 251"/>
                <a:gd name="T72" fmla="*/ 152 w 265"/>
                <a:gd name="T73" fmla="*/ 177 h 251"/>
                <a:gd name="T74" fmla="*/ 152 w 265"/>
                <a:gd name="T75" fmla="*/ 177 h 251"/>
                <a:gd name="T76" fmla="*/ 90 w 265"/>
                <a:gd name="T77" fmla="*/ 129 h 251"/>
                <a:gd name="T78" fmla="*/ 181 w 265"/>
                <a:gd name="T79" fmla="*/ 167 h 251"/>
                <a:gd name="T80" fmla="*/ 97 w 265"/>
                <a:gd name="T81" fmla="*/ 167 h 251"/>
                <a:gd name="T82" fmla="*/ 115 w 265"/>
                <a:gd name="T83" fmla="*/ 152 h 251"/>
                <a:gd name="T84" fmla="*/ 115 w 265"/>
                <a:gd name="T85" fmla="*/ 152 h 251"/>
                <a:gd name="T86" fmla="*/ 144 w 265"/>
                <a:gd name="T87" fmla="*/ 152 h 251"/>
                <a:gd name="T88" fmla="*/ 163 w 265"/>
                <a:gd name="T89" fmla="*/ 167 h 251"/>
                <a:gd name="T90" fmla="*/ 79 w 265"/>
                <a:gd name="T91" fmla="*/ 167 h 251"/>
                <a:gd name="T92" fmla="*/ 170 w 265"/>
                <a:gd name="T93" fmla="*/ 129 h 251"/>
                <a:gd name="T94" fmla="*/ 170 w 265"/>
                <a:gd name="T95" fmla="*/ 129 h 251"/>
                <a:gd name="T96" fmla="*/ 108 w 265"/>
                <a:gd name="T97" fmla="*/ 129 h 251"/>
                <a:gd name="T98" fmla="*/ 126 w 265"/>
                <a:gd name="T99" fmla="*/ 143 h 251"/>
                <a:gd name="T100" fmla="*/ 133 w 265"/>
                <a:gd name="T101" fmla="*/ 143 h 251"/>
                <a:gd name="T102" fmla="*/ 152 w 265"/>
                <a:gd name="T103" fmla="*/ 129 h 251"/>
                <a:gd name="T104" fmla="*/ 152 w 265"/>
                <a:gd name="T105" fmla="*/ 129 h 251"/>
                <a:gd name="T106" fmla="*/ 228 w 265"/>
                <a:gd name="T107" fmla="*/ 37 h 251"/>
                <a:gd name="T108" fmla="*/ 265 w 265"/>
                <a:gd name="T109" fmla="*/ 0 h 251"/>
                <a:gd name="T110" fmla="*/ 95 w 265"/>
                <a:gd name="T111" fmla="*/ 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5" h="251">
                  <a:moveTo>
                    <a:pt x="47" y="250"/>
                  </a:moveTo>
                  <a:cubicBezTo>
                    <a:pt x="47" y="106"/>
                    <a:pt x="47" y="106"/>
                    <a:pt x="47" y="10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202" y="96"/>
                    <a:pt x="202" y="96"/>
                    <a:pt x="202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250"/>
                    <a:pt x="211" y="250"/>
                    <a:pt x="211" y="250"/>
                  </a:cubicBezTo>
                  <a:cubicBezTo>
                    <a:pt x="192" y="250"/>
                    <a:pt x="192" y="250"/>
                    <a:pt x="192" y="250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250"/>
                    <a:pt x="65" y="250"/>
                    <a:pt x="65" y="250"/>
                  </a:cubicBezTo>
                  <a:cubicBezTo>
                    <a:pt x="47" y="250"/>
                    <a:pt x="47" y="250"/>
                    <a:pt x="47" y="250"/>
                  </a:cubicBezTo>
                  <a:close/>
                  <a:moveTo>
                    <a:pt x="132" y="251"/>
                  </a:moveTo>
                  <a:cubicBezTo>
                    <a:pt x="144" y="251"/>
                    <a:pt x="144" y="251"/>
                    <a:pt x="144" y="251"/>
                  </a:cubicBezTo>
                  <a:cubicBezTo>
                    <a:pt x="144" y="223"/>
                    <a:pt x="144" y="223"/>
                    <a:pt x="144" y="223"/>
                  </a:cubicBezTo>
                  <a:cubicBezTo>
                    <a:pt x="132" y="223"/>
                    <a:pt x="132" y="223"/>
                    <a:pt x="132" y="223"/>
                  </a:cubicBezTo>
                  <a:cubicBezTo>
                    <a:pt x="132" y="251"/>
                    <a:pt x="132" y="251"/>
                    <a:pt x="132" y="251"/>
                  </a:cubicBezTo>
                  <a:close/>
                  <a:moveTo>
                    <a:pt x="116" y="251"/>
                  </a:moveTo>
                  <a:cubicBezTo>
                    <a:pt x="128" y="251"/>
                    <a:pt x="128" y="251"/>
                    <a:pt x="128" y="251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16" y="223"/>
                    <a:pt x="116" y="223"/>
                    <a:pt x="116" y="223"/>
                  </a:cubicBezTo>
                  <a:cubicBezTo>
                    <a:pt x="116" y="251"/>
                    <a:pt x="116" y="251"/>
                    <a:pt x="116" y="251"/>
                  </a:cubicBezTo>
                  <a:close/>
                  <a:moveTo>
                    <a:pt x="19" y="210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34" y="192"/>
                    <a:pt x="34" y="192"/>
                    <a:pt x="34" y="192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19" y="157"/>
                    <a:pt x="19" y="157"/>
                    <a:pt x="19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19" y="139"/>
                    <a:pt x="19" y="139"/>
                    <a:pt x="19" y="13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19" y="228"/>
                    <a:pt x="19" y="228"/>
                    <a:pt x="19" y="228"/>
                  </a:cubicBezTo>
                  <a:cubicBezTo>
                    <a:pt x="34" y="228"/>
                    <a:pt x="34" y="228"/>
                    <a:pt x="34" y="228"/>
                  </a:cubicBezTo>
                  <a:cubicBezTo>
                    <a:pt x="34" y="210"/>
                    <a:pt x="34" y="210"/>
                    <a:pt x="34" y="210"/>
                  </a:cubicBezTo>
                  <a:cubicBezTo>
                    <a:pt x="19" y="210"/>
                    <a:pt x="19" y="210"/>
                    <a:pt x="19" y="210"/>
                  </a:cubicBezTo>
                  <a:close/>
                  <a:moveTo>
                    <a:pt x="201" y="70"/>
                  </a:moveTo>
                  <a:cubicBezTo>
                    <a:pt x="212" y="70"/>
                    <a:pt x="212" y="70"/>
                    <a:pt x="212" y="70"/>
                  </a:cubicBezTo>
                  <a:cubicBezTo>
                    <a:pt x="212" y="84"/>
                    <a:pt x="212" y="84"/>
                    <a:pt x="212" y="84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201" y="70"/>
                    <a:pt x="201" y="70"/>
                    <a:pt x="201" y="70"/>
                  </a:cubicBezTo>
                  <a:close/>
                  <a:moveTo>
                    <a:pt x="146" y="70"/>
                  </a:moveTo>
                  <a:cubicBezTo>
                    <a:pt x="150" y="70"/>
                    <a:pt x="153" y="70"/>
                    <a:pt x="157" y="70"/>
                  </a:cubicBezTo>
                  <a:cubicBezTo>
                    <a:pt x="157" y="75"/>
                    <a:pt x="157" y="80"/>
                    <a:pt x="157" y="84"/>
                  </a:cubicBezTo>
                  <a:cubicBezTo>
                    <a:pt x="153" y="84"/>
                    <a:pt x="150" y="84"/>
                    <a:pt x="146" y="84"/>
                  </a:cubicBezTo>
                  <a:cubicBezTo>
                    <a:pt x="146" y="80"/>
                    <a:pt x="146" y="75"/>
                    <a:pt x="146" y="70"/>
                  </a:cubicBezTo>
                  <a:close/>
                  <a:moveTo>
                    <a:pt x="164" y="70"/>
                  </a:moveTo>
                  <a:cubicBezTo>
                    <a:pt x="168" y="70"/>
                    <a:pt x="172" y="70"/>
                    <a:pt x="175" y="70"/>
                  </a:cubicBezTo>
                  <a:cubicBezTo>
                    <a:pt x="175" y="75"/>
                    <a:pt x="175" y="80"/>
                    <a:pt x="175" y="84"/>
                  </a:cubicBezTo>
                  <a:cubicBezTo>
                    <a:pt x="172" y="84"/>
                    <a:pt x="168" y="84"/>
                    <a:pt x="164" y="84"/>
                  </a:cubicBezTo>
                  <a:cubicBezTo>
                    <a:pt x="164" y="80"/>
                    <a:pt x="164" y="75"/>
                    <a:pt x="164" y="70"/>
                  </a:cubicBezTo>
                  <a:close/>
                  <a:moveTo>
                    <a:pt x="183" y="70"/>
                  </a:moveTo>
                  <a:cubicBezTo>
                    <a:pt x="186" y="70"/>
                    <a:pt x="190" y="70"/>
                    <a:pt x="194" y="70"/>
                  </a:cubicBezTo>
                  <a:cubicBezTo>
                    <a:pt x="194" y="75"/>
                    <a:pt x="194" y="80"/>
                    <a:pt x="194" y="84"/>
                  </a:cubicBezTo>
                  <a:cubicBezTo>
                    <a:pt x="190" y="84"/>
                    <a:pt x="186" y="84"/>
                    <a:pt x="183" y="84"/>
                  </a:cubicBezTo>
                  <a:cubicBezTo>
                    <a:pt x="183" y="80"/>
                    <a:pt x="183" y="75"/>
                    <a:pt x="183" y="70"/>
                  </a:cubicBezTo>
                  <a:close/>
                  <a:moveTo>
                    <a:pt x="201" y="47"/>
                  </a:moveTo>
                  <a:cubicBezTo>
                    <a:pt x="212" y="47"/>
                    <a:pt x="212" y="47"/>
                    <a:pt x="212" y="47"/>
                  </a:cubicBezTo>
                  <a:cubicBezTo>
                    <a:pt x="212" y="61"/>
                    <a:pt x="212" y="61"/>
                    <a:pt x="21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47"/>
                    <a:pt x="201" y="47"/>
                    <a:pt x="201" y="47"/>
                  </a:cubicBezTo>
                  <a:close/>
                  <a:moveTo>
                    <a:pt x="146" y="47"/>
                  </a:moveTo>
                  <a:cubicBezTo>
                    <a:pt x="150" y="47"/>
                    <a:pt x="153" y="47"/>
                    <a:pt x="157" y="47"/>
                  </a:cubicBezTo>
                  <a:cubicBezTo>
                    <a:pt x="157" y="51"/>
                    <a:pt x="157" y="56"/>
                    <a:pt x="157" y="61"/>
                  </a:cubicBezTo>
                  <a:cubicBezTo>
                    <a:pt x="153" y="61"/>
                    <a:pt x="150" y="61"/>
                    <a:pt x="146" y="61"/>
                  </a:cubicBezTo>
                  <a:cubicBezTo>
                    <a:pt x="146" y="56"/>
                    <a:pt x="146" y="51"/>
                    <a:pt x="146" y="47"/>
                  </a:cubicBezTo>
                  <a:close/>
                  <a:moveTo>
                    <a:pt x="164" y="47"/>
                  </a:moveTo>
                  <a:cubicBezTo>
                    <a:pt x="168" y="47"/>
                    <a:pt x="172" y="47"/>
                    <a:pt x="175" y="47"/>
                  </a:cubicBezTo>
                  <a:cubicBezTo>
                    <a:pt x="175" y="51"/>
                    <a:pt x="175" y="56"/>
                    <a:pt x="175" y="61"/>
                  </a:cubicBezTo>
                  <a:cubicBezTo>
                    <a:pt x="172" y="61"/>
                    <a:pt x="168" y="61"/>
                    <a:pt x="164" y="61"/>
                  </a:cubicBezTo>
                  <a:cubicBezTo>
                    <a:pt x="164" y="56"/>
                    <a:pt x="164" y="51"/>
                    <a:pt x="164" y="47"/>
                  </a:cubicBezTo>
                  <a:close/>
                  <a:moveTo>
                    <a:pt x="183" y="47"/>
                  </a:moveTo>
                  <a:cubicBezTo>
                    <a:pt x="186" y="47"/>
                    <a:pt x="190" y="47"/>
                    <a:pt x="194" y="47"/>
                  </a:cubicBezTo>
                  <a:cubicBezTo>
                    <a:pt x="194" y="51"/>
                    <a:pt x="194" y="56"/>
                    <a:pt x="194" y="61"/>
                  </a:cubicBezTo>
                  <a:cubicBezTo>
                    <a:pt x="190" y="61"/>
                    <a:pt x="186" y="61"/>
                    <a:pt x="183" y="61"/>
                  </a:cubicBezTo>
                  <a:cubicBezTo>
                    <a:pt x="183" y="56"/>
                    <a:pt x="183" y="51"/>
                    <a:pt x="183" y="47"/>
                  </a:cubicBezTo>
                  <a:close/>
                  <a:moveTo>
                    <a:pt x="79" y="177"/>
                  </a:moveTo>
                  <a:cubicBezTo>
                    <a:pt x="79" y="192"/>
                    <a:pt x="79" y="192"/>
                    <a:pt x="79" y="192"/>
                  </a:cubicBezTo>
                  <a:cubicBezTo>
                    <a:pt x="90" y="192"/>
                    <a:pt x="90" y="192"/>
                    <a:pt x="90" y="192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79" y="177"/>
                    <a:pt x="79" y="177"/>
                    <a:pt x="79" y="177"/>
                  </a:cubicBezTo>
                  <a:close/>
                  <a:moveTo>
                    <a:pt x="170" y="201"/>
                  </a:moveTo>
                  <a:cubicBezTo>
                    <a:pt x="170" y="215"/>
                    <a:pt x="170" y="215"/>
                    <a:pt x="170" y="215"/>
                  </a:cubicBezTo>
                  <a:cubicBezTo>
                    <a:pt x="181" y="215"/>
                    <a:pt x="181" y="215"/>
                    <a:pt x="181" y="215"/>
                  </a:cubicBezTo>
                  <a:cubicBezTo>
                    <a:pt x="181" y="201"/>
                    <a:pt x="181" y="201"/>
                    <a:pt x="181" y="201"/>
                  </a:cubicBezTo>
                  <a:cubicBezTo>
                    <a:pt x="170" y="201"/>
                    <a:pt x="170" y="201"/>
                    <a:pt x="170" y="201"/>
                  </a:cubicBezTo>
                  <a:close/>
                  <a:moveTo>
                    <a:pt x="97" y="201"/>
                  </a:moveTo>
                  <a:cubicBezTo>
                    <a:pt x="97" y="205"/>
                    <a:pt x="97" y="210"/>
                    <a:pt x="97" y="215"/>
                  </a:cubicBezTo>
                  <a:cubicBezTo>
                    <a:pt x="101" y="215"/>
                    <a:pt x="104" y="215"/>
                    <a:pt x="108" y="215"/>
                  </a:cubicBezTo>
                  <a:cubicBezTo>
                    <a:pt x="108" y="210"/>
                    <a:pt x="108" y="205"/>
                    <a:pt x="108" y="201"/>
                  </a:cubicBezTo>
                  <a:cubicBezTo>
                    <a:pt x="104" y="201"/>
                    <a:pt x="101" y="201"/>
                    <a:pt x="97" y="201"/>
                  </a:cubicBezTo>
                  <a:close/>
                  <a:moveTo>
                    <a:pt x="115" y="201"/>
                  </a:moveTo>
                  <a:cubicBezTo>
                    <a:pt x="115" y="205"/>
                    <a:pt x="115" y="210"/>
                    <a:pt x="115" y="215"/>
                  </a:cubicBezTo>
                  <a:cubicBezTo>
                    <a:pt x="119" y="215"/>
                    <a:pt x="123" y="215"/>
                    <a:pt x="126" y="215"/>
                  </a:cubicBezTo>
                  <a:cubicBezTo>
                    <a:pt x="126" y="210"/>
                    <a:pt x="126" y="205"/>
                    <a:pt x="126" y="201"/>
                  </a:cubicBezTo>
                  <a:cubicBezTo>
                    <a:pt x="123" y="201"/>
                    <a:pt x="119" y="201"/>
                    <a:pt x="115" y="201"/>
                  </a:cubicBezTo>
                  <a:close/>
                  <a:moveTo>
                    <a:pt x="133" y="201"/>
                  </a:moveTo>
                  <a:cubicBezTo>
                    <a:pt x="133" y="205"/>
                    <a:pt x="133" y="210"/>
                    <a:pt x="133" y="215"/>
                  </a:cubicBezTo>
                  <a:cubicBezTo>
                    <a:pt x="137" y="215"/>
                    <a:pt x="141" y="215"/>
                    <a:pt x="144" y="215"/>
                  </a:cubicBezTo>
                  <a:cubicBezTo>
                    <a:pt x="144" y="210"/>
                    <a:pt x="144" y="205"/>
                    <a:pt x="144" y="201"/>
                  </a:cubicBezTo>
                  <a:cubicBezTo>
                    <a:pt x="141" y="201"/>
                    <a:pt x="137" y="201"/>
                    <a:pt x="133" y="201"/>
                  </a:cubicBezTo>
                  <a:close/>
                  <a:moveTo>
                    <a:pt x="152" y="201"/>
                  </a:moveTo>
                  <a:cubicBezTo>
                    <a:pt x="152" y="205"/>
                    <a:pt x="152" y="210"/>
                    <a:pt x="152" y="215"/>
                  </a:cubicBezTo>
                  <a:cubicBezTo>
                    <a:pt x="155" y="215"/>
                    <a:pt x="159" y="215"/>
                    <a:pt x="163" y="215"/>
                  </a:cubicBezTo>
                  <a:cubicBezTo>
                    <a:pt x="163" y="210"/>
                    <a:pt x="163" y="205"/>
                    <a:pt x="163" y="201"/>
                  </a:cubicBezTo>
                  <a:cubicBezTo>
                    <a:pt x="159" y="201"/>
                    <a:pt x="155" y="201"/>
                    <a:pt x="152" y="201"/>
                  </a:cubicBezTo>
                  <a:close/>
                  <a:moveTo>
                    <a:pt x="79" y="201"/>
                  </a:moveTo>
                  <a:cubicBezTo>
                    <a:pt x="79" y="215"/>
                    <a:pt x="79" y="215"/>
                    <a:pt x="79" y="215"/>
                  </a:cubicBezTo>
                  <a:cubicBezTo>
                    <a:pt x="90" y="215"/>
                    <a:pt x="90" y="215"/>
                    <a:pt x="90" y="215"/>
                  </a:cubicBezTo>
                  <a:cubicBezTo>
                    <a:pt x="90" y="201"/>
                    <a:pt x="90" y="201"/>
                    <a:pt x="90" y="201"/>
                  </a:cubicBezTo>
                  <a:cubicBezTo>
                    <a:pt x="79" y="201"/>
                    <a:pt x="79" y="201"/>
                    <a:pt x="79" y="201"/>
                  </a:cubicBezTo>
                  <a:close/>
                  <a:moveTo>
                    <a:pt x="170" y="177"/>
                  </a:moveTo>
                  <a:cubicBezTo>
                    <a:pt x="170" y="192"/>
                    <a:pt x="170" y="192"/>
                    <a:pt x="170" y="19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181" y="177"/>
                    <a:pt x="181" y="177"/>
                    <a:pt x="181" y="177"/>
                  </a:cubicBezTo>
                  <a:cubicBezTo>
                    <a:pt x="170" y="177"/>
                    <a:pt x="170" y="177"/>
                    <a:pt x="170" y="177"/>
                  </a:cubicBezTo>
                  <a:close/>
                  <a:moveTo>
                    <a:pt x="97" y="177"/>
                  </a:moveTo>
                  <a:cubicBezTo>
                    <a:pt x="97" y="182"/>
                    <a:pt x="97" y="187"/>
                    <a:pt x="97" y="192"/>
                  </a:cubicBezTo>
                  <a:cubicBezTo>
                    <a:pt x="101" y="192"/>
                    <a:pt x="104" y="192"/>
                    <a:pt x="108" y="192"/>
                  </a:cubicBezTo>
                  <a:cubicBezTo>
                    <a:pt x="108" y="187"/>
                    <a:pt x="108" y="182"/>
                    <a:pt x="108" y="177"/>
                  </a:cubicBezTo>
                  <a:cubicBezTo>
                    <a:pt x="104" y="177"/>
                    <a:pt x="101" y="177"/>
                    <a:pt x="97" y="177"/>
                  </a:cubicBezTo>
                  <a:close/>
                  <a:moveTo>
                    <a:pt x="115" y="177"/>
                  </a:moveTo>
                  <a:cubicBezTo>
                    <a:pt x="115" y="182"/>
                    <a:pt x="115" y="187"/>
                    <a:pt x="115" y="192"/>
                  </a:cubicBezTo>
                  <a:cubicBezTo>
                    <a:pt x="119" y="192"/>
                    <a:pt x="123" y="192"/>
                    <a:pt x="126" y="192"/>
                  </a:cubicBezTo>
                  <a:cubicBezTo>
                    <a:pt x="126" y="187"/>
                    <a:pt x="126" y="182"/>
                    <a:pt x="126" y="177"/>
                  </a:cubicBezTo>
                  <a:cubicBezTo>
                    <a:pt x="123" y="177"/>
                    <a:pt x="119" y="177"/>
                    <a:pt x="115" y="177"/>
                  </a:cubicBezTo>
                  <a:close/>
                  <a:moveTo>
                    <a:pt x="133" y="177"/>
                  </a:moveTo>
                  <a:cubicBezTo>
                    <a:pt x="133" y="182"/>
                    <a:pt x="133" y="187"/>
                    <a:pt x="133" y="192"/>
                  </a:cubicBezTo>
                  <a:cubicBezTo>
                    <a:pt x="137" y="192"/>
                    <a:pt x="141" y="192"/>
                    <a:pt x="144" y="192"/>
                  </a:cubicBezTo>
                  <a:cubicBezTo>
                    <a:pt x="144" y="187"/>
                    <a:pt x="144" y="182"/>
                    <a:pt x="144" y="177"/>
                  </a:cubicBezTo>
                  <a:cubicBezTo>
                    <a:pt x="141" y="177"/>
                    <a:pt x="137" y="177"/>
                    <a:pt x="133" y="177"/>
                  </a:cubicBezTo>
                  <a:close/>
                  <a:moveTo>
                    <a:pt x="152" y="177"/>
                  </a:moveTo>
                  <a:cubicBezTo>
                    <a:pt x="152" y="182"/>
                    <a:pt x="152" y="187"/>
                    <a:pt x="152" y="192"/>
                  </a:cubicBezTo>
                  <a:cubicBezTo>
                    <a:pt x="155" y="192"/>
                    <a:pt x="159" y="192"/>
                    <a:pt x="163" y="192"/>
                  </a:cubicBezTo>
                  <a:cubicBezTo>
                    <a:pt x="163" y="187"/>
                    <a:pt x="163" y="182"/>
                    <a:pt x="163" y="177"/>
                  </a:cubicBezTo>
                  <a:cubicBezTo>
                    <a:pt x="159" y="177"/>
                    <a:pt x="155" y="177"/>
                    <a:pt x="152" y="177"/>
                  </a:cubicBezTo>
                  <a:close/>
                  <a:moveTo>
                    <a:pt x="79" y="129"/>
                  </a:moveTo>
                  <a:cubicBezTo>
                    <a:pt x="79" y="143"/>
                    <a:pt x="79" y="143"/>
                    <a:pt x="79" y="143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79" y="129"/>
                    <a:pt x="79" y="129"/>
                    <a:pt x="79" y="129"/>
                  </a:cubicBezTo>
                  <a:close/>
                  <a:moveTo>
                    <a:pt x="170" y="152"/>
                  </a:moveTo>
                  <a:cubicBezTo>
                    <a:pt x="170" y="167"/>
                    <a:pt x="170" y="167"/>
                    <a:pt x="170" y="167"/>
                  </a:cubicBezTo>
                  <a:cubicBezTo>
                    <a:pt x="181" y="167"/>
                    <a:pt x="181" y="167"/>
                    <a:pt x="181" y="167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0" y="152"/>
                    <a:pt x="170" y="152"/>
                    <a:pt x="170" y="152"/>
                  </a:cubicBezTo>
                  <a:close/>
                  <a:moveTo>
                    <a:pt x="97" y="152"/>
                  </a:moveTo>
                  <a:cubicBezTo>
                    <a:pt x="97" y="157"/>
                    <a:pt x="97" y="162"/>
                    <a:pt x="97" y="167"/>
                  </a:cubicBezTo>
                  <a:cubicBezTo>
                    <a:pt x="101" y="167"/>
                    <a:pt x="104" y="167"/>
                    <a:pt x="108" y="167"/>
                  </a:cubicBezTo>
                  <a:cubicBezTo>
                    <a:pt x="108" y="162"/>
                    <a:pt x="108" y="157"/>
                    <a:pt x="108" y="152"/>
                  </a:cubicBezTo>
                  <a:cubicBezTo>
                    <a:pt x="104" y="152"/>
                    <a:pt x="101" y="152"/>
                    <a:pt x="97" y="152"/>
                  </a:cubicBezTo>
                  <a:close/>
                  <a:moveTo>
                    <a:pt x="115" y="152"/>
                  </a:moveTo>
                  <a:cubicBezTo>
                    <a:pt x="115" y="157"/>
                    <a:pt x="115" y="162"/>
                    <a:pt x="115" y="167"/>
                  </a:cubicBezTo>
                  <a:cubicBezTo>
                    <a:pt x="119" y="167"/>
                    <a:pt x="123" y="167"/>
                    <a:pt x="126" y="167"/>
                  </a:cubicBezTo>
                  <a:cubicBezTo>
                    <a:pt x="126" y="162"/>
                    <a:pt x="126" y="157"/>
                    <a:pt x="126" y="152"/>
                  </a:cubicBezTo>
                  <a:cubicBezTo>
                    <a:pt x="123" y="152"/>
                    <a:pt x="119" y="152"/>
                    <a:pt x="115" y="152"/>
                  </a:cubicBezTo>
                  <a:close/>
                  <a:moveTo>
                    <a:pt x="133" y="152"/>
                  </a:moveTo>
                  <a:cubicBezTo>
                    <a:pt x="133" y="157"/>
                    <a:pt x="133" y="162"/>
                    <a:pt x="133" y="167"/>
                  </a:cubicBezTo>
                  <a:cubicBezTo>
                    <a:pt x="137" y="167"/>
                    <a:pt x="141" y="167"/>
                    <a:pt x="144" y="167"/>
                  </a:cubicBezTo>
                  <a:cubicBezTo>
                    <a:pt x="144" y="162"/>
                    <a:pt x="144" y="157"/>
                    <a:pt x="144" y="152"/>
                  </a:cubicBezTo>
                  <a:cubicBezTo>
                    <a:pt x="141" y="152"/>
                    <a:pt x="137" y="152"/>
                    <a:pt x="133" y="152"/>
                  </a:cubicBezTo>
                  <a:close/>
                  <a:moveTo>
                    <a:pt x="152" y="152"/>
                  </a:moveTo>
                  <a:cubicBezTo>
                    <a:pt x="152" y="157"/>
                    <a:pt x="152" y="162"/>
                    <a:pt x="152" y="167"/>
                  </a:cubicBezTo>
                  <a:cubicBezTo>
                    <a:pt x="155" y="167"/>
                    <a:pt x="159" y="167"/>
                    <a:pt x="163" y="167"/>
                  </a:cubicBezTo>
                  <a:cubicBezTo>
                    <a:pt x="163" y="162"/>
                    <a:pt x="163" y="157"/>
                    <a:pt x="163" y="152"/>
                  </a:cubicBezTo>
                  <a:cubicBezTo>
                    <a:pt x="159" y="152"/>
                    <a:pt x="155" y="152"/>
                    <a:pt x="152" y="152"/>
                  </a:cubicBezTo>
                  <a:close/>
                  <a:moveTo>
                    <a:pt x="79" y="152"/>
                  </a:moveTo>
                  <a:cubicBezTo>
                    <a:pt x="79" y="167"/>
                    <a:pt x="79" y="167"/>
                    <a:pt x="79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79" y="152"/>
                    <a:pt x="79" y="152"/>
                    <a:pt x="79" y="152"/>
                  </a:cubicBezTo>
                  <a:close/>
                  <a:moveTo>
                    <a:pt x="170" y="129"/>
                  </a:moveTo>
                  <a:cubicBezTo>
                    <a:pt x="170" y="143"/>
                    <a:pt x="170" y="143"/>
                    <a:pt x="170" y="143"/>
                  </a:cubicBezTo>
                  <a:cubicBezTo>
                    <a:pt x="181" y="143"/>
                    <a:pt x="181" y="143"/>
                    <a:pt x="181" y="143"/>
                  </a:cubicBezTo>
                  <a:cubicBezTo>
                    <a:pt x="181" y="129"/>
                    <a:pt x="181" y="129"/>
                    <a:pt x="181" y="129"/>
                  </a:cubicBezTo>
                  <a:cubicBezTo>
                    <a:pt x="170" y="129"/>
                    <a:pt x="170" y="129"/>
                    <a:pt x="170" y="129"/>
                  </a:cubicBezTo>
                  <a:close/>
                  <a:moveTo>
                    <a:pt x="97" y="129"/>
                  </a:moveTo>
                  <a:cubicBezTo>
                    <a:pt x="97" y="134"/>
                    <a:pt x="97" y="139"/>
                    <a:pt x="97" y="143"/>
                  </a:cubicBezTo>
                  <a:cubicBezTo>
                    <a:pt x="101" y="143"/>
                    <a:pt x="104" y="143"/>
                    <a:pt x="108" y="143"/>
                  </a:cubicBezTo>
                  <a:cubicBezTo>
                    <a:pt x="108" y="139"/>
                    <a:pt x="108" y="134"/>
                    <a:pt x="108" y="129"/>
                  </a:cubicBezTo>
                  <a:cubicBezTo>
                    <a:pt x="104" y="129"/>
                    <a:pt x="101" y="129"/>
                    <a:pt x="97" y="129"/>
                  </a:cubicBezTo>
                  <a:close/>
                  <a:moveTo>
                    <a:pt x="115" y="129"/>
                  </a:moveTo>
                  <a:cubicBezTo>
                    <a:pt x="115" y="134"/>
                    <a:pt x="115" y="139"/>
                    <a:pt x="115" y="143"/>
                  </a:cubicBezTo>
                  <a:cubicBezTo>
                    <a:pt x="119" y="143"/>
                    <a:pt x="123" y="143"/>
                    <a:pt x="126" y="143"/>
                  </a:cubicBezTo>
                  <a:cubicBezTo>
                    <a:pt x="126" y="139"/>
                    <a:pt x="126" y="134"/>
                    <a:pt x="126" y="129"/>
                  </a:cubicBezTo>
                  <a:cubicBezTo>
                    <a:pt x="123" y="129"/>
                    <a:pt x="119" y="129"/>
                    <a:pt x="115" y="129"/>
                  </a:cubicBezTo>
                  <a:close/>
                  <a:moveTo>
                    <a:pt x="133" y="129"/>
                  </a:moveTo>
                  <a:cubicBezTo>
                    <a:pt x="133" y="134"/>
                    <a:pt x="133" y="139"/>
                    <a:pt x="133" y="143"/>
                  </a:cubicBezTo>
                  <a:cubicBezTo>
                    <a:pt x="137" y="143"/>
                    <a:pt x="141" y="143"/>
                    <a:pt x="144" y="143"/>
                  </a:cubicBezTo>
                  <a:cubicBezTo>
                    <a:pt x="144" y="139"/>
                    <a:pt x="144" y="134"/>
                    <a:pt x="144" y="129"/>
                  </a:cubicBezTo>
                  <a:cubicBezTo>
                    <a:pt x="141" y="129"/>
                    <a:pt x="137" y="129"/>
                    <a:pt x="133" y="129"/>
                  </a:cubicBezTo>
                  <a:close/>
                  <a:moveTo>
                    <a:pt x="152" y="129"/>
                  </a:moveTo>
                  <a:cubicBezTo>
                    <a:pt x="152" y="134"/>
                    <a:pt x="152" y="139"/>
                    <a:pt x="152" y="143"/>
                  </a:cubicBezTo>
                  <a:cubicBezTo>
                    <a:pt x="155" y="143"/>
                    <a:pt x="159" y="143"/>
                    <a:pt x="163" y="143"/>
                  </a:cubicBezTo>
                  <a:cubicBezTo>
                    <a:pt x="163" y="139"/>
                    <a:pt x="163" y="134"/>
                    <a:pt x="163" y="129"/>
                  </a:cubicBezTo>
                  <a:cubicBezTo>
                    <a:pt x="159" y="129"/>
                    <a:pt x="155" y="129"/>
                    <a:pt x="152" y="129"/>
                  </a:cubicBezTo>
                  <a:close/>
                  <a:moveTo>
                    <a:pt x="95" y="85"/>
                  </a:moveTo>
                  <a:cubicBezTo>
                    <a:pt x="132" y="85"/>
                    <a:pt x="132" y="85"/>
                    <a:pt x="132" y="85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228" y="37"/>
                    <a:pt x="228" y="37"/>
                    <a:pt x="228" y="37"/>
                  </a:cubicBezTo>
                  <a:cubicBezTo>
                    <a:pt x="228" y="250"/>
                    <a:pt x="228" y="250"/>
                    <a:pt x="228" y="250"/>
                  </a:cubicBezTo>
                  <a:cubicBezTo>
                    <a:pt x="265" y="250"/>
                    <a:pt x="265" y="250"/>
                    <a:pt x="265" y="250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95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2" name="iS1ïde"/>
            <p:cNvSpPr/>
            <p:nvPr/>
          </p:nvSpPr>
          <p:spPr bwMode="auto">
            <a:xfrm>
              <a:off x="7162007" y="2873376"/>
              <a:ext cx="1082675" cy="1262063"/>
            </a:xfrm>
            <a:custGeom>
              <a:avLst/>
              <a:gdLst>
                <a:gd name="T0" fmla="*/ 4 w 195"/>
                <a:gd name="T1" fmla="*/ 213 h 226"/>
                <a:gd name="T2" fmla="*/ 4 w 195"/>
                <a:gd name="T3" fmla="*/ 98 h 226"/>
                <a:gd name="T4" fmla="*/ 59 w 195"/>
                <a:gd name="T5" fmla="*/ 79 h 226"/>
                <a:gd name="T6" fmla="*/ 59 w 195"/>
                <a:gd name="T7" fmla="*/ 47 h 226"/>
                <a:gd name="T8" fmla="*/ 148 w 195"/>
                <a:gd name="T9" fmla="*/ 5 h 226"/>
                <a:gd name="T10" fmla="*/ 158 w 195"/>
                <a:gd name="T11" fmla="*/ 2 h 226"/>
                <a:gd name="T12" fmla="*/ 184 w 195"/>
                <a:gd name="T13" fmla="*/ 212 h 226"/>
                <a:gd name="T14" fmla="*/ 195 w 195"/>
                <a:gd name="T15" fmla="*/ 225 h 226"/>
                <a:gd name="T16" fmla="*/ 144 w 195"/>
                <a:gd name="T17" fmla="*/ 225 h 226"/>
                <a:gd name="T18" fmla="*/ 144 w 195"/>
                <a:gd name="T19" fmla="*/ 22 h 226"/>
                <a:gd name="T20" fmla="*/ 73 w 195"/>
                <a:gd name="T21" fmla="*/ 74 h 226"/>
                <a:gd name="T22" fmla="*/ 101 w 195"/>
                <a:gd name="T23" fmla="*/ 64 h 226"/>
                <a:gd name="T24" fmla="*/ 102 w 195"/>
                <a:gd name="T25" fmla="*/ 64 h 226"/>
                <a:gd name="T26" fmla="*/ 103 w 195"/>
                <a:gd name="T27" fmla="*/ 64 h 226"/>
                <a:gd name="T28" fmla="*/ 129 w 195"/>
                <a:gd name="T29" fmla="*/ 211 h 226"/>
                <a:gd name="T30" fmla="*/ 140 w 195"/>
                <a:gd name="T31" fmla="*/ 225 h 226"/>
                <a:gd name="T32" fmla="*/ 89 w 195"/>
                <a:gd name="T33" fmla="*/ 225 h 226"/>
                <a:gd name="T34" fmla="*/ 89 w 195"/>
                <a:gd name="T35" fmla="*/ 83 h 226"/>
                <a:gd name="T36" fmla="*/ 18 w 195"/>
                <a:gd name="T37" fmla="*/ 219 h 226"/>
                <a:gd name="T38" fmla="*/ 11 w 195"/>
                <a:gd name="T39" fmla="*/ 226 h 226"/>
                <a:gd name="T40" fmla="*/ 0 w 195"/>
                <a:gd name="T41" fmla="*/ 213 h 226"/>
                <a:gd name="T42" fmla="*/ 50 w 195"/>
                <a:gd name="T43" fmla="*/ 225 h 226"/>
                <a:gd name="T44" fmla="*/ 78 w 195"/>
                <a:gd name="T45" fmla="*/ 201 h 226"/>
                <a:gd name="T46" fmla="*/ 26 w 195"/>
                <a:gd name="T47" fmla="*/ 204 h 226"/>
                <a:gd name="T48" fmla="*/ 26 w 195"/>
                <a:gd name="T49" fmla="*/ 136 h 226"/>
                <a:gd name="T50" fmla="*/ 78 w 195"/>
                <a:gd name="T51" fmla="*/ 121 h 226"/>
                <a:gd name="T52" fmla="*/ 50 w 195"/>
                <a:gd name="T53" fmla="*/ 107 h 226"/>
                <a:gd name="T54" fmla="*/ 26 w 195"/>
                <a:gd name="T55" fmla="*/ 136 h 226"/>
                <a:gd name="T56" fmla="*/ 50 w 195"/>
                <a:gd name="T57" fmla="*/ 160 h 226"/>
                <a:gd name="T58" fmla="*/ 78 w 195"/>
                <a:gd name="T59" fmla="*/ 131 h 226"/>
                <a:gd name="T60" fmla="*/ 26 w 195"/>
                <a:gd name="T61" fmla="*/ 144 h 226"/>
                <a:gd name="T62" fmla="*/ 26 w 195"/>
                <a:gd name="T63" fmla="*/ 195 h 226"/>
                <a:gd name="T64" fmla="*/ 78 w 195"/>
                <a:gd name="T65" fmla="*/ 190 h 226"/>
                <a:gd name="T66" fmla="*/ 50 w 195"/>
                <a:gd name="T67" fmla="*/ 170 h 226"/>
                <a:gd name="T68" fmla="*/ 26 w 195"/>
                <a:gd name="T69" fmla="*/ 19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5" h="226">
                  <a:moveTo>
                    <a:pt x="0" y="213"/>
                  </a:moveTo>
                  <a:cubicBezTo>
                    <a:pt x="4" y="213"/>
                    <a:pt x="4" y="213"/>
                    <a:pt x="4" y="21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212"/>
                    <a:pt x="184" y="212"/>
                    <a:pt x="184" y="212"/>
                  </a:cubicBezTo>
                  <a:cubicBezTo>
                    <a:pt x="195" y="212"/>
                    <a:pt x="195" y="212"/>
                    <a:pt x="195" y="212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51" y="225"/>
                    <a:pt x="151" y="225"/>
                    <a:pt x="151" y="225"/>
                  </a:cubicBezTo>
                  <a:cubicBezTo>
                    <a:pt x="144" y="225"/>
                    <a:pt x="144" y="225"/>
                    <a:pt x="144" y="225"/>
                  </a:cubicBezTo>
                  <a:cubicBezTo>
                    <a:pt x="144" y="219"/>
                    <a:pt x="144" y="219"/>
                    <a:pt x="144" y="219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29" y="211"/>
                    <a:pt x="129" y="211"/>
                    <a:pt x="129" y="211"/>
                  </a:cubicBezTo>
                  <a:cubicBezTo>
                    <a:pt x="140" y="211"/>
                    <a:pt x="140" y="211"/>
                    <a:pt x="140" y="211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96" y="225"/>
                    <a:pt x="96" y="225"/>
                    <a:pt x="96" y="225"/>
                  </a:cubicBezTo>
                  <a:cubicBezTo>
                    <a:pt x="89" y="225"/>
                    <a:pt x="89" y="225"/>
                    <a:pt x="89" y="225"/>
                  </a:cubicBezTo>
                  <a:cubicBezTo>
                    <a:pt x="89" y="218"/>
                    <a:pt x="89" y="218"/>
                    <a:pt x="89" y="218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213"/>
                    <a:pt x="0" y="213"/>
                    <a:pt x="0" y="213"/>
                  </a:cubicBezTo>
                  <a:close/>
                  <a:moveTo>
                    <a:pt x="26" y="225"/>
                  </a:moveTo>
                  <a:cubicBezTo>
                    <a:pt x="34" y="225"/>
                    <a:pt x="42" y="225"/>
                    <a:pt x="50" y="225"/>
                  </a:cubicBezTo>
                  <a:cubicBezTo>
                    <a:pt x="59" y="225"/>
                    <a:pt x="69" y="225"/>
                    <a:pt x="78" y="225"/>
                  </a:cubicBezTo>
                  <a:cubicBezTo>
                    <a:pt x="78" y="217"/>
                    <a:pt x="78" y="209"/>
                    <a:pt x="78" y="201"/>
                  </a:cubicBezTo>
                  <a:cubicBezTo>
                    <a:pt x="69" y="201"/>
                    <a:pt x="59" y="202"/>
                    <a:pt x="50" y="202"/>
                  </a:cubicBezTo>
                  <a:cubicBezTo>
                    <a:pt x="42" y="203"/>
                    <a:pt x="34" y="203"/>
                    <a:pt x="26" y="204"/>
                  </a:cubicBezTo>
                  <a:cubicBezTo>
                    <a:pt x="26" y="211"/>
                    <a:pt x="26" y="218"/>
                    <a:pt x="26" y="225"/>
                  </a:cubicBezTo>
                  <a:close/>
                  <a:moveTo>
                    <a:pt x="26" y="136"/>
                  </a:moveTo>
                  <a:cubicBezTo>
                    <a:pt x="34" y="133"/>
                    <a:pt x="42" y="131"/>
                    <a:pt x="50" y="129"/>
                  </a:cubicBezTo>
                  <a:cubicBezTo>
                    <a:pt x="59" y="126"/>
                    <a:pt x="69" y="124"/>
                    <a:pt x="78" y="121"/>
                  </a:cubicBezTo>
                  <a:cubicBezTo>
                    <a:pt x="78" y="113"/>
                    <a:pt x="78" y="105"/>
                    <a:pt x="78" y="97"/>
                  </a:cubicBezTo>
                  <a:cubicBezTo>
                    <a:pt x="69" y="100"/>
                    <a:pt x="59" y="104"/>
                    <a:pt x="50" y="107"/>
                  </a:cubicBezTo>
                  <a:cubicBezTo>
                    <a:pt x="42" y="110"/>
                    <a:pt x="34" y="112"/>
                    <a:pt x="26" y="115"/>
                  </a:cubicBezTo>
                  <a:cubicBezTo>
                    <a:pt x="26" y="122"/>
                    <a:pt x="26" y="129"/>
                    <a:pt x="26" y="136"/>
                  </a:cubicBezTo>
                  <a:close/>
                  <a:moveTo>
                    <a:pt x="26" y="165"/>
                  </a:moveTo>
                  <a:cubicBezTo>
                    <a:pt x="34" y="164"/>
                    <a:pt x="42" y="162"/>
                    <a:pt x="50" y="160"/>
                  </a:cubicBezTo>
                  <a:cubicBezTo>
                    <a:pt x="59" y="159"/>
                    <a:pt x="69" y="157"/>
                    <a:pt x="78" y="155"/>
                  </a:cubicBezTo>
                  <a:cubicBezTo>
                    <a:pt x="78" y="147"/>
                    <a:pt x="78" y="139"/>
                    <a:pt x="78" y="131"/>
                  </a:cubicBezTo>
                  <a:cubicBezTo>
                    <a:pt x="69" y="134"/>
                    <a:pt x="59" y="136"/>
                    <a:pt x="50" y="138"/>
                  </a:cubicBezTo>
                  <a:cubicBezTo>
                    <a:pt x="42" y="140"/>
                    <a:pt x="34" y="142"/>
                    <a:pt x="26" y="144"/>
                  </a:cubicBezTo>
                  <a:cubicBezTo>
                    <a:pt x="26" y="151"/>
                    <a:pt x="26" y="158"/>
                    <a:pt x="26" y="165"/>
                  </a:cubicBezTo>
                  <a:close/>
                  <a:moveTo>
                    <a:pt x="26" y="195"/>
                  </a:moveTo>
                  <a:cubicBezTo>
                    <a:pt x="34" y="194"/>
                    <a:pt x="42" y="193"/>
                    <a:pt x="50" y="192"/>
                  </a:cubicBezTo>
                  <a:cubicBezTo>
                    <a:pt x="59" y="191"/>
                    <a:pt x="69" y="190"/>
                    <a:pt x="78" y="190"/>
                  </a:cubicBezTo>
                  <a:cubicBezTo>
                    <a:pt x="78" y="182"/>
                    <a:pt x="78" y="174"/>
                    <a:pt x="78" y="166"/>
                  </a:cubicBezTo>
                  <a:cubicBezTo>
                    <a:pt x="69" y="167"/>
                    <a:pt x="59" y="169"/>
                    <a:pt x="50" y="170"/>
                  </a:cubicBezTo>
                  <a:cubicBezTo>
                    <a:pt x="42" y="171"/>
                    <a:pt x="34" y="173"/>
                    <a:pt x="26" y="174"/>
                  </a:cubicBezTo>
                  <a:cubicBezTo>
                    <a:pt x="26" y="181"/>
                    <a:pt x="26" y="188"/>
                    <a:pt x="26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3" name="ïṡliḍe"/>
            <p:cNvSpPr/>
            <p:nvPr/>
          </p:nvSpPr>
          <p:spPr bwMode="auto">
            <a:xfrm>
              <a:off x="9665494" y="3124201"/>
              <a:ext cx="1216025" cy="1068388"/>
            </a:xfrm>
            <a:custGeom>
              <a:avLst/>
              <a:gdLst>
                <a:gd name="T0" fmla="*/ 112 w 219"/>
                <a:gd name="T1" fmla="*/ 191 h 191"/>
                <a:gd name="T2" fmla="*/ 199 w 219"/>
                <a:gd name="T3" fmla="*/ 178 h 191"/>
                <a:gd name="T4" fmla="*/ 22 w 219"/>
                <a:gd name="T5" fmla="*/ 0 h 191"/>
                <a:gd name="T6" fmla="*/ 121 w 219"/>
                <a:gd name="T7" fmla="*/ 96 h 191"/>
                <a:gd name="T8" fmla="*/ 121 w 219"/>
                <a:gd name="T9" fmla="*/ 96 h 191"/>
                <a:gd name="T10" fmla="*/ 50 w 219"/>
                <a:gd name="T11" fmla="*/ 160 h 191"/>
                <a:gd name="T12" fmla="*/ 44 w 219"/>
                <a:gd name="T13" fmla="*/ 160 h 191"/>
                <a:gd name="T14" fmla="*/ 70 w 219"/>
                <a:gd name="T15" fmla="*/ 150 h 191"/>
                <a:gd name="T16" fmla="*/ 76 w 219"/>
                <a:gd name="T17" fmla="*/ 150 h 191"/>
                <a:gd name="T18" fmla="*/ 76 w 219"/>
                <a:gd name="T19" fmla="*/ 150 h 191"/>
                <a:gd name="T20" fmla="*/ 89 w 219"/>
                <a:gd name="T21" fmla="*/ 160 h 191"/>
                <a:gd name="T22" fmla="*/ 57 w 219"/>
                <a:gd name="T23" fmla="*/ 48 h 191"/>
                <a:gd name="T24" fmla="*/ 44 w 219"/>
                <a:gd name="T25" fmla="*/ 38 h 191"/>
                <a:gd name="T26" fmla="*/ 63 w 219"/>
                <a:gd name="T27" fmla="*/ 38 h 191"/>
                <a:gd name="T28" fmla="*/ 63 w 219"/>
                <a:gd name="T29" fmla="*/ 38 h 191"/>
                <a:gd name="T30" fmla="*/ 76 w 219"/>
                <a:gd name="T31" fmla="*/ 48 h 191"/>
                <a:gd name="T32" fmla="*/ 95 w 219"/>
                <a:gd name="T33" fmla="*/ 48 h 191"/>
                <a:gd name="T34" fmla="*/ 57 w 219"/>
                <a:gd name="T35" fmla="*/ 60 h 191"/>
                <a:gd name="T36" fmla="*/ 37 w 219"/>
                <a:gd name="T37" fmla="*/ 60 h 191"/>
                <a:gd name="T38" fmla="*/ 37 w 219"/>
                <a:gd name="T39" fmla="*/ 60 h 191"/>
                <a:gd name="T40" fmla="*/ 63 w 219"/>
                <a:gd name="T41" fmla="*/ 70 h 191"/>
                <a:gd name="T42" fmla="*/ 82 w 219"/>
                <a:gd name="T43" fmla="*/ 70 h 191"/>
                <a:gd name="T44" fmla="*/ 95 w 219"/>
                <a:gd name="T45" fmla="*/ 60 h 191"/>
                <a:gd name="T46" fmla="*/ 50 w 219"/>
                <a:gd name="T47" fmla="*/ 83 h 191"/>
                <a:gd name="T48" fmla="*/ 50 w 219"/>
                <a:gd name="T49" fmla="*/ 83 h 191"/>
                <a:gd name="T50" fmla="*/ 37 w 219"/>
                <a:gd name="T51" fmla="*/ 93 h 191"/>
                <a:gd name="T52" fmla="*/ 70 w 219"/>
                <a:gd name="T53" fmla="*/ 93 h 191"/>
                <a:gd name="T54" fmla="*/ 82 w 219"/>
                <a:gd name="T55" fmla="*/ 83 h 191"/>
                <a:gd name="T56" fmla="*/ 89 w 219"/>
                <a:gd name="T57" fmla="*/ 83 h 191"/>
                <a:gd name="T58" fmla="*/ 89 w 219"/>
                <a:gd name="T59" fmla="*/ 83 h 191"/>
                <a:gd name="T60" fmla="*/ 50 w 219"/>
                <a:gd name="T61" fmla="*/ 115 h 191"/>
                <a:gd name="T62" fmla="*/ 44 w 219"/>
                <a:gd name="T63" fmla="*/ 115 h 191"/>
                <a:gd name="T64" fmla="*/ 70 w 219"/>
                <a:gd name="T65" fmla="*/ 105 h 191"/>
                <a:gd name="T66" fmla="*/ 76 w 219"/>
                <a:gd name="T67" fmla="*/ 105 h 191"/>
                <a:gd name="T68" fmla="*/ 76 w 219"/>
                <a:gd name="T69" fmla="*/ 105 h 191"/>
                <a:gd name="T70" fmla="*/ 89 w 219"/>
                <a:gd name="T71" fmla="*/ 115 h 191"/>
                <a:gd name="T72" fmla="*/ 57 w 219"/>
                <a:gd name="T73" fmla="*/ 137 h 191"/>
                <a:gd name="T74" fmla="*/ 44 w 219"/>
                <a:gd name="T75" fmla="*/ 127 h 191"/>
                <a:gd name="T76" fmla="*/ 63 w 219"/>
                <a:gd name="T77" fmla="*/ 127 h 191"/>
                <a:gd name="T78" fmla="*/ 63 w 219"/>
                <a:gd name="T79" fmla="*/ 127 h 191"/>
                <a:gd name="T80" fmla="*/ 76 w 219"/>
                <a:gd name="T81" fmla="*/ 137 h 191"/>
                <a:gd name="T82" fmla="*/ 95 w 219"/>
                <a:gd name="T83" fmla="*/ 137 h 191"/>
                <a:gd name="T84" fmla="*/ 57 w 219"/>
                <a:gd name="T85" fmla="*/ 15 h 191"/>
                <a:gd name="T86" fmla="*/ 37 w 219"/>
                <a:gd name="T87" fmla="*/ 15 h 191"/>
                <a:gd name="T88" fmla="*/ 37 w 219"/>
                <a:gd name="T89" fmla="*/ 15 h 191"/>
                <a:gd name="T90" fmla="*/ 63 w 219"/>
                <a:gd name="T91" fmla="*/ 25 h 191"/>
                <a:gd name="T92" fmla="*/ 82 w 219"/>
                <a:gd name="T93" fmla="*/ 25 h 191"/>
                <a:gd name="T94" fmla="*/ 95 w 219"/>
                <a:gd name="T95" fmla="*/ 15 h 191"/>
                <a:gd name="T96" fmla="*/ 121 w 219"/>
                <a:gd name="T97" fmla="*/ 78 h 191"/>
                <a:gd name="T98" fmla="*/ 121 w 219"/>
                <a:gd name="T99" fmla="*/ 78 h 191"/>
                <a:gd name="T100" fmla="*/ 121 w 219"/>
                <a:gd name="T101" fmla="*/ 123 h 191"/>
                <a:gd name="T102" fmla="*/ 185 w 219"/>
                <a:gd name="T103" fmla="*/ 141 h 191"/>
                <a:gd name="T104" fmla="*/ 185 w 219"/>
                <a:gd name="T105" fmla="*/ 15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9" h="191">
                  <a:moveTo>
                    <a:pt x="0" y="191"/>
                  </a:moveTo>
                  <a:cubicBezTo>
                    <a:pt x="22" y="191"/>
                    <a:pt x="22" y="191"/>
                    <a:pt x="22" y="191"/>
                  </a:cubicBezTo>
                  <a:cubicBezTo>
                    <a:pt x="103" y="191"/>
                    <a:pt x="103" y="191"/>
                    <a:pt x="103" y="191"/>
                  </a:cubicBezTo>
                  <a:cubicBezTo>
                    <a:pt x="112" y="191"/>
                    <a:pt x="112" y="191"/>
                    <a:pt x="112" y="191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78"/>
                    <a:pt x="219" y="178"/>
                    <a:pt x="219" y="178"/>
                  </a:cubicBezTo>
                  <a:cubicBezTo>
                    <a:pt x="199" y="178"/>
                    <a:pt x="199" y="178"/>
                    <a:pt x="199" y="178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91"/>
                    <a:pt x="0" y="191"/>
                    <a:pt x="0" y="191"/>
                  </a:cubicBezTo>
                  <a:close/>
                  <a:moveTo>
                    <a:pt x="121" y="96"/>
                  </a:moveTo>
                  <a:cubicBezTo>
                    <a:pt x="142" y="96"/>
                    <a:pt x="164" y="96"/>
                    <a:pt x="185" y="96"/>
                  </a:cubicBezTo>
                  <a:cubicBezTo>
                    <a:pt x="185" y="99"/>
                    <a:pt x="185" y="102"/>
                    <a:pt x="185" y="105"/>
                  </a:cubicBezTo>
                  <a:cubicBezTo>
                    <a:pt x="164" y="105"/>
                    <a:pt x="142" y="105"/>
                    <a:pt x="121" y="105"/>
                  </a:cubicBezTo>
                  <a:cubicBezTo>
                    <a:pt x="121" y="102"/>
                    <a:pt x="121" y="99"/>
                    <a:pt x="121" y="96"/>
                  </a:cubicBezTo>
                  <a:close/>
                  <a:moveTo>
                    <a:pt x="50" y="150"/>
                  </a:moveTo>
                  <a:cubicBezTo>
                    <a:pt x="52" y="150"/>
                    <a:pt x="55" y="150"/>
                    <a:pt x="57" y="150"/>
                  </a:cubicBezTo>
                  <a:cubicBezTo>
                    <a:pt x="57" y="153"/>
                    <a:pt x="57" y="157"/>
                    <a:pt x="57" y="160"/>
                  </a:cubicBezTo>
                  <a:cubicBezTo>
                    <a:pt x="55" y="160"/>
                    <a:pt x="52" y="160"/>
                    <a:pt x="50" y="160"/>
                  </a:cubicBezTo>
                  <a:cubicBezTo>
                    <a:pt x="50" y="157"/>
                    <a:pt x="50" y="153"/>
                    <a:pt x="50" y="150"/>
                  </a:cubicBezTo>
                  <a:close/>
                  <a:moveTo>
                    <a:pt x="37" y="150"/>
                  </a:moveTo>
                  <a:cubicBezTo>
                    <a:pt x="44" y="150"/>
                    <a:pt x="44" y="150"/>
                    <a:pt x="44" y="150"/>
                  </a:cubicBezTo>
                  <a:cubicBezTo>
                    <a:pt x="44" y="160"/>
                    <a:pt x="44" y="160"/>
                    <a:pt x="44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50"/>
                    <a:pt x="37" y="150"/>
                    <a:pt x="37" y="150"/>
                  </a:cubicBezTo>
                  <a:close/>
                  <a:moveTo>
                    <a:pt x="63" y="150"/>
                  </a:moveTo>
                  <a:cubicBezTo>
                    <a:pt x="65" y="150"/>
                    <a:pt x="67" y="150"/>
                    <a:pt x="70" y="150"/>
                  </a:cubicBezTo>
                  <a:cubicBezTo>
                    <a:pt x="70" y="153"/>
                    <a:pt x="70" y="157"/>
                    <a:pt x="70" y="160"/>
                  </a:cubicBezTo>
                  <a:cubicBezTo>
                    <a:pt x="67" y="160"/>
                    <a:pt x="65" y="160"/>
                    <a:pt x="63" y="160"/>
                  </a:cubicBezTo>
                  <a:cubicBezTo>
                    <a:pt x="63" y="157"/>
                    <a:pt x="63" y="153"/>
                    <a:pt x="63" y="150"/>
                  </a:cubicBezTo>
                  <a:close/>
                  <a:moveTo>
                    <a:pt x="76" y="150"/>
                  </a:moveTo>
                  <a:cubicBezTo>
                    <a:pt x="78" y="150"/>
                    <a:pt x="80" y="150"/>
                    <a:pt x="82" y="150"/>
                  </a:cubicBezTo>
                  <a:cubicBezTo>
                    <a:pt x="82" y="153"/>
                    <a:pt x="82" y="157"/>
                    <a:pt x="82" y="160"/>
                  </a:cubicBezTo>
                  <a:cubicBezTo>
                    <a:pt x="80" y="160"/>
                    <a:pt x="78" y="160"/>
                    <a:pt x="76" y="160"/>
                  </a:cubicBezTo>
                  <a:cubicBezTo>
                    <a:pt x="76" y="157"/>
                    <a:pt x="76" y="153"/>
                    <a:pt x="76" y="150"/>
                  </a:cubicBezTo>
                  <a:close/>
                  <a:moveTo>
                    <a:pt x="89" y="150"/>
                  </a:moveTo>
                  <a:cubicBezTo>
                    <a:pt x="95" y="150"/>
                    <a:pt x="95" y="150"/>
                    <a:pt x="95" y="150"/>
                  </a:cubicBezTo>
                  <a:cubicBezTo>
                    <a:pt x="95" y="160"/>
                    <a:pt x="95" y="160"/>
                    <a:pt x="95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89" y="150"/>
                    <a:pt x="89" y="150"/>
                    <a:pt x="89" y="150"/>
                  </a:cubicBezTo>
                  <a:close/>
                  <a:moveTo>
                    <a:pt x="50" y="38"/>
                  </a:moveTo>
                  <a:cubicBezTo>
                    <a:pt x="52" y="38"/>
                    <a:pt x="55" y="38"/>
                    <a:pt x="57" y="38"/>
                  </a:cubicBezTo>
                  <a:cubicBezTo>
                    <a:pt x="57" y="41"/>
                    <a:pt x="57" y="44"/>
                    <a:pt x="57" y="48"/>
                  </a:cubicBezTo>
                  <a:cubicBezTo>
                    <a:pt x="55" y="48"/>
                    <a:pt x="52" y="48"/>
                    <a:pt x="50" y="48"/>
                  </a:cubicBezTo>
                  <a:cubicBezTo>
                    <a:pt x="50" y="44"/>
                    <a:pt x="50" y="41"/>
                    <a:pt x="50" y="38"/>
                  </a:cubicBezTo>
                  <a:close/>
                  <a:moveTo>
                    <a:pt x="37" y="38"/>
                  </a:moveTo>
                  <a:cubicBezTo>
                    <a:pt x="40" y="38"/>
                    <a:pt x="42" y="38"/>
                    <a:pt x="44" y="38"/>
                  </a:cubicBezTo>
                  <a:cubicBezTo>
                    <a:pt x="44" y="41"/>
                    <a:pt x="44" y="44"/>
                    <a:pt x="44" y="48"/>
                  </a:cubicBezTo>
                  <a:cubicBezTo>
                    <a:pt x="42" y="48"/>
                    <a:pt x="40" y="48"/>
                    <a:pt x="37" y="48"/>
                  </a:cubicBezTo>
                  <a:cubicBezTo>
                    <a:pt x="37" y="44"/>
                    <a:pt x="37" y="41"/>
                    <a:pt x="37" y="38"/>
                  </a:cubicBezTo>
                  <a:close/>
                  <a:moveTo>
                    <a:pt x="63" y="38"/>
                  </a:moveTo>
                  <a:cubicBezTo>
                    <a:pt x="65" y="38"/>
                    <a:pt x="67" y="38"/>
                    <a:pt x="70" y="38"/>
                  </a:cubicBezTo>
                  <a:cubicBezTo>
                    <a:pt x="70" y="41"/>
                    <a:pt x="70" y="44"/>
                    <a:pt x="70" y="48"/>
                  </a:cubicBezTo>
                  <a:cubicBezTo>
                    <a:pt x="67" y="48"/>
                    <a:pt x="65" y="48"/>
                    <a:pt x="63" y="48"/>
                  </a:cubicBezTo>
                  <a:cubicBezTo>
                    <a:pt x="63" y="44"/>
                    <a:pt x="63" y="41"/>
                    <a:pt x="63" y="38"/>
                  </a:cubicBezTo>
                  <a:close/>
                  <a:moveTo>
                    <a:pt x="76" y="38"/>
                  </a:moveTo>
                  <a:cubicBezTo>
                    <a:pt x="78" y="38"/>
                    <a:pt x="80" y="38"/>
                    <a:pt x="82" y="38"/>
                  </a:cubicBezTo>
                  <a:cubicBezTo>
                    <a:pt x="82" y="41"/>
                    <a:pt x="82" y="44"/>
                    <a:pt x="82" y="48"/>
                  </a:cubicBezTo>
                  <a:cubicBezTo>
                    <a:pt x="80" y="48"/>
                    <a:pt x="78" y="48"/>
                    <a:pt x="76" y="48"/>
                  </a:cubicBezTo>
                  <a:cubicBezTo>
                    <a:pt x="76" y="44"/>
                    <a:pt x="76" y="41"/>
                    <a:pt x="76" y="38"/>
                  </a:cubicBezTo>
                  <a:close/>
                  <a:moveTo>
                    <a:pt x="89" y="38"/>
                  </a:moveTo>
                  <a:cubicBezTo>
                    <a:pt x="91" y="38"/>
                    <a:pt x="93" y="38"/>
                    <a:pt x="95" y="38"/>
                  </a:cubicBezTo>
                  <a:cubicBezTo>
                    <a:pt x="95" y="41"/>
                    <a:pt x="95" y="44"/>
                    <a:pt x="95" y="48"/>
                  </a:cubicBezTo>
                  <a:cubicBezTo>
                    <a:pt x="93" y="48"/>
                    <a:pt x="91" y="48"/>
                    <a:pt x="89" y="48"/>
                  </a:cubicBezTo>
                  <a:cubicBezTo>
                    <a:pt x="89" y="44"/>
                    <a:pt x="89" y="41"/>
                    <a:pt x="89" y="38"/>
                  </a:cubicBezTo>
                  <a:close/>
                  <a:moveTo>
                    <a:pt x="50" y="60"/>
                  </a:moveTo>
                  <a:cubicBezTo>
                    <a:pt x="52" y="60"/>
                    <a:pt x="55" y="60"/>
                    <a:pt x="57" y="60"/>
                  </a:cubicBezTo>
                  <a:cubicBezTo>
                    <a:pt x="57" y="63"/>
                    <a:pt x="57" y="67"/>
                    <a:pt x="57" y="70"/>
                  </a:cubicBezTo>
                  <a:cubicBezTo>
                    <a:pt x="55" y="70"/>
                    <a:pt x="52" y="70"/>
                    <a:pt x="50" y="70"/>
                  </a:cubicBezTo>
                  <a:cubicBezTo>
                    <a:pt x="50" y="67"/>
                    <a:pt x="50" y="63"/>
                    <a:pt x="50" y="60"/>
                  </a:cubicBezTo>
                  <a:close/>
                  <a:moveTo>
                    <a:pt x="37" y="60"/>
                  </a:moveTo>
                  <a:cubicBezTo>
                    <a:pt x="40" y="60"/>
                    <a:pt x="42" y="60"/>
                    <a:pt x="44" y="60"/>
                  </a:cubicBezTo>
                  <a:cubicBezTo>
                    <a:pt x="44" y="63"/>
                    <a:pt x="44" y="67"/>
                    <a:pt x="44" y="70"/>
                  </a:cubicBezTo>
                  <a:cubicBezTo>
                    <a:pt x="42" y="70"/>
                    <a:pt x="40" y="70"/>
                    <a:pt x="37" y="70"/>
                  </a:cubicBezTo>
                  <a:cubicBezTo>
                    <a:pt x="37" y="67"/>
                    <a:pt x="37" y="63"/>
                    <a:pt x="37" y="60"/>
                  </a:cubicBezTo>
                  <a:close/>
                  <a:moveTo>
                    <a:pt x="63" y="60"/>
                  </a:moveTo>
                  <a:cubicBezTo>
                    <a:pt x="65" y="60"/>
                    <a:pt x="67" y="60"/>
                    <a:pt x="70" y="60"/>
                  </a:cubicBezTo>
                  <a:cubicBezTo>
                    <a:pt x="70" y="63"/>
                    <a:pt x="70" y="67"/>
                    <a:pt x="70" y="70"/>
                  </a:cubicBezTo>
                  <a:cubicBezTo>
                    <a:pt x="67" y="70"/>
                    <a:pt x="65" y="70"/>
                    <a:pt x="63" y="70"/>
                  </a:cubicBezTo>
                  <a:cubicBezTo>
                    <a:pt x="63" y="67"/>
                    <a:pt x="63" y="63"/>
                    <a:pt x="63" y="60"/>
                  </a:cubicBezTo>
                  <a:close/>
                  <a:moveTo>
                    <a:pt x="76" y="60"/>
                  </a:moveTo>
                  <a:cubicBezTo>
                    <a:pt x="78" y="60"/>
                    <a:pt x="80" y="60"/>
                    <a:pt x="82" y="60"/>
                  </a:cubicBezTo>
                  <a:cubicBezTo>
                    <a:pt x="82" y="63"/>
                    <a:pt x="82" y="67"/>
                    <a:pt x="82" y="70"/>
                  </a:cubicBezTo>
                  <a:cubicBezTo>
                    <a:pt x="80" y="70"/>
                    <a:pt x="78" y="70"/>
                    <a:pt x="76" y="70"/>
                  </a:cubicBezTo>
                  <a:cubicBezTo>
                    <a:pt x="76" y="67"/>
                    <a:pt x="76" y="63"/>
                    <a:pt x="76" y="60"/>
                  </a:cubicBezTo>
                  <a:close/>
                  <a:moveTo>
                    <a:pt x="89" y="60"/>
                  </a:moveTo>
                  <a:cubicBezTo>
                    <a:pt x="91" y="60"/>
                    <a:pt x="93" y="60"/>
                    <a:pt x="95" y="60"/>
                  </a:cubicBezTo>
                  <a:cubicBezTo>
                    <a:pt x="95" y="63"/>
                    <a:pt x="95" y="67"/>
                    <a:pt x="95" y="70"/>
                  </a:cubicBezTo>
                  <a:cubicBezTo>
                    <a:pt x="93" y="70"/>
                    <a:pt x="91" y="70"/>
                    <a:pt x="89" y="70"/>
                  </a:cubicBezTo>
                  <a:cubicBezTo>
                    <a:pt x="89" y="67"/>
                    <a:pt x="89" y="63"/>
                    <a:pt x="89" y="60"/>
                  </a:cubicBezTo>
                  <a:close/>
                  <a:moveTo>
                    <a:pt x="50" y="83"/>
                  </a:moveTo>
                  <a:cubicBezTo>
                    <a:pt x="52" y="83"/>
                    <a:pt x="55" y="83"/>
                    <a:pt x="57" y="83"/>
                  </a:cubicBezTo>
                  <a:cubicBezTo>
                    <a:pt x="57" y="86"/>
                    <a:pt x="57" y="89"/>
                    <a:pt x="57" y="93"/>
                  </a:cubicBezTo>
                  <a:cubicBezTo>
                    <a:pt x="55" y="93"/>
                    <a:pt x="52" y="93"/>
                    <a:pt x="50" y="93"/>
                  </a:cubicBezTo>
                  <a:cubicBezTo>
                    <a:pt x="50" y="89"/>
                    <a:pt x="50" y="86"/>
                    <a:pt x="50" y="83"/>
                  </a:cubicBezTo>
                  <a:close/>
                  <a:moveTo>
                    <a:pt x="37" y="83"/>
                  </a:moveTo>
                  <a:cubicBezTo>
                    <a:pt x="40" y="83"/>
                    <a:pt x="42" y="83"/>
                    <a:pt x="44" y="83"/>
                  </a:cubicBezTo>
                  <a:cubicBezTo>
                    <a:pt x="44" y="86"/>
                    <a:pt x="44" y="89"/>
                    <a:pt x="44" y="93"/>
                  </a:cubicBezTo>
                  <a:cubicBezTo>
                    <a:pt x="42" y="93"/>
                    <a:pt x="40" y="93"/>
                    <a:pt x="37" y="93"/>
                  </a:cubicBezTo>
                  <a:cubicBezTo>
                    <a:pt x="37" y="89"/>
                    <a:pt x="37" y="86"/>
                    <a:pt x="37" y="83"/>
                  </a:cubicBezTo>
                  <a:close/>
                  <a:moveTo>
                    <a:pt x="63" y="83"/>
                  </a:moveTo>
                  <a:cubicBezTo>
                    <a:pt x="65" y="83"/>
                    <a:pt x="67" y="83"/>
                    <a:pt x="70" y="83"/>
                  </a:cubicBezTo>
                  <a:cubicBezTo>
                    <a:pt x="70" y="86"/>
                    <a:pt x="70" y="89"/>
                    <a:pt x="70" y="93"/>
                  </a:cubicBezTo>
                  <a:cubicBezTo>
                    <a:pt x="67" y="93"/>
                    <a:pt x="65" y="93"/>
                    <a:pt x="63" y="93"/>
                  </a:cubicBezTo>
                  <a:cubicBezTo>
                    <a:pt x="63" y="89"/>
                    <a:pt x="63" y="86"/>
                    <a:pt x="63" y="83"/>
                  </a:cubicBezTo>
                  <a:close/>
                  <a:moveTo>
                    <a:pt x="76" y="83"/>
                  </a:moveTo>
                  <a:cubicBezTo>
                    <a:pt x="78" y="83"/>
                    <a:pt x="80" y="83"/>
                    <a:pt x="82" y="83"/>
                  </a:cubicBezTo>
                  <a:cubicBezTo>
                    <a:pt x="82" y="86"/>
                    <a:pt x="82" y="89"/>
                    <a:pt x="82" y="93"/>
                  </a:cubicBezTo>
                  <a:cubicBezTo>
                    <a:pt x="80" y="93"/>
                    <a:pt x="78" y="93"/>
                    <a:pt x="76" y="93"/>
                  </a:cubicBezTo>
                  <a:cubicBezTo>
                    <a:pt x="76" y="89"/>
                    <a:pt x="76" y="86"/>
                    <a:pt x="76" y="83"/>
                  </a:cubicBezTo>
                  <a:close/>
                  <a:moveTo>
                    <a:pt x="89" y="83"/>
                  </a:moveTo>
                  <a:cubicBezTo>
                    <a:pt x="91" y="83"/>
                    <a:pt x="93" y="83"/>
                    <a:pt x="95" y="83"/>
                  </a:cubicBezTo>
                  <a:cubicBezTo>
                    <a:pt x="95" y="86"/>
                    <a:pt x="95" y="89"/>
                    <a:pt x="95" y="93"/>
                  </a:cubicBezTo>
                  <a:cubicBezTo>
                    <a:pt x="93" y="93"/>
                    <a:pt x="91" y="93"/>
                    <a:pt x="89" y="93"/>
                  </a:cubicBezTo>
                  <a:cubicBezTo>
                    <a:pt x="89" y="89"/>
                    <a:pt x="89" y="86"/>
                    <a:pt x="89" y="83"/>
                  </a:cubicBezTo>
                  <a:close/>
                  <a:moveTo>
                    <a:pt x="50" y="105"/>
                  </a:moveTo>
                  <a:cubicBezTo>
                    <a:pt x="52" y="105"/>
                    <a:pt x="55" y="105"/>
                    <a:pt x="57" y="105"/>
                  </a:cubicBezTo>
                  <a:cubicBezTo>
                    <a:pt x="57" y="108"/>
                    <a:pt x="57" y="112"/>
                    <a:pt x="57" y="115"/>
                  </a:cubicBezTo>
                  <a:cubicBezTo>
                    <a:pt x="55" y="115"/>
                    <a:pt x="52" y="115"/>
                    <a:pt x="50" y="115"/>
                  </a:cubicBezTo>
                  <a:cubicBezTo>
                    <a:pt x="50" y="112"/>
                    <a:pt x="50" y="108"/>
                    <a:pt x="50" y="105"/>
                  </a:cubicBezTo>
                  <a:close/>
                  <a:moveTo>
                    <a:pt x="37" y="105"/>
                  </a:moveTo>
                  <a:cubicBezTo>
                    <a:pt x="40" y="105"/>
                    <a:pt x="42" y="105"/>
                    <a:pt x="44" y="105"/>
                  </a:cubicBezTo>
                  <a:cubicBezTo>
                    <a:pt x="44" y="108"/>
                    <a:pt x="44" y="112"/>
                    <a:pt x="44" y="115"/>
                  </a:cubicBezTo>
                  <a:cubicBezTo>
                    <a:pt x="42" y="115"/>
                    <a:pt x="40" y="115"/>
                    <a:pt x="37" y="115"/>
                  </a:cubicBezTo>
                  <a:cubicBezTo>
                    <a:pt x="37" y="112"/>
                    <a:pt x="37" y="108"/>
                    <a:pt x="37" y="105"/>
                  </a:cubicBezTo>
                  <a:close/>
                  <a:moveTo>
                    <a:pt x="63" y="105"/>
                  </a:moveTo>
                  <a:cubicBezTo>
                    <a:pt x="65" y="105"/>
                    <a:pt x="67" y="105"/>
                    <a:pt x="70" y="105"/>
                  </a:cubicBezTo>
                  <a:cubicBezTo>
                    <a:pt x="70" y="108"/>
                    <a:pt x="70" y="112"/>
                    <a:pt x="70" y="115"/>
                  </a:cubicBezTo>
                  <a:cubicBezTo>
                    <a:pt x="67" y="115"/>
                    <a:pt x="65" y="115"/>
                    <a:pt x="63" y="115"/>
                  </a:cubicBezTo>
                  <a:cubicBezTo>
                    <a:pt x="63" y="112"/>
                    <a:pt x="63" y="108"/>
                    <a:pt x="63" y="105"/>
                  </a:cubicBezTo>
                  <a:close/>
                  <a:moveTo>
                    <a:pt x="76" y="105"/>
                  </a:moveTo>
                  <a:cubicBezTo>
                    <a:pt x="78" y="105"/>
                    <a:pt x="80" y="105"/>
                    <a:pt x="82" y="105"/>
                  </a:cubicBezTo>
                  <a:cubicBezTo>
                    <a:pt x="82" y="108"/>
                    <a:pt x="82" y="112"/>
                    <a:pt x="82" y="115"/>
                  </a:cubicBezTo>
                  <a:cubicBezTo>
                    <a:pt x="80" y="115"/>
                    <a:pt x="78" y="115"/>
                    <a:pt x="76" y="115"/>
                  </a:cubicBezTo>
                  <a:cubicBezTo>
                    <a:pt x="76" y="112"/>
                    <a:pt x="76" y="108"/>
                    <a:pt x="76" y="105"/>
                  </a:cubicBezTo>
                  <a:close/>
                  <a:moveTo>
                    <a:pt x="89" y="105"/>
                  </a:moveTo>
                  <a:cubicBezTo>
                    <a:pt x="91" y="105"/>
                    <a:pt x="93" y="105"/>
                    <a:pt x="95" y="105"/>
                  </a:cubicBezTo>
                  <a:cubicBezTo>
                    <a:pt x="95" y="108"/>
                    <a:pt x="95" y="112"/>
                    <a:pt x="95" y="115"/>
                  </a:cubicBezTo>
                  <a:cubicBezTo>
                    <a:pt x="93" y="115"/>
                    <a:pt x="91" y="115"/>
                    <a:pt x="89" y="115"/>
                  </a:cubicBezTo>
                  <a:cubicBezTo>
                    <a:pt x="89" y="112"/>
                    <a:pt x="89" y="108"/>
                    <a:pt x="89" y="105"/>
                  </a:cubicBezTo>
                  <a:close/>
                  <a:moveTo>
                    <a:pt x="50" y="127"/>
                  </a:moveTo>
                  <a:cubicBezTo>
                    <a:pt x="52" y="127"/>
                    <a:pt x="55" y="127"/>
                    <a:pt x="57" y="127"/>
                  </a:cubicBezTo>
                  <a:cubicBezTo>
                    <a:pt x="57" y="131"/>
                    <a:pt x="57" y="134"/>
                    <a:pt x="57" y="137"/>
                  </a:cubicBezTo>
                  <a:cubicBezTo>
                    <a:pt x="55" y="137"/>
                    <a:pt x="52" y="137"/>
                    <a:pt x="50" y="137"/>
                  </a:cubicBezTo>
                  <a:cubicBezTo>
                    <a:pt x="50" y="134"/>
                    <a:pt x="50" y="131"/>
                    <a:pt x="50" y="127"/>
                  </a:cubicBezTo>
                  <a:close/>
                  <a:moveTo>
                    <a:pt x="37" y="127"/>
                  </a:moveTo>
                  <a:cubicBezTo>
                    <a:pt x="40" y="127"/>
                    <a:pt x="42" y="127"/>
                    <a:pt x="44" y="127"/>
                  </a:cubicBezTo>
                  <a:cubicBezTo>
                    <a:pt x="44" y="131"/>
                    <a:pt x="44" y="134"/>
                    <a:pt x="44" y="137"/>
                  </a:cubicBezTo>
                  <a:cubicBezTo>
                    <a:pt x="42" y="137"/>
                    <a:pt x="40" y="137"/>
                    <a:pt x="37" y="137"/>
                  </a:cubicBezTo>
                  <a:cubicBezTo>
                    <a:pt x="37" y="134"/>
                    <a:pt x="37" y="131"/>
                    <a:pt x="37" y="127"/>
                  </a:cubicBezTo>
                  <a:close/>
                  <a:moveTo>
                    <a:pt x="63" y="127"/>
                  </a:moveTo>
                  <a:cubicBezTo>
                    <a:pt x="65" y="127"/>
                    <a:pt x="67" y="127"/>
                    <a:pt x="70" y="127"/>
                  </a:cubicBezTo>
                  <a:cubicBezTo>
                    <a:pt x="70" y="131"/>
                    <a:pt x="70" y="134"/>
                    <a:pt x="70" y="137"/>
                  </a:cubicBezTo>
                  <a:cubicBezTo>
                    <a:pt x="67" y="137"/>
                    <a:pt x="65" y="137"/>
                    <a:pt x="63" y="137"/>
                  </a:cubicBezTo>
                  <a:cubicBezTo>
                    <a:pt x="63" y="134"/>
                    <a:pt x="63" y="131"/>
                    <a:pt x="63" y="127"/>
                  </a:cubicBezTo>
                  <a:close/>
                  <a:moveTo>
                    <a:pt x="76" y="127"/>
                  </a:moveTo>
                  <a:cubicBezTo>
                    <a:pt x="78" y="127"/>
                    <a:pt x="80" y="127"/>
                    <a:pt x="82" y="127"/>
                  </a:cubicBezTo>
                  <a:cubicBezTo>
                    <a:pt x="82" y="131"/>
                    <a:pt x="82" y="134"/>
                    <a:pt x="82" y="137"/>
                  </a:cubicBezTo>
                  <a:cubicBezTo>
                    <a:pt x="80" y="137"/>
                    <a:pt x="78" y="137"/>
                    <a:pt x="76" y="137"/>
                  </a:cubicBezTo>
                  <a:cubicBezTo>
                    <a:pt x="76" y="134"/>
                    <a:pt x="76" y="131"/>
                    <a:pt x="76" y="127"/>
                  </a:cubicBezTo>
                  <a:close/>
                  <a:moveTo>
                    <a:pt x="89" y="127"/>
                  </a:moveTo>
                  <a:cubicBezTo>
                    <a:pt x="91" y="127"/>
                    <a:pt x="93" y="127"/>
                    <a:pt x="95" y="127"/>
                  </a:cubicBezTo>
                  <a:cubicBezTo>
                    <a:pt x="95" y="131"/>
                    <a:pt x="95" y="134"/>
                    <a:pt x="95" y="137"/>
                  </a:cubicBezTo>
                  <a:cubicBezTo>
                    <a:pt x="93" y="137"/>
                    <a:pt x="91" y="137"/>
                    <a:pt x="89" y="137"/>
                  </a:cubicBezTo>
                  <a:cubicBezTo>
                    <a:pt x="89" y="134"/>
                    <a:pt x="89" y="131"/>
                    <a:pt x="89" y="127"/>
                  </a:cubicBezTo>
                  <a:close/>
                  <a:moveTo>
                    <a:pt x="50" y="15"/>
                  </a:moveTo>
                  <a:cubicBezTo>
                    <a:pt x="52" y="15"/>
                    <a:pt x="55" y="15"/>
                    <a:pt x="57" y="15"/>
                  </a:cubicBezTo>
                  <a:cubicBezTo>
                    <a:pt x="57" y="18"/>
                    <a:pt x="57" y="22"/>
                    <a:pt x="57" y="25"/>
                  </a:cubicBezTo>
                  <a:cubicBezTo>
                    <a:pt x="55" y="25"/>
                    <a:pt x="52" y="25"/>
                    <a:pt x="50" y="25"/>
                  </a:cubicBezTo>
                  <a:cubicBezTo>
                    <a:pt x="50" y="22"/>
                    <a:pt x="50" y="18"/>
                    <a:pt x="50" y="15"/>
                  </a:cubicBezTo>
                  <a:close/>
                  <a:moveTo>
                    <a:pt x="37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63" y="15"/>
                  </a:moveTo>
                  <a:cubicBezTo>
                    <a:pt x="65" y="15"/>
                    <a:pt x="67" y="15"/>
                    <a:pt x="70" y="15"/>
                  </a:cubicBezTo>
                  <a:cubicBezTo>
                    <a:pt x="70" y="18"/>
                    <a:pt x="70" y="22"/>
                    <a:pt x="70" y="25"/>
                  </a:cubicBezTo>
                  <a:cubicBezTo>
                    <a:pt x="67" y="25"/>
                    <a:pt x="65" y="25"/>
                    <a:pt x="63" y="25"/>
                  </a:cubicBezTo>
                  <a:cubicBezTo>
                    <a:pt x="63" y="22"/>
                    <a:pt x="63" y="18"/>
                    <a:pt x="63" y="15"/>
                  </a:cubicBezTo>
                  <a:close/>
                  <a:moveTo>
                    <a:pt x="76" y="15"/>
                  </a:moveTo>
                  <a:cubicBezTo>
                    <a:pt x="78" y="15"/>
                    <a:pt x="80" y="15"/>
                    <a:pt x="82" y="15"/>
                  </a:cubicBezTo>
                  <a:cubicBezTo>
                    <a:pt x="82" y="18"/>
                    <a:pt x="82" y="22"/>
                    <a:pt x="82" y="25"/>
                  </a:cubicBezTo>
                  <a:cubicBezTo>
                    <a:pt x="80" y="25"/>
                    <a:pt x="78" y="25"/>
                    <a:pt x="76" y="25"/>
                  </a:cubicBezTo>
                  <a:cubicBezTo>
                    <a:pt x="76" y="22"/>
                    <a:pt x="76" y="18"/>
                    <a:pt x="76" y="15"/>
                  </a:cubicBezTo>
                  <a:close/>
                  <a:moveTo>
                    <a:pt x="89" y="15"/>
                  </a:moveTo>
                  <a:cubicBezTo>
                    <a:pt x="95" y="15"/>
                    <a:pt x="95" y="15"/>
                    <a:pt x="95" y="1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15"/>
                    <a:pt x="89" y="15"/>
                    <a:pt x="89" y="15"/>
                  </a:cubicBezTo>
                  <a:close/>
                  <a:moveTo>
                    <a:pt x="121" y="78"/>
                  </a:moveTo>
                  <a:cubicBezTo>
                    <a:pt x="185" y="78"/>
                    <a:pt x="185" y="78"/>
                    <a:pt x="185" y="78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78"/>
                    <a:pt x="121" y="78"/>
                    <a:pt x="121" y="78"/>
                  </a:cubicBezTo>
                  <a:close/>
                  <a:moveTo>
                    <a:pt x="121" y="115"/>
                  </a:moveTo>
                  <a:cubicBezTo>
                    <a:pt x="142" y="115"/>
                    <a:pt x="164" y="115"/>
                    <a:pt x="185" y="115"/>
                  </a:cubicBezTo>
                  <a:cubicBezTo>
                    <a:pt x="185" y="118"/>
                    <a:pt x="185" y="120"/>
                    <a:pt x="185" y="123"/>
                  </a:cubicBezTo>
                  <a:cubicBezTo>
                    <a:pt x="164" y="123"/>
                    <a:pt x="142" y="123"/>
                    <a:pt x="121" y="123"/>
                  </a:cubicBezTo>
                  <a:cubicBezTo>
                    <a:pt x="121" y="120"/>
                    <a:pt x="121" y="118"/>
                    <a:pt x="121" y="115"/>
                  </a:cubicBezTo>
                  <a:close/>
                  <a:moveTo>
                    <a:pt x="121" y="133"/>
                  </a:moveTo>
                  <a:cubicBezTo>
                    <a:pt x="142" y="133"/>
                    <a:pt x="164" y="133"/>
                    <a:pt x="185" y="133"/>
                  </a:cubicBezTo>
                  <a:cubicBezTo>
                    <a:pt x="185" y="136"/>
                    <a:pt x="185" y="139"/>
                    <a:pt x="185" y="141"/>
                  </a:cubicBezTo>
                  <a:cubicBezTo>
                    <a:pt x="164" y="141"/>
                    <a:pt x="142" y="141"/>
                    <a:pt x="121" y="141"/>
                  </a:cubicBezTo>
                  <a:cubicBezTo>
                    <a:pt x="121" y="139"/>
                    <a:pt x="121" y="136"/>
                    <a:pt x="121" y="133"/>
                  </a:cubicBezTo>
                  <a:close/>
                  <a:moveTo>
                    <a:pt x="121" y="152"/>
                  </a:moveTo>
                  <a:cubicBezTo>
                    <a:pt x="185" y="152"/>
                    <a:pt x="185" y="152"/>
                    <a:pt x="185" y="152"/>
                  </a:cubicBezTo>
                  <a:cubicBezTo>
                    <a:pt x="185" y="160"/>
                    <a:pt x="185" y="160"/>
                    <a:pt x="185" y="160"/>
                  </a:cubicBezTo>
                  <a:cubicBezTo>
                    <a:pt x="121" y="160"/>
                    <a:pt x="121" y="160"/>
                    <a:pt x="121" y="160"/>
                  </a:cubicBezTo>
                  <a:lnTo>
                    <a:pt x="121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cxnSp>
        <p:nvCxnSpPr>
          <p:cNvPr id="39" name="直接连接符 38"/>
          <p:cNvCxnSpPr>
            <a:stCxn id="34" idx="0"/>
            <a:endCxn id="35" idx="2"/>
          </p:cNvCxnSpPr>
          <p:nvPr/>
        </p:nvCxnSpPr>
        <p:spPr>
          <a:xfrm flipV="1">
            <a:off x="1282065" y="3435350"/>
            <a:ext cx="294640" cy="349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35" idx="1"/>
            <a:endCxn id="36" idx="3"/>
          </p:cNvCxnSpPr>
          <p:nvPr/>
        </p:nvCxnSpPr>
        <p:spPr>
          <a:xfrm>
            <a:off x="2019300" y="3435350"/>
            <a:ext cx="294005" cy="635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36" idx="0"/>
            <a:endCxn id="10" idx="2"/>
          </p:cNvCxnSpPr>
          <p:nvPr/>
        </p:nvCxnSpPr>
        <p:spPr>
          <a:xfrm flipV="1">
            <a:off x="3091815" y="3390900"/>
            <a:ext cx="294640" cy="10795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>
            <a:stCxn id="10" idx="1"/>
            <a:endCxn id="51" idx="4"/>
          </p:cNvCxnSpPr>
          <p:nvPr/>
        </p:nvCxnSpPr>
        <p:spPr>
          <a:xfrm>
            <a:off x="3829050" y="3390900"/>
            <a:ext cx="379095" cy="53975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502920" y="2719070"/>
            <a:ext cx="5989955" cy="1889125"/>
            <a:chOff x="792" y="4282"/>
            <a:chExt cx="9433" cy="2975"/>
          </a:xfrm>
        </p:grpSpPr>
        <p:sp>
          <p:nvSpPr>
            <p:cNvPr id="34" name="iṡḷîḓé"/>
            <p:cNvSpPr/>
            <p:nvPr/>
          </p:nvSpPr>
          <p:spPr>
            <a:xfrm>
              <a:off x="792" y="4936"/>
              <a:ext cx="1227" cy="1057"/>
            </a:xfrm>
            <a:prstGeom prst="hexagon">
              <a:avLst/>
            </a:prstGeom>
            <a:solidFill>
              <a:srgbClr val="D8F4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iṩ1îḑé"/>
            <p:cNvSpPr/>
            <p:nvPr/>
          </p:nvSpPr>
          <p:spPr>
            <a:xfrm>
              <a:off x="2218" y="4352"/>
              <a:ext cx="1226" cy="1058"/>
            </a:xfrm>
            <a:prstGeom prst="hexagon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îṧľïḋè"/>
            <p:cNvSpPr/>
            <p:nvPr/>
          </p:nvSpPr>
          <p:spPr>
            <a:xfrm>
              <a:off x="3643" y="4981"/>
              <a:ext cx="1226" cy="1058"/>
            </a:xfrm>
            <a:prstGeom prst="hexagon">
              <a:avLst/>
            </a:prstGeom>
            <a:solidFill>
              <a:srgbClr val="D8F4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ïśľíḑè"/>
            <p:cNvSpPr/>
            <p:nvPr/>
          </p:nvSpPr>
          <p:spPr>
            <a:xfrm>
              <a:off x="5068" y="4282"/>
              <a:ext cx="1226" cy="1058"/>
            </a:xfrm>
            <a:prstGeom prst="hexagon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iṩlíḓé"/>
            <p:cNvSpPr/>
            <p:nvPr/>
          </p:nvSpPr>
          <p:spPr>
            <a:xfrm>
              <a:off x="6362" y="6190"/>
              <a:ext cx="1226" cy="1058"/>
            </a:xfrm>
            <a:prstGeom prst="hexagon">
              <a:avLst/>
            </a:prstGeom>
            <a:solidFill>
              <a:srgbClr val="D8F4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isḻîḍé"/>
            <p:cNvSpPr/>
            <p:nvPr/>
          </p:nvSpPr>
          <p:spPr>
            <a:xfrm>
              <a:off x="8999" y="6199"/>
              <a:ext cx="1226" cy="1058"/>
            </a:xfrm>
            <a:prstGeom prst="hexagon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8" name="直接连接符 57"/>
          <p:cNvCxnSpPr>
            <a:stCxn id="51" idx="0"/>
            <a:endCxn id="56" idx="3"/>
          </p:cNvCxnSpPr>
          <p:nvPr/>
        </p:nvCxnSpPr>
        <p:spPr>
          <a:xfrm>
            <a:off x="4818380" y="4266565"/>
            <a:ext cx="895985" cy="571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ś1ïḋê"/>
          <p:cNvSpPr/>
          <p:nvPr/>
        </p:nvSpPr>
        <p:spPr bwMode="auto">
          <a:xfrm rot="5400000">
            <a:off x="137160" y="2223453"/>
            <a:ext cx="1764665" cy="976630"/>
          </a:xfrm>
          <a:prstGeom prst="homePlate">
            <a:avLst>
              <a:gd name="adj" fmla="val 28283"/>
            </a:avLst>
          </a:prstGeom>
          <a:solidFill>
            <a:srgbClr val="D8F4F5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5" name="i$ļïḑê"/>
          <p:cNvSpPr/>
          <p:nvPr/>
        </p:nvSpPr>
        <p:spPr bwMode="auto">
          <a:xfrm>
            <a:off x="1507490" y="1829435"/>
            <a:ext cx="7168515" cy="1490345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851025" y="1985645"/>
            <a:ext cx="285813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auto">
              <a:lnSpc>
                <a:spcPct val="100000"/>
              </a:lnSpc>
              <a:defRPr/>
            </a:pPr>
            <a:r>
              <a:rPr lang="zh-CN" altLang="en-US" sz="32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尽职照单免责</a:t>
            </a:r>
            <a:endParaRPr lang="en-US" altLang="zh-CN" sz="3200" b="1" dirty="0">
              <a:solidFill>
                <a:srgbClr val="2C2E3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+mn-cs"/>
              <a:sym typeface="Century Gothic" panose="020B0502020202020204" pitchFamily="34" charset="0"/>
            </a:endParaRPr>
          </a:p>
          <a:p>
            <a:pPr rtl="0" fontAlgn="auto">
              <a:lnSpc>
                <a:spcPct val="100000"/>
              </a:lnSpc>
              <a:defRPr/>
            </a:pPr>
            <a:r>
              <a:rPr lang="zh-CN" altLang="en-US" sz="3200" b="1" dirty="0">
                <a:solidFill>
                  <a:srgbClr val="2C2E3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Century Gothic" panose="020B0502020202020204" pitchFamily="34" charset="0"/>
              </a:rPr>
              <a:t>失职照单问责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775335"/>
            <a:ext cx="3913505" cy="35921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41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991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8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86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4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23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5480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548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196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64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91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1"/>
  <p:tag name="KSO_WM_UNIT_ID" val="diagram20198903_3*q_h_i*1_5_1"/>
  <p:tag name="KSO_WM_TEMPLATE_CATEGORY" val="diagram"/>
  <p:tag name="KSO_WM_TEMPLATE_INDEX" val="2019890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98903_3*q_h_i*1_4_1"/>
  <p:tag name="KSO_WM_TEMPLATE_CATEGORY" val="diagram"/>
  <p:tag name="KSO_WM_TEMPLATE_INDEX" val="2019890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98903_3*q_h_i*1_3_1"/>
  <p:tag name="KSO_WM_TEMPLATE_CATEGORY" val="diagram"/>
  <p:tag name="KSO_WM_TEMPLATE_INDEX" val="2019890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98903_3*q_h_i*1_2_1"/>
  <p:tag name="KSO_WM_TEMPLATE_CATEGORY" val="diagram"/>
  <p:tag name="KSO_WM_TEMPLATE_INDEX" val="2019890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4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198903_3*q_h_i*1_1_3"/>
  <p:tag name="KSO_WM_TEMPLATE_CATEGORY" val="diagram"/>
  <p:tag name="KSO_WM_TEMPLATE_INDEX" val="2019890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64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5837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247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24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247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72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821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13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468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436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6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0007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6943</Words>
  <Application>Microsoft Office PowerPoint</Application>
  <PresentationFormat>全屏显示(16:9)</PresentationFormat>
  <Paragraphs>742</Paragraphs>
  <Slides>100</Slides>
  <Notes>100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100</vt:i4>
      </vt:variant>
    </vt:vector>
  </HeadingPairs>
  <TitlesOfParts>
    <vt:vector size="110" baseType="lpstr">
      <vt:lpstr>等线</vt:lpstr>
      <vt:lpstr>等线 Light</vt:lpstr>
      <vt:lpstr>微软雅黑</vt:lpstr>
      <vt:lpstr>Arial</vt:lpstr>
      <vt:lpstr>Calibri</vt:lpstr>
      <vt:lpstr>Century Gothic</vt:lpstr>
      <vt:lpstr>Wingdings</vt:lpstr>
      <vt:lpstr>Office 主题​​</vt:lpstr>
      <vt:lpstr>1_Office 主题​​</vt:lpstr>
      <vt:lpstr>2_Office 主题​​</vt:lpstr>
      <vt:lpstr>安全管理人员 培训课程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安全管理人员 培训课程</dc:title>
  <dc:creator/>
  <cp:lastModifiedBy>MI</cp:lastModifiedBy>
  <cp:revision>7</cp:revision>
  <dcterms:created xsi:type="dcterms:W3CDTF">2020-09-12T09:12:00Z</dcterms:created>
  <dcterms:modified xsi:type="dcterms:W3CDTF">2022-01-25T07:54:08Z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DA7CA4477C194B33A4A5E9BA47443592</vt:lpwstr>
  </property>
</Properties>
</file>