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6"/>
  </p:notesMasterIdLst>
  <p:sldIdLst>
    <p:sldId id="325" r:id="rId2"/>
    <p:sldId id="328" r:id="rId3"/>
    <p:sldId id="329" r:id="rId4"/>
    <p:sldId id="366" r:id="rId5"/>
    <p:sldId id="1282" r:id="rId6"/>
    <p:sldId id="1283" r:id="rId7"/>
    <p:sldId id="1284" r:id="rId8"/>
    <p:sldId id="1285" r:id="rId9"/>
    <p:sldId id="1415" r:id="rId10"/>
    <p:sldId id="1419" r:id="rId11"/>
    <p:sldId id="1420" r:id="rId12"/>
    <p:sldId id="1421" r:id="rId13"/>
    <p:sldId id="1286" r:id="rId14"/>
    <p:sldId id="1287" r:id="rId15"/>
    <p:sldId id="1288" r:id="rId16"/>
    <p:sldId id="1289" r:id="rId17"/>
    <p:sldId id="1290" r:id="rId18"/>
    <p:sldId id="1291" r:id="rId19"/>
    <p:sldId id="1292" r:id="rId20"/>
    <p:sldId id="1293" r:id="rId21"/>
    <p:sldId id="1294" r:id="rId22"/>
    <p:sldId id="1336" r:id="rId23"/>
    <p:sldId id="1337" r:id="rId24"/>
    <p:sldId id="1338" r:id="rId25"/>
    <p:sldId id="1339" r:id="rId26"/>
    <p:sldId id="1340" r:id="rId27"/>
    <p:sldId id="1341" r:id="rId28"/>
    <p:sldId id="1342" r:id="rId29"/>
    <p:sldId id="1343" r:id="rId30"/>
    <p:sldId id="1344" r:id="rId31"/>
    <p:sldId id="1345" r:id="rId32"/>
    <p:sldId id="1346" r:id="rId33"/>
    <p:sldId id="1295" r:id="rId34"/>
    <p:sldId id="1296" r:id="rId35"/>
    <p:sldId id="1297" r:id="rId36"/>
    <p:sldId id="1298" r:id="rId37"/>
    <p:sldId id="1299" r:id="rId38"/>
    <p:sldId id="1300" r:id="rId39"/>
    <p:sldId id="1301" r:id="rId40"/>
    <p:sldId id="1302" r:id="rId41"/>
    <p:sldId id="1303" r:id="rId42"/>
    <p:sldId id="1304" r:id="rId43"/>
    <p:sldId id="1305" r:id="rId44"/>
    <p:sldId id="1306" r:id="rId45"/>
    <p:sldId id="1307" r:id="rId46"/>
    <p:sldId id="1308" r:id="rId47"/>
    <p:sldId id="1309" r:id="rId48"/>
    <p:sldId id="1310" r:id="rId49"/>
    <p:sldId id="1311" r:id="rId50"/>
    <p:sldId id="1312" r:id="rId51"/>
    <p:sldId id="1313" r:id="rId52"/>
    <p:sldId id="1314" r:id="rId53"/>
    <p:sldId id="1327" r:id="rId54"/>
    <p:sldId id="1328" r:id="rId55"/>
    <p:sldId id="1329" r:id="rId56"/>
    <p:sldId id="1330" r:id="rId57"/>
    <p:sldId id="1331" r:id="rId58"/>
    <p:sldId id="1332" r:id="rId59"/>
    <p:sldId id="1333" r:id="rId60"/>
    <p:sldId id="1334" r:id="rId61"/>
    <p:sldId id="1335" r:id="rId62"/>
    <p:sldId id="1424" r:id="rId63"/>
    <p:sldId id="1425" r:id="rId64"/>
    <p:sldId id="1426" r:id="rId65"/>
    <p:sldId id="1427" r:id="rId66"/>
    <p:sldId id="1428" r:id="rId67"/>
    <p:sldId id="1347" r:id="rId68"/>
    <p:sldId id="1349" r:id="rId69"/>
    <p:sldId id="1350" r:id="rId70"/>
    <p:sldId id="1351" r:id="rId71"/>
    <p:sldId id="1352" r:id="rId72"/>
    <p:sldId id="1353" r:id="rId73"/>
    <p:sldId id="1354" r:id="rId74"/>
    <p:sldId id="1355" r:id="rId75"/>
    <p:sldId id="1356" r:id="rId76"/>
    <p:sldId id="1357" r:id="rId77"/>
    <p:sldId id="1358" r:id="rId78"/>
    <p:sldId id="1359" r:id="rId79"/>
    <p:sldId id="1360" r:id="rId80"/>
    <p:sldId id="1361" r:id="rId81"/>
    <p:sldId id="1362" r:id="rId82"/>
    <p:sldId id="1363" r:id="rId83"/>
    <p:sldId id="1364" r:id="rId84"/>
    <p:sldId id="1365" r:id="rId85"/>
    <p:sldId id="1366" r:id="rId86"/>
    <p:sldId id="1367" r:id="rId87"/>
    <p:sldId id="1368" r:id="rId88"/>
    <p:sldId id="1369" r:id="rId89"/>
    <p:sldId id="1370" r:id="rId90"/>
    <p:sldId id="1371" r:id="rId91"/>
    <p:sldId id="1372" r:id="rId92"/>
    <p:sldId id="1373" r:id="rId93"/>
    <p:sldId id="1374" r:id="rId94"/>
    <p:sldId id="1375" r:id="rId95"/>
    <p:sldId id="1376" r:id="rId96"/>
    <p:sldId id="1377" r:id="rId97"/>
    <p:sldId id="1378" r:id="rId98"/>
    <p:sldId id="1379" r:id="rId99"/>
    <p:sldId id="1380" r:id="rId100"/>
    <p:sldId id="1430" r:id="rId101"/>
    <p:sldId id="1432" r:id="rId102"/>
    <p:sldId id="1434" r:id="rId103"/>
    <p:sldId id="1381" r:id="rId104"/>
    <p:sldId id="1382" r:id="rId105"/>
    <p:sldId id="1383" r:id="rId106"/>
    <p:sldId id="1384" r:id="rId107"/>
    <p:sldId id="1385" r:id="rId108"/>
    <p:sldId id="1386" r:id="rId109"/>
    <p:sldId id="1387" r:id="rId110"/>
    <p:sldId id="1388" r:id="rId111"/>
    <p:sldId id="1389" r:id="rId112"/>
    <p:sldId id="1390" r:id="rId113"/>
    <p:sldId id="1391" r:id="rId114"/>
    <p:sldId id="1392" r:id="rId115"/>
    <p:sldId id="1423" r:id="rId116"/>
    <p:sldId id="1393" r:id="rId117"/>
    <p:sldId id="1394" r:id="rId118"/>
    <p:sldId id="1395" r:id="rId119"/>
    <p:sldId id="1396" r:id="rId120"/>
    <p:sldId id="1397" r:id="rId121"/>
    <p:sldId id="1398" r:id="rId122"/>
    <p:sldId id="1399" r:id="rId123"/>
    <p:sldId id="1400" r:id="rId124"/>
    <p:sldId id="1402" r:id="rId125"/>
    <p:sldId id="1403" r:id="rId126"/>
    <p:sldId id="1404" r:id="rId127"/>
    <p:sldId id="1405" r:id="rId128"/>
    <p:sldId id="1406" r:id="rId129"/>
    <p:sldId id="1407" r:id="rId130"/>
    <p:sldId id="1408" r:id="rId131"/>
    <p:sldId id="1409" r:id="rId132"/>
    <p:sldId id="1410" r:id="rId133"/>
    <p:sldId id="1411" r:id="rId134"/>
    <p:sldId id="1412" r:id="rId135"/>
  </p:sldIdLst>
  <p:sldSz cx="9144000" cy="5143500" type="screen16x9"/>
  <p:notesSz cx="6858000" cy="9144000"/>
  <p:embeddedFontLst>
    <p:embeddedFont>
      <p:font typeface="Impact" pitchFamily="34" charset="0"/>
      <p:regular r:id="rId137"/>
    </p:embeddedFont>
    <p:embeddedFont>
      <p:font typeface="DFKai-SB" pitchFamily="65" charset="-120"/>
      <p:regular r:id="rId138"/>
    </p:embeddedFont>
    <p:embeddedFont>
      <p:font typeface="楷体" pitchFamily="49" charset="-122"/>
      <p:regular r:id="rId139"/>
    </p:embeddedFont>
    <p:embeddedFont>
      <p:font typeface="Georgia" pitchFamily="18" charset="0"/>
      <p:regular r:id="rId140"/>
      <p:bold r:id="rId141"/>
      <p:italic r:id="rId142"/>
      <p:boldItalic r:id="rId143"/>
    </p:embeddedFont>
    <p:embeddedFont>
      <p:font typeface="黑体" pitchFamily="49" charset="-122"/>
      <p:regular r:id="rId144"/>
    </p:embeddedFont>
    <p:embeddedFont>
      <p:font typeface="方正姚体" pitchFamily="2" charset="-122"/>
      <p:regular r:id="rId145"/>
    </p:embeddedFont>
    <p:embeddedFont>
      <p:font typeface="Calibri" pitchFamily="34" charset="0"/>
      <p:regular r:id="rId146"/>
      <p:bold r:id="rId147"/>
      <p:italic r:id="rId148"/>
      <p:boldItalic r:id="rId149"/>
    </p:embeddedFont>
    <p:embeddedFont>
      <p:font typeface="Comic Sans MS" pitchFamily="66" charset="0"/>
      <p:regular r:id="rId150"/>
      <p:bold r:id="rId151"/>
    </p:embeddedFont>
    <p:embeddedFont>
      <p:font typeface="Verdana" pitchFamily="34" charset="0"/>
      <p:regular r:id="rId152"/>
      <p:bold r:id="rId153"/>
      <p:italic r:id="rId154"/>
      <p:boldItalic r:id="rId155"/>
    </p:embeddedFont>
    <p:embeddedFont>
      <p:font typeface="Wingdings 3" pitchFamily="18" charset="2"/>
      <p:regular r:id="rId156"/>
    </p:embeddedFont>
    <p:embeddedFont>
      <p:font typeface="隶书" pitchFamily="49" charset="-122"/>
      <p:regular r:id="rId157"/>
    </p:embeddedFont>
    <p:embeddedFont>
      <p:font typeface="微软雅黑" pitchFamily="34" charset="-122"/>
      <p:regular r:id="rId158"/>
      <p:bold r:id="rId159"/>
    </p:embeddedFont>
  </p:embeddedFontLst>
  <p:custDataLst>
    <p:tags r:id="rId1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53" d="100"/>
          <a:sy n="153" d="100"/>
        </p:scale>
        <p:origin x="-390" y="-84"/>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fntdata"/><Relationship Id="rId159" Type="http://schemas.openxmlformats.org/officeDocument/2006/relationships/font" Target="fonts/font2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3.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gs" Target="tags/tag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3.fntdata"/><Relationship Id="rId85" Type="http://schemas.openxmlformats.org/officeDocument/2006/relationships/slide" Target="slides/slide84.xml"/><Relationship Id="rId150" Type="http://schemas.openxmlformats.org/officeDocument/2006/relationships/font" Target="fonts/font1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4.fntdata"/><Relationship Id="rId145" Type="http://schemas.openxmlformats.org/officeDocument/2006/relationships/font" Target="fonts/font9.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5.fntdata"/><Relationship Id="rId156" Type="http://schemas.openxmlformats.org/officeDocument/2006/relationships/font" Target="fonts/font2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15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6.fntdata"/><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fntdata"/><Relationship Id="rId158"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7.fntdata"/><Relationship Id="rId148" Type="http://schemas.openxmlformats.org/officeDocument/2006/relationships/font" Target="fonts/font12.fntdata"/><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8.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9.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817E2D1-A3BC-481E-AA15-6BD1E23A47BA}" type="doc">
      <dgm:prSet loTypeId="urn:microsoft.com/office/officeart/2005/8/layout/list1#1" loCatId="list" qsTypeId="urn:microsoft.com/office/officeart/2005/8/quickstyle/3d2#1" qsCatId="3D" csTypeId="urn:microsoft.com/office/officeart/2005/8/colors/colorful1#1"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6C72EF2A-4C12-492E-9C25-9A029FEB9EC7}" type="presOf" srcId="{9124D30D-64EE-4745-B821-6B8E1EFF90E1}" destId="{C0AC557F-F398-4C3B-A2AE-ED70A4A0C095}" srcOrd="1" destOrd="0" presId="urn:microsoft.com/office/officeart/2005/8/layout/list1#1"/>
    <dgm:cxn modelId="{51965031-270F-414E-B3F8-2BCC6A9940BF}" type="presOf" srcId="{40BFA3D0-0C00-4D6C-BD30-90E7472E611A}" destId="{B47323FE-D886-4741-9A29-0405DD3007EF}" srcOrd="1" destOrd="0" presId="urn:microsoft.com/office/officeart/2005/8/layout/list1#1"/>
    <dgm:cxn modelId="{A9C4164C-8DB0-4167-A556-6FFA3EA11861}" type="presOf" srcId="{FA82F2A8-A885-47B0-9C0F-7526E37A83EA}" destId="{B12CC990-43C8-4F1C-ADC3-ABAD449EFBAA}" srcOrd="0" destOrd="0" presId="urn:microsoft.com/office/officeart/2005/8/layout/list1#1"/>
    <dgm:cxn modelId="{5D7169BD-4A1E-4B15-8E2D-F0E8B2E23949}" type="presOf" srcId="{12B11804-0F3F-4F7B-8E4B-B3BB88D365A1}" destId="{8A91EEA5-42CB-4628-BD14-90A189493AA9}" srcOrd="1" destOrd="0" presId="urn:microsoft.com/office/officeart/2005/8/layout/list1#1"/>
    <dgm:cxn modelId="{42688D77-5854-4798-AEB9-B70D1E9C3EF1}" srcId="{A817E2D1-A3BC-481E-AA15-6BD1E23A47BA}" destId="{45DCACF0-A591-4EC9-AF9D-C1952DE59318}" srcOrd="3" destOrd="0" parTransId="{CF97256E-197B-4D3E-99E8-FB649DE41576}" sibTransId="{2E53E630-8F11-4F03-A531-569EAFFCA6BC}"/>
    <dgm:cxn modelId="{2A66F28C-852E-4BB0-88B0-9AB13D20A97B}" type="presOf" srcId="{9124D30D-64EE-4745-B821-6B8E1EFF90E1}" destId="{5027D602-FF61-4A4F-94C8-AF0D12BC12A2}" srcOrd="0" destOrd="0" presId="urn:microsoft.com/office/officeart/2005/8/layout/list1#1"/>
    <dgm:cxn modelId="{948794AC-08A7-4FE2-ADA6-39B51359BA2D}" type="presOf" srcId="{FCE60082-6531-45FC-BE4D-41CD62B245F0}" destId="{ECF85B94-B58D-4F13-8E2E-253F2DD978CF}" srcOrd="0" destOrd="0" presId="urn:microsoft.com/office/officeart/2005/8/layout/list1#1"/>
    <dgm:cxn modelId="{714E6BC6-AD4B-4FBF-B8FB-2D2D57AC981D}" srcId="{A817E2D1-A3BC-481E-AA15-6BD1E23A47BA}" destId="{8C49D613-5895-4C65-BAA6-6A44C378D94A}" srcOrd="0" destOrd="0" parTransId="{86BE7C1D-12AB-4B03-86D9-9929937379FF}" sibTransId="{5F012A0C-691C-4F69-BA75-09993BC6613C}"/>
    <dgm:cxn modelId="{BA0ABD4C-E7DD-4961-B7B3-5C67F0CC1E71}" type="presOf" srcId="{8333A740-25CD-4B7A-8E35-EABDFC2EA835}" destId="{604710D0-5532-4639-9B57-D00BC609AFAE}" srcOrd="1" destOrd="0" presId="urn:microsoft.com/office/officeart/2005/8/layout/list1#1"/>
    <dgm:cxn modelId="{02E5E3DA-6BC5-4089-87DD-BB25A2E50EB1}" srcId="{A817E2D1-A3BC-481E-AA15-6BD1E23A47BA}" destId="{FCE60082-6531-45FC-BE4D-41CD62B245F0}" srcOrd="6" destOrd="0" parTransId="{2D97B83D-8E7D-40E0-8CE0-F8AD95327A2E}" sibTransId="{C93BC2F2-F553-41D8-B689-37760BB6C388}"/>
    <dgm:cxn modelId="{864BDD6C-476D-4C81-B39B-880D562275FC}" type="presOf" srcId="{45DCACF0-A591-4EC9-AF9D-C1952DE59318}" destId="{CB66B97F-787A-4A90-8F63-9BEF33D7A23E}" srcOrd="1" destOrd="0" presId="urn:microsoft.com/office/officeart/2005/8/layout/list1#1"/>
    <dgm:cxn modelId="{3AB6F70A-41A7-403B-A01F-EF6FE350D161}" srcId="{A817E2D1-A3BC-481E-AA15-6BD1E23A47BA}" destId="{40BFA3D0-0C00-4D6C-BD30-90E7472E611A}" srcOrd="8" destOrd="0" parTransId="{C4F1CDDE-865D-4CED-82EB-4C311C7F2F73}" sibTransId="{DFEC0877-AEF8-4F28-8017-0F757D6D9EEA}"/>
    <dgm:cxn modelId="{5B5E5138-4A83-4915-A5A3-0C3F5E7085B3}" type="presOf" srcId="{443C8734-2596-4022-ABAE-57072692BC63}" destId="{40C405AA-B172-4A91-8E88-18C9C1CA88D6}" srcOrd="0" destOrd="0" presId="urn:microsoft.com/office/officeart/2005/8/layout/list1#1"/>
    <dgm:cxn modelId="{958326A9-8F2B-4150-B071-F8437D1DEDFB}" type="presOf" srcId="{8C49D613-5895-4C65-BAA6-6A44C378D94A}" destId="{84EF5402-0E67-44FE-8801-8C402017D55A}" srcOrd="1" destOrd="0" presId="urn:microsoft.com/office/officeart/2005/8/layout/list1#1"/>
    <dgm:cxn modelId="{667835FE-94B8-4A9C-83DF-9A2D2DEE5A2F}" type="presOf" srcId="{45DCACF0-A591-4EC9-AF9D-C1952DE59318}" destId="{DE5A7E7D-B7B0-4B2D-92FF-6DE7F5DE130B}" srcOrd="0" destOrd="0" presId="urn:microsoft.com/office/officeart/2005/8/layout/list1#1"/>
    <dgm:cxn modelId="{782B1F0E-02A7-4CB6-8914-BC6875DE44AF}" type="presOf" srcId="{FA82F2A8-A885-47B0-9C0F-7526E37A83EA}" destId="{BB2E697F-594B-4F45-AB5B-72EBAC9459B9}" srcOrd="1" destOrd="0" presId="urn:microsoft.com/office/officeart/2005/8/layout/list1#1"/>
    <dgm:cxn modelId="{E3B5374A-0A74-4C84-BFF7-8CEA40A00333}" srcId="{A817E2D1-A3BC-481E-AA15-6BD1E23A47BA}" destId="{9124D30D-64EE-4745-B821-6B8E1EFF90E1}" srcOrd="4" destOrd="0" parTransId="{07173EE1-0417-4615-96F4-AED63ED19D0F}" sibTransId="{2A67C948-2DC7-4D7E-9740-D65CE9AD3745}"/>
    <dgm:cxn modelId="{C9071FFE-0FFF-496F-9AC0-2A01BF8BE21D}" type="presOf" srcId="{8C49D613-5895-4C65-BAA6-6A44C378D94A}" destId="{D379A024-95BA-4397-B57A-06C81DD920A6}" srcOrd="0" destOrd="0" presId="urn:microsoft.com/office/officeart/2005/8/layout/list1#1"/>
    <dgm:cxn modelId="{A459CD30-5378-4836-A8DA-D8ED833F0409}" type="presOf" srcId="{FCE60082-6531-45FC-BE4D-41CD62B245F0}" destId="{DBABD93F-39F8-4A21-9B93-BD92F77F919B}" srcOrd="1" destOrd="0" presId="urn:microsoft.com/office/officeart/2005/8/layout/list1#1"/>
    <dgm:cxn modelId="{6E30B437-8C64-469E-985C-B6EB21506186}" type="presOf" srcId="{12B11804-0F3F-4F7B-8E4B-B3BB88D365A1}" destId="{F1583CC0-72D6-4891-A9D1-A8437F3BBF2A}" srcOrd="0" destOrd="0" presId="urn:microsoft.com/office/officeart/2005/8/layout/list1#1"/>
    <dgm:cxn modelId="{E9A92307-0206-4F32-9122-015B0F881C27}" srcId="{A817E2D1-A3BC-481E-AA15-6BD1E23A47BA}" destId="{FA82F2A8-A885-47B0-9C0F-7526E37A83EA}" srcOrd="7" destOrd="0" parTransId="{E420BCA1-ABE6-4777-A229-BBBD378BB563}" sibTransId="{7ABDB3C3-00BC-42B1-B2CA-C6C8129924DB}"/>
    <dgm:cxn modelId="{36EF1EB1-9E7F-49CA-9049-697AEE42BC51}" srcId="{A817E2D1-A3BC-481E-AA15-6BD1E23A47BA}" destId="{12B11804-0F3F-4F7B-8E4B-B3BB88D365A1}" srcOrd="2" destOrd="0" parTransId="{BD65779B-97C5-4EB4-BC00-F56425C268FC}" sibTransId="{9FCD04C2-6DF5-4446-97FE-9AC1C2779B98}"/>
    <dgm:cxn modelId="{B64B8AFE-9327-4186-9132-780F8324DD1B}" type="presOf" srcId="{443C8734-2596-4022-ABAE-57072692BC63}" destId="{CEF27D5C-9FDA-4CD2-9AB8-DF6D216C7BA7}" srcOrd="1" destOrd="0" presId="urn:microsoft.com/office/officeart/2005/8/layout/list1#1"/>
    <dgm:cxn modelId="{2A9EF541-6EFA-4A42-80F3-5B07CDEF800B}" type="presOf" srcId="{40BFA3D0-0C00-4D6C-BD30-90E7472E611A}" destId="{68ABF27E-4137-4693-B01C-8CD87DA8BF18}" srcOrd="0" destOrd="0" presId="urn:microsoft.com/office/officeart/2005/8/layout/list1#1"/>
    <dgm:cxn modelId="{A33B1D55-063F-4BBE-BFB8-9734732BCDE3}" srcId="{A817E2D1-A3BC-481E-AA15-6BD1E23A47BA}" destId="{443C8734-2596-4022-ABAE-57072692BC63}" srcOrd="1" destOrd="0" parTransId="{C6AB7DCA-D951-4B14-A26E-25B91E04075D}" sibTransId="{903540B3-F112-4338-9483-9256BC67C272}"/>
    <dgm:cxn modelId="{B91C0808-2FB1-4D6D-A28A-C98AAD153F1D}" srcId="{A817E2D1-A3BC-481E-AA15-6BD1E23A47BA}" destId="{8333A740-25CD-4B7A-8E35-EABDFC2EA835}" srcOrd="5" destOrd="0" parTransId="{A434EF4B-B726-472C-9EE8-9B2E344BB70D}" sibTransId="{84D5F46B-420C-49CC-AEA2-20F06167D5CD}"/>
    <dgm:cxn modelId="{49389F1B-67AA-4AE9-A906-8213213334C9}" type="presOf" srcId="{8333A740-25CD-4B7A-8E35-EABDFC2EA835}" destId="{6BA427D7-40CC-4D9C-AA46-27302B381E2C}" srcOrd="0" destOrd="0" presId="urn:microsoft.com/office/officeart/2005/8/layout/list1#1"/>
    <dgm:cxn modelId="{0EE3FEE9-E04D-4C30-88A3-0415542DC0E9}" type="presOf" srcId="{A817E2D1-A3BC-481E-AA15-6BD1E23A47BA}" destId="{5B6D79EE-4D8E-489D-B722-BD3B9B083CEA}" srcOrd="0" destOrd="0" presId="urn:microsoft.com/office/officeart/2005/8/layout/list1#1"/>
    <dgm:cxn modelId="{DFF1F26F-F1A8-4CD1-AA57-380325CD8D6F}" type="presParOf" srcId="{5B6D79EE-4D8E-489D-B722-BD3B9B083CEA}" destId="{35FC7319-18C9-4409-89F6-043FEAE3C76F}" srcOrd="0" destOrd="0" presId="urn:microsoft.com/office/officeart/2005/8/layout/list1#1"/>
    <dgm:cxn modelId="{B71659D2-2AE9-4EAF-B85B-90337A71CB66}" type="presParOf" srcId="{35FC7319-18C9-4409-89F6-043FEAE3C76F}" destId="{D379A024-95BA-4397-B57A-06C81DD920A6}" srcOrd="0" destOrd="0" presId="urn:microsoft.com/office/officeart/2005/8/layout/list1#1"/>
    <dgm:cxn modelId="{73577F92-333C-4755-B945-71C9AFFF383F}" type="presParOf" srcId="{35FC7319-18C9-4409-89F6-043FEAE3C76F}" destId="{84EF5402-0E67-44FE-8801-8C402017D55A}" srcOrd="1" destOrd="0" presId="urn:microsoft.com/office/officeart/2005/8/layout/list1#1"/>
    <dgm:cxn modelId="{E08F3E77-3876-460E-A74E-F59579EA8622}" type="presParOf" srcId="{5B6D79EE-4D8E-489D-B722-BD3B9B083CEA}" destId="{73808E8A-3933-4210-9036-B438E434DFC8}" srcOrd="1" destOrd="0" presId="urn:microsoft.com/office/officeart/2005/8/layout/list1#1"/>
    <dgm:cxn modelId="{696C862E-FD50-4D62-9BB3-5C4279BA4534}" type="presParOf" srcId="{5B6D79EE-4D8E-489D-B722-BD3B9B083CEA}" destId="{8113A7E7-6096-476D-A731-338B1B60641A}" srcOrd="2" destOrd="0" presId="urn:microsoft.com/office/officeart/2005/8/layout/list1#1"/>
    <dgm:cxn modelId="{C19E28D3-C447-4243-98DC-6FBF7905F990}" type="presParOf" srcId="{5B6D79EE-4D8E-489D-B722-BD3B9B083CEA}" destId="{FB82B118-A104-4F2F-AE83-9E721D3C4376}" srcOrd="3" destOrd="0" presId="urn:microsoft.com/office/officeart/2005/8/layout/list1#1"/>
    <dgm:cxn modelId="{7763A13A-9235-402C-AC33-4DDFD7222432}" type="presParOf" srcId="{5B6D79EE-4D8E-489D-B722-BD3B9B083CEA}" destId="{3CD14627-7700-41C9-8B99-5BE1B5F9307A}" srcOrd="4" destOrd="0" presId="urn:microsoft.com/office/officeart/2005/8/layout/list1#1"/>
    <dgm:cxn modelId="{080182C2-C50A-46B4-9422-FDABB605CF4B}" type="presParOf" srcId="{3CD14627-7700-41C9-8B99-5BE1B5F9307A}" destId="{40C405AA-B172-4A91-8E88-18C9C1CA88D6}" srcOrd="0" destOrd="0" presId="urn:microsoft.com/office/officeart/2005/8/layout/list1#1"/>
    <dgm:cxn modelId="{03CFC440-7C71-4E09-9110-DED89323B809}" type="presParOf" srcId="{3CD14627-7700-41C9-8B99-5BE1B5F9307A}" destId="{CEF27D5C-9FDA-4CD2-9AB8-DF6D216C7BA7}" srcOrd="1" destOrd="0" presId="urn:microsoft.com/office/officeart/2005/8/layout/list1#1"/>
    <dgm:cxn modelId="{C8846BC1-B0A9-4224-A4FC-9933E123EC69}" type="presParOf" srcId="{5B6D79EE-4D8E-489D-B722-BD3B9B083CEA}" destId="{08E3FC9F-A875-4758-878D-EDD07CB04553}" srcOrd="5" destOrd="0" presId="urn:microsoft.com/office/officeart/2005/8/layout/list1#1"/>
    <dgm:cxn modelId="{3C7BDC2A-382E-4016-8E83-598E3E25A657}" type="presParOf" srcId="{5B6D79EE-4D8E-489D-B722-BD3B9B083CEA}" destId="{772AC156-E28F-415E-9F2B-2BA0787239C3}" srcOrd="6" destOrd="0" presId="urn:microsoft.com/office/officeart/2005/8/layout/list1#1"/>
    <dgm:cxn modelId="{CC55C6C4-8E4C-4EDB-B665-7BA12DCB8C8F}" type="presParOf" srcId="{5B6D79EE-4D8E-489D-B722-BD3B9B083CEA}" destId="{BE32AC63-61FF-4719-BD8A-A613EEFCC4B8}" srcOrd="7" destOrd="0" presId="urn:microsoft.com/office/officeart/2005/8/layout/list1#1"/>
    <dgm:cxn modelId="{262B7F7B-131C-48F5-8BD3-933C63958A12}" type="presParOf" srcId="{5B6D79EE-4D8E-489D-B722-BD3B9B083CEA}" destId="{D3D9DE34-8C7F-4CE5-B494-067214703FE3}" srcOrd="8" destOrd="0" presId="urn:microsoft.com/office/officeart/2005/8/layout/list1#1"/>
    <dgm:cxn modelId="{6A71227A-9123-4A33-BA84-FE574E9F2C50}" type="presParOf" srcId="{D3D9DE34-8C7F-4CE5-B494-067214703FE3}" destId="{F1583CC0-72D6-4891-A9D1-A8437F3BBF2A}" srcOrd="0" destOrd="0" presId="urn:microsoft.com/office/officeart/2005/8/layout/list1#1"/>
    <dgm:cxn modelId="{A08D36A8-60DF-4A89-A5B4-3C6343FD8EC4}" type="presParOf" srcId="{D3D9DE34-8C7F-4CE5-B494-067214703FE3}" destId="{8A91EEA5-42CB-4628-BD14-90A189493AA9}" srcOrd="1" destOrd="0" presId="urn:microsoft.com/office/officeart/2005/8/layout/list1#1"/>
    <dgm:cxn modelId="{041584C4-1FCC-45BF-AE4E-BBACA19F2B05}" type="presParOf" srcId="{5B6D79EE-4D8E-489D-B722-BD3B9B083CEA}" destId="{AE28A98F-9795-4976-A249-986AA29ADE6B}" srcOrd="9" destOrd="0" presId="urn:microsoft.com/office/officeart/2005/8/layout/list1#1"/>
    <dgm:cxn modelId="{96B91AEC-BD1A-4B71-A942-7080BFCEF802}" type="presParOf" srcId="{5B6D79EE-4D8E-489D-B722-BD3B9B083CEA}" destId="{81277561-4501-44C2-8306-3BC80946082B}" srcOrd="10" destOrd="0" presId="urn:microsoft.com/office/officeart/2005/8/layout/list1#1"/>
    <dgm:cxn modelId="{5EE27032-0C28-47D8-8BD6-8EB3BA5A9D50}" type="presParOf" srcId="{5B6D79EE-4D8E-489D-B722-BD3B9B083CEA}" destId="{5E8C95A0-1D7E-475C-9AB5-B140CF1F2623}" srcOrd="11" destOrd="0" presId="urn:microsoft.com/office/officeart/2005/8/layout/list1#1"/>
    <dgm:cxn modelId="{C01F5783-A00E-4ACA-9931-870458737810}" type="presParOf" srcId="{5B6D79EE-4D8E-489D-B722-BD3B9B083CEA}" destId="{B485C6A4-0FDD-4966-B5CA-0495FA460DE0}" srcOrd="12" destOrd="0" presId="urn:microsoft.com/office/officeart/2005/8/layout/list1#1"/>
    <dgm:cxn modelId="{24260B76-518F-4686-A54C-690CEBE044AD}" type="presParOf" srcId="{B485C6A4-0FDD-4966-B5CA-0495FA460DE0}" destId="{DE5A7E7D-B7B0-4B2D-92FF-6DE7F5DE130B}" srcOrd="0" destOrd="0" presId="urn:microsoft.com/office/officeart/2005/8/layout/list1#1"/>
    <dgm:cxn modelId="{53559CAF-FAD0-4984-B116-A1F6DB8B77F9}" type="presParOf" srcId="{B485C6A4-0FDD-4966-B5CA-0495FA460DE0}" destId="{CB66B97F-787A-4A90-8F63-9BEF33D7A23E}" srcOrd="1" destOrd="0" presId="urn:microsoft.com/office/officeart/2005/8/layout/list1#1"/>
    <dgm:cxn modelId="{50F38C3D-E058-42FB-880C-6CEF25F89992}" type="presParOf" srcId="{5B6D79EE-4D8E-489D-B722-BD3B9B083CEA}" destId="{81C839F7-B3AA-49A8-8C33-795C5BD2D432}" srcOrd="13" destOrd="0" presId="urn:microsoft.com/office/officeart/2005/8/layout/list1#1"/>
    <dgm:cxn modelId="{8BF2F0F9-2975-4B17-B1C7-A079DCAA30DB}" type="presParOf" srcId="{5B6D79EE-4D8E-489D-B722-BD3B9B083CEA}" destId="{55BB09E5-A84B-4825-A072-01FF321865A1}" srcOrd="14" destOrd="0" presId="urn:microsoft.com/office/officeart/2005/8/layout/list1#1"/>
    <dgm:cxn modelId="{399D8886-D342-4EDF-90EA-06AF3EF2BC80}" type="presParOf" srcId="{5B6D79EE-4D8E-489D-B722-BD3B9B083CEA}" destId="{FC55BE53-75C4-41D1-8814-74B3D81A3AF9}" srcOrd="15" destOrd="0" presId="urn:microsoft.com/office/officeart/2005/8/layout/list1#1"/>
    <dgm:cxn modelId="{27C3EA86-FD4B-4B7E-ABB4-69CD2EA21612}" type="presParOf" srcId="{5B6D79EE-4D8E-489D-B722-BD3B9B083CEA}" destId="{ED180D60-EE1C-4B99-84DC-913B7227F38B}" srcOrd="16" destOrd="0" presId="urn:microsoft.com/office/officeart/2005/8/layout/list1#1"/>
    <dgm:cxn modelId="{61294553-045D-4E09-B767-4A9123F28CF8}" type="presParOf" srcId="{ED180D60-EE1C-4B99-84DC-913B7227F38B}" destId="{5027D602-FF61-4A4F-94C8-AF0D12BC12A2}" srcOrd="0" destOrd="0" presId="urn:microsoft.com/office/officeart/2005/8/layout/list1#1"/>
    <dgm:cxn modelId="{C6BA6FC7-BB63-43FF-93BB-007F0776E05C}" type="presParOf" srcId="{ED180D60-EE1C-4B99-84DC-913B7227F38B}" destId="{C0AC557F-F398-4C3B-A2AE-ED70A4A0C095}" srcOrd="1" destOrd="0" presId="urn:microsoft.com/office/officeart/2005/8/layout/list1#1"/>
    <dgm:cxn modelId="{7413A5EF-4A95-446E-B530-85F37B116B8F}" type="presParOf" srcId="{5B6D79EE-4D8E-489D-B722-BD3B9B083CEA}" destId="{29959071-4338-4CBD-9F6C-CCBE1176A0CB}" srcOrd="17" destOrd="0" presId="urn:microsoft.com/office/officeart/2005/8/layout/list1#1"/>
    <dgm:cxn modelId="{E98821CE-616B-4495-A717-E9710347A601}" type="presParOf" srcId="{5B6D79EE-4D8E-489D-B722-BD3B9B083CEA}" destId="{95BFFFC3-F81A-46D3-8949-9677D84CC644}" srcOrd="18" destOrd="0" presId="urn:microsoft.com/office/officeart/2005/8/layout/list1#1"/>
    <dgm:cxn modelId="{07AB1C36-936F-4068-99EA-DB82C709DA94}" type="presParOf" srcId="{5B6D79EE-4D8E-489D-B722-BD3B9B083CEA}" destId="{B2CD3553-A56F-4C93-8E7A-9EBB685F625F}" srcOrd="19" destOrd="0" presId="urn:microsoft.com/office/officeart/2005/8/layout/list1#1"/>
    <dgm:cxn modelId="{D13C4E04-D3E1-48F8-B8B5-AC94B8C43341}" type="presParOf" srcId="{5B6D79EE-4D8E-489D-B722-BD3B9B083CEA}" destId="{811DD048-755B-4585-9787-B6292616312A}" srcOrd="20" destOrd="0" presId="urn:microsoft.com/office/officeart/2005/8/layout/list1#1"/>
    <dgm:cxn modelId="{9032E8E4-30B8-4011-92CB-18AD3C0707AF}" type="presParOf" srcId="{811DD048-755B-4585-9787-B6292616312A}" destId="{6BA427D7-40CC-4D9C-AA46-27302B381E2C}" srcOrd="0" destOrd="0" presId="urn:microsoft.com/office/officeart/2005/8/layout/list1#1"/>
    <dgm:cxn modelId="{10EE8AA3-983F-4056-BE16-B81416EC97E4}" type="presParOf" srcId="{811DD048-755B-4585-9787-B6292616312A}" destId="{604710D0-5532-4639-9B57-D00BC609AFAE}" srcOrd="1" destOrd="0" presId="urn:microsoft.com/office/officeart/2005/8/layout/list1#1"/>
    <dgm:cxn modelId="{58C64825-C633-40F5-A27E-F090059822D3}" type="presParOf" srcId="{5B6D79EE-4D8E-489D-B722-BD3B9B083CEA}" destId="{68247077-8DA2-4A8D-94FE-4B3F25DAB6EA}" srcOrd="21" destOrd="0" presId="urn:microsoft.com/office/officeart/2005/8/layout/list1#1"/>
    <dgm:cxn modelId="{7F38539C-D931-425B-A077-8EE4DB82D23F}" type="presParOf" srcId="{5B6D79EE-4D8E-489D-B722-BD3B9B083CEA}" destId="{542E4F6F-1DF7-4855-B13D-BB695ED69A0F}" srcOrd="22" destOrd="0" presId="urn:microsoft.com/office/officeart/2005/8/layout/list1#1"/>
    <dgm:cxn modelId="{BB3BBB4B-7F26-4C62-B588-2D161EC06D9D}" type="presParOf" srcId="{5B6D79EE-4D8E-489D-B722-BD3B9B083CEA}" destId="{E39FF837-DC41-42FF-B558-54A4CB70A3B5}" srcOrd="23" destOrd="0" presId="urn:microsoft.com/office/officeart/2005/8/layout/list1#1"/>
    <dgm:cxn modelId="{26F4BDF0-66C2-4E36-9422-AFCD559AE827}" type="presParOf" srcId="{5B6D79EE-4D8E-489D-B722-BD3B9B083CEA}" destId="{917DEAB8-6EF5-4F0A-A7D4-91D8B6154DCC}" srcOrd="24" destOrd="0" presId="urn:microsoft.com/office/officeart/2005/8/layout/list1#1"/>
    <dgm:cxn modelId="{E0CC6081-6338-4766-AB10-12F6A8CBB486}" type="presParOf" srcId="{917DEAB8-6EF5-4F0A-A7D4-91D8B6154DCC}" destId="{ECF85B94-B58D-4F13-8E2E-253F2DD978CF}" srcOrd="0" destOrd="0" presId="urn:microsoft.com/office/officeart/2005/8/layout/list1#1"/>
    <dgm:cxn modelId="{4608CC5A-8546-406E-B1A6-02D55026B35A}" type="presParOf" srcId="{917DEAB8-6EF5-4F0A-A7D4-91D8B6154DCC}" destId="{DBABD93F-39F8-4A21-9B93-BD92F77F919B}" srcOrd="1" destOrd="0" presId="urn:microsoft.com/office/officeart/2005/8/layout/list1#1"/>
    <dgm:cxn modelId="{769BDAF4-B9BA-48B2-AF77-43ACE48942DD}" type="presParOf" srcId="{5B6D79EE-4D8E-489D-B722-BD3B9B083CEA}" destId="{C88C1C10-97B9-4401-BF1C-CCB468D7958C}" srcOrd="25" destOrd="0" presId="urn:microsoft.com/office/officeart/2005/8/layout/list1#1"/>
    <dgm:cxn modelId="{3ACC5722-3F0A-4291-9E71-BE1BE72BABFD}" type="presParOf" srcId="{5B6D79EE-4D8E-489D-B722-BD3B9B083CEA}" destId="{0B77B6E9-3BC3-4F2D-9E93-7C0B19414EF3}" srcOrd="26" destOrd="0" presId="urn:microsoft.com/office/officeart/2005/8/layout/list1#1"/>
    <dgm:cxn modelId="{AE0B88C4-1AF6-4616-9B1B-82FC7B7915D7}" type="presParOf" srcId="{5B6D79EE-4D8E-489D-B722-BD3B9B083CEA}" destId="{C48A3897-FE59-47EC-BE74-5B078ECEF128}" srcOrd="27" destOrd="0" presId="urn:microsoft.com/office/officeart/2005/8/layout/list1#1"/>
    <dgm:cxn modelId="{580A7A1F-EE9B-4705-BE02-72591B4158DD}" type="presParOf" srcId="{5B6D79EE-4D8E-489D-B722-BD3B9B083CEA}" destId="{B987D517-52C1-40C2-8906-2972BF32175D}" srcOrd="28" destOrd="0" presId="urn:microsoft.com/office/officeart/2005/8/layout/list1#1"/>
    <dgm:cxn modelId="{188A3FD2-4CE8-43FF-8F26-974DB3BA4D58}" type="presParOf" srcId="{B987D517-52C1-40C2-8906-2972BF32175D}" destId="{B12CC990-43C8-4F1C-ADC3-ABAD449EFBAA}" srcOrd="0" destOrd="0" presId="urn:microsoft.com/office/officeart/2005/8/layout/list1#1"/>
    <dgm:cxn modelId="{9BE7655F-ECC4-4011-9B83-B4E335DEDA86}" type="presParOf" srcId="{B987D517-52C1-40C2-8906-2972BF32175D}" destId="{BB2E697F-594B-4F45-AB5B-72EBAC9459B9}" srcOrd="1" destOrd="0" presId="urn:microsoft.com/office/officeart/2005/8/layout/list1#1"/>
    <dgm:cxn modelId="{97F8D036-48E0-47F1-89CC-3B8BD7AFB9DB}" type="presParOf" srcId="{5B6D79EE-4D8E-489D-B722-BD3B9B083CEA}" destId="{E51B42B9-6552-4821-98AA-4B9A669D42D1}" srcOrd="29" destOrd="0" presId="urn:microsoft.com/office/officeart/2005/8/layout/list1#1"/>
    <dgm:cxn modelId="{10C914B7-C516-491F-AC15-DFE6EB9C9413}" type="presParOf" srcId="{5B6D79EE-4D8E-489D-B722-BD3B9B083CEA}" destId="{2F12C88A-9791-4623-B82F-929D45050098}" srcOrd="30" destOrd="0" presId="urn:microsoft.com/office/officeart/2005/8/layout/list1#1"/>
    <dgm:cxn modelId="{3707320A-7EDA-4BD3-8697-B86797431710}" type="presParOf" srcId="{5B6D79EE-4D8E-489D-B722-BD3B9B083CEA}" destId="{6F0BF920-ACC5-4357-97B9-FB3FAF274E82}" srcOrd="31" destOrd="0" presId="urn:microsoft.com/office/officeart/2005/8/layout/list1#1"/>
    <dgm:cxn modelId="{9F87EF2D-4F29-4A84-BF87-DD92B3307FF0}" type="presParOf" srcId="{5B6D79EE-4D8E-489D-B722-BD3B9B083CEA}" destId="{71B355B2-4085-4F84-B406-B760590D373B}" srcOrd="32" destOrd="0" presId="urn:microsoft.com/office/officeart/2005/8/layout/list1#1"/>
    <dgm:cxn modelId="{AD5CAA95-73BD-4C71-91C4-72AB27B2EBE5}" type="presParOf" srcId="{71B355B2-4085-4F84-B406-B760590D373B}" destId="{68ABF27E-4137-4693-B01C-8CD87DA8BF18}" srcOrd="0" destOrd="0" presId="urn:microsoft.com/office/officeart/2005/8/layout/list1#1"/>
    <dgm:cxn modelId="{694C8668-B994-458C-BE43-9B3484AAABCF}" type="presParOf" srcId="{71B355B2-4085-4F84-B406-B760590D373B}" destId="{B47323FE-D886-4741-9A29-0405DD3007EF}" srcOrd="1" destOrd="0" presId="urn:microsoft.com/office/officeart/2005/8/layout/list1#1"/>
    <dgm:cxn modelId="{F91ACC59-3335-484D-8CD6-15E0B09B2C4A}" type="presParOf" srcId="{5B6D79EE-4D8E-489D-B722-BD3B9B083CEA}" destId="{1B6DA33F-FD13-43B0-9F5C-4D6DEF0F1D7C}" srcOrd="33" destOrd="0" presId="urn:microsoft.com/office/officeart/2005/8/layout/list1#1"/>
    <dgm:cxn modelId="{A14DF6AF-E242-4F05-BBEB-526866C8FF67}" type="presParOf" srcId="{5B6D79EE-4D8E-489D-B722-BD3B9B083CEA}" destId="{02258736-5330-4E83-B865-EACF8E11463C}" srcOrd="34" destOrd="0" presId="urn:microsoft.com/office/officeart/2005/8/layout/list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17E2D1-A3BC-481E-AA15-6BD1E23A47BA}" type="doc">
      <dgm:prSet loTypeId="urn:microsoft.com/office/officeart/2005/8/layout/list1#9" loCatId="list" qsTypeId="urn:microsoft.com/office/officeart/2005/8/quickstyle/3d2#9" qsCatId="3D" csTypeId="urn:microsoft.com/office/officeart/2005/8/colors/colorful1#9"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DBF15F65-8068-4B16-98D1-9FD6392D8166}" type="presOf" srcId="{8C49D613-5895-4C65-BAA6-6A44C378D94A}" destId="{D379A024-95BA-4397-B57A-06C81DD920A6}" srcOrd="0" destOrd="0" presId="urn:microsoft.com/office/officeart/2005/8/layout/list1#9"/>
    <dgm:cxn modelId="{DA6BA4C9-C612-47B2-B545-3C4BDAC3F023}" type="presOf" srcId="{12B11804-0F3F-4F7B-8E4B-B3BB88D365A1}" destId="{8A91EEA5-42CB-4628-BD14-90A189493AA9}" srcOrd="1" destOrd="0" presId="urn:microsoft.com/office/officeart/2005/8/layout/list1#9"/>
    <dgm:cxn modelId="{77545806-F500-4D1A-92D7-EB39E9382310}" type="presOf" srcId="{9124D30D-64EE-4745-B821-6B8E1EFF90E1}" destId="{C0AC557F-F398-4C3B-A2AE-ED70A4A0C095}" srcOrd="1" destOrd="0" presId="urn:microsoft.com/office/officeart/2005/8/layout/list1#9"/>
    <dgm:cxn modelId="{F2319A6D-E6FC-442F-9B16-70F61ABFE547}" type="presOf" srcId="{8C49D613-5895-4C65-BAA6-6A44C378D94A}" destId="{84EF5402-0E67-44FE-8801-8C402017D55A}" srcOrd="1" destOrd="0" presId="urn:microsoft.com/office/officeart/2005/8/layout/list1#9"/>
    <dgm:cxn modelId="{3CFABCD8-FE40-4B86-9112-12CC612C4370}" type="presOf" srcId="{FCE60082-6531-45FC-BE4D-41CD62B245F0}" destId="{DBABD93F-39F8-4A21-9B93-BD92F77F919B}" srcOrd="1" destOrd="0" presId="urn:microsoft.com/office/officeart/2005/8/layout/list1#9"/>
    <dgm:cxn modelId="{A33B1D55-063F-4BBE-BFB8-9734732BCDE3}" srcId="{A817E2D1-A3BC-481E-AA15-6BD1E23A47BA}" destId="{443C8734-2596-4022-ABAE-57072692BC63}" srcOrd="1" destOrd="0" parTransId="{C6AB7DCA-D951-4B14-A26E-25B91E04075D}" sibTransId="{903540B3-F112-4338-9483-9256BC67C272}"/>
    <dgm:cxn modelId="{873900BB-5608-472A-B416-63EC408CEEEB}" type="presOf" srcId="{FA82F2A8-A885-47B0-9C0F-7526E37A83EA}" destId="{B12CC990-43C8-4F1C-ADC3-ABAD449EFBAA}" srcOrd="0" destOrd="0" presId="urn:microsoft.com/office/officeart/2005/8/layout/list1#9"/>
    <dgm:cxn modelId="{D2230AD4-1AA8-4F6D-BFCA-558E27A86C03}" type="presOf" srcId="{40BFA3D0-0C00-4D6C-BD30-90E7472E611A}" destId="{68ABF27E-4137-4693-B01C-8CD87DA8BF18}" srcOrd="0" destOrd="0" presId="urn:microsoft.com/office/officeart/2005/8/layout/list1#9"/>
    <dgm:cxn modelId="{99A89C23-DA8B-4E35-865C-11E3CF7E8587}" type="presOf" srcId="{443C8734-2596-4022-ABAE-57072692BC63}" destId="{40C405AA-B172-4A91-8E88-18C9C1CA88D6}" srcOrd="0" destOrd="0" presId="urn:microsoft.com/office/officeart/2005/8/layout/list1#9"/>
    <dgm:cxn modelId="{BD35885D-3BF3-42B6-A51A-16531C35F417}" type="presOf" srcId="{12B11804-0F3F-4F7B-8E4B-B3BB88D365A1}" destId="{F1583CC0-72D6-4891-A9D1-A8437F3BBF2A}" srcOrd="0" destOrd="0" presId="urn:microsoft.com/office/officeart/2005/8/layout/list1#9"/>
    <dgm:cxn modelId="{714E6BC6-AD4B-4FBF-B8FB-2D2D57AC981D}" srcId="{A817E2D1-A3BC-481E-AA15-6BD1E23A47BA}" destId="{8C49D613-5895-4C65-BAA6-6A44C378D94A}" srcOrd="0" destOrd="0" parTransId="{86BE7C1D-12AB-4B03-86D9-9929937379FF}" sibTransId="{5F012A0C-691C-4F69-BA75-09993BC6613C}"/>
    <dgm:cxn modelId="{4DE4F83C-615B-4084-9DE1-1FABA0EB0D16}" type="presOf" srcId="{8333A740-25CD-4B7A-8E35-EABDFC2EA835}" destId="{604710D0-5532-4639-9B57-D00BC609AFAE}" srcOrd="1" destOrd="0" presId="urn:microsoft.com/office/officeart/2005/8/layout/list1#9"/>
    <dgm:cxn modelId="{0334DCF6-F5F3-4E84-A67C-C32651A927D7}" type="presOf" srcId="{45DCACF0-A591-4EC9-AF9D-C1952DE59318}" destId="{CB66B97F-787A-4A90-8F63-9BEF33D7A23E}" srcOrd="1" destOrd="0" presId="urn:microsoft.com/office/officeart/2005/8/layout/list1#9"/>
    <dgm:cxn modelId="{75AFA355-F5F4-43C7-92A9-AD590B8BB12D}" type="presOf" srcId="{8333A740-25CD-4B7A-8E35-EABDFC2EA835}" destId="{6BA427D7-40CC-4D9C-AA46-27302B381E2C}" srcOrd="0" destOrd="0" presId="urn:microsoft.com/office/officeart/2005/8/layout/list1#9"/>
    <dgm:cxn modelId="{35E313D6-629D-48EA-8ABA-E9250835CE89}" type="presOf" srcId="{40BFA3D0-0C00-4D6C-BD30-90E7472E611A}" destId="{B47323FE-D886-4741-9A29-0405DD3007EF}" srcOrd="1" destOrd="0" presId="urn:microsoft.com/office/officeart/2005/8/layout/list1#9"/>
    <dgm:cxn modelId="{3AB6F70A-41A7-403B-A01F-EF6FE350D161}" srcId="{A817E2D1-A3BC-481E-AA15-6BD1E23A47BA}" destId="{40BFA3D0-0C00-4D6C-BD30-90E7472E611A}" srcOrd="8" destOrd="0" parTransId="{C4F1CDDE-865D-4CED-82EB-4C311C7F2F73}" sibTransId="{DFEC0877-AEF8-4F28-8017-0F757D6D9EEA}"/>
    <dgm:cxn modelId="{42688D77-5854-4798-AEB9-B70D1E9C3EF1}" srcId="{A817E2D1-A3BC-481E-AA15-6BD1E23A47BA}" destId="{45DCACF0-A591-4EC9-AF9D-C1952DE59318}" srcOrd="3" destOrd="0" parTransId="{CF97256E-197B-4D3E-99E8-FB649DE41576}" sibTransId="{2E53E630-8F11-4F03-A531-569EAFFCA6BC}"/>
    <dgm:cxn modelId="{36EF1EB1-9E7F-49CA-9049-697AEE42BC51}" srcId="{A817E2D1-A3BC-481E-AA15-6BD1E23A47BA}" destId="{12B11804-0F3F-4F7B-8E4B-B3BB88D365A1}" srcOrd="2" destOrd="0" parTransId="{BD65779B-97C5-4EB4-BC00-F56425C268FC}" sibTransId="{9FCD04C2-6DF5-4446-97FE-9AC1C2779B98}"/>
    <dgm:cxn modelId="{B91C0808-2FB1-4D6D-A28A-C98AAD153F1D}" srcId="{A817E2D1-A3BC-481E-AA15-6BD1E23A47BA}" destId="{8333A740-25CD-4B7A-8E35-EABDFC2EA835}" srcOrd="5" destOrd="0" parTransId="{A434EF4B-B726-472C-9EE8-9B2E344BB70D}" sibTransId="{84D5F46B-420C-49CC-AEA2-20F06167D5CD}"/>
    <dgm:cxn modelId="{E3B5374A-0A74-4C84-BFF7-8CEA40A00333}" srcId="{A817E2D1-A3BC-481E-AA15-6BD1E23A47BA}" destId="{9124D30D-64EE-4745-B821-6B8E1EFF90E1}" srcOrd="4" destOrd="0" parTransId="{07173EE1-0417-4615-96F4-AED63ED19D0F}" sibTransId="{2A67C948-2DC7-4D7E-9740-D65CE9AD3745}"/>
    <dgm:cxn modelId="{C19B856D-A0EB-4FE3-A6C9-02FAA2AA88CF}" type="presOf" srcId="{45DCACF0-A591-4EC9-AF9D-C1952DE59318}" destId="{DE5A7E7D-B7B0-4B2D-92FF-6DE7F5DE130B}" srcOrd="0" destOrd="0" presId="urn:microsoft.com/office/officeart/2005/8/layout/list1#9"/>
    <dgm:cxn modelId="{FE24927B-9C7D-41E3-92F2-54B9AF9C1417}" type="presOf" srcId="{9124D30D-64EE-4745-B821-6B8E1EFF90E1}" destId="{5027D602-FF61-4A4F-94C8-AF0D12BC12A2}" srcOrd="0" destOrd="0" presId="urn:microsoft.com/office/officeart/2005/8/layout/list1#9"/>
    <dgm:cxn modelId="{C6004080-7C2D-47D4-90F5-23F7049BA1DC}" type="presOf" srcId="{A817E2D1-A3BC-481E-AA15-6BD1E23A47BA}" destId="{5B6D79EE-4D8E-489D-B722-BD3B9B083CEA}" srcOrd="0" destOrd="0" presId="urn:microsoft.com/office/officeart/2005/8/layout/list1#9"/>
    <dgm:cxn modelId="{ED83D46D-AC18-4031-941F-329CB78A3CC4}" type="presOf" srcId="{FCE60082-6531-45FC-BE4D-41CD62B245F0}" destId="{ECF85B94-B58D-4F13-8E2E-253F2DD978CF}" srcOrd="0" destOrd="0" presId="urn:microsoft.com/office/officeart/2005/8/layout/list1#9"/>
    <dgm:cxn modelId="{E9A92307-0206-4F32-9122-015B0F881C27}" srcId="{A817E2D1-A3BC-481E-AA15-6BD1E23A47BA}" destId="{FA82F2A8-A885-47B0-9C0F-7526E37A83EA}" srcOrd="7" destOrd="0" parTransId="{E420BCA1-ABE6-4777-A229-BBBD378BB563}" sibTransId="{7ABDB3C3-00BC-42B1-B2CA-C6C8129924DB}"/>
    <dgm:cxn modelId="{02E5E3DA-6BC5-4089-87DD-BB25A2E50EB1}" srcId="{A817E2D1-A3BC-481E-AA15-6BD1E23A47BA}" destId="{FCE60082-6531-45FC-BE4D-41CD62B245F0}" srcOrd="6" destOrd="0" parTransId="{2D97B83D-8E7D-40E0-8CE0-F8AD95327A2E}" sibTransId="{C93BC2F2-F553-41D8-B689-37760BB6C388}"/>
    <dgm:cxn modelId="{94CB2A86-0EC9-4EF7-9D6E-3A21F07F81B7}" type="presOf" srcId="{FA82F2A8-A885-47B0-9C0F-7526E37A83EA}" destId="{BB2E697F-594B-4F45-AB5B-72EBAC9459B9}" srcOrd="1" destOrd="0" presId="urn:microsoft.com/office/officeart/2005/8/layout/list1#9"/>
    <dgm:cxn modelId="{FFE23BEF-91F7-47AE-AF0E-E8828377B055}" type="presOf" srcId="{443C8734-2596-4022-ABAE-57072692BC63}" destId="{CEF27D5C-9FDA-4CD2-9AB8-DF6D216C7BA7}" srcOrd="1" destOrd="0" presId="urn:microsoft.com/office/officeart/2005/8/layout/list1#9"/>
    <dgm:cxn modelId="{C4DA4C1A-3653-47FD-B985-7FA1D5CB5B7C}" type="presParOf" srcId="{5B6D79EE-4D8E-489D-B722-BD3B9B083CEA}" destId="{35FC7319-18C9-4409-89F6-043FEAE3C76F}" srcOrd="0" destOrd="0" presId="urn:microsoft.com/office/officeart/2005/8/layout/list1#9"/>
    <dgm:cxn modelId="{14CE243D-0E62-4182-B166-380C4E3FFD03}" type="presParOf" srcId="{35FC7319-18C9-4409-89F6-043FEAE3C76F}" destId="{D379A024-95BA-4397-B57A-06C81DD920A6}" srcOrd="0" destOrd="0" presId="urn:microsoft.com/office/officeart/2005/8/layout/list1#9"/>
    <dgm:cxn modelId="{0E811743-F173-41D9-8B5D-E58C69D2B487}" type="presParOf" srcId="{35FC7319-18C9-4409-89F6-043FEAE3C76F}" destId="{84EF5402-0E67-44FE-8801-8C402017D55A}" srcOrd="1" destOrd="0" presId="urn:microsoft.com/office/officeart/2005/8/layout/list1#9"/>
    <dgm:cxn modelId="{5BEF57D6-0184-488A-BFFC-20BE44BC79CD}" type="presParOf" srcId="{5B6D79EE-4D8E-489D-B722-BD3B9B083CEA}" destId="{73808E8A-3933-4210-9036-B438E434DFC8}" srcOrd="1" destOrd="0" presId="urn:microsoft.com/office/officeart/2005/8/layout/list1#9"/>
    <dgm:cxn modelId="{534835EC-8ACA-49D0-B6DC-E19A4D955C69}" type="presParOf" srcId="{5B6D79EE-4D8E-489D-B722-BD3B9B083CEA}" destId="{8113A7E7-6096-476D-A731-338B1B60641A}" srcOrd="2" destOrd="0" presId="urn:microsoft.com/office/officeart/2005/8/layout/list1#9"/>
    <dgm:cxn modelId="{C898D55F-C3FC-4378-9EB6-DA1EFC1DEA17}" type="presParOf" srcId="{5B6D79EE-4D8E-489D-B722-BD3B9B083CEA}" destId="{FB82B118-A104-4F2F-AE83-9E721D3C4376}" srcOrd="3" destOrd="0" presId="urn:microsoft.com/office/officeart/2005/8/layout/list1#9"/>
    <dgm:cxn modelId="{D13E2A0A-083B-4BAF-B2E4-6B491794BA04}" type="presParOf" srcId="{5B6D79EE-4D8E-489D-B722-BD3B9B083CEA}" destId="{3CD14627-7700-41C9-8B99-5BE1B5F9307A}" srcOrd="4" destOrd="0" presId="urn:microsoft.com/office/officeart/2005/8/layout/list1#9"/>
    <dgm:cxn modelId="{801FF883-D200-4978-973D-41E3B79C6360}" type="presParOf" srcId="{3CD14627-7700-41C9-8B99-5BE1B5F9307A}" destId="{40C405AA-B172-4A91-8E88-18C9C1CA88D6}" srcOrd="0" destOrd="0" presId="urn:microsoft.com/office/officeart/2005/8/layout/list1#9"/>
    <dgm:cxn modelId="{0E4D4F94-27B0-4B8C-A999-995690D84E87}" type="presParOf" srcId="{3CD14627-7700-41C9-8B99-5BE1B5F9307A}" destId="{CEF27D5C-9FDA-4CD2-9AB8-DF6D216C7BA7}" srcOrd="1" destOrd="0" presId="urn:microsoft.com/office/officeart/2005/8/layout/list1#9"/>
    <dgm:cxn modelId="{B774BB4B-CF6E-40CC-B0EE-2A983676D03C}" type="presParOf" srcId="{5B6D79EE-4D8E-489D-B722-BD3B9B083CEA}" destId="{08E3FC9F-A875-4758-878D-EDD07CB04553}" srcOrd="5" destOrd="0" presId="urn:microsoft.com/office/officeart/2005/8/layout/list1#9"/>
    <dgm:cxn modelId="{BB97887D-A00A-4899-9789-ED13793492C8}" type="presParOf" srcId="{5B6D79EE-4D8E-489D-B722-BD3B9B083CEA}" destId="{772AC156-E28F-415E-9F2B-2BA0787239C3}" srcOrd="6" destOrd="0" presId="urn:microsoft.com/office/officeart/2005/8/layout/list1#9"/>
    <dgm:cxn modelId="{323DB795-EE12-4606-A41B-61F4AC1E568A}" type="presParOf" srcId="{5B6D79EE-4D8E-489D-B722-BD3B9B083CEA}" destId="{BE32AC63-61FF-4719-BD8A-A613EEFCC4B8}" srcOrd="7" destOrd="0" presId="urn:microsoft.com/office/officeart/2005/8/layout/list1#9"/>
    <dgm:cxn modelId="{A46AAD51-B062-4F29-9882-9B899F22C0D4}" type="presParOf" srcId="{5B6D79EE-4D8E-489D-B722-BD3B9B083CEA}" destId="{D3D9DE34-8C7F-4CE5-B494-067214703FE3}" srcOrd="8" destOrd="0" presId="urn:microsoft.com/office/officeart/2005/8/layout/list1#9"/>
    <dgm:cxn modelId="{ED47BBBC-F0F5-46A0-868F-5C5CE40A0BBD}" type="presParOf" srcId="{D3D9DE34-8C7F-4CE5-B494-067214703FE3}" destId="{F1583CC0-72D6-4891-A9D1-A8437F3BBF2A}" srcOrd="0" destOrd="0" presId="urn:microsoft.com/office/officeart/2005/8/layout/list1#9"/>
    <dgm:cxn modelId="{E44C1084-0770-4471-BC7D-77ECECFAE770}" type="presParOf" srcId="{D3D9DE34-8C7F-4CE5-B494-067214703FE3}" destId="{8A91EEA5-42CB-4628-BD14-90A189493AA9}" srcOrd="1" destOrd="0" presId="urn:microsoft.com/office/officeart/2005/8/layout/list1#9"/>
    <dgm:cxn modelId="{E9C4C85C-B65F-411F-9112-2530A3A20E1C}" type="presParOf" srcId="{5B6D79EE-4D8E-489D-B722-BD3B9B083CEA}" destId="{AE28A98F-9795-4976-A249-986AA29ADE6B}" srcOrd="9" destOrd="0" presId="urn:microsoft.com/office/officeart/2005/8/layout/list1#9"/>
    <dgm:cxn modelId="{F9BF7845-673F-4EBF-A502-67089E2589BC}" type="presParOf" srcId="{5B6D79EE-4D8E-489D-B722-BD3B9B083CEA}" destId="{81277561-4501-44C2-8306-3BC80946082B}" srcOrd="10" destOrd="0" presId="urn:microsoft.com/office/officeart/2005/8/layout/list1#9"/>
    <dgm:cxn modelId="{EEF0C0D6-B47F-40FC-9D8E-331587E56B02}" type="presParOf" srcId="{5B6D79EE-4D8E-489D-B722-BD3B9B083CEA}" destId="{5E8C95A0-1D7E-475C-9AB5-B140CF1F2623}" srcOrd="11" destOrd="0" presId="urn:microsoft.com/office/officeart/2005/8/layout/list1#9"/>
    <dgm:cxn modelId="{0C23198F-8BD5-4B01-A1BF-F3B2EE99E6CB}" type="presParOf" srcId="{5B6D79EE-4D8E-489D-B722-BD3B9B083CEA}" destId="{B485C6A4-0FDD-4966-B5CA-0495FA460DE0}" srcOrd="12" destOrd="0" presId="urn:microsoft.com/office/officeart/2005/8/layout/list1#9"/>
    <dgm:cxn modelId="{3B5DB689-37F7-4E1D-B13D-3CDF8C02E8AC}" type="presParOf" srcId="{B485C6A4-0FDD-4966-B5CA-0495FA460DE0}" destId="{DE5A7E7D-B7B0-4B2D-92FF-6DE7F5DE130B}" srcOrd="0" destOrd="0" presId="urn:microsoft.com/office/officeart/2005/8/layout/list1#9"/>
    <dgm:cxn modelId="{8B048949-BBAC-45F5-98D9-C673B7053B5F}" type="presParOf" srcId="{B485C6A4-0FDD-4966-B5CA-0495FA460DE0}" destId="{CB66B97F-787A-4A90-8F63-9BEF33D7A23E}" srcOrd="1" destOrd="0" presId="urn:microsoft.com/office/officeart/2005/8/layout/list1#9"/>
    <dgm:cxn modelId="{50805614-5D9E-4127-9705-0D2E0B77C102}" type="presParOf" srcId="{5B6D79EE-4D8E-489D-B722-BD3B9B083CEA}" destId="{81C839F7-B3AA-49A8-8C33-795C5BD2D432}" srcOrd="13" destOrd="0" presId="urn:microsoft.com/office/officeart/2005/8/layout/list1#9"/>
    <dgm:cxn modelId="{50643B76-85B3-4C55-9235-AB442A0C9F0C}" type="presParOf" srcId="{5B6D79EE-4D8E-489D-B722-BD3B9B083CEA}" destId="{55BB09E5-A84B-4825-A072-01FF321865A1}" srcOrd="14" destOrd="0" presId="urn:microsoft.com/office/officeart/2005/8/layout/list1#9"/>
    <dgm:cxn modelId="{79F8F68E-3002-4563-9C56-FB4E88625FAF}" type="presParOf" srcId="{5B6D79EE-4D8E-489D-B722-BD3B9B083CEA}" destId="{FC55BE53-75C4-41D1-8814-74B3D81A3AF9}" srcOrd="15" destOrd="0" presId="urn:microsoft.com/office/officeart/2005/8/layout/list1#9"/>
    <dgm:cxn modelId="{689C5876-FEA8-422B-8919-10295B529812}" type="presParOf" srcId="{5B6D79EE-4D8E-489D-B722-BD3B9B083CEA}" destId="{ED180D60-EE1C-4B99-84DC-913B7227F38B}" srcOrd="16" destOrd="0" presId="urn:microsoft.com/office/officeart/2005/8/layout/list1#9"/>
    <dgm:cxn modelId="{3D364F72-B3DF-4411-A2F7-5EBE6EFB9F89}" type="presParOf" srcId="{ED180D60-EE1C-4B99-84DC-913B7227F38B}" destId="{5027D602-FF61-4A4F-94C8-AF0D12BC12A2}" srcOrd="0" destOrd="0" presId="urn:microsoft.com/office/officeart/2005/8/layout/list1#9"/>
    <dgm:cxn modelId="{82DB35D5-4DB9-4F97-A0F9-CFD5FB2E69CD}" type="presParOf" srcId="{ED180D60-EE1C-4B99-84DC-913B7227F38B}" destId="{C0AC557F-F398-4C3B-A2AE-ED70A4A0C095}" srcOrd="1" destOrd="0" presId="urn:microsoft.com/office/officeart/2005/8/layout/list1#9"/>
    <dgm:cxn modelId="{6DB854D9-A14A-4D31-85DF-1D1DA93C6188}" type="presParOf" srcId="{5B6D79EE-4D8E-489D-B722-BD3B9B083CEA}" destId="{29959071-4338-4CBD-9F6C-CCBE1176A0CB}" srcOrd="17" destOrd="0" presId="urn:microsoft.com/office/officeart/2005/8/layout/list1#9"/>
    <dgm:cxn modelId="{547D1A6D-3F7B-4D4A-80F4-38C10965A6C9}" type="presParOf" srcId="{5B6D79EE-4D8E-489D-B722-BD3B9B083CEA}" destId="{95BFFFC3-F81A-46D3-8949-9677D84CC644}" srcOrd="18" destOrd="0" presId="urn:microsoft.com/office/officeart/2005/8/layout/list1#9"/>
    <dgm:cxn modelId="{17E57BD8-FECF-448C-95AD-75B94617C3AA}" type="presParOf" srcId="{5B6D79EE-4D8E-489D-B722-BD3B9B083CEA}" destId="{B2CD3553-A56F-4C93-8E7A-9EBB685F625F}" srcOrd="19" destOrd="0" presId="urn:microsoft.com/office/officeart/2005/8/layout/list1#9"/>
    <dgm:cxn modelId="{CFBB2C63-AC51-487C-A08E-AD883FC2BB07}" type="presParOf" srcId="{5B6D79EE-4D8E-489D-B722-BD3B9B083CEA}" destId="{811DD048-755B-4585-9787-B6292616312A}" srcOrd="20" destOrd="0" presId="urn:microsoft.com/office/officeart/2005/8/layout/list1#9"/>
    <dgm:cxn modelId="{E931BF4F-1074-4CD8-8E7F-8F660DE6F9AF}" type="presParOf" srcId="{811DD048-755B-4585-9787-B6292616312A}" destId="{6BA427D7-40CC-4D9C-AA46-27302B381E2C}" srcOrd="0" destOrd="0" presId="urn:microsoft.com/office/officeart/2005/8/layout/list1#9"/>
    <dgm:cxn modelId="{52A4DC10-A0D2-4EF7-A6D4-F19FAB25BDAB}" type="presParOf" srcId="{811DD048-755B-4585-9787-B6292616312A}" destId="{604710D0-5532-4639-9B57-D00BC609AFAE}" srcOrd="1" destOrd="0" presId="urn:microsoft.com/office/officeart/2005/8/layout/list1#9"/>
    <dgm:cxn modelId="{304ADA5D-380E-4B0C-801D-1C530BBD3904}" type="presParOf" srcId="{5B6D79EE-4D8E-489D-B722-BD3B9B083CEA}" destId="{68247077-8DA2-4A8D-94FE-4B3F25DAB6EA}" srcOrd="21" destOrd="0" presId="urn:microsoft.com/office/officeart/2005/8/layout/list1#9"/>
    <dgm:cxn modelId="{EEDCD416-B54C-41D8-9126-2CA1DDBD464B}" type="presParOf" srcId="{5B6D79EE-4D8E-489D-B722-BD3B9B083CEA}" destId="{542E4F6F-1DF7-4855-B13D-BB695ED69A0F}" srcOrd="22" destOrd="0" presId="urn:microsoft.com/office/officeart/2005/8/layout/list1#9"/>
    <dgm:cxn modelId="{7CDC64FE-9A21-431F-85A8-252674F0E93E}" type="presParOf" srcId="{5B6D79EE-4D8E-489D-B722-BD3B9B083CEA}" destId="{E39FF837-DC41-42FF-B558-54A4CB70A3B5}" srcOrd="23" destOrd="0" presId="urn:microsoft.com/office/officeart/2005/8/layout/list1#9"/>
    <dgm:cxn modelId="{77C3E07C-35DB-4872-B195-29018D56A120}" type="presParOf" srcId="{5B6D79EE-4D8E-489D-B722-BD3B9B083CEA}" destId="{917DEAB8-6EF5-4F0A-A7D4-91D8B6154DCC}" srcOrd="24" destOrd="0" presId="urn:microsoft.com/office/officeart/2005/8/layout/list1#9"/>
    <dgm:cxn modelId="{78C7267D-0700-4B6E-BDA5-DA034665A32B}" type="presParOf" srcId="{917DEAB8-6EF5-4F0A-A7D4-91D8B6154DCC}" destId="{ECF85B94-B58D-4F13-8E2E-253F2DD978CF}" srcOrd="0" destOrd="0" presId="urn:microsoft.com/office/officeart/2005/8/layout/list1#9"/>
    <dgm:cxn modelId="{A8BDBFE9-F9E5-4889-B267-39589CA2F278}" type="presParOf" srcId="{917DEAB8-6EF5-4F0A-A7D4-91D8B6154DCC}" destId="{DBABD93F-39F8-4A21-9B93-BD92F77F919B}" srcOrd="1" destOrd="0" presId="urn:microsoft.com/office/officeart/2005/8/layout/list1#9"/>
    <dgm:cxn modelId="{1A3314BD-5FB2-4FCF-A8FB-87531FCE8606}" type="presParOf" srcId="{5B6D79EE-4D8E-489D-B722-BD3B9B083CEA}" destId="{C88C1C10-97B9-4401-BF1C-CCB468D7958C}" srcOrd="25" destOrd="0" presId="urn:microsoft.com/office/officeart/2005/8/layout/list1#9"/>
    <dgm:cxn modelId="{9A5D83AA-17FE-4983-8CE0-6BCFB155823C}" type="presParOf" srcId="{5B6D79EE-4D8E-489D-B722-BD3B9B083CEA}" destId="{0B77B6E9-3BC3-4F2D-9E93-7C0B19414EF3}" srcOrd="26" destOrd="0" presId="urn:microsoft.com/office/officeart/2005/8/layout/list1#9"/>
    <dgm:cxn modelId="{94C371F0-3F07-4E97-A8AF-7DE60C94A86A}" type="presParOf" srcId="{5B6D79EE-4D8E-489D-B722-BD3B9B083CEA}" destId="{C48A3897-FE59-47EC-BE74-5B078ECEF128}" srcOrd="27" destOrd="0" presId="urn:microsoft.com/office/officeart/2005/8/layout/list1#9"/>
    <dgm:cxn modelId="{1F6AA340-F8B1-448A-BD7D-26344E96BB47}" type="presParOf" srcId="{5B6D79EE-4D8E-489D-B722-BD3B9B083CEA}" destId="{B987D517-52C1-40C2-8906-2972BF32175D}" srcOrd="28" destOrd="0" presId="urn:microsoft.com/office/officeart/2005/8/layout/list1#9"/>
    <dgm:cxn modelId="{F6E1FEF3-BA5B-412A-AC7B-B041DD085CA3}" type="presParOf" srcId="{B987D517-52C1-40C2-8906-2972BF32175D}" destId="{B12CC990-43C8-4F1C-ADC3-ABAD449EFBAA}" srcOrd="0" destOrd="0" presId="urn:microsoft.com/office/officeart/2005/8/layout/list1#9"/>
    <dgm:cxn modelId="{CF1844CB-B549-45C7-9458-6FE9B48A52BB}" type="presParOf" srcId="{B987D517-52C1-40C2-8906-2972BF32175D}" destId="{BB2E697F-594B-4F45-AB5B-72EBAC9459B9}" srcOrd="1" destOrd="0" presId="urn:microsoft.com/office/officeart/2005/8/layout/list1#9"/>
    <dgm:cxn modelId="{672241F7-0392-4AE5-9765-8E1F38AD1107}" type="presParOf" srcId="{5B6D79EE-4D8E-489D-B722-BD3B9B083CEA}" destId="{E51B42B9-6552-4821-98AA-4B9A669D42D1}" srcOrd="29" destOrd="0" presId="urn:microsoft.com/office/officeart/2005/8/layout/list1#9"/>
    <dgm:cxn modelId="{BD483A20-7050-4D5F-87D1-8CF6849739A3}" type="presParOf" srcId="{5B6D79EE-4D8E-489D-B722-BD3B9B083CEA}" destId="{2F12C88A-9791-4623-B82F-929D45050098}" srcOrd="30" destOrd="0" presId="urn:microsoft.com/office/officeart/2005/8/layout/list1#9"/>
    <dgm:cxn modelId="{8BD4FCBC-619A-4AF6-BE85-29F13FEEFECA}" type="presParOf" srcId="{5B6D79EE-4D8E-489D-B722-BD3B9B083CEA}" destId="{6F0BF920-ACC5-4357-97B9-FB3FAF274E82}" srcOrd="31" destOrd="0" presId="urn:microsoft.com/office/officeart/2005/8/layout/list1#9"/>
    <dgm:cxn modelId="{DC59567C-76C7-49A7-8A68-3BC9E64D5BB3}" type="presParOf" srcId="{5B6D79EE-4D8E-489D-B722-BD3B9B083CEA}" destId="{71B355B2-4085-4F84-B406-B760590D373B}" srcOrd="32" destOrd="0" presId="urn:microsoft.com/office/officeart/2005/8/layout/list1#9"/>
    <dgm:cxn modelId="{93CAFB7D-76BE-4D46-BCEB-02DDAD397C1C}" type="presParOf" srcId="{71B355B2-4085-4F84-B406-B760590D373B}" destId="{68ABF27E-4137-4693-B01C-8CD87DA8BF18}" srcOrd="0" destOrd="0" presId="urn:microsoft.com/office/officeart/2005/8/layout/list1#9"/>
    <dgm:cxn modelId="{09CB4CD8-C1BF-471C-878A-19FF9164F0B1}" type="presParOf" srcId="{71B355B2-4085-4F84-B406-B760590D373B}" destId="{B47323FE-D886-4741-9A29-0405DD3007EF}" srcOrd="1" destOrd="0" presId="urn:microsoft.com/office/officeart/2005/8/layout/list1#9"/>
    <dgm:cxn modelId="{FE6EAEFE-7A60-42C7-8136-76C6AC486BBA}" type="presParOf" srcId="{5B6D79EE-4D8E-489D-B722-BD3B9B083CEA}" destId="{1B6DA33F-FD13-43B0-9F5C-4D6DEF0F1D7C}" srcOrd="33" destOrd="0" presId="urn:microsoft.com/office/officeart/2005/8/layout/list1#9"/>
    <dgm:cxn modelId="{21D044DB-1BEA-4474-8048-246AF7F4302C}" type="presParOf" srcId="{5B6D79EE-4D8E-489D-B722-BD3B9B083CEA}" destId="{02258736-5330-4E83-B865-EACF8E11463C}" srcOrd="34" destOrd="0" presId="urn:microsoft.com/office/officeart/2005/8/layout/list1#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817E2D1-A3BC-481E-AA15-6BD1E23A47BA}" type="doc">
      <dgm:prSet loTypeId="urn:microsoft.com/office/officeart/2005/8/layout/list1#10" loCatId="list" qsTypeId="urn:microsoft.com/office/officeart/2005/8/quickstyle/3d2#10" qsCatId="3D" csTypeId="urn:microsoft.com/office/officeart/2005/8/colors/colorful1#10"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DCF6C184-A9E4-435C-AA8F-3147B2A1E168}" type="presOf" srcId="{8333A740-25CD-4B7A-8E35-EABDFC2EA835}" destId="{6BA427D7-40CC-4D9C-AA46-27302B381E2C}" srcOrd="0" destOrd="0" presId="urn:microsoft.com/office/officeart/2005/8/layout/list1#10"/>
    <dgm:cxn modelId="{CE0CF8E4-30C0-400C-83B7-7720EF615850}" type="presOf" srcId="{FA82F2A8-A885-47B0-9C0F-7526E37A83EA}" destId="{B12CC990-43C8-4F1C-ADC3-ABAD449EFBAA}" srcOrd="0" destOrd="0" presId="urn:microsoft.com/office/officeart/2005/8/layout/list1#10"/>
    <dgm:cxn modelId="{062D40AA-7A74-470C-A08C-59E9728BCA97}" type="presOf" srcId="{FCE60082-6531-45FC-BE4D-41CD62B245F0}" destId="{DBABD93F-39F8-4A21-9B93-BD92F77F919B}" srcOrd="1" destOrd="0" presId="urn:microsoft.com/office/officeart/2005/8/layout/list1#10"/>
    <dgm:cxn modelId="{DC660433-0283-4119-9ADE-C761D9DBE842}" type="presOf" srcId="{45DCACF0-A591-4EC9-AF9D-C1952DE59318}" destId="{CB66B97F-787A-4A90-8F63-9BEF33D7A23E}" srcOrd="1" destOrd="0" presId="urn:microsoft.com/office/officeart/2005/8/layout/list1#10"/>
    <dgm:cxn modelId="{20459423-8BFD-468B-B085-0E408A456040}" type="presOf" srcId="{FA82F2A8-A885-47B0-9C0F-7526E37A83EA}" destId="{BB2E697F-594B-4F45-AB5B-72EBAC9459B9}" srcOrd="1" destOrd="0" presId="urn:microsoft.com/office/officeart/2005/8/layout/list1#10"/>
    <dgm:cxn modelId="{42688D77-5854-4798-AEB9-B70D1E9C3EF1}" srcId="{A817E2D1-A3BC-481E-AA15-6BD1E23A47BA}" destId="{45DCACF0-A591-4EC9-AF9D-C1952DE59318}" srcOrd="3" destOrd="0" parTransId="{CF97256E-197B-4D3E-99E8-FB649DE41576}" sibTransId="{2E53E630-8F11-4F03-A531-569EAFFCA6BC}"/>
    <dgm:cxn modelId="{2D7DCB85-BBC6-4B6E-981B-90D999CF825A}" type="presOf" srcId="{443C8734-2596-4022-ABAE-57072692BC63}" destId="{40C405AA-B172-4A91-8E88-18C9C1CA88D6}" srcOrd="0" destOrd="0" presId="urn:microsoft.com/office/officeart/2005/8/layout/list1#10"/>
    <dgm:cxn modelId="{FFBEFB35-11BA-4F56-B4B8-409D2CCF4DE4}" type="presOf" srcId="{12B11804-0F3F-4F7B-8E4B-B3BB88D365A1}" destId="{F1583CC0-72D6-4891-A9D1-A8437F3BBF2A}" srcOrd="0" destOrd="0" presId="urn:microsoft.com/office/officeart/2005/8/layout/list1#10"/>
    <dgm:cxn modelId="{714E6BC6-AD4B-4FBF-B8FB-2D2D57AC981D}" srcId="{A817E2D1-A3BC-481E-AA15-6BD1E23A47BA}" destId="{8C49D613-5895-4C65-BAA6-6A44C378D94A}" srcOrd="0" destOrd="0" parTransId="{86BE7C1D-12AB-4B03-86D9-9929937379FF}" sibTransId="{5F012A0C-691C-4F69-BA75-09993BC6613C}"/>
    <dgm:cxn modelId="{02E5E3DA-6BC5-4089-87DD-BB25A2E50EB1}" srcId="{A817E2D1-A3BC-481E-AA15-6BD1E23A47BA}" destId="{FCE60082-6531-45FC-BE4D-41CD62B245F0}" srcOrd="6" destOrd="0" parTransId="{2D97B83D-8E7D-40E0-8CE0-F8AD95327A2E}" sibTransId="{C93BC2F2-F553-41D8-B689-37760BB6C388}"/>
    <dgm:cxn modelId="{32C6D208-1D96-4DBF-A558-80F8609A05F9}" type="presOf" srcId="{12B11804-0F3F-4F7B-8E4B-B3BB88D365A1}" destId="{8A91EEA5-42CB-4628-BD14-90A189493AA9}" srcOrd="1" destOrd="0" presId="urn:microsoft.com/office/officeart/2005/8/layout/list1#10"/>
    <dgm:cxn modelId="{BB070C1F-ADFE-41EB-8FAC-382DC6BC801A}" type="presOf" srcId="{8C49D613-5895-4C65-BAA6-6A44C378D94A}" destId="{D379A024-95BA-4397-B57A-06C81DD920A6}" srcOrd="0" destOrd="0" presId="urn:microsoft.com/office/officeart/2005/8/layout/list1#10"/>
    <dgm:cxn modelId="{321A4934-C585-4DEB-BFD4-8EC2F680E460}" type="presOf" srcId="{FCE60082-6531-45FC-BE4D-41CD62B245F0}" destId="{ECF85B94-B58D-4F13-8E2E-253F2DD978CF}" srcOrd="0" destOrd="0" presId="urn:microsoft.com/office/officeart/2005/8/layout/list1#10"/>
    <dgm:cxn modelId="{3AB6F70A-41A7-403B-A01F-EF6FE350D161}" srcId="{A817E2D1-A3BC-481E-AA15-6BD1E23A47BA}" destId="{40BFA3D0-0C00-4D6C-BD30-90E7472E611A}" srcOrd="8" destOrd="0" parTransId="{C4F1CDDE-865D-4CED-82EB-4C311C7F2F73}" sibTransId="{DFEC0877-AEF8-4F28-8017-0F757D6D9EEA}"/>
    <dgm:cxn modelId="{01A2479A-2AED-4036-A7FA-E4E23751F96D}" type="presOf" srcId="{8C49D613-5895-4C65-BAA6-6A44C378D94A}" destId="{84EF5402-0E67-44FE-8801-8C402017D55A}" srcOrd="1" destOrd="0" presId="urn:microsoft.com/office/officeart/2005/8/layout/list1#10"/>
    <dgm:cxn modelId="{98292D97-41F3-46F1-93E0-EC34487F71F0}" type="presOf" srcId="{443C8734-2596-4022-ABAE-57072692BC63}" destId="{CEF27D5C-9FDA-4CD2-9AB8-DF6D216C7BA7}" srcOrd="1" destOrd="0" presId="urn:microsoft.com/office/officeart/2005/8/layout/list1#10"/>
    <dgm:cxn modelId="{5E8D02AD-6ACB-47E7-8FBD-92C911C5FE99}" type="presOf" srcId="{40BFA3D0-0C00-4D6C-BD30-90E7472E611A}" destId="{68ABF27E-4137-4693-B01C-8CD87DA8BF18}" srcOrd="0" destOrd="0" presId="urn:microsoft.com/office/officeart/2005/8/layout/list1#10"/>
    <dgm:cxn modelId="{B7B0980F-E6D1-421C-9F84-3B30F824C487}" type="presOf" srcId="{8333A740-25CD-4B7A-8E35-EABDFC2EA835}" destId="{604710D0-5532-4639-9B57-D00BC609AFAE}" srcOrd="1" destOrd="0" presId="urn:microsoft.com/office/officeart/2005/8/layout/list1#10"/>
    <dgm:cxn modelId="{E3B5374A-0A74-4C84-BFF7-8CEA40A00333}" srcId="{A817E2D1-A3BC-481E-AA15-6BD1E23A47BA}" destId="{9124D30D-64EE-4745-B821-6B8E1EFF90E1}" srcOrd="4" destOrd="0" parTransId="{07173EE1-0417-4615-96F4-AED63ED19D0F}" sibTransId="{2A67C948-2DC7-4D7E-9740-D65CE9AD3745}"/>
    <dgm:cxn modelId="{EE652BBC-867D-4AAF-973E-E3EB29538EE0}" type="presOf" srcId="{45DCACF0-A591-4EC9-AF9D-C1952DE59318}" destId="{DE5A7E7D-B7B0-4B2D-92FF-6DE7F5DE130B}" srcOrd="0" destOrd="0" presId="urn:microsoft.com/office/officeart/2005/8/layout/list1#10"/>
    <dgm:cxn modelId="{D7DCF073-9A05-42A7-952E-314BB94EFF20}" type="presOf" srcId="{9124D30D-64EE-4745-B821-6B8E1EFF90E1}" destId="{5027D602-FF61-4A4F-94C8-AF0D12BC12A2}" srcOrd="0" destOrd="0" presId="urn:microsoft.com/office/officeart/2005/8/layout/list1#10"/>
    <dgm:cxn modelId="{484B0183-0C3C-4C7E-B0DE-B2D13E6C8A4D}" type="presOf" srcId="{9124D30D-64EE-4745-B821-6B8E1EFF90E1}" destId="{C0AC557F-F398-4C3B-A2AE-ED70A4A0C095}" srcOrd="1" destOrd="0" presId="urn:microsoft.com/office/officeart/2005/8/layout/list1#10"/>
    <dgm:cxn modelId="{E9A92307-0206-4F32-9122-015B0F881C27}" srcId="{A817E2D1-A3BC-481E-AA15-6BD1E23A47BA}" destId="{FA82F2A8-A885-47B0-9C0F-7526E37A83EA}" srcOrd="7" destOrd="0" parTransId="{E420BCA1-ABE6-4777-A229-BBBD378BB563}" sibTransId="{7ABDB3C3-00BC-42B1-B2CA-C6C8129924DB}"/>
    <dgm:cxn modelId="{36EF1EB1-9E7F-49CA-9049-697AEE42BC51}" srcId="{A817E2D1-A3BC-481E-AA15-6BD1E23A47BA}" destId="{12B11804-0F3F-4F7B-8E4B-B3BB88D365A1}" srcOrd="2" destOrd="0" parTransId="{BD65779B-97C5-4EB4-BC00-F56425C268FC}" sibTransId="{9FCD04C2-6DF5-4446-97FE-9AC1C2779B98}"/>
    <dgm:cxn modelId="{1E385B38-8706-4892-B459-451678CEC92B}" type="presOf" srcId="{A817E2D1-A3BC-481E-AA15-6BD1E23A47BA}" destId="{5B6D79EE-4D8E-489D-B722-BD3B9B083CEA}" srcOrd="0" destOrd="0" presId="urn:microsoft.com/office/officeart/2005/8/layout/list1#10"/>
    <dgm:cxn modelId="{FDE05B80-EDD5-4C7D-8C0F-F08804FCDA52}" type="presOf" srcId="{40BFA3D0-0C00-4D6C-BD30-90E7472E611A}" destId="{B47323FE-D886-4741-9A29-0405DD3007EF}" srcOrd="1" destOrd="0" presId="urn:microsoft.com/office/officeart/2005/8/layout/list1#10"/>
    <dgm:cxn modelId="{A33B1D55-063F-4BBE-BFB8-9734732BCDE3}" srcId="{A817E2D1-A3BC-481E-AA15-6BD1E23A47BA}" destId="{443C8734-2596-4022-ABAE-57072692BC63}" srcOrd="1" destOrd="0" parTransId="{C6AB7DCA-D951-4B14-A26E-25B91E04075D}" sibTransId="{903540B3-F112-4338-9483-9256BC67C272}"/>
    <dgm:cxn modelId="{B91C0808-2FB1-4D6D-A28A-C98AAD153F1D}" srcId="{A817E2D1-A3BC-481E-AA15-6BD1E23A47BA}" destId="{8333A740-25CD-4B7A-8E35-EABDFC2EA835}" srcOrd="5" destOrd="0" parTransId="{A434EF4B-B726-472C-9EE8-9B2E344BB70D}" sibTransId="{84D5F46B-420C-49CC-AEA2-20F06167D5CD}"/>
    <dgm:cxn modelId="{8ACDE7A7-32E4-47AA-A672-3DE83A5B549B}" type="presParOf" srcId="{5B6D79EE-4D8E-489D-B722-BD3B9B083CEA}" destId="{35FC7319-18C9-4409-89F6-043FEAE3C76F}" srcOrd="0" destOrd="0" presId="urn:microsoft.com/office/officeart/2005/8/layout/list1#10"/>
    <dgm:cxn modelId="{4F528C1C-9500-46BD-B4F3-F18124BF1FC7}" type="presParOf" srcId="{35FC7319-18C9-4409-89F6-043FEAE3C76F}" destId="{D379A024-95BA-4397-B57A-06C81DD920A6}" srcOrd="0" destOrd="0" presId="urn:microsoft.com/office/officeart/2005/8/layout/list1#10"/>
    <dgm:cxn modelId="{4F2D9DE6-6B7E-4502-AD45-4BD406039C83}" type="presParOf" srcId="{35FC7319-18C9-4409-89F6-043FEAE3C76F}" destId="{84EF5402-0E67-44FE-8801-8C402017D55A}" srcOrd="1" destOrd="0" presId="urn:microsoft.com/office/officeart/2005/8/layout/list1#10"/>
    <dgm:cxn modelId="{089FFCF9-0BA2-4F10-9B8E-9B627A28C7A8}" type="presParOf" srcId="{5B6D79EE-4D8E-489D-B722-BD3B9B083CEA}" destId="{73808E8A-3933-4210-9036-B438E434DFC8}" srcOrd="1" destOrd="0" presId="urn:microsoft.com/office/officeart/2005/8/layout/list1#10"/>
    <dgm:cxn modelId="{5E6D47C8-3273-4E6F-A4BA-B3A9E9F85217}" type="presParOf" srcId="{5B6D79EE-4D8E-489D-B722-BD3B9B083CEA}" destId="{8113A7E7-6096-476D-A731-338B1B60641A}" srcOrd="2" destOrd="0" presId="urn:microsoft.com/office/officeart/2005/8/layout/list1#10"/>
    <dgm:cxn modelId="{7BCDB0B0-10D2-4DE0-BDF4-2CA92FFADB63}" type="presParOf" srcId="{5B6D79EE-4D8E-489D-B722-BD3B9B083CEA}" destId="{FB82B118-A104-4F2F-AE83-9E721D3C4376}" srcOrd="3" destOrd="0" presId="urn:microsoft.com/office/officeart/2005/8/layout/list1#10"/>
    <dgm:cxn modelId="{AD556411-254F-48A1-ABB9-17C93428A046}" type="presParOf" srcId="{5B6D79EE-4D8E-489D-B722-BD3B9B083CEA}" destId="{3CD14627-7700-41C9-8B99-5BE1B5F9307A}" srcOrd="4" destOrd="0" presId="urn:microsoft.com/office/officeart/2005/8/layout/list1#10"/>
    <dgm:cxn modelId="{D547688D-32A1-469B-98D0-D6694BA29DB5}" type="presParOf" srcId="{3CD14627-7700-41C9-8B99-5BE1B5F9307A}" destId="{40C405AA-B172-4A91-8E88-18C9C1CA88D6}" srcOrd="0" destOrd="0" presId="urn:microsoft.com/office/officeart/2005/8/layout/list1#10"/>
    <dgm:cxn modelId="{5FE4124B-1EC1-4D1C-8E6E-950D7B1EE831}" type="presParOf" srcId="{3CD14627-7700-41C9-8B99-5BE1B5F9307A}" destId="{CEF27D5C-9FDA-4CD2-9AB8-DF6D216C7BA7}" srcOrd="1" destOrd="0" presId="urn:microsoft.com/office/officeart/2005/8/layout/list1#10"/>
    <dgm:cxn modelId="{EA0FCCA4-D677-4AC9-ADC5-B0405B7FAC25}" type="presParOf" srcId="{5B6D79EE-4D8E-489D-B722-BD3B9B083CEA}" destId="{08E3FC9F-A875-4758-878D-EDD07CB04553}" srcOrd="5" destOrd="0" presId="urn:microsoft.com/office/officeart/2005/8/layout/list1#10"/>
    <dgm:cxn modelId="{300C66DF-83DE-4EF9-B963-D2D534489BF0}" type="presParOf" srcId="{5B6D79EE-4D8E-489D-B722-BD3B9B083CEA}" destId="{772AC156-E28F-415E-9F2B-2BA0787239C3}" srcOrd="6" destOrd="0" presId="urn:microsoft.com/office/officeart/2005/8/layout/list1#10"/>
    <dgm:cxn modelId="{63BE36A9-5E22-46B3-967F-B06322940DBE}" type="presParOf" srcId="{5B6D79EE-4D8E-489D-B722-BD3B9B083CEA}" destId="{BE32AC63-61FF-4719-BD8A-A613EEFCC4B8}" srcOrd="7" destOrd="0" presId="urn:microsoft.com/office/officeart/2005/8/layout/list1#10"/>
    <dgm:cxn modelId="{8D23A37C-7299-4DC8-87C3-A8AEA1AE8E25}" type="presParOf" srcId="{5B6D79EE-4D8E-489D-B722-BD3B9B083CEA}" destId="{D3D9DE34-8C7F-4CE5-B494-067214703FE3}" srcOrd="8" destOrd="0" presId="urn:microsoft.com/office/officeart/2005/8/layout/list1#10"/>
    <dgm:cxn modelId="{3CF57A56-87E5-455F-97A6-375BF3F8041B}" type="presParOf" srcId="{D3D9DE34-8C7F-4CE5-B494-067214703FE3}" destId="{F1583CC0-72D6-4891-A9D1-A8437F3BBF2A}" srcOrd="0" destOrd="0" presId="urn:microsoft.com/office/officeart/2005/8/layout/list1#10"/>
    <dgm:cxn modelId="{8A9C247F-3620-4145-9391-1F05753E6D36}" type="presParOf" srcId="{D3D9DE34-8C7F-4CE5-B494-067214703FE3}" destId="{8A91EEA5-42CB-4628-BD14-90A189493AA9}" srcOrd="1" destOrd="0" presId="urn:microsoft.com/office/officeart/2005/8/layout/list1#10"/>
    <dgm:cxn modelId="{6553808C-B630-4202-BC59-214935AD962C}" type="presParOf" srcId="{5B6D79EE-4D8E-489D-B722-BD3B9B083CEA}" destId="{AE28A98F-9795-4976-A249-986AA29ADE6B}" srcOrd="9" destOrd="0" presId="urn:microsoft.com/office/officeart/2005/8/layout/list1#10"/>
    <dgm:cxn modelId="{47707D5F-48DA-44E2-BA3D-D09275DBB18B}" type="presParOf" srcId="{5B6D79EE-4D8E-489D-B722-BD3B9B083CEA}" destId="{81277561-4501-44C2-8306-3BC80946082B}" srcOrd="10" destOrd="0" presId="urn:microsoft.com/office/officeart/2005/8/layout/list1#10"/>
    <dgm:cxn modelId="{07041407-4475-4DB6-8FD7-45AA371BA016}" type="presParOf" srcId="{5B6D79EE-4D8E-489D-B722-BD3B9B083CEA}" destId="{5E8C95A0-1D7E-475C-9AB5-B140CF1F2623}" srcOrd="11" destOrd="0" presId="urn:microsoft.com/office/officeart/2005/8/layout/list1#10"/>
    <dgm:cxn modelId="{8FE7DEDC-8BD3-4B6D-AAB6-994D3838DD99}" type="presParOf" srcId="{5B6D79EE-4D8E-489D-B722-BD3B9B083CEA}" destId="{B485C6A4-0FDD-4966-B5CA-0495FA460DE0}" srcOrd="12" destOrd="0" presId="urn:microsoft.com/office/officeart/2005/8/layout/list1#10"/>
    <dgm:cxn modelId="{033996F1-061A-4D8D-BEFF-E86268CCFB26}" type="presParOf" srcId="{B485C6A4-0FDD-4966-B5CA-0495FA460DE0}" destId="{DE5A7E7D-B7B0-4B2D-92FF-6DE7F5DE130B}" srcOrd="0" destOrd="0" presId="urn:microsoft.com/office/officeart/2005/8/layout/list1#10"/>
    <dgm:cxn modelId="{6A5B70B3-F639-4F96-867B-9B6475A9CD29}" type="presParOf" srcId="{B485C6A4-0FDD-4966-B5CA-0495FA460DE0}" destId="{CB66B97F-787A-4A90-8F63-9BEF33D7A23E}" srcOrd="1" destOrd="0" presId="urn:microsoft.com/office/officeart/2005/8/layout/list1#10"/>
    <dgm:cxn modelId="{38728F82-9362-4FA4-AA27-2BBCECFC2653}" type="presParOf" srcId="{5B6D79EE-4D8E-489D-B722-BD3B9B083CEA}" destId="{81C839F7-B3AA-49A8-8C33-795C5BD2D432}" srcOrd="13" destOrd="0" presId="urn:microsoft.com/office/officeart/2005/8/layout/list1#10"/>
    <dgm:cxn modelId="{C8C8B2EC-FA5A-454E-8AFB-A2CC3B902757}" type="presParOf" srcId="{5B6D79EE-4D8E-489D-B722-BD3B9B083CEA}" destId="{55BB09E5-A84B-4825-A072-01FF321865A1}" srcOrd="14" destOrd="0" presId="urn:microsoft.com/office/officeart/2005/8/layout/list1#10"/>
    <dgm:cxn modelId="{8CAAEA03-CD82-47CC-93F5-46E0A64A05C4}" type="presParOf" srcId="{5B6D79EE-4D8E-489D-B722-BD3B9B083CEA}" destId="{FC55BE53-75C4-41D1-8814-74B3D81A3AF9}" srcOrd="15" destOrd="0" presId="urn:microsoft.com/office/officeart/2005/8/layout/list1#10"/>
    <dgm:cxn modelId="{F143664F-9C21-4D6F-9DB3-52900ED44AE0}" type="presParOf" srcId="{5B6D79EE-4D8E-489D-B722-BD3B9B083CEA}" destId="{ED180D60-EE1C-4B99-84DC-913B7227F38B}" srcOrd="16" destOrd="0" presId="urn:microsoft.com/office/officeart/2005/8/layout/list1#10"/>
    <dgm:cxn modelId="{54134E7C-94AC-449C-8C4A-91EF3490E69D}" type="presParOf" srcId="{ED180D60-EE1C-4B99-84DC-913B7227F38B}" destId="{5027D602-FF61-4A4F-94C8-AF0D12BC12A2}" srcOrd="0" destOrd="0" presId="urn:microsoft.com/office/officeart/2005/8/layout/list1#10"/>
    <dgm:cxn modelId="{698AD8AE-32A3-40EE-A26D-91E689BFBB5B}" type="presParOf" srcId="{ED180D60-EE1C-4B99-84DC-913B7227F38B}" destId="{C0AC557F-F398-4C3B-A2AE-ED70A4A0C095}" srcOrd="1" destOrd="0" presId="urn:microsoft.com/office/officeart/2005/8/layout/list1#10"/>
    <dgm:cxn modelId="{974FCA06-8C76-4A2E-B502-579AE63BFF1D}" type="presParOf" srcId="{5B6D79EE-4D8E-489D-B722-BD3B9B083CEA}" destId="{29959071-4338-4CBD-9F6C-CCBE1176A0CB}" srcOrd="17" destOrd="0" presId="urn:microsoft.com/office/officeart/2005/8/layout/list1#10"/>
    <dgm:cxn modelId="{31D803E8-9FD6-48B6-BFAD-D9FBB701A6F0}" type="presParOf" srcId="{5B6D79EE-4D8E-489D-B722-BD3B9B083CEA}" destId="{95BFFFC3-F81A-46D3-8949-9677D84CC644}" srcOrd="18" destOrd="0" presId="urn:microsoft.com/office/officeart/2005/8/layout/list1#10"/>
    <dgm:cxn modelId="{82EE684E-15C5-40FD-B565-5909C6E1B608}" type="presParOf" srcId="{5B6D79EE-4D8E-489D-B722-BD3B9B083CEA}" destId="{B2CD3553-A56F-4C93-8E7A-9EBB685F625F}" srcOrd="19" destOrd="0" presId="urn:microsoft.com/office/officeart/2005/8/layout/list1#10"/>
    <dgm:cxn modelId="{09FB05EA-B3B9-453E-8E31-4DE007BB392E}" type="presParOf" srcId="{5B6D79EE-4D8E-489D-B722-BD3B9B083CEA}" destId="{811DD048-755B-4585-9787-B6292616312A}" srcOrd="20" destOrd="0" presId="urn:microsoft.com/office/officeart/2005/8/layout/list1#10"/>
    <dgm:cxn modelId="{94802873-19FA-486C-BD6B-FE140F9F9073}" type="presParOf" srcId="{811DD048-755B-4585-9787-B6292616312A}" destId="{6BA427D7-40CC-4D9C-AA46-27302B381E2C}" srcOrd="0" destOrd="0" presId="urn:microsoft.com/office/officeart/2005/8/layout/list1#10"/>
    <dgm:cxn modelId="{5A8920C7-84A3-4AE9-93D3-D174DA8B61EC}" type="presParOf" srcId="{811DD048-755B-4585-9787-B6292616312A}" destId="{604710D0-5532-4639-9B57-D00BC609AFAE}" srcOrd="1" destOrd="0" presId="urn:microsoft.com/office/officeart/2005/8/layout/list1#10"/>
    <dgm:cxn modelId="{5186A766-BAA4-45B7-9B87-8E5FF8A487A5}" type="presParOf" srcId="{5B6D79EE-4D8E-489D-B722-BD3B9B083CEA}" destId="{68247077-8DA2-4A8D-94FE-4B3F25DAB6EA}" srcOrd="21" destOrd="0" presId="urn:microsoft.com/office/officeart/2005/8/layout/list1#10"/>
    <dgm:cxn modelId="{5F71AB69-3E25-4A9B-B999-C4A7BC45A854}" type="presParOf" srcId="{5B6D79EE-4D8E-489D-B722-BD3B9B083CEA}" destId="{542E4F6F-1DF7-4855-B13D-BB695ED69A0F}" srcOrd="22" destOrd="0" presId="urn:microsoft.com/office/officeart/2005/8/layout/list1#10"/>
    <dgm:cxn modelId="{CA4CB68B-F11A-4071-886A-9AA46B870495}" type="presParOf" srcId="{5B6D79EE-4D8E-489D-B722-BD3B9B083CEA}" destId="{E39FF837-DC41-42FF-B558-54A4CB70A3B5}" srcOrd="23" destOrd="0" presId="urn:microsoft.com/office/officeart/2005/8/layout/list1#10"/>
    <dgm:cxn modelId="{72BC7B4B-45D2-4FE8-B067-E0E3EE37C66C}" type="presParOf" srcId="{5B6D79EE-4D8E-489D-B722-BD3B9B083CEA}" destId="{917DEAB8-6EF5-4F0A-A7D4-91D8B6154DCC}" srcOrd="24" destOrd="0" presId="urn:microsoft.com/office/officeart/2005/8/layout/list1#10"/>
    <dgm:cxn modelId="{59BA2373-3F7E-4438-A3B5-D50B538E40D3}" type="presParOf" srcId="{917DEAB8-6EF5-4F0A-A7D4-91D8B6154DCC}" destId="{ECF85B94-B58D-4F13-8E2E-253F2DD978CF}" srcOrd="0" destOrd="0" presId="urn:microsoft.com/office/officeart/2005/8/layout/list1#10"/>
    <dgm:cxn modelId="{52B51D2B-14F7-45F7-8D92-B2F8F9CEB97B}" type="presParOf" srcId="{917DEAB8-6EF5-4F0A-A7D4-91D8B6154DCC}" destId="{DBABD93F-39F8-4A21-9B93-BD92F77F919B}" srcOrd="1" destOrd="0" presId="urn:microsoft.com/office/officeart/2005/8/layout/list1#10"/>
    <dgm:cxn modelId="{0044ED08-91FF-483A-A57B-6F2E7E41CB79}" type="presParOf" srcId="{5B6D79EE-4D8E-489D-B722-BD3B9B083CEA}" destId="{C88C1C10-97B9-4401-BF1C-CCB468D7958C}" srcOrd="25" destOrd="0" presId="urn:microsoft.com/office/officeart/2005/8/layout/list1#10"/>
    <dgm:cxn modelId="{5CF0344A-BD78-4918-8A04-20651D713BA4}" type="presParOf" srcId="{5B6D79EE-4D8E-489D-B722-BD3B9B083CEA}" destId="{0B77B6E9-3BC3-4F2D-9E93-7C0B19414EF3}" srcOrd="26" destOrd="0" presId="urn:microsoft.com/office/officeart/2005/8/layout/list1#10"/>
    <dgm:cxn modelId="{329747D5-4993-4736-A6BC-EF15C56C1397}" type="presParOf" srcId="{5B6D79EE-4D8E-489D-B722-BD3B9B083CEA}" destId="{C48A3897-FE59-47EC-BE74-5B078ECEF128}" srcOrd="27" destOrd="0" presId="urn:microsoft.com/office/officeart/2005/8/layout/list1#10"/>
    <dgm:cxn modelId="{3306D9E5-32F4-4099-9756-3FC77A2D4C3D}" type="presParOf" srcId="{5B6D79EE-4D8E-489D-B722-BD3B9B083CEA}" destId="{B987D517-52C1-40C2-8906-2972BF32175D}" srcOrd="28" destOrd="0" presId="urn:microsoft.com/office/officeart/2005/8/layout/list1#10"/>
    <dgm:cxn modelId="{D2D82B2E-5D8E-447C-95E1-3EC4BC483B06}" type="presParOf" srcId="{B987D517-52C1-40C2-8906-2972BF32175D}" destId="{B12CC990-43C8-4F1C-ADC3-ABAD449EFBAA}" srcOrd="0" destOrd="0" presId="urn:microsoft.com/office/officeart/2005/8/layout/list1#10"/>
    <dgm:cxn modelId="{2338A4E0-E60E-4174-92A7-41916940FE24}" type="presParOf" srcId="{B987D517-52C1-40C2-8906-2972BF32175D}" destId="{BB2E697F-594B-4F45-AB5B-72EBAC9459B9}" srcOrd="1" destOrd="0" presId="urn:microsoft.com/office/officeart/2005/8/layout/list1#10"/>
    <dgm:cxn modelId="{EDA35C56-C440-40A5-96FD-A65F33806CAB}" type="presParOf" srcId="{5B6D79EE-4D8E-489D-B722-BD3B9B083CEA}" destId="{E51B42B9-6552-4821-98AA-4B9A669D42D1}" srcOrd="29" destOrd="0" presId="urn:microsoft.com/office/officeart/2005/8/layout/list1#10"/>
    <dgm:cxn modelId="{36A90649-BF85-4427-8716-EED6CE469BF8}" type="presParOf" srcId="{5B6D79EE-4D8E-489D-B722-BD3B9B083CEA}" destId="{2F12C88A-9791-4623-B82F-929D45050098}" srcOrd="30" destOrd="0" presId="urn:microsoft.com/office/officeart/2005/8/layout/list1#10"/>
    <dgm:cxn modelId="{20724C39-CCA6-408A-A5B8-720899D85E85}" type="presParOf" srcId="{5B6D79EE-4D8E-489D-B722-BD3B9B083CEA}" destId="{6F0BF920-ACC5-4357-97B9-FB3FAF274E82}" srcOrd="31" destOrd="0" presId="urn:microsoft.com/office/officeart/2005/8/layout/list1#10"/>
    <dgm:cxn modelId="{FC51D50B-D11E-437A-B9DF-636F67488241}" type="presParOf" srcId="{5B6D79EE-4D8E-489D-B722-BD3B9B083CEA}" destId="{71B355B2-4085-4F84-B406-B760590D373B}" srcOrd="32" destOrd="0" presId="urn:microsoft.com/office/officeart/2005/8/layout/list1#10"/>
    <dgm:cxn modelId="{368E3098-F800-41B6-A7FE-EC61D58C3BA1}" type="presParOf" srcId="{71B355B2-4085-4F84-B406-B760590D373B}" destId="{68ABF27E-4137-4693-B01C-8CD87DA8BF18}" srcOrd="0" destOrd="0" presId="urn:microsoft.com/office/officeart/2005/8/layout/list1#10"/>
    <dgm:cxn modelId="{AE8A24DB-09B3-4C1D-B7D4-9F3ECAB2AC62}" type="presParOf" srcId="{71B355B2-4085-4F84-B406-B760590D373B}" destId="{B47323FE-D886-4741-9A29-0405DD3007EF}" srcOrd="1" destOrd="0" presId="urn:microsoft.com/office/officeart/2005/8/layout/list1#10"/>
    <dgm:cxn modelId="{C31527A8-8AE4-47FC-B646-A290C1AC2C5C}" type="presParOf" srcId="{5B6D79EE-4D8E-489D-B722-BD3B9B083CEA}" destId="{1B6DA33F-FD13-43B0-9F5C-4D6DEF0F1D7C}" srcOrd="33" destOrd="0" presId="urn:microsoft.com/office/officeart/2005/8/layout/list1#10"/>
    <dgm:cxn modelId="{7CC19294-B810-40AE-B81D-D8A7E12599B7}" type="presParOf" srcId="{5B6D79EE-4D8E-489D-B722-BD3B9B083CEA}" destId="{02258736-5330-4E83-B865-EACF8E11463C}" srcOrd="34" destOrd="0" presId="urn:microsoft.com/office/officeart/2005/8/layout/list1#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17E2D1-A3BC-481E-AA15-6BD1E23A47BA}" type="doc">
      <dgm:prSet loTypeId="urn:microsoft.com/office/officeart/2005/8/layout/list1#2" loCatId="list" qsTypeId="urn:microsoft.com/office/officeart/2005/8/quickstyle/3d2#2" qsCatId="3D" csTypeId="urn:microsoft.com/office/officeart/2005/8/colors/colorful1#2"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BCB709F0-F17D-4881-9063-4BDF059B469B}" type="presOf" srcId="{12B11804-0F3F-4F7B-8E4B-B3BB88D365A1}" destId="{F1583CC0-72D6-4891-A9D1-A8437F3BBF2A}" srcOrd="0" destOrd="0" presId="urn:microsoft.com/office/officeart/2005/8/layout/list1#2"/>
    <dgm:cxn modelId="{16667DFE-4160-4D70-ADF4-B7FA18CE36C2}" type="presOf" srcId="{40BFA3D0-0C00-4D6C-BD30-90E7472E611A}" destId="{68ABF27E-4137-4693-B01C-8CD87DA8BF18}" srcOrd="0" destOrd="0" presId="urn:microsoft.com/office/officeart/2005/8/layout/list1#2"/>
    <dgm:cxn modelId="{11EC647B-030E-4A59-B102-33C1816188BA}" type="presOf" srcId="{443C8734-2596-4022-ABAE-57072692BC63}" destId="{40C405AA-B172-4A91-8E88-18C9C1CA88D6}" srcOrd="0" destOrd="0" presId="urn:microsoft.com/office/officeart/2005/8/layout/list1#2"/>
    <dgm:cxn modelId="{FD40EF7E-9C94-4C52-BFF8-055714155827}" type="presOf" srcId="{9124D30D-64EE-4745-B821-6B8E1EFF90E1}" destId="{C0AC557F-F398-4C3B-A2AE-ED70A4A0C095}" srcOrd="1" destOrd="0" presId="urn:microsoft.com/office/officeart/2005/8/layout/list1#2"/>
    <dgm:cxn modelId="{42688D77-5854-4798-AEB9-B70D1E9C3EF1}" srcId="{A817E2D1-A3BC-481E-AA15-6BD1E23A47BA}" destId="{45DCACF0-A591-4EC9-AF9D-C1952DE59318}" srcOrd="3" destOrd="0" parTransId="{CF97256E-197B-4D3E-99E8-FB649DE41576}" sibTransId="{2E53E630-8F11-4F03-A531-569EAFFCA6BC}"/>
    <dgm:cxn modelId="{9ECB0468-3CC8-40F3-9426-70AE13A6ED99}" type="presOf" srcId="{12B11804-0F3F-4F7B-8E4B-B3BB88D365A1}" destId="{8A91EEA5-42CB-4628-BD14-90A189493AA9}" srcOrd="1" destOrd="0" presId="urn:microsoft.com/office/officeart/2005/8/layout/list1#2"/>
    <dgm:cxn modelId="{714E6BC6-AD4B-4FBF-B8FB-2D2D57AC981D}" srcId="{A817E2D1-A3BC-481E-AA15-6BD1E23A47BA}" destId="{8C49D613-5895-4C65-BAA6-6A44C378D94A}" srcOrd="0" destOrd="0" parTransId="{86BE7C1D-12AB-4B03-86D9-9929937379FF}" sibTransId="{5F012A0C-691C-4F69-BA75-09993BC6613C}"/>
    <dgm:cxn modelId="{02E5E3DA-6BC5-4089-87DD-BB25A2E50EB1}" srcId="{A817E2D1-A3BC-481E-AA15-6BD1E23A47BA}" destId="{FCE60082-6531-45FC-BE4D-41CD62B245F0}" srcOrd="6" destOrd="0" parTransId="{2D97B83D-8E7D-40E0-8CE0-F8AD95327A2E}" sibTransId="{C93BC2F2-F553-41D8-B689-37760BB6C388}"/>
    <dgm:cxn modelId="{1D54EABA-E7ED-4089-894F-9D7D625B9B53}" type="presOf" srcId="{FA82F2A8-A885-47B0-9C0F-7526E37A83EA}" destId="{B12CC990-43C8-4F1C-ADC3-ABAD449EFBAA}" srcOrd="0" destOrd="0" presId="urn:microsoft.com/office/officeart/2005/8/layout/list1#2"/>
    <dgm:cxn modelId="{3AB6F70A-41A7-403B-A01F-EF6FE350D161}" srcId="{A817E2D1-A3BC-481E-AA15-6BD1E23A47BA}" destId="{40BFA3D0-0C00-4D6C-BD30-90E7472E611A}" srcOrd="8" destOrd="0" parTransId="{C4F1CDDE-865D-4CED-82EB-4C311C7F2F73}" sibTransId="{DFEC0877-AEF8-4F28-8017-0F757D6D9EEA}"/>
    <dgm:cxn modelId="{C0566932-B6EC-4D47-833C-3B47A20D6EA4}" type="presOf" srcId="{40BFA3D0-0C00-4D6C-BD30-90E7472E611A}" destId="{B47323FE-D886-4741-9A29-0405DD3007EF}" srcOrd="1" destOrd="0" presId="urn:microsoft.com/office/officeart/2005/8/layout/list1#2"/>
    <dgm:cxn modelId="{5E28EAA1-2330-4B57-BE7C-5D970E3BFBAC}" type="presOf" srcId="{FCE60082-6531-45FC-BE4D-41CD62B245F0}" destId="{ECF85B94-B58D-4F13-8E2E-253F2DD978CF}" srcOrd="0" destOrd="0" presId="urn:microsoft.com/office/officeart/2005/8/layout/list1#2"/>
    <dgm:cxn modelId="{E3B5374A-0A74-4C84-BFF7-8CEA40A00333}" srcId="{A817E2D1-A3BC-481E-AA15-6BD1E23A47BA}" destId="{9124D30D-64EE-4745-B821-6B8E1EFF90E1}" srcOrd="4" destOrd="0" parTransId="{07173EE1-0417-4615-96F4-AED63ED19D0F}" sibTransId="{2A67C948-2DC7-4D7E-9740-D65CE9AD3745}"/>
    <dgm:cxn modelId="{F531B85B-E055-4DBE-86FE-CB04A4D91823}" type="presOf" srcId="{45DCACF0-A591-4EC9-AF9D-C1952DE59318}" destId="{CB66B97F-787A-4A90-8F63-9BEF33D7A23E}" srcOrd="1" destOrd="0" presId="urn:microsoft.com/office/officeart/2005/8/layout/list1#2"/>
    <dgm:cxn modelId="{AA61C80C-1AFB-48EB-BA65-E0DCA985A726}" type="presOf" srcId="{8C49D613-5895-4C65-BAA6-6A44C378D94A}" destId="{D379A024-95BA-4397-B57A-06C81DD920A6}" srcOrd="0" destOrd="0" presId="urn:microsoft.com/office/officeart/2005/8/layout/list1#2"/>
    <dgm:cxn modelId="{E37CE519-A9AD-4F05-A701-4B4BEE8FD5E9}" type="presOf" srcId="{443C8734-2596-4022-ABAE-57072692BC63}" destId="{CEF27D5C-9FDA-4CD2-9AB8-DF6D216C7BA7}" srcOrd="1" destOrd="0" presId="urn:microsoft.com/office/officeart/2005/8/layout/list1#2"/>
    <dgm:cxn modelId="{7107BE8A-83C9-453B-9772-B981C3F7313C}" type="presOf" srcId="{45DCACF0-A591-4EC9-AF9D-C1952DE59318}" destId="{DE5A7E7D-B7B0-4B2D-92FF-6DE7F5DE130B}" srcOrd="0" destOrd="0" presId="urn:microsoft.com/office/officeart/2005/8/layout/list1#2"/>
    <dgm:cxn modelId="{AF59CBC6-45B0-4B65-93F8-E46F584A3892}" type="presOf" srcId="{FA82F2A8-A885-47B0-9C0F-7526E37A83EA}" destId="{BB2E697F-594B-4F45-AB5B-72EBAC9459B9}" srcOrd="1" destOrd="0" presId="urn:microsoft.com/office/officeart/2005/8/layout/list1#2"/>
    <dgm:cxn modelId="{E9A92307-0206-4F32-9122-015B0F881C27}" srcId="{A817E2D1-A3BC-481E-AA15-6BD1E23A47BA}" destId="{FA82F2A8-A885-47B0-9C0F-7526E37A83EA}" srcOrd="7" destOrd="0" parTransId="{E420BCA1-ABE6-4777-A229-BBBD378BB563}" sibTransId="{7ABDB3C3-00BC-42B1-B2CA-C6C8129924DB}"/>
    <dgm:cxn modelId="{10A8C301-ABBD-4E9D-92B0-2FEC67386B5D}" type="presOf" srcId="{A817E2D1-A3BC-481E-AA15-6BD1E23A47BA}" destId="{5B6D79EE-4D8E-489D-B722-BD3B9B083CEA}" srcOrd="0" destOrd="0" presId="urn:microsoft.com/office/officeart/2005/8/layout/list1#2"/>
    <dgm:cxn modelId="{36EF1EB1-9E7F-49CA-9049-697AEE42BC51}" srcId="{A817E2D1-A3BC-481E-AA15-6BD1E23A47BA}" destId="{12B11804-0F3F-4F7B-8E4B-B3BB88D365A1}" srcOrd="2" destOrd="0" parTransId="{BD65779B-97C5-4EB4-BC00-F56425C268FC}" sibTransId="{9FCD04C2-6DF5-4446-97FE-9AC1C2779B98}"/>
    <dgm:cxn modelId="{2BD8EA24-3C08-48A8-B72D-9CF04DCD6799}" type="presOf" srcId="{9124D30D-64EE-4745-B821-6B8E1EFF90E1}" destId="{5027D602-FF61-4A4F-94C8-AF0D12BC12A2}" srcOrd="0" destOrd="0" presId="urn:microsoft.com/office/officeart/2005/8/layout/list1#2"/>
    <dgm:cxn modelId="{23AF1FF0-1095-42DE-9493-F65E2E4DE97B}" type="presOf" srcId="{8333A740-25CD-4B7A-8E35-EABDFC2EA835}" destId="{604710D0-5532-4639-9B57-D00BC609AFAE}" srcOrd="1" destOrd="0" presId="urn:microsoft.com/office/officeart/2005/8/layout/list1#2"/>
    <dgm:cxn modelId="{ABDB9B87-8A86-4AF8-8D70-1CA5C3DB9852}" type="presOf" srcId="{FCE60082-6531-45FC-BE4D-41CD62B245F0}" destId="{DBABD93F-39F8-4A21-9B93-BD92F77F919B}" srcOrd="1" destOrd="0" presId="urn:microsoft.com/office/officeart/2005/8/layout/list1#2"/>
    <dgm:cxn modelId="{A33B1D55-063F-4BBE-BFB8-9734732BCDE3}" srcId="{A817E2D1-A3BC-481E-AA15-6BD1E23A47BA}" destId="{443C8734-2596-4022-ABAE-57072692BC63}" srcOrd="1" destOrd="0" parTransId="{C6AB7DCA-D951-4B14-A26E-25B91E04075D}" sibTransId="{903540B3-F112-4338-9483-9256BC67C272}"/>
    <dgm:cxn modelId="{2FA784AA-B323-4C87-A978-1DD35CD49EF5}" type="presOf" srcId="{8333A740-25CD-4B7A-8E35-EABDFC2EA835}" destId="{6BA427D7-40CC-4D9C-AA46-27302B381E2C}" srcOrd="0" destOrd="0" presId="urn:microsoft.com/office/officeart/2005/8/layout/list1#2"/>
    <dgm:cxn modelId="{B91C0808-2FB1-4D6D-A28A-C98AAD153F1D}" srcId="{A817E2D1-A3BC-481E-AA15-6BD1E23A47BA}" destId="{8333A740-25CD-4B7A-8E35-EABDFC2EA835}" srcOrd="5" destOrd="0" parTransId="{A434EF4B-B726-472C-9EE8-9B2E344BB70D}" sibTransId="{84D5F46B-420C-49CC-AEA2-20F06167D5CD}"/>
    <dgm:cxn modelId="{5986AAA4-6F3A-45C1-BAAA-E7CF525786A2}" type="presOf" srcId="{8C49D613-5895-4C65-BAA6-6A44C378D94A}" destId="{84EF5402-0E67-44FE-8801-8C402017D55A}" srcOrd="1" destOrd="0" presId="urn:microsoft.com/office/officeart/2005/8/layout/list1#2"/>
    <dgm:cxn modelId="{E81AB250-9042-46D2-8457-5ADC09C9B311}" type="presParOf" srcId="{5B6D79EE-4D8E-489D-B722-BD3B9B083CEA}" destId="{35FC7319-18C9-4409-89F6-043FEAE3C76F}" srcOrd="0" destOrd="0" presId="urn:microsoft.com/office/officeart/2005/8/layout/list1#2"/>
    <dgm:cxn modelId="{B37F53E9-BBCA-49A7-AAAA-8F24784EB5FB}" type="presParOf" srcId="{35FC7319-18C9-4409-89F6-043FEAE3C76F}" destId="{D379A024-95BA-4397-B57A-06C81DD920A6}" srcOrd="0" destOrd="0" presId="urn:microsoft.com/office/officeart/2005/8/layout/list1#2"/>
    <dgm:cxn modelId="{A7792406-5C90-4D63-A0A2-565F9CF59E8E}" type="presParOf" srcId="{35FC7319-18C9-4409-89F6-043FEAE3C76F}" destId="{84EF5402-0E67-44FE-8801-8C402017D55A}" srcOrd="1" destOrd="0" presId="urn:microsoft.com/office/officeart/2005/8/layout/list1#2"/>
    <dgm:cxn modelId="{929F5256-C0DF-4919-B5EE-A11BA162F218}" type="presParOf" srcId="{5B6D79EE-4D8E-489D-B722-BD3B9B083CEA}" destId="{73808E8A-3933-4210-9036-B438E434DFC8}" srcOrd="1" destOrd="0" presId="urn:microsoft.com/office/officeart/2005/8/layout/list1#2"/>
    <dgm:cxn modelId="{DD608D87-04EF-4553-939C-8C63BDE731AA}" type="presParOf" srcId="{5B6D79EE-4D8E-489D-B722-BD3B9B083CEA}" destId="{8113A7E7-6096-476D-A731-338B1B60641A}" srcOrd="2" destOrd="0" presId="urn:microsoft.com/office/officeart/2005/8/layout/list1#2"/>
    <dgm:cxn modelId="{0995EA77-2B96-48C1-9359-B2513A533678}" type="presParOf" srcId="{5B6D79EE-4D8E-489D-B722-BD3B9B083CEA}" destId="{FB82B118-A104-4F2F-AE83-9E721D3C4376}" srcOrd="3" destOrd="0" presId="urn:microsoft.com/office/officeart/2005/8/layout/list1#2"/>
    <dgm:cxn modelId="{75348915-077D-4D5C-9995-5B04497BB8DD}" type="presParOf" srcId="{5B6D79EE-4D8E-489D-B722-BD3B9B083CEA}" destId="{3CD14627-7700-41C9-8B99-5BE1B5F9307A}" srcOrd="4" destOrd="0" presId="urn:microsoft.com/office/officeart/2005/8/layout/list1#2"/>
    <dgm:cxn modelId="{15CA8E07-F274-4875-AEC3-A1758F3E899A}" type="presParOf" srcId="{3CD14627-7700-41C9-8B99-5BE1B5F9307A}" destId="{40C405AA-B172-4A91-8E88-18C9C1CA88D6}" srcOrd="0" destOrd="0" presId="urn:microsoft.com/office/officeart/2005/8/layout/list1#2"/>
    <dgm:cxn modelId="{D12F54A7-B413-4633-A9EA-AF284D62B911}" type="presParOf" srcId="{3CD14627-7700-41C9-8B99-5BE1B5F9307A}" destId="{CEF27D5C-9FDA-4CD2-9AB8-DF6D216C7BA7}" srcOrd="1" destOrd="0" presId="urn:microsoft.com/office/officeart/2005/8/layout/list1#2"/>
    <dgm:cxn modelId="{26B3133D-FC57-47D1-AA4A-778E71E005AD}" type="presParOf" srcId="{5B6D79EE-4D8E-489D-B722-BD3B9B083CEA}" destId="{08E3FC9F-A875-4758-878D-EDD07CB04553}" srcOrd="5" destOrd="0" presId="urn:microsoft.com/office/officeart/2005/8/layout/list1#2"/>
    <dgm:cxn modelId="{00BD542B-827F-4CCC-99F4-5CD7146B95E1}" type="presParOf" srcId="{5B6D79EE-4D8E-489D-B722-BD3B9B083CEA}" destId="{772AC156-E28F-415E-9F2B-2BA0787239C3}" srcOrd="6" destOrd="0" presId="urn:microsoft.com/office/officeart/2005/8/layout/list1#2"/>
    <dgm:cxn modelId="{C39CBC55-716E-4999-B1D6-280232A72B7C}" type="presParOf" srcId="{5B6D79EE-4D8E-489D-B722-BD3B9B083CEA}" destId="{BE32AC63-61FF-4719-BD8A-A613EEFCC4B8}" srcOrd="7" destOrd="0" presId="urn:microsoft.com/office/officeart/2005/8/layout/list1#2"/>
    <dgm:cxn modelId="{FCE03D0F-1EED-4D3D-B74A-BA087B7D7A3E}" type="presParOf" srcId="{5B6D79EE-4D8E-489D-B722-BD3B9B083CEA}" destId="{D3D9DE34-8C7F-4CE5-B494-067214703FE3}" srcOrd="8" destOrd="0" presId="urn:microsoft.com/office/officeart/2005/8/layout/list1#2"/>
    <dgm:cxn modelId="{B322B53B-5E11-43F9-B780-6B3B9D75A0BB}" type="presParOf" srcId="{D3D9DE34-8C7F-4CE5-B494-067214703FE3}" destId="{F1583CC0-72D6-4891-A9D1-A8437F3BBF2A}" srcOrd="0" destOrd="0" presId="urn:microsoft.com/office/officeart/2005/8/layout/list1#2"/>
    <dgm:cxn modelId="{5F605665-4842-412B-9AC5-6F46D2171752}" type="presParOf" srcId="{D3D9DE34-8C7F-4CE5-B494-067214703FE3}" destId="{8A91EEA5-42CB-4628-BD14-90A189493AA9}" srcOrd="1" destOrd="0" presId="urn:microsoft.com/office/officeart/2005/8/layout/list1#2"/>
    <dgm:cxn modelId="{9B52A426-61D3-4F18-9FF0-D66D79AB4A60}" type="presParOf" srcId="{5B6D79EE-4D8E-489D-B722-BD3B9B083CEA}" destId="{AE28A98F-9795-4976-A249-986AA29ADE6B}" srcOrd="9" destOrd="0" presId="urn:microsoft.com/office/officeart/2005/8/layout/list1#2"/>
    <dgm:cxn modelId="{E12C1D3E-3D89-4ABE-AF72-369EB730B476}" type="presParOf" srcId="{5B6D79EE-4D8E-489D-B722-BD3B9B083CEA}" destId="{81277561-4501-44C2-8306-3BC80946082B}" srcOrd="10" destOrd="0" presId="urn:microsoft.com/office/officeart/2005/8/layout/list1#2"/>
    <dgm:cxn modelId="{E27C4F7D-A35F-4E18-89A2-8E3E9C32F6AA}" type="presParOf" srcId="{5B6D79EE-4D8E-489D-B722-BD3B9B083CEA}" destId="{5E8C95A0-1D7E-475C-9AB5-B140CF1F2623}" srcOrd="11" destOrd="0" presId="urn:microsoft.com/office/officeart/2005/8/layout/list1#2"/>
    <dgm:cxn modelId="{0F9CD2FE-5294-4567-B271-71EFD5955045}" type="presParOf" srcId="{5B6D79EE-4D8E-489D-B722-BD3B9B083CEA}" destId="{B485C6A4-0FDD-4966-B5CA-0495FA460DE0}" srcOrd="12" destOrd="0" presId="urn:microsoft.com/office/officeart/2005/8/layout/list1#2"/>
    <dgm:cxn modelId="{0E430FAB-F171-40BC-8415-060BB904367F}" type="presParOf" srcId="{B485C6A4-0FDD-4966-B5CA-0495FA460DE0}" destId="{DE5A7E7D-B7B0-4B2D-92FF-6DE7F5DE130B}" srcOrd="0" destOrd="0" presId="urn:microsoft.com/office/officeart/2005/8/layout/list1#2"/>
    <dgm:cxn modelId="{B3E54A23-AE7A-4F9F-810A-B202A05452BE}" type="presParOf" srcId="{B485C6A4-0FDD-4966-B5CA-0495FA460DE0}" destId="{CB66B97F-787A-4A90-8F63-9BEF33D7A23E}" srcOrd="1" destOrd="0" presId="urn:microsoft.com/office/officeart/2005/8/layout/list1#2"/>
    <dgm:cxn modelId="{4CDD6D63-F9E8-49BF-A8D1-6D264E2F13F9}" type="presParOf" srcId="{5B6D79EE-4D8E-489D-B722-BD3B9B083CEA}" destId="{81C839F7-B3AA-49A8-8C33-795C5BD2D432}" srcOrd="13" destOrd="0" presId="urn:microsoft.com/office/officeart/2005/8/layout/list1#2"/>
    <dgm:cxn modelId="{7F6A81EA-48F4-4EA6-90BE-E44FB94A8981}" type="presParOf" srcId="{5B6D79EE-4D8E-489D-B722-BD3B9B083CEA}" destId="{55BB09E5-A84B-4825-A072-01FF321865A1}" srcOrd="14" destOrd="0" presId="urn:microsoft.com/office/officeart/2005/8/layout/list1#2"/>
    <dgm:cxn modelId="{86F7C53C-AB93-479F-82A8-CB8A326F94CC}" type="presParOf" srcId="{5B6D79EE-4D8E-489D-B722-BD3B9B083CEA}" destId="{FC55BE53-75C4-41D1-8814-74B3D81A3AF9}" srcOrd="15" destOrd="0" presId="urn:microsoft.com/office/officeart/2005/8/layout/list1#2"/>
    <dgm:cxn modelId="{EA1DA7EE-3E89-4D72-A797-C442A02B41A9}" type="presParOf" srcId="{5B6D79EE-4D8E-489D-B722-BD3B9B083CEA}" destId="{ED180D60-EE1C-4B99-84DC-913B7227F38B}" srcOrd="16" destOrd="0" presId="urn:microsoft.com/office/officeart/2005/8/layout/list1#2"/>
    <dgm:cxn modelId="{F9D537B0-5D99-42B5-90CD-6901D2DE9546}" type="presParOf" srcId="{ED180D60-EE1C-4B99-84DC-913B7227F38B}" destId="{5027D602-FF61-4A4F-94C8-AF0D12BC12A2}" srcOrd="0" destOrd="0" presId="urn:microsoft.com/office/officeart/2005/8/layout/list1#2"/>
    <dgm:cxn modelId="{9F28B269-5336-447F-993E-E40A30897FA1}" type="presParOf" srcId="{ED180D60-EE1C-4B99-84DC-913B7227F38B}" destId="{C0AC557F-F398-4C3B-A2AE-ED70A4A0C095}" srcOrd="1" destOrd="0" presId="urn:microsoft.com/office/officeart/2005/8/layout/list1#2"/>
    <dgm:cxn modelId="{4C799291-EFE3-43C3-B16A-455DA39C8B8E}" type="presParOf" srcId="{5B6D79EE-4D8E-489D-B722-BD3B9B083CEA}" destId="{29959071-4338-4CBD-9F6C-CCBE1176A0CB}" srcOrd="17" destOrd="0" presId="urn:microsoft.com/office/officeart/2005/8/layout/list1#2"/>
    <dgm:cxn modelId="{7FB26DE5-54EB-46FF-A9AF-9A387B06EEF1}" type="presParOf" srcId="{5B6D79EE-4D8E-489D-B722-BD3B9B083CEA}" destId="{95BFFFC3-F81A-46D3-8949-9677D84CC644}" srcOrd="18" destOrd="0" presId="urn:microsoft.com/office/officeart/2005/8/layout/list1#2"/>
    <dgm:cxn modelId="{82669093-80C4-41AE-B0AC-B547A2FCA965}" type="presParOf" srcId="{5B6D79EE-4D8E-489D-B722-BD3B9B083CEA}" destId="{B2CD3553-A56F-4C93-8E7A-9EBB685F625F}" srcOrd="19" destOrd="0" presId="urn:microsoft.com/office/officeart/2005/8/layout/list1#2"/>
    <dgm:cxn modelId="{C3DC8287-4F06-4ED9-9F74-2408C19A4A85}" type="presParOf" srcId="{5B6D79EE-4D8E-489D-B722-BD3B9B083CEA}" destId="{811DD048-755B-4585-9787-B6292616312A}" srcOrd="20" destOrd="0" presId="urn:microsoft.com/office/officeart/2005/8/layout/list1#2"/>
    <dgm:cxn modelId="{0E9980E4-B2C8-4E21-9A42-1A2F0EB4F067}" type="presParOf" srcId="{811DD048-755B-4585-9787-B6292616312A}" destId="{6BA427D7-40CC-4D9C-AA46-27302B381E2C}" srcOrd="0" destOrd="0" presId="urn:microsoft.com/office/officeart/2005/8/layout/list1#2"/>
    <dgm:cxn modelId="{1960818F-4AAD-4DE2-8EFD-BF91DEFA8080}" type="presParOf" srcId="{811DD048-755B-4585-9787-B6292616312A}" destId="{604710D0-5532-4639-9B57-D00BC609AFAE}" srcOrd="1" destOrd="0" presId="urn:microsoft.com/office/officeart/2005/8/layout/list1#2"/>
    <dgm:cxn modelId="{767D6983-B60C-4C44-A598-5EDC5A5BE9F6}" type="presParOf" srcId="{5B6D79EE-4D8E-489D-B722-BD3B9B083CEA}" destId="{68247077-8DA2-4A8D-94FE-4B3F25DAB6EA}" srcOrd="21" destOrd="0" presId="urn:microsoft.com/office/officeart/2005/8/layout/list1#2"/>
    <dgm:cxn modelId="{D3372DB5-C080-4C39-8679-A8FEC759C9A1}" type="presParOf" srcId="{5B6D79EE-4D8E-489D-B722-BD3B9B083CEA}" destId="{542E4F6F-1DF7-4855-B13D-BB695ED69A0F}" srcOrd="22" destOrd="0" presId="urn:microsoft.com/office/officeart/2005/8/layout/list1#2"/>
    <dgm:cxn modelId="{7EADD703-C89C-4A7D-9748-A3FAE77133A6}" type="presParOf" srcId="{5B6D79EE-4D8E-489D-B722-BD3B9B083CEA}" destId="{E39FF837-DC41-42FF-B558-54A4CB70A3B5}" srcOrd="23" destOrd="0" presId="urn:microsoft.com/office/officeart/2005/8/layout/list1#2"/>
    <dgm:cxn modelId="{C5D7E06D-2764-43BF-AD17-7025641B0F14}" type="presParOf" srcId="{5B6D79EE-4D8E-489D-B722-BD3B9B083CEA}" destId="{917DEAB8-6EF5-4F0A-A7D4-91D8B6154DCC}" srcOrd="24" destOrd="0" presId="urn:microsoft.com/office/officeart/2005/8/layout/list1#2"/>
    <dgm:cxn modelId="{6D8F57DC-D568-4E15-A3A9-7B132983C17C}" type="presParOf" srcId="{917DEAB8-6EF5-4F0A-A7D4-91D8B6154DCC}" destId="{ECF85B94-B58D-4F13-8E2E-253F2DD978CF}" srcOrd="0" destOrd="0" presId="urn:microsoft.com/office/officeart/2005/8/layout/list1#2"/>
    <dgm:cxn modelId="{54C09A76-D8DE-4127-BD27-9F5CF6E7137F}" type="presParOf" srcId="{917DEAB8-6EF5-4F0A-A7D4-91D8B6154DCC}" destId="{DBABD93F-39F8-4A21-9B93-BD92F77F919B}" srcOrd="1" destOrd="0" presId="urn:microsoft.com/office/officeart/2005/8/layout/list1#2"/>
    <dgm:cxn modelId="{E77D6805-B42D-49B3-AD73-30007FACA8CA}" type="presParOf" srcId="{5B6D79EE-4D8E-489D-B722-BD3B9B083CEA}" destId="{C88C1C10-97B9-4401-BF1C-CCB468D7958C}" srcOrd="25" destOrd="0" presId="urn:microsoft.com/office/officeart/2005/8/layout/list1#2"/>
    <dgm:cxn modelId="{CE38C22C-8F75-4492-8602-5157FE3FD7C3}" type="presParOf" srcId="{5B6D79EE-4D8E-489D-B722-BD3B9B083CEA}" destId="{0B77B6E9-3BC3-4F2D-9E93-7C0B19414EF3}" srcOrd="26" destOrd="0" presId="urn:microsoft.com/office/officeart/2005/8/layout/list1#2"/>
    <dgm:cxn modelId="{0E297266-E708-4701-939A-E3468494B869}" type="presParOf" srcId="{5B6D79EE-4D8E-489D-B722-BD3B9B083CEA}" destId="{C48A3897-FE59-47EC-BE74-5B078ECEF128}" srcOrd="27" destOrd="0" presId="urn:microsoft.com/office/officeart/2005/8/layout/list1#2"/>
    <dgm:cxn modelId="{3529FE63-E1D3-4935-A724-A68F5BC81149}" type="presParOf" srcId="{5B6D79EE-4D8E-489D-B722-BD3B9B083CEA}" destId="{B987D517-52C1-40C2-8906-2972BF32175D}" srcOrd="28" destOrd="0" presId="urn:microsoft.com/office/officeart/2005/8/layout/list1#2"/>
    <dgm:cxn modelId="{7ACDCA65-C030-490B-BA15-18E51C78C5B8}" type="presParOf" srcId="{B987D517-52C1-40C2-8906-2972BF32175D}" destId="{B12CC990-43C8-4F1C-ADC3-ABAD449EFBAA}" srcOrd="0" destOrd="0" presId="urn:microsoft.com/office/officeart/2005/8/layout/list1#2"/>
    <dgm:cxn modelId="{6236200F-F8C5-4FD1-9FA4-9F9176E8610C}" type="presParOf" srcId="{B987D517-52C1-40C2-8906-2972BF32175D}" destId="{BB2E697F-594B-4F45-AB5B-72EBAC9459B9}" srcOrd="1" destOrd="0" presId="urn:microsoft.com/office/officeart/2005/8/layout/list1#2"/>
    <dgm:cxn modelId="{DD5634D2-FBCF-4170-B20D-501B5AFD9ED0}" type="presParOf" srcId="{5B6D79EE-4D8E-489D-B722-BD3B9B083CEA}" destId="{E51B42B9-6552-4821-98AA-4B9A669D42D1}" srcOrd="29" destOrd="0" presId="urn:microsoft.com/office/officeart/2005/8/layout/list1#2"/>
    <dgm:cxn modelId="{D02BB638-B359-4F61-992D-18BB4CDDF5E2}" type="presParOf" srcId="{5B6D79EE-4D8E-489D-B722-BD3B9B083CEA}" destId="{2F12C88A-9791-4623-B82F-929D45050098}" srcOrd="30" destOrd="0" presId="urn:microsoft.com/office/officeart/2005/8/layout/list1#2"/>
    <dgm:cxn modelId="{F6101AB5-0CE1-44DB-B58B-7CE3F73B869B}" type="presParOf" srcId="{5B6D79EE-4D8E-489D-B722-BD3B9B083CEA}" destId="{6F0BF920-ACC5-4357-97B9-FB3FAF274E82}" srcOrd="31" destOrd="0" presId="urn:microsoft.com/office/officeart/2005/8/layout/list1#2"/>
    <dgm:cxn modelId="{4EB72801-92CE-4D67-82C1-D0A5393DD92E}" type="presParOf" srcId="{5B6D79EE-4D8E-489D-B722-BD3B9B083CEA}" destId="{71B355B2-4085-4F84-B406-B760590D373B}" srcOrd="32" destOrd="0" presId="urn:microsoft.com/office/officeart/2005/8/layout/list1#2"/>
    <dgm:cxn modelId="{515101A6-261E-43A5-9336-FEBD79B35DD8}" type="presParOf" srcId="{71B355B2-4085-4F84-B406-B760590D373B}" destId="{68ABF27E-4137-4693-B01C-8CD87DA8BF18}" srcOrd="0" destOrd="0" presId="urn:microsoft.com/office/officeart/2005/8/layout/list1#2"/>
    <dgm:cxn modelId="{AB1D2B0E-5063-4367-9580-4BE673609E3A}" type="presParOf" srcId="{71B355B2-4085-4F84-B406-B760590D373B}" destId="{B47323FE-D886-4741-9A29-0405DD3007EF}" srcOrd="1" destOrd="0" presId="urn:microsoft.com/office/officeart/2005/8/layout/list1#2"/>
    <dgm:cxn modelId="{FFF0C884-11D3-4527-A48E-5CD4F58723EC}" type="presParOf" srcId="{5B6D79EE-4D8E-489D-B722-BD3B9B083CEA}" destId="{1B6DA33F-FD13-43B0-9F5C-4D6DEF0F1D7C}" srcOrd="33" destOrd="0" presId="urn:microsoft.com/office/officeart/2005/8/layout/list1#2"/>
    <dgm:cxn modelId="{9914E81E-3639-4C4A-BFB9-C937C7DB9276}" type="presParOf" srcId="{5B6D79EE-4D8E-489D-B722-BD3B9B083CEA}" destId="{02258736-5330-4E83-B865-EACF8E11463C}" srcOrd="34" destOrd="0" presId="urn:microsoft.com/office/officeart/2005/8/layout/list1#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17E2D1-A3BC-481E-AA15-6BD1E23A47BA}" type="doc">
      <dgm:prSet loTypeId="urn:microsoft.com/office/officeart/2005/8/layout/list1#3" loCatId="list" qsTypeId="urn:microsoft.com/office/officeart/2005/8/quickstyle/3d2#3" qsCatId="3D" csTypeId="urn:microsoft.com/office/officeart/2005/8/colors/colorful1#3"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4745FA7B-0A54-4DE0-A0D3-A0C5C0C86B67}" type="presOf" srcId="{8C49D613-5895-4C65-BAA6-6A44C378D94A}" destId="{D379A024-95BA-4397-B57A-06C81DD920A6}" srcOrd="0" destOrd="0" presId="urn:microsoft.com/office/officeart/2005/8/layout/list1#3"/>
    <dgm:cxn modelId="{42688D77-5854-4798-AEB9-B70D1E9C3EF1}" srcId="{A817E2D1-A3BC-481E-AA15-6BD1E23A47BA}" destId="{45DCACF0-A591-4EC9-AF9D-C1952DE59318}" srcOrd="3" destOrd="0" parTransId="{CF97256E-197B-4D3E-99E8-FB649DE41576}" sibTransId="{2E53E630-8F11-4F03-A531-569EAFFCA6BC}"/>
    <dgm:cxn modelId="{714E6BC6-AD4B-4FBF-B8FB-2D2D57AC981D}" srcId="{A817E2D1-A3BC-481E-AA15-6BD1E23A47BA}" destId="{8C49D613-5895-4C65-BAA6-6A44C378D94A}" srcOrd="0" destOrd="0" parTransId="{86BE7C1D-12AB-4B03-86D9-9929937379FF}" sibTransId="{5F012A0C-691C-4F69-BA75-09993BC6613C}"/>
    <dgm:cxn modelId="{EE784854-EE09-44FC-A9E8-BEDC4AE53975}" type="presOf" srcId="{8333A740-25CD-4B7A-8E35-EABDFC2EA835}" destId="{604710D0-5532-4639-9B57-D00BC609AFAE}" srcOrd="1" destOrd="0" presId="urn:microsoft.com/office/officeart/2005/8/layout/list1#3"/>
    <dgm:cxn modelId="{02E5E3DA-6BC5-4089-87DD-BB25A2E50EB1}" srcId="{A817E2D1-A3BC-481E-AA15-6BD1E23A47BA}" destId="{FCE60082-6531-45FC-BE4D-41CD62B245F0}" srcOrd="6" destOrd="0" parTransId="{2D97B83D-8E7D-40E0-8CE0-F8AD95327A2E}" sibTransId="{C93BC2F2-F553-41D8-B689-37760BB6C388}"/>
    <dgm:cxn modelId="{FB6CDE32-FD2D-4505-8107-AE7E21A35867}" type="presOf" srcId="{FA82F2A8-A885-47B0-9C0F-7526E37A83EA}" destId="{BB2E697F-594B-4F45-AB5B-72EBAC9459B9}" srcOrd="1" destOrd="0" presId="urn:microsoft.com/office/officeart/2005/8/layout/list1#3"/>
    <dgm:cxn modelId="{CF752703-BB72-471D-82DE-FCB1BC16BFA6}" type="presOf" srcId="{12B11804-0F3F-4F7B-8E4B-B3BB88D365A1}" destId="{F1583CC0-72D6-4891-A9D1-A8437F3BBF2A}" srcOrd="0" destOrd="0" presId="urn:microsoft.com/office/officeart/2005/8/layout/list1#3"/>
    <dgm:cxn modelId="{ECA7D537-ECCF-403E-9E1A-153AD344A09F}" type="presOf" srcId="{FA82F2A8-A885-47B0-9C0F-7526E37A83EA}" destId="{B12CC990-43C8-4F1C-ADC3-ABAD449EFBAA}" srcOrd="0" destOrd="0" presId="urn:microsoft.com/office/officeart/2005/8/layout/list1#3"/>
    <dgm:cxn modelId="{3AB6F70A-41A7-403B-A01F-EF6FE350D161}" srcId="{A817E2D1-A3BC-481E-AA15-6BD1E23A47BA}" destId="{40BFA3D0-0C00-4D6C-BD30-90E7472E611A}" srcOrd="8" destOrd="0" parTransId="{C4F1CDDE-865D-4CED-82EB-4C311C7F2F73}" sibTransId="{DFEC0877-AEF8-4F28-8017-0F757D6D9EEA}"/>
    <dgm:cxn modelId="{1F56C390-84F6-458B-A6D4-D136A0817334}" type="presOf" srcId="{443C8734-2596-4022-ABAE-57072692BC63}" destId="{40C405AA-B172-4A91-8E88-18C9C1CA88D6}" srcOrd="0" destOrd="0" presId="urn:microsoft.com/office/officeart/2005/8/layout/list1#3"/>
    <dgm:cxn modelId="{E768A1B6-AECD-4242-8D73-F7D01B607A22}" type="presOf" srcId="{9124D30D-64EE-4745-B821-6B8E1EFF90E1}" destId="{5027D602-FF61-4A4F-94C8-AF0D12BC12A2}" srcOrd="0" destOrd="0" presId="urn:microsoft.com/office/officeart/2005/8/layout/list1#3"/>
    <dgm:cxn modelId="{6918D6B1-E8A9-4EDC-8F07-C1C8F177BC01}" type="presOf" srcId="{12B11804-0F3F-4F7B-8E4B-B3BB88D365A1}" destId="{8A91EEA5-42CB-4628-BD14-90A189493AA9}" srcOrd="1" destOrd="0" presId="urn:microsoft.com/office/officeart/2005/8/layout/list1#3"/>
    <dgm:cxn modelId="{CE790649-E0F2-4EED-9555-FD6B58F5D8C1}" type="presOf" srcId="{FCE60082-6531-45FC-BE4D-41CD62B245F0}" destId="{ECF85B94-B58D-4F13-8E2E-253F2DD978CF}" srcOrd="0" destOrd="0" presId="urn:microsoft.com/office/officeart/2005/8/layout/list1#3"/>
    <dgm:cxn modelId="{765D019A-1EFC-4121-902C-DFDF8B6C7A6F}" type="presOf" srcId="{A817E2D1-A3BC-481E-AA15-6BD1E23A47BA}" destId="{5B6D79EE-4D8E-489D-B722-BD3B9B083CEA}" srcOrd="0" destOrd="0" presId="urn:microsoft.com/office/officeart/2005/8/layout/list1#3"/>
    <dgm:cxn modelId="{641BE95C-2C7A-4D07-A497-C6351AA9BCFE}" type="presOf" srcId="{9124D30D-64EE-4745-B821-6B8E1EFF90E1}" destId="{C0AC557F-F398-4C3B-A2AE-ED70A4A0C095}" srcOrd="1" destOrd="0" presId="urn:microsoft.com/office/officeart/2005/8/layout/list1#3"/>
    <dgm:cxn modelId="{E3B5374A-0A74-4C84-BFF7-8CEA40A00333}" srcId="{A817E2D1-A3BC-481E-AA15-6BD1E23A47BA}" destId="{9124D30D-64EE-4745-B821-6B8E1EFF90E1}" srcOrd="4" destOrd="0" parTransId="{07173EE1-0417-4615-96F4-AED63ED19D0F}" sibTransId="{2A67C948-2DC7-4D7E-9740-D65CE9AD3745}"/>
    <dgm:cxn modelId="{07A3A416-F955-4134-8090-F7DD2BDF7091}" type="presOf" srcId="{FCE60082-6531-45FC-BE4D-41CD62B245F0}" destId="{DBABD93F-39F8-4A21-9B93-BD92F77F919B}" srcOrd="1" destOrd="0" presId="urn:microsoft.com/office/officeart/2005/8/layout/list1#3"/>
    <dgm:cxn modelId="{3B9F834E-426C-4462-B5DE-7824B7EF20F2}" type="presOf" srcId="{443C8734-2596-4022-ABAE-57072692BC63}" destId="{CEF27D5C-9FDA-4CD2-9AB8-DF6D216C7BA7}" srcOrd="1" destOrd="0" presId="urn:microsoft.com/office/officeart/2005/8/layout/list1#3"/>
    <dgm:cxn modelId="{E9A92307-0206-4F32-9122-015B0F881C27}" srcId="{A817E2D1-A3BC-481E-AA15-6BD1E23A47BA}" destId="{FA82F2A8-A885-47B0-9C0F-7526E37A83EA}" srcOrd="7" destOrd="0" parTransId="{E420BCA1-ABE6-4777-A229-BBBD378BB563}" sibTransId="{7ABDB3C3-00BC-42B1-B2CA-C6C8129924DB}"/>
    <dgm:cxn modelId="{AFE8EA14-517B-4A3A-99BF-D733AB65067C}" type="presOf" srcId="{8333A740-25CD-4B7A-8E35-EABDFC2EA835}" destId="{6BA427D7-40CC-4D9C-AA46-27302B381E2C}" srcOrd="0" destOrd="0" presId="urn:microsoft.com/office/officeart/2005/8/layout/list1#3"/>
    <dgm:cxn modelId="{36EF1EB1-9E7F-49CA-9049-697AEE42BC51}" srcId="{A817E2D1-A3BC-481E-AA15-6BD1E23A47BA}" destId="{12B11804-0F3F-4F7B-8E4B-B3BB88D365A1}" srcOrd="2" destOrd="0" parTransId="{BD65779B-97C5-4EB4-BC00-F56425C268FC}" sibTransId="{9FCD04C2-6DF5-4446-97FE-9AC1C2779B98}"/>
    <dgm:cxn modelId="{03C2806E-E23B-4468-9343-2F7334B3F499}" type="presOf" srcId="{8C49D613-5895-4C65-BAA6-6A44C378D94A}" destId="{84EF5402-0E67-44FE-8801-8C402017D55A}" srcOrd="1" destOrd="0" presId="urn:microsoft.com/office/officeart/2005/8/layout/list1#3"/>
    <dgm:cxn modelId="{581B6D4C-8A7D-4B6B-8DDF-4971CDB75CCC}" type="presOf" srcId="{40BFA3D0-0C00-4D6C-BD30-90E7472E611A}" destId="{68ABF27E-4137-4693-B01C-8CD87DA8BF18}" srcOrd="0" destOrd="0" presId="urn:microsoft.com/office/officeart/2005/8/layout/list1#3"/>
    <dgm:cxn modelId="{A33B1D55-063F-4BBE-BFB8-9734732BCDE3}" srcId="{A817E2D1-A3BC-481E-AA15-6BD1E23A47BA}" destId="{443C8734-2596-4022-ABAE-57072692BC63}" srcOrd="1" destOrd="0" parTransId="{C6AB7DCA-D951-4B14-A26E-25B91E04075D}" sibTransId="{903540B3-F112-4338-9483-9256BC67C272}"/>
    <dgm:cxn modelId="{209A2B6D-018B-467B-ACE6-8CC85F4E0CC8}" type="presOf" srcId="{45DCACF0-A591-4EC9-AF9D-C1952DE59318}" destId="{DE5A7E7D-B7B0-4B2D-92FF-6DE7F5DE130B}" srcOrd="0" destOrd="0" presId="urn:microsoft.com/office/officeart/2005/8/layout/list1#3"/>
    <dgm:cxn modelId="{B91C0808-2FB1-4D6D-A28A-C98AAD153F1D}" srcId="{A817E2D1-A3BC-481E-AA15-6BD1E23A47BA}" destId="{8333A740-25CD-4B7A-8E35-EABDFC2EA835}" srcOrd="5" destOrd="0" parTransId="{A434EF4B-B726-472C-9EE8-9B2E344BB70D}" sibTransId="{84D5F46B-420C-49CC-AEA2-20F06167D5CD}"/>
    <dgm:cxn modelId="{4D0F21D8-0B7A-49EC-8FCC-C7FB5D333142}" type="presOf" srcId="{40BFA3D0-0C00-4D6C-BD30-90E7472E611A}" destId="{B47323FE-D886-4741-9A29-0405DD3007EF}" srcOrd="1" destOrd="0" presId="urn:microsoft.com/office/officeart/2005/8/layout/list1#3"/>
    <dgm:cxn modelId="{7B5BC054-5EC7-46F6-86A5-1BCBB7B390C6}" type="presOf" srcId="{45DCACF0-A591-4EC9-AF9D-C1952DE59318}" destId="{CB66B97F-787A-4A90-8F63-9BEF33D7A23E}" srcOrd="1" destOrd="0" presId="urn:microsoft.com/office/officeart/2005/8/layout/list1#3"/>
    <dgm:cxn modelId="{97402F66-0420-4298-928E-76B86AEBA7A6}" type="presParOf" srcId="{5B6D79EE-4D8E-489D-B722-BD3B9B083CEA}" destId="{35FC7319-18C9-4409-89F6-043FEAE3C76F}" srcOrd="0" destOrd="0" presId="urn:microsoft.com/office/officeart/2005/8/layout/list1#3"/>
    <dgm:cxn modelId="{58A73757-BCC3-4588-9B09-5762F68409D0}" type="presParOf" srcId="{35FC7319-18C9-4409-89F6-043FEAE3C76F}" destId="{D379A024-95BA-4397-B57A-06C81DD920A6}" srcOrd="0" destOrd="0" presId="urn:microsoft.com/office/officeart/2005/8/layout/list1#3"/>
    <dgm:cxn modelId="{CAB346BA-B9DD-4299-9355-86C7C3B6BF46}" type="presParOf" srcId="{35FC7319-18C9-4409-89F6-043FEAE3C76F}" destId="{84EF5402-0E67-44FE-8801-8C402017D55A}" srcOrd="1" destOrd="0" presId="urn:microsoft.com/office/officeart/2005/8/layout/list1#3"/>
    <dgm:cxn modelId="{43FF3288-D6DD-440A-AEFF-DFA3FAF1CF80}" type="presParOf" srcId="{5B6D79EE-4D8E-489D-B722-BD3B9B083CEA}" destId="{73808E8A-3933-4210-9036-B438E434DFC8}" srcOrd="1" destOrd="0" presId="urn:microsoft.com/office/officeart/2005/8/layout/list1#3"/>
    <dgm:cxn modelId="{5EB5A742-A028-40F9-BCC3-142DAEC2D871}" type="presParOf" srcId="{5B6D79EE-4D8E-489D-B722-BD3B9B083CEA}" destId="{8113A7E7-6096-476D-A731-338B1B60641A}" srcOrd="2" destOrd="0" presId="urn:microsoft.com/office/officeart/2005/8/layout/list1#3"/>
    <dgm:cxn modelId="{893ED7F5-8BDC-4CFF-9199-17D740ED2359}" type="presParOf" srcId="{5B6D79EE-4D8E-489D-B722-BD3B9B083CEA}" destId="{FB82B118-A104-4F2F-AE83-9E721D3C4376}" srcOrd="3" destOrd="0" presId="urn:microsoft.com/office/officeart/2005/8/layout/list1#3"/>
    <dgm:cxn modelId="{B7B8CBFA-B46B-49A8-815C-C792402B94DC}" type="presParOf" srcId="{5B6D79EE-4D8E-489D-B722-BD3B9B083CEA}" destId="{3CD14627-7700-41C9-8B99-5BE1B5F9307A}" srcOrd="4" destOrd="0" presId="urn:microsoft.com/office/officeart/2005/8/layout/list1#3"/>
    <dgm:cxn modelId="{9D0840B2-6A47-4563-8F22-5299FCAA5C49}" type="presParOf" srcId="{3CD14627-7700-41C9-8B99-5BE1B5F9307A}" destId="{40C405AA-B172-4A91-8E88-18C9C1CA88D6}" srcOrd="0" destOrd="0" presId="urn:microsoft.com/office/officeart/2005/8/layout/list1#3"/>
    <dgm:cxn modelId="{0C1C09A1-3498-4553-B372-8C26120B229B}" type="presParOf" srcId="{3CD14627-7700-41C9-8B99-5BE1B5F9307A}" destId="{CEF27D5C-9FDA-4CD2-9AB8-DF6D216C7BA7}" srcOrd="1" destOrd="0" presId="urn:microsoft.com/office/officeart/2005/8/layout/list1#3"/>
    <dgm:cxn modelId="{01F3D420-8ED3-4F3C-B849-5261F58E1E77}" type="presParOf" srcId="{5B6D79EE-4D8E-489D-B722-BD3B9B083CEA}" destId="{08E3FC9F-A875-4758-878D-EDD07CB04553}" srcOrd="5" destOrd="0" presId="urn:microsoft.com/office/officeart/2005/8/layout/list1#3"/>
    <dgm:cxn modelId="{9DAFA826-F21A-4DC6-BC22-E4617E615BE7}" type="presParOf" srcId="{5B6D79EE-4D8E-489D-B722-BD3B9B083CEA}" destId="{772AC156-E28F-415E-9F2B-2BA0787239C3}" srcOrd="6" destOrd="0" presId="urn:microsoft.com/office/officeart/2005/8/layout/list1#3"/>
    <dgm:cxn modelId="{8BA0429C-7863-4ED8-8095-13416E438D4D}" type="presParOf" srcId="{5B6D79EE-4D8E-489D-B722-BD3B9B083CEA}" destId="{BE32AC63-61FF-4719-BD8A-A613EEFCC4B8}" srcOrd="7" destOrd="0" presId="urn:microsoft.com/office/officeart/2005/8/layout/list1#3"/>
    <dgm:cxn modelId="{8F5BD87F-A0EF-4DEA-8A39-ED1A4FFD25A5}" type="presParOf" srcId="{5B6D79EE-4D8E-489D-B722-BD3B9B083CEA}" destId="{D3D9DE34-8C7F-4CE5-B494-067214703FE3}" srcOrd="8" destOrd="0" presId="urn:microsoft.com/office/officeart/2005/8/layout/list1#3"/>
    <dgm:cxn modelId="{811048CB-87A0-4E65-8FAD-B24799279DF8}" type="presParOf" srcId="{D3D9DE34-8C7F-4CE5-B494-067214703FE3}" destId="{F1583CC0-72D6-4891-A9D1-A8437F3BBF2A}" srcOrd="0" destOrd="0" presId="urn:microsoft.com/office/officeart/2005/8/layout/list1#3"/>
    <dgm:cxn modelId="{51D3D89A-B149-4452-84CD-A11944449E8F}" type="presParOf" srcId="{D3D9DE34-8C7F-4CE5-B494-067214703FE3}" destId="{8A91EEA5-42CB-4628-BD14-90A189493AA9}" srcOrd="1" destOrd="0" presId="urn:microsoft.com/office/officeart/2005/8/layout/list1#3"/>
    <dgm:cxn modelId="{07911BE4-C1E1-4C6D-86B3-292339D9F824}" type="presParOf" srcId="{5B6D79EE-4D8E-489D-B722-BD3B9B083CEA}" destId="{AE28A98F-9795-4976-A249-986AA29ADE6B}" srcOrd="9" destOrd="0" presId="urn:microsoft.com/office/officeart/2005/8/layout/list1#3"/>
    <dgm:cxn modelId="{48EEF16E-F7FB-4037-8E06-2814AB574AC7}" type="presParOf" srcId="{5B6D79EE-4D8E-489D-B722-BD3B9B083CEA}" destId="{81277561-4501-44C2-8306-3BC80946082B}" srcOrd="10" destOrd="0" presId="urn:microsoft.com/office/officeart/2005/8/layout/list1#3"/>
    <dgm:cxn modelId="{635EC76E-F6A1-4D85-8B97-92AA8A8CD50B}" type="presParOf" srcId="{5B6D79EE-4D8E-489D-B722-BD3B9B083CEA}" destId="{5E8C95A0-1D7E-475C-9AB5-B140CF1F2623}" srcOrd="11" destOrd="0" presId="urn:microsoft.com/office/officeart/2005/8/layout/list1#3"/>
    <dgm:cxn modelId="{7E4C95FB-354B-45CC-ABD7-5A93CF533381}" type="presParOf" srcId="{5B6D79EE-4D8E-489D-B722-BD3B9B083CEA}" destId="{B485C6A4-0FDD-4966-B5CA-0495FA460DE0}" srcOrd="12" destOrd="0" presId="urn:microsoft.com/office/officeart/2005/8/layout/list1#3"/>
    <dgm:cxn modelId="{5C8A4B03-79D7-4A98-8C17-B4E86A13531C}" type="presParOf" srcId="{B485C6A4-0FDD-4966-B5CA-0495FA460DE0}" destId="{DE5A7E7D-B7B0-4B2D-92FF-6DE7F5DE130B}" srcOrd="0" destOrd="0" presId="urn:microsoft.com/office/officeart/2005/8/layout/list1#3"/>
    <dgm:cxn modelId="{DCE48EFC-B6CA-4BEE-A76E-CAC10484DDAF}" type="presParOf" srcId="{B485C6A4-0FDD-4966-B5CA-0495FA460DE0}" destId="{CB66B97F-787A-4A90-8F63-9BEF33D7A23E}" srcOrd="1" destOrd="0" presId="urn:microsoft.com/office/officeart/2005/8/layout/list1#3"/>
    <dgm:cxn modelId="{46135286-823E-4180-B5FD-1944F83669E2}" type="presParOf" srcId="{5B6D79EE-4D8E-489D-B722-BD3B9B083CEA}" destId="{81C839F7-B3AA-49A8-8C33-795C5BD2D432}" srcOrd="13" destOrd="0" presId="urn:microsoft.com/office/officeart/2005/8/layout/list1#3"/>
    <dgm:cxn modelId="{69EEF178-5F7F-43C5-85D4-4EB14D5BC57B}" type="presParOf" srcId="{5B6D79EE-4D8E-489D-B722-BD3B9B083CEA}" destId="{55BB09E5-A84B-4825-A072-01FF321865A1}" srcOrd="14" destOrd="0" presId="urn:microsoft.com/office/officeart/2005/8/layout/list1#3"/>
    <dgm:cxn modelId="{FF47D8DA-9C42-47C5-8DB1-3B58AC03862B}" type="presParOf" srcId="{5B6D79EE-4D8E-489D-B722-BD3B9B083CEA}" destId="{FC55BE53-75C4-41D1-8814-74B3D81A3AF9}" srcOrd="15" destOrd="0" presId="urn:microsoft.com/office/officeart/2005/8/layout/list1#3"/>
    <dgm:cxn modelId="{AD96E813-C480-4421-AFCF-48C42BB75BE4}" type="presParOf" srcId="{5B6D79EE-4D8E-489D-B722-BD3B9B083CEA}" destId="{ED180D60-EE1C-4B99-84DC-913B7227F38B}" srcOrd="16" destOrd="0" presId="urn:microsoft.com/office/officeart/2005/8/layout/list1#3"/>
    <dgm:cxn modelId="{D6598E8E-D1AD-4D31-A55A-17FB897606FC}" type="presParOf" srcId="{ED180D60-EE1C-4B99-84DC-913B7227F38B}" destId="{5027D602-FF61-4A4F-94C8-AF0D12BC12A2}" srcOrd="0" destOrd="0" presId="urn:microsoft.com/office/officeart/2005/8/layout/list1#3"/>
    <dgm:cxn modelId="{9CEE10C3-6755-4439-9CD2-26D02C51E53D}" type="presParOf" srcId="{ED180D60-EE1C-4B99-84DC-913B7227F38B}" destId="{C0AC557F-F398-4C3B-A2AE-ED70A4A0C095}" srcOrd="1" destOrd="0" presId="urn:microsoft.com/office/officeart/2005/8/layout/list1#3"/>
    <dgm:cxn modelId="{EEE7F628-C5A7-4779-8CAD-231EA91B0831}" type="presParOf" srcId="{5B6D79EE-4D8E-489D-B722-BD3B9B083CEA}" destId="{29959071-4338-4CBD-9F6C-CCBE1176A0CB}" srcOrd="17" destOrd="0" presId="urn:microsoft.com/office/officeart/2005/8/layout/list1#3"/>
    <dgm:cxn modelId="{4F10B9F7-0DE9-419E-83FB-D83990A6745D}" type="presParOf" srcId="{5B6D79EE-4D8E-489D-B722-BD3B9B083CEA}" destId="{95BFFFC3-F81A-46D3-8949-9677D84CC644}" srcOrd="18" destOrd="0" presId="urn:microsoft.com/office/officeart/2005/8/layout/list1#3"/>
    <dgm:cxn modelId="{F7F3CA22-10D8-4079-910C-E13868D388C8}" type="presParOf" srcId="{5B6D79EE-4D8E-489D-B722-BD3B9B083CEA}" destId="{B2CD3553-A56F-4C93-8E7A-9EBB685F625F}" srcOrd="19" destOrd="0" presId="urn:microsoft.com/office/officeart/2005/8/layout/list1#3"/>
    <dgm:cxn modelId="{E7113164-4648-4320-A5EB-EA988AC03F19}" type="presParOf" srcId="{5B6D79EE-4D8E-489D-B722-BD3B9B083CEA}" destId="{811DD048-755B-4585-9787-B6292616312A}" srcOrd="20" destOrd="0" presId="urn:microsoft.com/office/officeart/2005/8/layout/list1#3"/>
    <dgm:cxn modelId="{3361F285-D74B-4165-9256-23BA4C13D767}" type="presParOf" srcId="{811DD048-755B-4585-9787-B6292616312A}" destId="{6BA427D7-40CC-4D9C-AA46-27302B381E2C}" srcOrd="0" destOrd="0" presId="urn:microsoft.com/office/officeart/2005/8/layout/list1#3"/>
    <dgm:cxn modelId="{C53BD907-2574-4256-B01D-33931D254BB5}" type="presParOf" srcId="{811DD048-755B-4585-9787-B6292616312A}" destId="{604710D0-5532-4639-9B57-D00BC609AFAE}" srcOrd="1" destOrd="0" presId="urn:microsoft.com/office/officeart/2005/8/layout/list1#3"/>
    <dgm:cxn modelId="{D9883CF1-680F-471D-B31D-12F64413E17C}" type="presParOf" srcId="{5B6D79EE-4D8E-489D-B722-BD3B9B083CEA}" destId="{68247077-8DA2-4A8D-94FE-4B3F25DAB6EA}" srcOrd="21" destOrd="0" presId="urn:microsoft.com/office/officeart/2005/8/layout/list1#3"/>
    <dgm:cxn modelId="{0676F02C-D62D-47EF-875D-5D6393A7A6CE}" type="presParOf" srcId="{5B6D79EE-4D8E-489D-B722-BD3B9B083CEA}" destId="{542E4F6F-1DF7-4855-B13D-BB695ED69A0F}" srcOrd="22" destOrd="0" presId="urn:microsoft.com/office/officeart/2005/8/layout/list1#3"/>
    <dgm:cxn modelId="{EA583CDD-1B71-462C-926F-2C1F23B3DC0F}" type="presParOf" srcId="{5B6D79EE-4D8E-489D-B722-BD3B9B083CEA}" destId="{E39FF837-DC41-42FF-B558-54A4CB70A3B5}" srcOrd="23" destOrd="0" presId="urn:microsoft.com/office/officeart/2005/8/layout/list1#3"/>
    <dgm:cxn modelId="{E58A5FF7-1C7C-4B6D-8CD9-D5049DAC5B02}" type="presParOf" srcId="{5B6D79EE-4D8E-489D-B722-BD3B9B083CEA}" destId="{917DEAB8-6EF5-4F0A-A7D4-91D8B6154DCC}" srcOrd="24" destOrd="0" presId="urn:microsoft.com/office/officeart/2005/8/layout/list1#3"/>
    <dgm:cxn modelId="{A9E3D8F8-2F03-419D-A51C-9248DACB7A7D}" type="presParOf" srcId="{917DEAB8-6EF5-4F0A-A7D4-91D8B6154DCC}" destId="{ECF85B94-B58D-4F13-8E2E-253F2DD978CF}" srcOrd="0" destOrd="0" presId="urn:microsoft.com/office/officeart/2005/8/layout/list1#3"/>
    <dgm:cxn modelId="{39EF0025-0909-4468-9CB3-F5B258340492}" type="presParOf" srcId="{917DEAB8-6EF5-4F0A-A7D4-91D8B6154DCC}" destId="{DBABD93F-39F8-4A21-9B93-BD92F77F919B}" srcOrd="1" destOrd="0" presId="urn:microsoft.com/office/officeart/2005/8/layout/list1#3"/>
    <dgm:cxn modelId="{B9F0B891-B65F-48C0-BD49-F2367BDFAF8F}" type="presParOf" srcId="{5B6D79EE-4D8E-489D-B722-BD3B9B083CEA}" destId="{C88C1C10-97B9-4401-BF1C-CCB468D7958C}" srcOrd="25" destOrd="0" presId="urn:microsoft.com/office/officeart/2005/8/layout/list1#3"/>
    <dgm:cxn modelId="{B93DCFC4-D31F-4EED-8660-4A5B3CC7A37C}" type="presParOf" srcId="{5B6D79EE-4D8E-489D-B722-BD3B9B083CEA}" destId="{0B77B6E9-3BC3-4F2D-9E93-7C0B19414EF3}" srcOrd="26" destOrd="0" presId="urn:microsoft.com/office/officeart/2005/8/layout/list1#3"/>
    <dgm:cxn modelId="{F8A50196-BDC0-43FF-B051-F9CD3B538033}" type="presParOf" srcId="{5B6D79EE-4D8E-489D-B722-BD3B9B083CEA}" destId="{C48A3897-FE59-47EC-BE74-5B078ECEF128}" srcOrd="27" destOrd="0" presId="urn:microsoft.com/office/officeart/2005/8/layout/list1#3"/>
    <dgm:cxn modelId="{9FAA8C2F-F92E-4FCE-A4C5-14B86609893D}" type="presParOf" srcId="{5B6D79EE-4D8E-489D-B722-BD3B9B083CEA}" destId="{B987D517-52C1-40C2-8906-2972BF32175D}" srcOrd="28" destOrd="0" presId="urn:microsoft.com/office/officeart/2005/8/layout/list1#3"/>
    <dgm:cxn modelId="{64656657-DBDD-4627-9412-C33908FF81F4}" type="presParOf" srcId="{B987D517-52C1-40C2-8906-2972BF32175D}" destId="{B12CC990-43C8-4F1C-ADC3-ABAD449EFBAA}" srcOrd="0" destOrd="0" presId="urn:microsoft.com/office/officeart/2005/8/layout/list1#3"/>
    <dgm:cxn modelId="{73DF7512-6CAE-4CC7-A7DF-51E005312669}" type="presParOf" srcId="{B987D517-52C1-40C2-8906-2972BF32175D}" destId="{BB2E697F-594B-4F45-AB5B-72EBAC9459B9}" srcOrd="1" destOrd="0" presId="urn:microsoft.com/office/officeart/2005/8/layout/list1#3"/>
    <dgm:cxn modelId="{9D9CFDB9-BFC5-4B91-AB53-E56491C32A12}" type="presParOf" srcId="{5B6D79EE-4D8E-489D-B722-BD3B9B083CEA}" destId="{E51B42B9-6552-4821-98AA-4B9A669D42D1}" srcOrd="29" destOrd="0" presId="urn:microsoft.com/office/officeart/2005/8/layout/list1#3"/>
    <dgm:cxn modelId="{EA2186FF-A893-41B7-80B3-E28C2F4BE39A}" type="presParOf" srcId="{5B6D79EE-4D8E-489D-B722-BD3B9B083CEA}" destId="{2F12C88A-9791-4623-B82F-929D45050098}" srcOrd="30" destOrd="0" presId="urn:microsoft.com/office/officeart/2005/8/layout/list1#3"/>
    <dgm:cxn modelId="{91411696-331E-4434-AD61-B6366FB12D7D}" type="presParOf" srcId="{5B6D79EE-4D8E-489D-B722-BD3B9B083CEA}" destId="{6F0BF920-ACC5-4357-97B9-FB3FAF274E82}" srcOrd="31" destOrd="0" presId="urn:microsoft.com/office/officeart/2005/8/layout/list1#3"/>
    <dgm:cxn modelId="{5FF2C486-BF3B-4F85-8D06-28FE714B231D}" type="presParOf" srcId="{5B6D79EE-4D8E-489D-B722-BD3B9B083CEA}" destId="{71B355B2-4085-4F84-B406-B760590D373B}" srcOrd="32" destOrd="0" presId="urn:microsoft.com/office/officeart/2005/8/layout/list1#3"/>
    <dgm:cxn modelId="{87A16DD7-B098-4146-9085-BAAC203DFCD0}" type="presParOf" srcId="{71B355B2-4085-4F84-B406-B760590D373B}" destId="{68ABF27E-4137-4693-B01C-8CD87DA8BF18}" srcOrd="0" destOrd="0" presId="urn:microsoft.com/office/officeart/2005/8/layout/list1#3"/>
    <dgm:cxn modelId="{D10FAF06-2110-4A72-A4AA-8564442264B6}" type="presParOf" srcId="{71B355B2-4085-4F84-B406-B760590D373B}" destId="{B47323FE-D886-4741-9A29-0405DD3007EF}" srcOrd="1" destOrd="0" presId="urn:microsoft.com/office/officeart/2005/8/layout/list1#3"/>
    <dgm:cxn modelId="{7F4CE654-A55E-4DEC-BC9A-E240BF853252}" type="presParOf" srcId="{5B6D79EE-4D8E-489D-B722-BD3B9B083CEA}" destId="{1B6DA33F-FD13-43B0-9F5C-4D6DEF0F1D7C}" srcOrd="33" destOrd="0" presId="urn:microsoft.com/office/officeart/2005/8/layout/list1#3"/>
    <dgm:cxn modelId="{F8DFD13E-92E6-448F-85B1-6C79AA9E0CC2}" type="presParOf" srcId="{5B6D79EE-4D8E-489D-B722-BD3B9B083CEA}" destId="{02258736-5330-4E83-B865-EACF8E11463C}" srcOrd="34" destOrd="0" presId="urn:microsoft.com/office/officeart/2005/8/layout/list1#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FA07E7-92D7-42F0-80A7-5E230ACA064D}" type="doc">
      <dgm:prSet loTypeId="urn:microsoft.com/office/officeart/2005/8/layout/bList2#1" loCatId="list" qsTypeId="urn:microsoft.com/office/officeart/2005/8/quickstyle/simple2#1" qsCatId="simple" csTypeId="urn:microsoft.com/office/officeart/2005/8/colors/accent1_2#1" csCatId="accent1" phldr="1"/>
      <dgm:spPr/>
      <dgm:t>
        <a:bodyPr/>
        <a:lstStyle/>
        <a:p>
          <a:endParaRPr lang="en-US"/>
        </a:p>
      </dgm:t>
    </dgm:pt>
    <dgm:pt modelId="{957A4859-AB6E-434B-8B17-DFACB9A7FC29}">
      <dgm:prSet/>
      <dgm:spPr/>
      <dgm:t>
        <a:bodyPr/>
        <a:lstStyle/>
        <a:p>
          <a:pPr rtl="0"/>
          <a:r>
            <a:rPr lang="en-US" b="1" smtClean="0"/>
            <a:t>①</a:t>
          </a:r>
          <a:r>
            <a:rPr lang="zh-CN" b="1" smtClean="0"/>
            <a:t>爆炸品</a:t>
          </a:r>
          <a:endParaRPr lang="en-US"/>
        </a:p>
      </dgm:t>
    </dgm:pt>
    <dgm:pt modelId="{641699DB-4275-4021-BBFD-9592EDE94149}" type="parTrans" cxnId="{00E5C3AC-C5CB-4ED9-898A-FA5A3A296F2E}">
      <dgm:prSet/>
      <dgm:spPr/>
      <dgm:t>
        <a:bodyPr/>
        <a:lstStyle/>
        <a:p>
          <a:endParaRPr lang="en-US"/>
        </a:p>
      </dgm:t>
    </dgm:pt>
    <dgm:pt modelId="{73734737-5ED8-46F6-A351-52470BE58811}" type="sibTrans" cxnId="{00E5C3AC-C5CB-4ED9-898A-FA5A3A296F2E}">
      <dgm:prSet/>
      <dgm:spPr/>
      <dgm:t>
        <a:bodyPr/>
        <a:lstStyle/>
        <a:p>
          <a:endParaRPr lang="en-US"/>
        </a:p>
      </dgm:t>
    </dgm:pt>
    <dgm:pt modelId="{429C05F8-B31A-40C0-B341-D75FD4687C40}">
      <dgm:prSet/>
      <dgm:spPr/>
      <dgm:t>
        <a:bodyPr/>
        <a:lstStyle/>
        <a:p>
          <a:pPr rtl="0"/>
          <a:r>
            <a:rPr lang="zh-CN" b="1" dirty="0" smtClean="0"/>
            <a:t>②压缩气体和液化气体</a:t>
          </a:r>
          <a:endParaRPr lang="en-US" dirty="0"/>
        </a:p>
      </dgm:t>
    </dgm:pt>
    <dgm:pt modelId="{C6CFF448-7D74-4A7A-BE8C-D249B51161F7}" type="parTrans" cxnId="{06F9C0C0-626A-4713-B1FC-B4E2B26913AE}">
      <dgm:prSet/>
      <dgm:spPr/>
      <dgm:t>
        <a:bodyPr/>
        <a:lstStyle/>
        <a:p>
          <a:endParaRPr lang="en-US"/>
        </a:p>
      </dgm:t>
    </dgm:pt>
    <dgm:pt modelId="{955C9A97-6B17-4E73-8FFB-339DAFCC1A1F}" type="sibTrans" cxnId="{06F9C0C0-626A-4713-B1FC-B4E2B26913AE}">
      <dgm:prSet/>
      <dgm:spPr/>
      <dgm:t>
        <a:bodyPr/>
        <a:lstStyle/>
        <a:p>
          <a:endParaRPr lang="en-US"/>
        </a:p>
      </dgm:t>
    </dgm:pt>
    <dgm:pt modelId="{82736CCD-F435-40ED-9B33-058213823A53}">
      <dgm:prSet/>
      <dgm:spPr/>
      <dgm:t>
        <a:bodyPr/>
        <a:lstStyle/>
        <a:p>
          <a:pPr rtl="0"/>
          <a:r>
            <a:rPr lang="zh-CN" b="1" dirty="0" smtClean="0"/>
            <a:t>③易燃液体</a:t>
          </a:r>
          <a:endParaRPr lang="en-US" dirty="0"/>
        </a:p>
      </dgm:t>
    </dgm:pt>
    <dgm:pt modelId="{54ECCCE2-5CB0-4C6F-ABA6-26FE25B6255D}" type="parTrans" cxnId="{3BC7E87E-DD20-4FA1-BCB9-40B852203E2F}">
      <dgm:prSet/>
      <dgm:spPr/>
      <dgm:t>
        <a:bodyPr/>
        <a:lstStyle/>
        <a:p>
          <a:endParaRPr lang="en-US"/>
        </a:p>
      </dgm:t>
    </dgm:pt>
    <dgm:pt modelId="{4FFC689E-9E98-4CE6-86FA-8C6B84A805F5}" type="sibTrans" cxnId="{3BC7E87E-DD20-4FA1-BCB9-40B852203E2F}">
      <dgm:prSet/>
      <dgm:spPr/>
      <dgm:t>
        <a:bodyPr/>
        <a:lstStyle/>
        <a:p>
          <a:endParaRPr lang="en-US"/>
        </a:p>
      </dgm:t>
    </dgm:pt>
    <dgm:pt modelId="{9E45C1CA-28FC-4E47-A784-3C3EA9BE5DDD}">
      <dgm:prSet/>
      <dgm:spPr/>
      <dgm:t>
        <a:bodyPr/>
        <a:lstStyle/>
        <a:p>
          <a:pPr rtl="0"/>
          <a:r>
            <a:rPr lang="zh-CN" b="1" smtClean="0"/>
            <a:t>④易燃固体、自燃物品和遇湿易燃物品 </a:t>
          </a:r>
          <a:endParaRPr lang="en-US"/>
        </a:p>
      </dgm:t>
    </dgm:pt>
    <dgm:pt modelId="{F81B5656-6D47-426D-BAB8-3C7D09F6A910}" type="parTrans" cxnId="{638F66CA-277B-4CC8-BA46-B32A266ED603}">
      <dgm:prSet/>
      <dgm:spPr/>
      <dgm:t>
        <a:bodyPr/>
        <a:lstStyle/>
        <a:p>
          <a:endParaRPr lang="en-US"/>
        </a:p>
      </dgm:t>
    </dgm:pt>
    <dgm:pt modelId="{5A9D9BDC-85C2-4E89-8A6A-6B8FE2B9FC8B}" type="sibTrans" cxnId="{638F66CA-277B-4CC8-BA46-B32A266ED603}">
      <dgm:prSet/>
      <dgm:spPr/>
      <dgm:t>
        <a:bodyPr/>
        <a:lstStyle/>
        <a:p>
          <a:endParaRPr lang="en-US"/>
        </a:p>
      </dgm:t>
    </dgm:pt>
    <dgm:pt modelId="{EBFA043A-E97D-4F09-92C2-E296F282387F}">
      <dgm:prSet/>
      <dgm:spPr/>
      <dgm:t>
        <a:bodyPr/>
        <a:lstStyle/>
        <a:p>
          <a:pPr rtl="0"/>
          <a:r>
            <a:rPr lang="zh-CN" b="1" smtClean="0"/>
            <a:t>⑤氧化剂和有机过氧化物</a:t>
          </a:r>
          <a:endParaRPr lang="en-US"/>
        </a:p>
      </dgm:t>
    </dgm:pt>
    <dgm:pt modelId="{5BB0EC77-7A33-4E30-AE97-A1AD96D56353}" type="parTrans" cxnId="{50A0C55F-56BA-4D7F-B467-2D723EC2BF2F}">
      <dgm:prSet/>
      <dgm:spPr/>
      <dgm:t>
        <a:bodyPr/>
        <a:lstStyle/>
        <a:p>
          <a:endParaRPr lang="en-US"/>
        </a:p>
      </dgm:t>
    </dgm:pt>
    <dgm:pt modelId="{1A92DA80-E633-48A1-9063-2EE8E99D5B77}" type="sibTrans" cxnId="{50A0C55F-56BA-4D7F-B467-2D723EC2BF2F}">
      <dgm:prSet/>
      <dgm:spPr/>
      <dgm:t>
        <a:bodyPr/>
        <a:lstStyle/>
        <a:p>
          <a:endParaRPr lang="en-US"/>
        </a:p>
      </dgm:t>
    </dgm:pt>
    <dgm:pt modelId="{4ADC13AE-CF8E-4E3D-BB18-C155ABED942A}">
      <dgm:prSet/>
      <dgm:spPr/>
      <dgm:t>
        <a:bodyPr/>
        <a:lstStyle/>
        <a:p>
          <a:pPr rtl="0"/>
          <a:r>
            <a:rPr lang="zh-CN" b="1" smtClean="0"/>
            <a:t>⑥毒害品和感染性物品</a:t>
          </a:r>
          <a:endParaRPr lang="en-US"/>
        </a:p>
      </dgm:t>
    </dgm:pt>
    <dgm:pt modelId="{3769F837-CFE0-45D7-981A-9145B06E6BD6}" type="parTrans" cxnId="{CD81BB9E-A4B2-410A-A223-1A92655BE5B3}">
      <dgm:prSet/>
      <dgm:spPr/>
      <dgm:t>
        <a:bodyPr/>
        <a:lstStyle/>
        <a:p>
          <a:endParaRPr lang="en-US"/>
        </a:p>
      </dgm:t>
    </dgm:pt>
    <dgm:pt modelId="{03EBCD9F-A6C7-4C62-B8B4-76F52AD40391}" type="sibTrans" cxnId="{CD81BB9E-A4B2-410A-A223-1A92655BE5B3}">
      <dgm:prSet/>
      <dgm:spPr/>
      <dgm:t>
        <a:bodyPr/>
        <a:lstStyle/>
        <a:p>
          <a:endParaRPr lang="en-US"/>
        </a:p>
      </dgm:t>
    </dgm:pt>
    <dgm:pt modelId="{67C9CE58-7B0A-482F-98D0-7D361A8BB950}">
      <dgm:prSet/>
      <dgm:spPr/>
      <dgm:t>
        <a:bodyPr/>
        <a:lstStyle/>
        <a:p>
          <a:pPr rtl="0"/>
          <a:r>
            <a:rPr lang="zh-CN" b="1" smtClean="0"/>
            <a:t>⑦放射性物品</a:t>
          </a:r>
          <a:endParaRPr lang="en-US"/>
        </a:p>
      </dgm:t>
    </dgm:pt>
    <dgm:pt modelId="{04514599-0622-4403-B770-7E07F4C673AB}" type="parTrans" cxnId="{C770767B-380F-4E16-A871-89C5DEA435DB}">
      <dgm:prSet/>
      <dgm:spPr/>
      <dgm:t>
        <a:bodyPr/>
        <a:lstStyle/>
        <a:p>
          <a:endParaRPr lang="en-US"/>
        </a:p>
      </dgm:t>
    </dgm:pt>
    <dgm:pt modelId="{238CCE0A-FA72-48A5-B2F8-286ECCF0F985}" type="sibTrans" cxnId="{C770767B-380F-4E16-A871-89C5DEA435DB}">
      <dgm:prSet/>
      <dgm:spPr/>
      <dgm:t>
        <a:bodyPr/>
        <a:lstStyle/>
        <a:p>
          <a:endParaRPr lang="en-US"/>
        </a:p>
      </dgm:t>
    </dgm:pt>
    <dgm:pt modelId="{B91859E0-07F0-4985-BDCE-7344CC2AAA17}">
      <dgm:prSet/>
      <dgm:spPr/>
      <dgm:t>
        <a:bodyPr/>
        <a:lstStyle/>
        <a:p>
          <a:pPr rtl="0"/>
          <a:r>
            <a:rPr lang="zh-CN" b="1" smtClean="0"/>
            <a:t>⑧腐蚀品    </a:t>
          </a:r>
          <a:endParaRPr lang="en-US"/>
        </a:p>
      </dgm:t>
    </dgm:pt>
    <dgm:pt modelId="{833CC13F-987D-47FB-80C4-1BAD06EDA8AB}" type="parTrans" cxnId="{77FE3BEC-F2EB-4FE9-91D7-7FCF5FD0B580}">
      <dgm:prSet/>
      <dgm:spPr/>
      <dgm:t>
        <a:bodyPr/>
        <a:lstStyle/>
        <a:p>
          <a:endParaRPr lang="en-US"/>
        </a:p>
      </dgm:t>
    </dgm:pt>
    <dgm:pt modelId="{113AA976-B055-4031-8EBE-03A7363F6B96}" type="sibTrans" cxnId="{77FE3BEC-F2EB-4FE9-91D7-7FCF5FD0B580}">
      <dgm:prSet/>
      <dgm:spPr/>
      <dgm:t>
        <a:bodyPr/>
        <a:lstStyle/>
        <a:p>
          <a:endParaRPr lang="en-US"/>
        </a:p>
      </dgm:t>
    </dgm:pt>
    <dgm:pt modelId="{5C3AA5CF-A710-4AF8-82D6-24FB7B1AC391}" type="pres">
      <dgm:prSet presAssocID="{71FA07E7-92D7-42F0-80A7-5E230ACA064D}" presName="diagram" presStyleCnt="0">
        <dgm:presLayoutVars>
          <dgm:dir/>
          <dgm:animLvl val="lvl"/>
          <dgm:resizeHandles val="exact"/>
        </dgm:presLayoutVars>
      </dgm:prSet>
      <dgm:spPr/>
      <dgm:t>
        <a:bodyPr/>
        <a:lstStyle/>
        <a:p>
          <a:endParaRPr lang="en-US"/>
        </a:p>
      </dgm:t>
    </dgm:pt>
    <dgm:pt modelId="{FC5702F2-790F-4AF4-A110-73E8FC8DBC5E}" type="pres">
      <dgm:prSet presAssocID="{957A4859-AB6E-434B-8B17-DFACB9A7FC29}" presName="compNode" presStyleCnt="0"/>
      <dgm:spPr/>
    </dgm:pt>
    <dgm:pt modelId="{94E75A9A-C6C6-44B7-AC90-407CCA4700D1}" type="pres">
      <dgm:prSet presAssocID="{957A4859-AB6E-434B-8B17-DFACB9A7FC29}" presName="childRect" presStyleLbl="bgAcc1" presStyleIdx="0" presStyleCnt="8">
        <dgm:presLayoutVars>
          <dgm:bulletEnabled val="1"/>
        </dgm:presLayoutVars>
      </dgm:prSet>
      <dgm:spPr/>
    </dgm:pt>
    <dgm:pt modelId="{ED2BF179-90B3-4518-B242-79B6A2AEAF6A}" type="pres">
      <dgm:prSet presAssocID="{957A4859-AB6E-434B-8B17-DFACB9A7FC29}" presName="parentText" presStyleLbl="node1" presStyleIdx="0" presStyleCnt="0">
        <dgm:presLayoutVars>
          <dgm:chMax val="0"/>
          <dgm:bulletEnabled val="1"/>
        </dgm:presLayoutVars>
      </dgm:prSet>
      <dgm:spPr/>
      <dgm:t>
        <a:bodyPr/>
        <a:lstStyle/>
        <a:p>
          <a:endParaRPr lang="en-US"/>
        </a:p>
      </dgm:t>
    </dgm:pt>
    <dgm:pt modelId="{47E75B79-5328-48AB-88F7-20BDC6CBC126}" type="pres">
      <dgm:prSet presAssocID="{957A4859-AB6E-434B-8B17-DFACB9A7FC29}" presName="parentRect" presStyleLbl="alignNode1" presStyleIdx="0" presStyleCnt="8"/>
      <dgm:spPr/>
      <dgm:t>
        <a:bodyPr/>
        <a:lstStyle/>
        <a:p>
          <a:endParaRPr lang="en-US"/>
        </a:p>
      </dgm:t>
    </dgm:pt>
    <dgm:pt modelId="{8A4A9708-7E4C-4346-B8C2-F8F1C3FD39B6}" type="pres">
      <dgm:prSet presAssocID="{957A4859-AB6E-434B-8B17-DFACB9A7FC29}" presName="adorn" presStyleLbl="fgAccFollowNode1" presStyleIdx="0" presStyleCnt="8"/>
      <dgm:spPr/>
    </dgm:pt>
    <dgm:pt modelId="{2889E32B-97A3-4CF6-9F37-95AFCA4E970C}" type="pres">
      <dgm:prSet presAssocID="{73734737-5ED8-46F6-A351-52470BE58811}" presName="sibTrans" presStyleLbl="sibTrans2D1" presStyleIdx="0" presStyleCnt="0"/>
      <dgm:spPr/>
      <dgm:t>
        <a:bodyPr/>
        <a:lstStyle/>
        <a:p>
          <a:endParaRPr lang="en-US"/>
        </a:p>
      </dgm:t>
    </dgm:pt>
    <dgm:pt modelId="{1E1D1A76-AAEF-418A-BBBE-9E18326DB46B}" type="pres">
      <dgm:prSet presAssocID="{429C05F8-B31A-40C0-B341-D75FD4687C40}" presName="compNode" presStyleCnt="0"/>
      <dgm:spPr/>
    </dgm:pt>
    <dgm:pt modelId="{32D829C1-8F96-4817-A731-3BC6C86ECB5F}" type="pres">
      <dgm:prSet presAssocID="{429C05F8-B31A-40C0-B341-D75FD4687C40}" presName="childRect" presStyleLbl="bgAcc1" presStyleIdx="1" presStyleCnt="8">
        <dgm:presLayoutVars>
          <dgm:bulletEnabled val="1"/>
        </dgm:presLayoutVars>
      </dgm:prSet>
      <dgm:spPr/>
    </dgm:pt>
    <dgm:pt modelId="{FEDEB7CF-AA67-4D2F-A81F-D2CC5ADE315A}" type="pres">
      <dgm:prSet presAssocID="{429C05F8-B31A-40C0-B341-D75FD4687C40}" presName="parentText" presStyleLbl="node1" presStyleIdx="0" presStyleCnt="0">
        <dgm:presLayoutVars>
          <dgm:chMax val="0"/>
          <dgm:bulletEnabled val="1"/>
        </dgm:presLayoutVars>
      </dgm:prSet>
      <dgm:spPr/>
      <dgm:t>
        <a:bodyPr/>
        <a:lstStyle/>
        <a:p>
          <a:endParaRPr lang="en-US"/>
        </a:p>
      </dgm:t>
    </dgm:pt>
    <dgm:pt modelId="{F49C020E-DB11-4437-9A04-9C7F30D9BC34}" type="pres">
      <dgm:prSet presAssocID="{429C05F8-B31A-40C0-B341-D75FD4687C40}" presName="parentRect" presStyleLbl="alignNode1" presStyleIdx="1" presStyleCnt="8"/>
      <dgm:spPr/>
      <dgm:t>
        <a:bodyPr/>
        <a:lstStyle/>
        <a:p>
          <a:endParaRPr lang="en-US"/>
        </a:p>
      </dgm:t>
    </dgm:pt>
    <dgm:pt modelId="{C96A0F65-95C9-4900-94D2-9B37A828C8FE}" type="pres">
      <dgm:prSet presAssocID="{429C05F8-B31A-40C0-B341-D75FD4687C40}" presName="adorn" presStyleLbl="fgAccFollowNode1" presStyleIdx="1" presStyleCnt="8"/>
      <dgm:spPr/>
    </dgm:pt>
    <dgm:pt modelId="{8694F5B4-E633-497F-8BD0-9B2D9268BB2A}" type="pres">
      <dgm:prSet presAssocID="{955C9A97-6B17-4E73-8FFB-339DAFCC1A1F}" presName="sibTrans" presStyleLbl="sibTrans2D1" presStyleIdx="0" presStyleCnt="0"/>
      <dgm:spPr/>
      <dgm:t>
        <a:bodyPr/>
        <a:lstStyle/>
        <a:p>
          <a:endParaRPr lang="en-US"/>
        </a:p>
      </dgm:t>
    </dgm:pt>
    <dgm:pt modelId="{2C8EC740-4DA5-42EB-BF1C-96B9E3ACD8A5}" type="pres">
      <dgm:prSet presAssocID="{82736CCD-F435-40ED-9B33-058213823A53}" presName="compNode" presStyleCnt="0"/>
      <dgm:spPr/>
    </dgm:pt>
    <dgm:pt modelId="{4346FA25-8635-4B6C-A9A4-7BA04747976A}" type="pres">
      <dgm:prSet presAssocID="{82736CCD-F435-40ED-9B33-058213823A53}" presName="childRect" presStyleLbl="bgAcc1" presStyleIdx="2" presStyleCnt="8">
        <dgm:presLayoutVars>
          <dgm:bulletEnabled val="1"/>
        </dgm:presLayoutVars>
      </dgm:prSet>
      <dgm:spPr>
        <a:blipFill rotWithShape="0">
          <a:blip xmlns:r="http://schemas.openxmlformats.org/officeDocument/2006/relationships" r:embed="rId1" cstate="email"/>
          <a:stretch>
            <a:fillRect/>
          </a:stretch>
        </a:blipFill>
      </dgm:spPr>
      <dgm:t>
        <a:bodyPr/>
        <a:lstStyle/>
        <a:p>
          <a:endParaRPr lang="zh-CN" altLang="en-US"/>
        </a:p>
      </dgm:t>
    </dgm:pt>
    <dgm:pt modelId="{414052E0-AA3C-4025-A2E6-011C753E21BE}" type="pres">
      <dgm:prSet presAssocID="{82736CCD-F435-40ED-9B33-058213823A53}" presName="parentText" presStyleLbl="node1" presStyleIdx="0" presStyleCnt="0">
        <dgm:presLayoutVars>
          <dgm:chMax val="0"/>
          <dgm:bulletEnabled val="1"/>
        </dgm:presLayoutVars>
      </dgm:prSet>
      <dgm:spPr/>
      <dgm:t>
        <a:bodyPr/>
        <a:lstStyle/>
        <a:p>
          <a:endParaRPr lang="en-US"/>
        </a:p>
      </dgm:t>
    </dgm:pt>
    <dgm:pt modelId="{1D9DC184-DB2B-46EF-AA1D-22D2CCBA3855}" type="pres">
      <dgm:prSet presAssocID="{82736CCD-F435-40ED-9B33-058213823A53}" presName="parentRect" presStyleLbl="alignNode1" presStyleIdx="2" presStyleCnt="8"/>
      <dgm:spPr/>
      <dgm:t>
        <a:bodyPr/>
        <a:lstStyle/>
        <a:p>
          <a:endParaRPr lang="en-US"/>
        </a:p>
      </dgm:t>
    </dgm:pt>
    <dgm:pt modelId="{6933B14B-142A-4DF1-90D3-954ECD5C3594}" type="pres">
      <dgm:prSet presAssocID="{82736CCD-F435-40ED-9B33-058213823A53}" presName="adorn" presStyleLbl="fgAccFollowNode1" presStyleIdx="2" presStyleCnt="8"/>
      <dgm:spPr/>
    </dgm:pt>
    <dgm:pt modelId="{37767515-5C8F-4B84-859F-E040D0099145}" type="pres">
      <dgm:prSet presAssocID="{4FFC689E-9E98-4CE6-86FA-8C6B84A805F5}" presName="sibTrans" presStyleLbl="sibTrans2D1" presStyleIdx="0" presStyleCnt="0"/>
      <dgm:spPr/>
      <dgm:t>
        <a:bodyPr/>
        <a:lstStyle/>
        <a:p>
          <a:endParaRPr lang="en-US"/>
        </a:p>
      </dgm:t>
    </dgm:pt>
    <dgm:pt modelId="{F0EA3DF4-4C8F-4F58-ACF3-795536E66F13}" type="pres">
      <dgm:prSet presAssocID="{9E45C1CA-28FC-4E47-A784-3C3EA9BE5DDD}" presName="compNode" presStyleCnt="0"/>
      <dgm:spPr/>
    </dgm:pt>
    <dgm:pt modelId="{70A9E739-4A40-47C0-90E5-455DC2B4D3C7}" type="pres">
      <dgm:prSet presAssocID="{9E45C1CA-28FC-4E47-A784-3C3EA9BE5DDD}" presName="childRect" presStyleLbl="bgAcc1" presStyleIdx="3" presStyleCnt="8">
        <dgm:presLayoutVars>
          <dgm:bulletEnabled val="1"/>
        </dgm:presLayoutVars>
      </dgm:prSet>
      <dgm:spPr>
        <a:blipFill rotWithShape="0">
          <a:blip xmlns:r="http://schemas.openxmlformats.org/officeDocument/2006/relationships" r:embed="rId2" cstate="email"/>
          <a:stretch>
            <a:fillRect/>
          </a:stretch>
        </a:blipFill>
      </dgm:spPr>
      <dgm:t>
        <a:bodyPr/>
        <a:lstStyle/>
        <a:p>
          <a:endParaRPr lang="zh-CN" altLang="en-US"/>
        </a:p>
      </dgm:t>
    </dgm:pt>
    <dgm:pt modelId="{7E4DD083-EBF1-4075-9C73-EC5DC1222ECE}" type="pres">
      <dgm:prSet presAssocID="{9E45C1CA-28FC-4E47-A784-3C3EA9BE5DDD}" presName="parentText" presStyleLbl="node1" presStyleIdx="0" presStyleCnt="0">
        <dgm:presLayoutVars>
          <dgm:chMax val="0"/>
          <dgm:bulletEnabled val="1"/>
        </dgm:presLayoutVars>
      </dgm:prSet>
      <dgm:spPr/>
      <dgm:t>
        <a:bodyPr/>
        <a:lstStyle/>
        <a:p>
          <a:endParaRPr lang="en-US"/>
        </a:p>
      </dgm:t>
    </dgm:pt>
    <dgm:pt modelId="{623CBFC2-1EDD-45AC-9934-F71351A84960}" type="pres">
      <dgm:prSet presAssocID="{9E45C1CA-28FC-4E47-A784-3C3EA9BE5DDD}" presName="parentRect" presStyleLbl="alignNode1" presStyleIdx="3" presStyleCnt="8"/>
      <dgm:spPr/>
      <dgm:t>
        <a:bodyPr/>
        <a:lstStyle/>
        <a:p>
          <a:endParaRPr lang="en-US"/>
        </a:p>
      </dgm:t>
    </dgm:pt>
    <dgm:pt modelId="{DF77AEC9-DBF7-4FBB-A1DC-22AF3FEFF95E}" type="pres">
      <dgm:prSet presAssocID="{9E45C1CA-28FC-4E47-A784-3C3EA9BE5DDD}" presName="adorn" presStyleLbl="fgAccFollowNode1" presStyleIdx="3" presStyleCnt="8"/>
      <dgm:spPr/>
    </dgm:pt>
    <dgm:pt modelId="{2B84A32E-88D0-4D7A-ACBE-E834EA105E80}" type="pres">
      <dgm:prSet presAssocID="{5A9D9BDC-85C2-4E89-8A6A-6B8FE2B9FC8B}" presName="sibTrans" presStyleLbl="sibTrans2D1" presStyleIdx="0" presStyleCnt="0"/>
      <dgm:spPr/>
      <dgm:t>
        <a:bodyPr/>
        <a:lstStyle/>
        <a:p>
          <a:endParaRPr lang="en-US"/>
        </a:p>
      </dgm:t>
    </dgm:pt>
    <dgm:pt modelId="{3443DC82-EEA9-4821-A064-F00922A76A20}" type="pres">
      <dgm:prSet presAssocID="{EBFA043A-E97D-4F09-92C2-E296F282387F}" presName="compNode" presStyleCnt="0"/>
      <dgm:spPr/>
    </dgm:pt>
    <dgm:pt modelId="{2350BEE3-37CC-4F1B-A224-3C40124F71BC}" type="pres">
      <dgm:prSet presAssocID="{EBFA043A-E97D-4F09-92C2-E296F282387F}" presName="childRect" presStyleLbl="bgAcc1" presStyleIdx="4" presStyleCnt="8" custScaleX="84444">
        <dgm:presLayoutVars>
          <dgm:bulletEnabled val="1"/>
        </dgm:presLayoutVars>
      </dgm:prSet>
      <dgm:spPr>
        <a:blipFill rotWithShape="0">
          <a:blip xmlns:r="http://schemas.openxmlformats.org/officeDocument/2006/relationships" r:embed="rId3" cstate="email"/>
          <a:stretch>
            <a:fillRect/>
          </a:stretch>
        </a:blipFill>
      </dgm:spPr>
      <dgm:t>
        <a:bodyPr/>
        <a:lstStyle/>
        <a:p>
          <a:endParaRPr lang="zh-CN" altLang="en-US"/>
        </a:p>
      </dgm:t>
    </dgm:pt>
    <dgm:pt modelId="{260031C2-AC64-4286-AA27-B03D21405666}" type="pres">
      <dgm:prSet presAssocID="{EBFA043A-E97D-4F09-92C2-E296F282387F}" presName="parentText" presStyleLbl="node1" presStyleIdx="0" presStyleCnt="0">
        <dgm:presLayoutVars>
          <dgm:chMax val="0"/>
          <dgm:bulletEnabled val="1"/>
        </dgm:presLayoutVars>
      </dgm:prSet>
      <dgm:spPr/>
      <dgm:t>
        <a:bodyPr/>
        <a:lstStyle/>
        <a:p>
          <a:endParaRPr lang="en-US"/>
        </a:p>
      </dgm:t>
    </dgm:pt>
    <dgm:pt modelId="{80FB4A8B-0DA0-4BC6-9F3D-C597FA883F56}" type="pres">
      <dgm:prSet presAssocID="{EBFA043A-E97D-4F09-92C2-E296F282387F}" presName="parentRect" presStyleLbl="alignNode1" presStyleIdx="4" presStyleCnt="8"/>
      <dgm:spPr/>
      <dgm:t>
        <a:bodyPr/>
        <a:lstStyle/>
        <a:p>
          <a:endParaRPr lang="en-US"/>
        </a:p>
      </dgm:t>
    </dgm:pt>
    <dgm:pt modelId="{F21755DF-C3F6-4958-9819-A00093FB1B1A}" type="pres">
      <dgm:prSet presAssocID="{EBFA043A-E97D-4F09-92C2-E296F282387F}" presName="adorn" presStyleLbl="fgAccFollowNode1" presStyleIdx="4" presStyleCnt="8"/>
      <dgm:spPr/>
    </dgm:pt>
    <dgm:pt modelId="{CF9F1FA0-6107-4D2B-8DDA-315876E5AAF7}" type="pres">
      <dgm:prSet presAssocID="{1A92DA80-E633-48A1-9063-2EE8E99D5B77}" presName="sibTrans" presStyleLbl="sibTrans2D1" presStyleIdx="0" presStyleCnt="0"/>
      <dgm:spPr/>
      <dgm:t>
        <a:bodyPr/>
        <a:lstStyle/>
        <a:p>
          <a:endParaRPr lang="en-US"/>
        </a:p>
      </dgm:t>
    </dgm:pt>
    <dgm:pt modelId="{72BAA681-D7FA-4A4A-978E-B7743C003033}" type="pres">
      <dgm:prSet presAssocID="{4ADC13AE-CF8E-4E3D-BB18-C155ABED942A}" presName="compNode" presStyleCnt="0"/>
      <dgm:spPr/>
    </dgm:pt>
    <dgm:pt modelId="{7AF7F83C-2088-420F-BF0C-302943BB5615}" type="pres">
      <dgm:prSet presAssocID="{4ADC13AE-CF8E-4E3D-BB18-C155ABED942A}" presName="childRect" presStyleLbl="bgAcc1" presStyleIdx="5" presStyleCnt="8">
        <dgm:presLayoutVars>
          <dgm:bulletEnabled val="1"/>
        </dgm:presLayoutVars>
      </dgm:prSet>
      <dgm:spPr>
        <a:blipFill rotWithShape="0">
          <a:blip xmlns:r="http://schemas.openxmlformats.org/officeDocument/2006/relationships" r:embed="rId4" cstate="email"/>
          <a:stretch>
            <a:fillRect/>
          </a:stretch>
        </a:blipFill>
      </dgm:spPr>
      <dgm:t>
        <a:bodyPr/>
        <a:lstStyle/>
        <a:p>
          <a:endParaRPr lang="zh-CN" altLang="en-US"/>
        </a:p>
      </dgm:t>
    </dgm:pt>
    <dgm:pt modelId="{139BC87E-A9CE-49E7-B9F6-F81D7D6C8F78}" type="pres">
      <dgm:prSet presAssocID="{4ADC13AE-CF8E-4E3D-BB18-C155ABED942A}" presName="parentText" presStyleLbl="node1" presStyleIdx="0" presStyleCnt="0">
        <dgm:presLayoutVars>
          <dgm:chMax val="0"/>
          <dgm:bulletEnabled val="1"/>
        </dgm:presLayoutVars>
      </dgm:prSet>
      <dgm:spPr/>
      <dgm:t>
        <a:bodyPr/>
        <a:lstStyle/>
        <a:p>
          <a:endParaRPr lang="en-US"/>
        </a:p>
      </dgm:t>
    </dgm:pt>
    <dgm:pt modelId="{43A41ABC-54D7-4AC7-9684-DF4428205C11}" type="pres">
      <dgm:prSet presAssocID="{4ADC13AE-CF8E-4E3D-BB18-C155ABED942A}" presName="parentRect" presStyleLbl="alignNode1" presStyleIdx="5" presStyleCnt="8"/>
      <dgm:spPr/>
      <dgm:t>
        <a:bodyPr/>
        <a:lstStyle/>
        <a:p>
          <a:endParaRPr lang="en-US"/>
        </a:p>
      </dgm:t>
    </dgm:pt>
    <dgm:pt modelId="{4F2E93F2-168D-4FF3-B0E0-5AE8FCC5CE83}" type="pres">
      <dgm:prSet presAssocID="{4ADC13AE-CF8E-4E3D-BB18-C155ABED942A}" presName="adorn" presStyleLbl="fgAccFollowNode1" presStyleIdx="5" presStyleCnt="8"/>
      <dgm:spPr/>
    </dgm:pt>
    <dgm:pt modelId="{11021EF2-B461-4BFF-9BE3-13E6139C3B1F}" type="pres">
      <dgm:prSet presAssocID="{03EBCD9F-A6C7-4C62-B8B4-76F52AD40391}" presName="sibTrans" presStyleLbl="sibTrans2D1" presStyleIdx="0" presStyleCnt="0"/>
      <dgm:spPr/>
      <dgm:t>
        <a:bodyPr/>
        <a:lstStyle/>
        <a:p>
          <a:endParaRPr lang="en-US"/>
        </a:p>
      </dgm:t>
    </dgm:pt>
    <dgm:pt modelId="{F13DB538-6663-4E54-BF77-91A7B12042CC}" type="pres">
      <dgm:prSet presAssocID="{67C9CE58-7B0A-482F-98D0-7D361A8BB950}" presName="compNode" presStyleCnt="0"/>
      <dgm:spPr/>
    </dgm:pt>
    <dgm:pt modelId="{8B0D3C99-DD2A-479F-BEB4-5EBFA8B33508}" type="pres">
      <dgm:prSet presAssocID="{67C9CE58-7B0A-482F-98D0-7D361A8BB950}" presName="childRect" presStyleLbl="bgAcc1" presStyleIdx="6" presStyleCnt="8">
        <dgm:presLayoutVars>
          <dgm:bulletEnabled val="1"/>
        </dgm:presLayoutVars>
      </dgm:prSet>
      <dgm:spPr>
        <a:blipFill rotWithShape="0">
          <a:blip xmlns:r="http://schemas.openxmlformats.org/officeDocument/2006/relationships" r:embed="rId5" cstate="email"/>
          <a:stretch>
            <a:fillRect/>
          </a:stretch>
        </a:blipFill>
      </dgm:spPr>
      <dgm:t>
        <a:bodyPr/>
        <a:lstStyle/>
        <a:p>
          <a:endParaRPr lang="zh-CN" altLang="en-US"/>
        </a:p>
      </dgm:t>
    </dgm:pt>
    <dgm:pt modelId="{A3C4C05A-34AE-4F7D-A391-936976EADBA0}" type="pres">
      <dgm:prSet presAssocID="{67C9CE58-7B0A-482F-98D0-7D361A8BB950}" presName="parentText" presStyleLbl="node1" presStyleIdx="0" presStyleCnt="0">
        <dgm:presLayoutVars>
          <dgm:chMax val="0"/>
          <dgm:bulletEnabled val="1"/>
        </dgm:presLayoutVars>
      </dgm:prSet>
      <dgm:spPr/>
      <dgm:t>
        <a:bodyPr/>
        <a:lstStyle/>
        <a:p>
          <a:endParaRPr lang="en-US"/>
        </a:p>
      </dgm:t>
    </dgm:pt>
    <dgm:pt modelId="{097A4FDB-50D8-40F6-A06C-D1B06BBB39D2}" type="pres">
      <dgm:prSet presAssocID="{67C9CE58-7B0A-482F-98D0-7D361A8BB950}" presName="parentRect" presStyleLbl="alignNode1" presStyleIdx="6" presStyleCnt="8"/>
      <dgm:spPr/>
      <dgm:t>
        <a:bodyPr/>
        <a:lstStyle/>
        <a:p>
          <a:endParaRPr lang="en-US"/>
        </a:p>
      </dgm:t>
    </dgm:pt>
    <dgm:pt modelId="{EA756CB5-4B5D-477B-82D3-8A48B1E9430E}" type="pres">
      <dgm:prSet presAssocID="{67C9CE58-7B0A-482F-98D0-7D361A8BB950}" presName="adorn" presStyleLbl="fgAccFollowNode1" presStyleIdx="6" presStyleCnt="8"/>
      <dgm:spPr/>
    </dgm:pt>
    <dgm:pt modelId="{1F9E44D3-05DA-45D2-8F85-754F9805F9C7}" type="pres">
      <dgm:prSet presAssocID="{238CCE0A-FA72-48A5-B2F8-286ECCF0F985}" presName="sibTrans" presStyleLbl="sibTrans2D1" presStyleIdx="0" presStyleCnt="0"/>
      <dgm:spPr/>
      <dgm:t>
        <a:bodyPr/>
        <a:lstStyle/>
        <a:p>
          <a:endParaRPr lang="en-US"/>
        </a:p>
      </dgm:t>
    </dgm:pt>
    <dgm:pt modelId="{766DE75A-5603-46F0-9A4A-5D5204BE3A28}" type="pres">
      <dgm:prSet presAssocID="{B91859E0-07F0-4985-BDCE-7344CC2AAA17}" presName="compNode" presStyleCnt="0"/>
      <dgm:spPr/>
    </dgm:pt>
    <dgm:pt modelId="{827FBFFE-BC08-4783-8B2A-E2BB8127A544}" type="pres">
      <dgm:prSet presAssocID="{B91859E0-07F0-4985-BDCE-7344CC2AAA17}" presName="childRect" presStyleLbl="bgAcc1" presStyleIdx="7" presStyleCnt="8">
        <dgm:presLayoutVars>
          <dgm:bulletEnabled val="1"/>
        </dgm:presLayoutVars>
      </dgm:prSet>
      <dgm:spPr>
        <a:blipFill rotWithShape="0">
          <a:blip xmlns:r="http://schemas.openxmlformats.org/officeDocument/2006/relationships" r:embed="rId6" cstate="email"/>
          <a:stretch>
            <a:fillRect/>
          </a:stretch>
        </a:blipFill>
      </dgm:spPr>
      <dgm:t>
        <a:bodyPr/>
        <a:lstStyle/>
        <a:p>
          <a:endParaRPr lang="zh-CN" altLang="en-US"/>
        </a:p>
      </dgm:t>
    </dgm:pt>
    <dgm:pt modelId="{84EF3000-6C5E-46F2-B8B3-E5A73838CA73}" type="pres">
      <dgm:prSet presAssocID="{B91859E0-07F0-4985-BDCE-7344CC2AAA17}" presName="parentText" presStyleLbl="node1" presStyleIdx="0" presStyleCnt="0">
        <dgm:presLayoutVars>
          <dgm:chMax val="0"/>
          <dgm:bulletEnabled val="1"/>
        </dgm:presLayoutVars>
      </dgm:prSet>
      <dgm:spPr/>
      <dgm:t>
        <a:bodyPr/>
        <a:lstStyle/>
        <a:p>
          <a:endParaRPr lang="en-US"/>
        </a:p>
      </dgm:t>
    </dgm:pt>
    <dgm:pt modelId="{FF3387CB-B6BF-4F51-B572-8A3CA1EBD750}" type="pres">
      <dgm:prSet presAssocID="{B91859E0-07F0-4985-BDCE-7344CC2AAA17}" presName="parentRect" presStyleLbl="alignNode1" presStyleIdx="7" presStyleCnt="8"/>
      <dgm:spPr/>
      <dgm:t>
        <a:bodyPr/>
        <a:lstStyle/>
        <a:p>
          <a:endParaRPr lang="en-US"/>
        </a:p>
      </dgm:t>
    </dgm:pt>
    <dgm:pt modelId="{E4958A26-6A23-4780-8566-8D8748AE94C8}" type="pres">
      <dgm:prSet presAssocID="{B91859E0-07F0-4985-BDCE-7344CC2AAA17}" presName="adorn" presStyleLbl="fgAccFollowNode1" presStyleIdx="7" presStyleCnt="8"/>
      <dgm:spPr/>
    </dgm:pt>
  </dgm:ptLst>
  <dgm:cxnLst>
    <dgm:cxn modelId="{3BC7E87E-DD20-4FA1-BCB9-40B852203E2F}" srcId="{71FA07E7-92D7-42F0-80A7-5E230ACA064D}" destId="{82736CCD-F435-40ED-9B33-058213823A53}" srcOrd="2" destOrd="0" parTransId="{54ECCCE2-5CB0-4C6F-ABA6-26FE25B6255D}" sibTransId="{4FFC689E-9E98-4CE6-86FA-8C6B84A805F5}"/>
    <dgm:cxn modelId="{8F539B4B-D59F-4311-A6A5-0B08B49E22A8}" type="presOf" srcId="{4ADC13AE-CF8E-4E3D-BB18-C155ABED942A}" destId="{139BC87E-A9CE-49E7-B9F6-F81D7D6C8F78}" srcOrd="0" destOrd="0" presId="urn:microsoft.com/office/officeart/2005/8/layout/bList2#1"/>
    <dgm:cxn modelId="{52A8325A-777F-48AC-AA28-F87C68F0C988}" type="presOf" srcId="{67C9CE58-7B0A-482F-98D0-7D361A8BB950}" destId="{A3C4C05A-34AE-4F7D-A391-936976EADBA0}" srcOrd="0" destOrd="0" presId="urn:microsoft.com/office/officeart/2005/8/layout/bList2#1"/>
    <dgm:cxn modelId="{71B8FD9D-930C-4E28-BCB3-53935DA4981F}" type="presOf" srcId="{429C05F8-B31A-40C0-B341-D75FD4687C40}" destId="{F49C020E-DB11-4437-9A04-9C7F30D9BC34}" srcOrd="1" destOrd="0" presId="urn:microsoft.com/office/officeart/2005/8/layout/bList2#1"/>
    <dgm:cxn modelId="{3E354537-5CEF-4B99-B805-A6D5BEFCE9C6}" type="presOf" srcId="{71FA07E7-92D7-42F0-80A7-5E230ACA064D}" destId="{5C3AA5CF-A710-4AF8-82D6-24FB7B1AC391}" srcOrd="0" destOrd="0" presId="urn:microsoft.com/office/officeart/2005/8/layout/bList2#1"/>
    <dgm:cxn modelId="{8F9B497A-CD63-4698-8D97-CD96003A9836}" type="presOf" srcId="{B91859E0-07F0-4985-BDCE-7344CC2AAA17}" destId="{FF3387CB-B6BF-4F51-B572-8A3CA1EBD750}" srcOrd="1" destOrd="0" presId="urn:microsoft.com/office/officeart/2005/8/layout/bList2#1"/>
    <dgm:cxn modelId="{C770767B-380F-4E16-A871-89C5DEA435DB}" srcId="{71FA07E7-92D7-42F0-80A7-5E230ACA064D}" destId="{67C9CE58-7B0A-482F-98D0-7D361A8BB950}" srcOrd="6" destOrd="0" parTransId="{04514599-0622-4403-B770-7E07F4C673AB}" sibTransId="{238CCE0A-FA72-48A5-B2F8-286ECCF0F985}"/>
    <dgm:cxn modelId="{E26F84E8-E4E3-4243-B7C5-B2A59D787ADE}" type="presOf" srcId="{957A4859-AB6E-434B-8B17-DFACB9A7FC29}" destId="{47E75B79-5328-48AB-88F7-20BDC6CBC126}" srcOrd="1" destOrd="0" presId="urn:microsoft.com/office/officeart/2005/8/layout/bList2#1"/>
    <dgm:cxn modelId="{B3DF8806-8289-43DB-AF70-2DA301700F95}" type="presOf" srcId="{82736CCD-F435-40ED-9B33-058213823A53}" destId="{414052E0-AA3C-4025-A2E6-011C753E21BE}" srcOrd="0" destOrd="0" presId="urn:microsoft.com/office/officeart/2005/8/layout/bList2#1"/>
    <dgm:cxn modelId="{00E5C3AC-C5CB-4ED9-898A-FA5A3A296F2E}" srcId="{71FA07E7-92D7-42F0-80A7-5E230ACA064D}" destId="{957A4859-AB6E-434B-8B17-DFACB9A7FC29}" srcOrd="0" destOrd="0" parTransId="{641699DB-4275-4021-BBFD-9592EDE94149}" sibTransId="{73734737-5ED8-46F6-A351-52470BE58811}"/>
    <dgm:cxn modelId="{40C723E7-9951-4896-8330-C6A3F18488DE}" type="presOf" srcId="{EBFA043A-E97D-4F09-92C2-E296F282387F}" destId="{80FB4A8B-0DA0-4BC6-9F3D-C597FA883F56}" srcOrd="1" destOrd="0" presId="urn:microsoft.com/office/officeart/2005/8/layout/bList2#1"/>
    <dgm:cxn modelId="{91E9FE83-F2CE-45D1-A7BC-AA84CF46C0F2}" type="presOf" srcId="{03EBCD9F-A6C7-4C62-B8B4-76F52AD40391}" destId="{11021EF2-B461-4BFF-9BE3-13E6139C3B1F}" srcOrd="0" destOrd="0" presId="urn:microsoft.com/office/officeart/2005/8/layout/bList2#1"/>
    <dgm:cxn modelId="{716C9548-D76C-4FD4-99E4-8466AC8CC10C}" type="presOf" srcId="{73734737-5ED8-46F6-A351-52470BE58811}" destId="{2889E32B-97A3-4CF6-9F37-95AFCA4E970C}" srcOrd="0" destOrd="0" presId="urn:microsoft.com/office/officeart/2005/8/layout/bList2#1"/>
    <dgm:cxn modelId="{77FE3BEC-F2EB-4FE9-91D7-7FCF5FD0B580}" srcId="{71FA07E7-92D7-42F0-80A7-5E230ACA064D}" destId="{B91859E0-07F0-4985-BDCE-7344CC2AAA17}" srcOrd="7" destOrd="0" parTransId="{833CC13F-987D-47FB-80C4-1BAD06EDA8AB}" sibTransId="{113AA976-B055-4031-8EBE-03A7363F6B96}"/>
    <dgm:cxn modelId="{C60B1BD7-9440-4F6E-8189-1DBB5BDF9EE3}" type="presOf" srcId="{955C9A97-6B17-4E73-8FFB-339DAFCC1A1F}" destId="{8694F5B4-E633-497F-8BD0-9B2D9268BB2A}" srcOrd="0" destOrd="0" presId="urn:microsoft.com/office/officeart/2005/8/layout/bList2#1"/>
    <dgm:cxn modelId="{E6F27B44-4950-4B3C-9845-687296929539}" type="presOf" srcId="{957A4859-AB6E-434B-8B17-DFACB9A7FC29}" destId="{ED2BF179-90B3-4518-B242-79B6A2AEAF6A}" srcOrd="0" destOrd="0" presId="urn:microsoft.com/office/officeart/2005/8/layout/bList2#1"/>
    <dgm:cxn modelId="{BA63E632-E47E-4E43-8C24-6E012FE43412}" type="presOf" srcId="{238CCE0A-FA72-48A5-B2F8-286ECCF0F985}" destId="{1F9E44D3-05DA-45D2-8F85-754F9805F9C7}" srcOrd="0" destOrd="0" presId="urn:microsoft.com/office/officeart/2005/8/layout/bList2#1"/>
    <dgm:cxn modelId="{22D87FAB-B82F-4830-BE4F-45DC54B96582}" type="presOf" srcId="{5A9D9BDC-85C2-4E89-8A6A-6B8FE2B9FC8B}" destId="{2B84A32E-88D0-4D7A-ACBE-E834EA105E80}" srcOrd="0" destOrd="0" presId="urn:microsoft.com/office/officeart/2005/8/layout/bList2#1"/>
    <dgm:cxn modelId="{06F9C0C0-626A-4713-B1FC-B4E2B26913AE}" srcId="{71FA07E7-92D7-42F0-80A7-5E230ACA064D}" destId="{429C05F8-B31A-40C0-B341-D75FD4687C40}" srcOrd="1" destOrd="0" parTransId="{C6CFF448-7D74-4A7A-BE8C-D249B51161F7}" sibTransId="{955C9A97-6B17-4E73-8FFB-339DAFCC1A1F}"/>
    <dgm:cxn modelId="{2EF69EEF-387C-4CCD-8F8A-B981F826D3B1}" type="presOf" srcId="{1A92DA80-E633-48A1-9063-2EE8E99D5B77}" destId="{CF9F1FA0-6107-4D2B-8DDA-315876E5AAF7}" srcOrd="0" destOrd="0" presId="urn:microsoft.com/office/officeart/2005/8/layout/bList2#1"/>
    <dgm:cxn modelId="{50A0C55F-56BA-4D7F-B467-2D723EC2BF2F}" srcId="{71FA07E7-92D7-42F0-80A7-5E230ACA064D}" destId="{EBFA043A-E97D-4F09-92C2-E296F282387F}" srcOrd="4" destOrd="0" parTransId="{5BB0EC77-7A33-4E30-AE97-A1AD96D56353}" sibTransId="{1A92DA80-E633-48A1-9063-2EE8E99D5B77}"/>
    <dgm:cxn modelId="{D5B23103-FFFB-4B0F-B892-4EDD9C5DEA21}" type="presOf" srcId="{9E45C1CA-28FC-4E47-A784-3C3EA9BE5DDD}" destId="{7E4DD083-EBF1-4075-9C73-EC5DC1222ECE}" srcOrd="0" destOrd="0" presId="urn:microsoft.com/office/officeart/2005/8/layout/bList2#1"/>
    <dgm:cxn modelId="{E91F667D-F042-4334-94C2-1D3F2D1C5082}" type="presOf" srcId="{429C05F8-B31A-40C0-B341-D75FD4687C40}" destId="{FEDEB7CF-AA67-4D2F-A81F-D2CC5ADE315A}" srcOrd="0" destOrd="0" presId="urn:microsoft.com/office/officeart/2005/8/layout/bList2#1"/>
    <dgm:cxn modelId="{EA826EB0-FD03-4D62-92AA-FF24D977A401}" type="presOf" srcId="{B91859E0-07F0-4985-BDCE-7344CC2AAA17}" destId="{84EF3000-6C5E-46F2-B8B3-E5A73838CA73}" srcOrd="0" destOrd="0" presId="urn:microsoft.com/office/officeart/2005/8/layout/bList2#1"/>
    <dgm:cxn modelId="{638F66CA-277B-4CC8-BA46-B32A266ED603}" srcId="{71FA07E7-92D7-42F0-80A7-5E230ACA064D}" destId="{9E45C1CA-28FC-4E47-A784-3C3EA9BE5DDD}" srcOrd="3" destOrd="0" parTransId="{F81B5656-6D47-426D-BAB8-3C7D09F6A910}" sibTransId="{5A9D9BDC-85C2-4E89-8A6A-6B8FE2B9FC8B}"/>
    <dgm:cxn modelId="{4CFC8F2D-3B11-412C-BE55-A2873C17F2BE}" type="presOf" srcId="{4FFC689E-9E98-4CE6-86FA-8C6B84A805F5}" destId="{37767515-5C8F-4B84-859F-E040D0099145}" srcOrd="0" destOrd="0" presId="urn:microsoft.com/office/officeart/2005/8/layout/bList2#1"/>
    <dgm:cxn modelId="{749E6B0D-2CEC-43F0-AB6C-706025E27618}" type="presOf" srcId="{9E45C1CA-28FC-4E47-A784-3C3EA9BE5DDD}" destId="{623CBFC2-1EDD-45AC-9934-F71351A84960}" srcOrd="1" destOrd="0" presId="urn:microsoft.com/office/officeart/2005/8/layout/bList2#1"/>
    <dgm:cxn modelId="{CD81BB9E-A4B2-410A-A223-1A92655BE5B3}" srcId="{71FA07E7-92D7-42F0-80A7-5E230ACA064D}" destId="{4ADC13AE-CF8E-4E3D-BB18-C155ABED942A}" srcOrd="5" destOrd="0" parTransId="{3769F837-CFE0-45D7-981A-9145B06E6BD6}" sibTransId="{03EBCD9F-A6C7-4C62-B8B4-76F52AD40391}"/>
    <dgm:cxn modelId="{ACBC887B-9336-43FE-B127-39AF21530DBF}" type="presOf" srcId="{67C9CE58-7B0A-482F-98D0-7D361A8BB950}" destId="{097A4FDB-50D8-40F6-A06C-D1B06BBB39D2}" srcOrd="1" destOrd="0" presId="urn:microsoft.com/office/officeart/2005/8/layout/bList2#1"/>
    <dgm:cxn modelId="{EBD14776-CBF3-45CF-9A9E-252329156B87}" type="presOf" srcId="{EBFA043A-E97D-4F09-92C2-E296F282387F}" destId="{260031C2-AC64-4286-AA27-B03D21405666}" srcOrd="0" destOrd="0" presId="urn:microsoft.com/office/officeart/2005/8/layout/bList2#1"/>
    <dgm:cxn modelId="{A9969F3A-4FE9-4CE1-BBB1-B552CEBCC503}" type="presOf" srcId="{4ADC13AE-CF8E-4E3D-BB18-C155ABED942A}" destId="{43A41ABC-54D7-4AC7-9684-DF4428205C11}" srcOrd="1" destOrd="0" presId="urn:microsoft.com/office/officeart/2005/8/layout/bList2#1"/>
    <dgm:cxn modelId="{EFEA5376-D2BA-461F-A432-FC1F454F0AA3}" type="presOf" srcId="{82736CCD-F435-40ED-9B33-058213823A53}" destId="{1D9DC184-DB2B-46EF-AA1D-22D2CCBA3855}" srcOrd="1" destOrd="0" presId="urn:microsoft.com/office/officeart/2005/8/layout/bList2#1"/>
    <dgm:cxn modelId="{90A9109F-B633-4FB2-A373-901551B67B72}" type="presParOf" srcId="{5C3AA5CF-A710-4AF8-82D6-24FB7B1AC391}" destId="{FC5702F2-790F-4AF4-A110-73E8FC8DBC5E}" srcOrd="0" destOrd="0" presId="urn:microsoft.com/office/officeart/2005/8/layout/bList2#1"/>
    <dgm:cxn modelId="{6692A862-D07A-49FE-96D2-E558D535EAFF}" type="presParOf" srcId="{FC5702F2-790F-4AF4-A110-73E8FC8DBC5E}" destId="{94E75A9A-C6C6-44B7-AC90-407CCA4700D1}" srcOrd="0" destOrd="0" presId="urn:microsoft.com/office/officeart/2005/8/layout/bList2#1"/>
    <dgm:cxn modelId="{0ADF9C7F-FEAE-4ACB-B51B-1F8DB8E0DD4A}" type="presParOf" srcId="{FC5702F2-790F-4AF4-A110-73E8FC8DBC5E}" destId="{ED2BF179-90B3-4518-B242-79B6A2AEAF6A}" srcOrd="1" destOrd="0" presId="urn:microsoft.com/office/officeart/2005/8/layout/bList2#1"/>
    <dgm:cxn modelId="{4A2329E3-F333-488F-BFE9-9605C4A1CA48}" type="presParOf" srcId="{FC5702F2-790F-4AF4-A110-73E8FC8DBC5E}" destId="{47E75B79-5328-48AB-88F7-20BDC6CBC126}" srcOrd="2" destOrd="0" presId="urn:microsoft.com/office/officeart/2005/8/layout/bList2#1"/>
    <dgm:cxn modelId="{D2F4DB31-14A2-4C3E-BB08-2B95AC71F8E0}" type="presParOf" srcId="{FC5702F2-790F-4AF4-A110-73E8FC8DBC5E}" destId="{8A4A9708-7E4C-4346-B8C2-F8F1C3FD39B6}" srcOrd="3" destOrd="0" presId="urn:microsoft.com/office/officeart/2005/8/layout/bList2#1"/>
    <dgm:cxn modelId="{CFF89AF7-FF80-41C8-A573-F056409BF722}" type="presParOf" srcId="{5C3AA5CF-A710-4AF8-82D6-24FB7B1AC391}" destId="{2889E32B-97A3-4CF6-9F37-95AFCA4E970C}" srcOrd="1" destOrd="0" presId="urn:microsoft.com/office/officeart/2005/8/layout/bList2#1"/>
    <dgm:cxn modelId="{A2E844E8-6874-4C34-BEEF-48895C6B167E}" type="presParOf" srcId="{5C3AA5CF-A710-4AF8-82D6-24FB7B1AC391}" destId="{1E1D1A76-AAEF-418A-BBBE-9E18326DB46B}" srcOrd="2" destOrd="0" presId="urn:microsoft.com/office/officeart/2005/8/layout/bList2#1"/>
    <dgm:cxn modelId="{1F77DF51-8A02-4E7B-AEE2-2E992D1C91AC}" type="presParOf" srcId="{1E1D1A76-AAEF-418A-BBBE-9E18326DB46B}" destId="{32D829C1-8F96-4817-A731-3BC6C86ECB5F}" srcOrd="0" destOrd="0" presId="urn:microsoft.com/office/officeart/2005/8/layout/bList2#1"/>
    <dgm:cxn modelId="{04AF3A92-98F2-44CB-A056-CCFEB5029A6E}" type="presParOf" srcId="{1E1D1A76-AAEF-418A-BBBE-9E18326DB46B}" destId="{FEDEB7CF-AA67-4D2F-A81F-D2CC5ADE315A}" srcOrd="1" destOrd="0" presId="urn:microsoft.com/office/officeart/2005/8/layout/bList2#1"/>
    <dgm:cxn modelId="{4D99D6A8-2248-45D4-8E6D-28ED2C848849}" type="presParOf" srcId="{1E1D1A76-AAEF-418A-BBBE-9E18326DB46B}" destId="{F49C020E-DB11-4437-9A04-9C7F30D9BC34}" srcOrd="2" destOrd="0" presId="urn:microsoft.com/office/officeart/2005/8/layout/bList2#1"/>
    <dgm:cxn modelId="{E393F2FA-EFB5-4DB0-B3E8-062F42464234}" type="presParOf" srcId="{1E1D1A76-AAEF-418A-BBBE-9E18326DB46B}" destId="{C96A0F65-95C9-4900-94D2-9B37A828C8FE}" srcOrd="3" destOrd="0" presId="urn:microsoft.com/office/officeart/2005/8/layout/bList2#1"/>
    <dgm:cxn modelId="{59F5C29B-510A-4356-B319-F418225E3444}" type="presParOf" srcId="{5C3AA5CF-A710-4AF8-82D6-24FB7B1AC391}" destId="{8694F5B4-E633-497F-8BD0-9B2D9268BB2A}" srcOrd="3" destOrd="0" presId="urn:microsoft.com/office/officeart/2005/8/layout/bList2#1"/>
    <dgm:cxn modelId="{42558DA0-95F1-4D9F-8B48-A59DE75E059A}" type="presParOf" srcId="{5C3AA5CF-A710-4AF8-82D6-24FB7B1AC391}" destId="{2C8EC740-4DA5-42EB-BF1C-96B9E3ACD8A5}" srcOrd="4" destOrd="0" presId="urn:microsoft.com/office/officeart/2005/8/layout/bList2#1"/>
    <dgm:cxn modelId="{7E90C880-1B7A-4E76-8A27-3D5D33933368}" type="presParOf" srcId="{2C8EC740-4DA5-42EB-BF1C-96B9E3ACD8A5}" destId="{4346FA25-8635-4B6C-A9A4-7BA04747976A}" srcOrd="0" destOrd="0" presId="urn:microsoft.com/office/officeart/2005/8/layout/bList2#1"/>
    <dgm:cxn modelId="{67B7E4B4-AD38-4E68-BA81-850A65526F5B}" type="presParOf" srcId="{2C8EC740-4DA5-42EB-BF1C-96B9E3ACD8A5}" destId="{414052E0-AA3C-4025-A2E6-011C753E21BE}" srcOrd="1" destOrd="0" presId="urn:microsoft.com/office/officeart/2005/8/layout/bList2#1"/>
    <dgm:cxn modelId="{122F0C3B-9901-414F-B226-823A17BB1DFB}" type="presParOf" srcId="{2C8EC740-4DA5-42EB-BF1C-96B9E3ACD8A5}" destId="{1D9DC184-DB2B-46EF-AA1D-22D2CCBA3855}" srcOrd="2" destOrd="0" presId="urn:microsoft.com/office/officeart/2005/8/layout/bList2#1"/>
    <dgm:cxn modelId="{819B5AF6-3514-46DB-93B1-918F10656493}" type="presParOf" srcId="{2C8EC740-4DA5-42EB-BF1C-96B9E3ACD8A5}" destId="{6933B14B-142A-4DF1-90D3-954ECD5C3594}" srcOrd="3" destOrd="0" presId="urn:microsoft.com/office/officeart/2005/8/layout/bList2#1"/>
    <dgm:cxn modelId="{D4A04989-5125-4C96-A38F-97FD1C96D825}" type="presParOf" srcId="{5C3AA5CF-A710-4AF8-82D6-24FB7B1AC391}" destId="{37767515-5C8F-4B84-859F-E040D0099145}" srcOrd="5" destOrd="0" presId="urn:microsoft.com/office/officeart/2005/8/layout/bList2#1"/>
    <dgm:cxn modelId="{D65ABD90-D4BB-46D2-A28F-9567D96EE0FF}" type="presParOf" srcId="{5C3AA5CF-A710-4AF8-82D6-24FB7B1AC391}" destId="{F0EA3DF4-4C8F-4F58-ACF3-795536E66F13}" srcOrd="6" destOrd="0" presId="urn:microsoft.com/office/officeart/2005/8/layout/bList2#1"/>
    <dgm:cxn modelId="{AAD9BD74-B814-4B0C-844B-BF14DA99D487}" type="presParOf" srcId="{F0EA3DF4-4C8F-4F58-ACF3-795536E66F13}" destId="{70A9E739-4A40-47C0-90E5-455DC2B4D3C7}" srcOrd="0" destOrd="0" presId="urn:microsoft.com/office/officeart/2005/8/layout/bList2#1"/>
    <dgm:cxn modelId="{A8A8BF5F-931F-4B1E-A493-F98C79E8ADAF}" type="presParOf" srcId="{F0EA3DF4-4C8F-4F58-ACF3-795536E66F13}" destId="{7E4DD083-EBF1-4075-9C73-EC5DC1222ECE}" srcOrd="1" destOrd="0" presId="urn:microsoft.com/office/officeart/2005/8/layout/bList2#1"/>
    <dgm:cxn modelId="{F3E2F0F1-A067-4416-BA09-92E78416FEB3}" type="presParOf" srcId="{F0EA3DF4-4C8F-4F58-ACF3-795536E66F13}" destId="{623CBFC2-1EDD-45AC-9934-F71351A84960}" srcOrd="2" destOrd="0" presId="urn:microsoft.com/office/officeart/2005/8/layout/bList2#1"/>
    <dgm:cxn modelId="{28E3E68B-E6AD-496C-9D6B-BF5C7CDDB788}" type="presParOf" srcId="{F0EA3DF4-4C8F-4F58-ACF3-795536E66F13}" destId="{DF77AEC9-DBF7-4FBB-A1DC-22AF3FEFF95E}" srcOrd="3" destOrd="0" presId="urn:microsoft.com/office/officeart/2005/8/layout/bList2#1"/>
    <dgm:cxn modelId="{528EED11-6C2D-4B17-AD32-EB15DB2711DE}" type="presParOf" srcId="{5C3AA5CF-A710-4AF8-82D6-24FB7B1AC391}" destId="{2B84A32E-88D0-4D7A-ACBE-E834EA105E80}" srcOrd="7" destOrd="0" presId="urn:microsoft.com/office/officeart/2005/8/layout/bList2#1"/>
    <dgm:cxn modelId="{50BC6D19-547A-4495-A488-AC078FB33123}" type="presParOf" srcId="{5C3AA5CF-A710-4AF8-82D6-24FB7B1AC391}" destId="{3443DC82-EEA9-4821-A064-F00922A76A20}" srcOrd="8" destOrd="0" presId="urn:microsoft.com/office/officeart/2005/8/layout/bList2#1"/>
    <dgm:cxn modelId="{89A8E237-3AA6-462C-9FFC-8C20D2F4F179}" type="presParOf" srcId="{3443DC82-EEA9-4821-A064-F00922A76A20}" destId="{2350BEE3-37CC-4F1B-A224-3C40124F71BC}" srcOrd="0" destOrd="0" presId="urn:microsoft.com/office/officeart/2005/8/layout/bList2#1"/>
    <dgm:cxn modelId="{D09B0275-D5DC-41B4-967A-090A828B6EF4}" type="presParOf" srcId="{3443DC82-EEA9-4821-A064-F00922A76A20}" destId="{260031C2-AC64-4286-AA27-B03D21405666}" srcOrd="1" destOrd="0" presId="urn:microsoft.com/office/officeart/2005/8/layout/bList2#1"/>
    <dgm:cxn modelId="{101577BC-F5A9-4C19-A85D-6FF3CEE49E41}" type="presParOf" srcId="{3443DC82-EEA9-4821-A064-F00922A76A20}" destId="{80FB4A8B-0DA0-4BC6-9F3D-C597FA883F56}" srcOrd="2" destOrd="0" presId="urn:microsoft.com/office/officeart/2005/8/layout/bList2#1"/>
    <dgm:cxn modelId="{E6103ECE-9E63-44E8-9BE5-008CFC53E68A}" type="presParOf" srcId="{3443DC82-EEA9-4821-A064-F00922A76A20}" destId="{F21755DF-C3F6-4958-9819-A00093FB1B1A}" srcOrd="3" destOrd="0" presId="urn:microsoft.com/office/officeart/2005/8/layout/bList2#1"/>
    <dgm:cxn modelId="{DF780ECC-6545-44E4-B750-A18AEB51B177}" type="presParOf" srcId="{5C3AA5CF-A710-4AF8-82D6-24FB7B1AC391}" destId="{CF9F1FA0-6107-4D2B-8DDA-315876E5AAF7}" srcOrd="9" destOrd="0" presId="urn:microsoft.com/office/officeart/2005/8/layout/bList2#1"/>
    <dgm:cxn modelId="{1AFA6925-A92A-4075-98DD-F21C470DB13C}" type="presParOf" srcId="{5C3AA5CF-A710-4AF8-82D6-24FB7B1AC391}" destId="{72BAA681-D7FA-4A4A-978E-B7743C003033}" srcOrd="10" destOrd="0" presId="urn:microsoft.com/office/officeart/2005/8/layout/bList2#1"/>
    <dgm:cxn modelId="{AC7DC7D4-B3AC-49C9-A1E9-E55674A24C48}" type="presParOf" srcId="{72BAA681-D7FA-4A4A-978E-B7743C003033}" destId="{7AF7F83C-2088-420F-BF0C-302943BB5615}" srcOrd="0" destOrd="0" presId="urn:microsoft.com/office/officeart/2005/8/layout/bList2#1"/>
    <dgm:cxn modelId="{3B2E3FE9-6F78-492E-9B9E-CD88E50EA2FB}" type="presParOf" srcId="{72BAA681-D7FA-4A4A-978E-B7743C003033}" destId="{139BC87E-A9CE-49E7-B9F6-F81D7D6C8F78}" srcOrd="1" destOrd="0" presId="urn:microsoft.com/office/officeart/2005/8/layout/bList2#1"/>
    <dgm:cxn modelId="{FEF4C8A1-0CF7-459B-B09B-B60AC6499A05}" type="presParOf" srcId="{72BAA681-D7FA-4A4A-978E-B7743C003033}" destId="{43A41ABC-54D7-4AC7-9684-DF4428205C11}" srcOrd="2" destOrd="0" presId="urn:microsoft.com/office/officeart/2005/8/layout/bList2#1"/>
    <dgm:cxn modelId="{11A43071-DF02-4DBC-BC0D-3B5600ABA07A}" type="presParOf" srcId="{72BAA681-D7FA-4A4A-978E-B7743C003033}" destId="{4F2E93F2-168D-4FF3-B0E0-5AE8FCC5CE83}" srcOrd="3" destOrd="0" presId="urn:microsoft.com/office/officeart/2005/8/layout/bList2#1"/>
    <dgm:cxn modelId="{3E4AC52A-2514-4080-8523-B68464C9BACB}" type="presParOf" srcId="{5C3AA5CF-A710-4AF8-82D6-24FB7B1AC391}" destId="{11021EF2-B461-4BFF-9BE3-13E6139C3B1F}" srcOrd="11" destOrd="0" presId="urn:microsoft.com/office/officeart/2005/8/layout/bList2#1"/>
    <dgm:cxn modelId="{9C21CD1C-95BC-4029-9CA4-55B3A5F03AE6}" type="presParOf" srcId="{5C3AA5CF-A710-4AF8-82D6-24FB7B1AC391}" destId="{F13DB538-6663-4E54-BF77-91A7B12042CC}" srcOrd="12" destOrd="0" presId="urn:microsoft.com/office/officeart/2005/8/layout/bList2#1"/>
    <dgm:cxn modelId="{CDDE30EC-41B2-4112-8296-EBD997D25B2C}" type="presParOf" srcId="{F13DB538-6663-4E54-BF77-91A7B12042CC}" destId="{8B0D3C99-DD2A-479F-BEB4-5EBFA8B33508}" srcOrd="0" destOrd="0" presId="urn:microsoft.com/office/officeart/2005/8/layout/bList2#1"/>
    <dgm:cxn modelId="{8CB8D09D-F9B2-41D7-87DF-4919D559512E}" type="presParOf" srcId="{F13DB538-6663-4E54-BF77-91A7B12042CC}" destId="{A3C4C05A-34AE-4F7D-A391-936976EADBA0}" srcOrd="1" destOrd="0" presId="urn:microsoft.com/office/officeart/2005/8/layout/bList2#1"/>
    <dgm:cxn modelId="{976ECF86-E61E-4EE2-8E5E-661F061C27FC}" type="presParOf" srcId="{F13DB538-6663-4E54-BF77-91A7B12042CC}" destId="{097A4FDB-50D8-40F6-A06C-D1B06BBB39D2}" srcOrd="2" destOrd="0" presId="urn:microsoft.com/office/officeart/2005/8/layout/bList2#1"/>
    <dgm:cxn modelId="{C23BCE64-B4B6-4189-98ED-94E0093D29FA}" type="presParOf" srcId="{F13DB538-6663-4E54-BF77-91A7B12042CC}" destId="{EA756CB5-4B5D-477B-82D3-8A48B1E9430E}" srcOrd="3" destOrd="0" presId="urn:microsoft.com/office/officeart/2005/8/layout/bList2#1"/>
    <dgm:cxn modelId="{E7CB60D7-9581-48F1-B93B-C2099E4E17CB}" type="presParOf" srcId="{5C3AA5CF-A710-4AF8-82D6-24FB7B1AC391}" destId="{1F9E44D3-05DA-45D2-8F85-754F9805F9C7}" srcOrd="13" destOrd="0" presId="urn:microsoft.com/office/officeart/2005/8/layout/bList2#1"/>
    <dgm:cxn modelId="{F4385D62-7BA8-42A6-8647-22050AB75969}" type="presParOf" srcId="{5C3AA5CF-A710-4AF8-82D6-24FB7B1AC391}" destId="{766DE75A-5603-46F0-9A4A-5D5204BE3A28}" srcOrd="14" destOrd="0" presId="urn:microsoft.com/office/officeart/2005/8/layout/bList2#1"/>
    <dgm:cxn modelId="{43DC7D72-5535-4523-A8BE-DCCD59C7D350}" type="presParOf" srcId="{766DE75A-5603-46F0-9A4A-5D5204BE3A28}" destId="{827FBFFE-BC08-4783-8B2A-E2BB8127A544}" srcOrd="0" destOrd="0" presId="urn:microsoft.com/office/officeart/2005/8/layout/bList2#1"/>
    <dgm:cxn modelId="{1E35F346-984C-4173-9534-3DCFCF7B2E32}" type="presParOf" srcId="{766DE75A-5603-46F0-9A4A-5D5204BE3A28}" destId="{84EF3000-6C5E-46F2-B8B3-E5A73838CA73}" srcOrd="1" destOrd="0" presId="urn:microsoft.com/office/officeart/2005/8/layout/bList2#1"/>
    <dgm:cxn modelId="{EF4A7041-011C-41C9-960B-A680CF680ECB}" type="presParOf" srcId="{766DE75A-5603-46F0-9A4A-5D5204BE3A28}" destId="{FF3387CB-B6BF-4F51-B572-8A3CA1EBD750}" srcOrd="2" destOrd="0" presId="urn:microsoft.com/office/officeart/2005/8/layout/bList2#1"/>
    <dgm:cxn modelId="{28FAB3A2-E302-4F48-95E2-3980480733AE}" type="presParOf" srcId="{766DE75A-5603-46F0-9A4A-5D5204BE3A28}" destId="{E4958A26-6A23-4780-8566-8D8748AE94C8}"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17E2D1-A3BC-481E-AA15-6BD1E23A47BA}" type="doc">
      <dgm:prSet loTypeId="urn:microsoft.com/office/officeart/2005/8/layout/list1#4" loCatId="list" qsTypeId="urn:microsoft.com/office/officeart/2005/8/quickstyle/3d2#4" qsCatId="3D" csTypeId="urn:microsoft.com/office/officeart/2005/8/colors/colorful1#4"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BBB6109F-8C73-4106-9BF2-46063966A5DA}" type="presOf" srcId="{12B11804-0F3F-4F7B-8E4B-B3BB88D365A1}" destId="{F1583CC0-72D6-4891-A9D1-A8437F3BBF2A}" srcOrd="0" destOrd="0" presId="urn:microsoft.com/office/officeart/2005/8/layout/list1#4"/>
    <dgm:cxn modelId="{42688D77-5854-4798-AEB9-B70D1E9C3EF1}" srcId="{A817E2D1-A3BC-481E-AA15-6BD1E23A47BA}" destId="{45DCACF0-A591-4EC9-AF9D-C1952DE59318}" srcOrd="3" destOrd="0" parTransId="{CF97256E-197B-4D3E-99E8-FB649DE41576}" sibTransId="{2E53E630-8F11-4F03-A531-569EAFFCA6BC}"/>
    <dgm:cxn modelId="{5037D13A-7F8C-4189-9DEB-9B0131E6F13A}" type="presOf" srcId="{8C49D613-5895-4C65-BAA6-6A44C378D94A}" destId="{84EF5402-0E67-44FE-8801-8C402017D55A}" srcOrd="1" destOrd="0" presId="urn:microsoft.com/office/officeart/2005/8/layout/list1#4"/>
    <dgm:cxn modelId="{00540599-C3C0-4DF6-B179-6F020EDB925F}" type="presOf" srcId="{8C49D613-5895-4C65-BAA6-6A44C378D94A}" destId="{D379A024-95BA-4397-B57A-06C81DD920A6}" srcOrd="0" destOrd="0" presId="urn:microsoft.com/office/officeart/2005/8/layout/list1#4"/>
    <dgm:cxn modelId="{714E6BC6-AD4B-4FBF-B8FB-2D2D57AC981D}" srcId="{A817E2D1-A3BC-481E-AA15-6BD1E23A47BA}" destId="{8C49D613-5895-4C65-BAA6-6A44C378D94A}" srcOrd="0" destOrd="0" parTransId="{86BE7C1D-12AB-4B03-86D9-9929937379FF}" sibTransId="{5F012A0C-691C-4F69-BA75-09993BC6613C}"/>
    <dgm:cxn modelId="{02E5E3DA-6BC5-4089-87DD-BB25A2E50EB1}" srcId="{A817E2D1-A3BC-481E-AA15-6BD1E23A47BA}" destId="{FCE60082-6531-45FC-BE4D-41CD62B245F0}" srcOrd="6" destOrd="0" parTransId="{2D97B83D-8E7D-40E0-8CE0-F8AD95327A2E}" sibTransId="{C93BC2F2-F553-41D8-B689-37760BB6C388}"/>
    <dgm:cxn modelId="{B7BF638E-202E-4084-84B5-72A81CBD8AC7}" type="presOf" srcId="{A817E2D1-A3BC-481E-AA15-6BD1E23A47BA}" destId="{5B6D79EE-4D8E-489D-B722-BD3B9B083CEA}" srcOrd="0" destOrd="0" presId="urn:microsoft.com/office/officeart/2005/8/layout/list1#4"/>
    <dgm:cxn modelId="{62F8C1B8-FFBA-47B8-80E2-4A96BD234359}" type="presOf" srcId="{443C8734-2596-4022-ABAE-57072692BC63}" destId="{40C405AA-B172-4A91-8E88-18C9C1CA88D6}" srcOrd="0" destOrd="0" presId="urn:microsoft.com/office/officeart/2005/8/layout/list1#4"/>
    <dgm:cxn modelId="{E94586FF-11FF-4F47-BE72-4FA087D36690}" type="presOf" srcId="{8333A740-25CD-4B7A-8E35-EABDFC2EA835}" destId="{604710D0-5532-4639-9B57-D00BC609AFAE}" srcOrd="1" destOrd="0" presId="urn:microsoft.com/office/officeart/2005/8/layout/list1#4"/>
    <dgm:cxn modelId="{36BA2C9C-C4C1-4519-8C97-4C59F2BCA85A}" type="presOf" srcId="{9124D30D-64EE-4745-B821-6B8E1EFF90E1}" destId="{5027D602-FF61-4A4F-94C8-AF0D12BC12A2}" srcOrd="0" destOrd="0" presId="urn:microsoft.com/office/officeart/2005/8/layout/list1#4"/>
    <dgm:cxn modelId="{3AB6F70A-41A7-403B-A01F-EF6FE350D161}" srcId="{A817E2D1-A3BC-481E-AA15-6BD1E23A47BA}" destId="{40BFA3D0-0C00-4D6C-BD30-90E7472E611A}" srcOrd="8" destOrd="0" parTransId="{C4F1CDDE-865D-4CED-82EB-4C311C7F2F73}" sibTransId="{DFEC0877-AEF8-4F28-8017-0F757D6D9EEA}"/>
    <dgm:cxn modelId="{B9C8CF6A-333B-43B1-BAF3-88B982CAEB0D}" type="presOf" srcId="{45DCACF0-A591-4EC9-AF9D-C1952DE59318}" destId="{CB66B97F-787A-4A90-8F63-9BEF33D7A23E}" srcOrd="1" destOrd="0" presId="urn:microsoft.com/office/officeart/2005/8/layout/list1#4"/>
    <dgm:cxn modelId="{15744D22-E0AF-440A-89D0-FEE07652470B}" type="presOf" srcId="{12B11804-0F3F-4F7B-8E4B-B3BB88D365A1}" destId="{8A91EEA5-42CB-4628-BD14-90A189493AA9}" srcOrd="1" destOrd="0" presId="urn:microsoft.com/office/officeart/2005/8/layout/list1#4"/>
    <dgm:cxn modelId="{DCB21020-B0DE-4AB5-9B27-452E0AF586D0}" type="presOf" srcId="{443C8734-2596-4022-ABAE-57072692BC63}" destId="{CEF27D5C-9FDA-4CD2-9AB8-DF6D216C7BA7}" srcOrd="1" destOrd="0" presId="urn:microsoft.com/office/officeart/2005/8/layout/list1#4"/>
    <dgm:cxn modelId="{E3B5374A-0A74-4C84-BFF7-8CEA40A00333}" srcId="{A817E2D1-A3BC-481E-AA15-6BD1E23A47BA}" destId="{9124D30D-64EE-4745-B821-6B8E1EFF90E1}" srcOrd="4" destOrd="0" parTransId="{07173EE1-0417-4615-96F4-AED63ED19D0F}" sibTransId="{2A67C948-2DC7-4D7E-9740-D65CE9AD3745}"/>
    <dgm:cxn modelId="{ADDBC626-B64F-42B9-AEEC-C4E99B9265C3}" type="presOf" srcId="{FA82F2A8-A885-47B0-9C0F-7526E37A83EA}" destId="{BB2E697F-594B-4F45-AB5B-72EBAC9459B9}" srcOrd="1" destOrd="0" presId="urn:microsoft.com/office/officeart/2005/8/layout/list1#4"/>
    <dgm:cxn modelId="{E9A92307-0206-4F32-9122-015B0F881C27}" srcId="{A817E2D1-A3BC-481E-AA15-6BD1E23A47BA}" destId="{FA82F2A8-A885-47B0-9C0F-7526E37A83EA}" srcOrd="7" destOrd="0" parTransId="{E420BCA1-ABE6-4777-A229-BBBD378BB563}" sibTransId="{7ABDB3C3-00BC-42B1-B2CA-C6C8129924DB}"/>
    <dgm:cxn modelId="{74658FC6-85C7-499B-A550-DA820D388F65}" type="presOf" srcId="{40BFA3D0-0C00-4D6C-BD30-90E7472E611A}" destId="{68ABF27E-4137-4693-B01C-8CD87DA8BF18}" srcOrd="0" destOrd="0" presId="urn:microsoft.com/office/officeart/2005/8/layout/list1#4"/>
    <dgm:cxn modelId="{36EF1EB1-9E7F-49CA-9049-697AEE42BC51}" srcId="{A817E2D1-A3BC-481E-AA15-6BD1E23A47BA}" destId="{12B11804-0F3F-4F7B-8E4B-B3BB88D365A1}" srcOrd="2" destOrd="0" parTransId="{BD65779B-97C5-4EB4-BC00-F56425C268FC}" sibTransId="{9FCD04C2-6DF5-4446-97FE-9AC1C2779B98}"/>
    <dgm:cxn modelId="{3C185FE7-A2E2-473B-8895-027DFE492BD7}" type="presOf" srcId="{9124D30D-64EE-4745-B821-6B8E1EFF90E1}" destId="{C0AC557F-F398-4C3B-A2AE-ED70A4A0C095}" srcOrd="1" destOrd="0" presId="urn:microsoft.com/office/officeart/2005/8/layout/list1#4"/>
    <dgm:cxn modelId="{F7BC601C-437A-43CC-8CCD-5118D43AF942}" type="presOf" srcId="{FCE60082-6531-45FC-BE4D-41CD62B245F0}" destId="{DBABD93F-39F8-4A21-9B93-BD92F77F919B}" srcOrd="1" destOrd="0" presId="urn:microsoft.com/office/officeart/2005/8/layout/list1#4"/>
    <dgm:cxn modelId="{A33B1D55-063F-4BBE-BFB8-9734732BCDE3}" srcId="{A817E2D1-A3BC-481E-AA15-6BD1E23A47BA}" destId="{443C8734-2596-4022-ABAE-57072692BC63}" srcOrd="1" destOrd="0" parTransId="{C6AB7DCA-D951-4B14-A26E-25B91E04075D}" sibTransId="{903540B3-F112-4338-9483-9256BC67C272}"/>
    <dgm:cxn modelId="{B91C0808-2FB1-4D6D-A28A-C98AAD153F1D}" srcId="{A817E2D1-A3BC-481E-AA15-6BD1E23A47BA}" destId="{8333A740-25CD-4B7A-8E35-EABDFC2EA835}" srcOrd="5" destOrd="0" parTransId="{A434EF4B-B726-472C-9EE8-9B2E344BB70D}" sibTransId="{84D5F46B-420C-49CC-AEA2-20F06167D5CD}"/>
    <dgm:cxn modelId="{C6D81D7A-B38D-454D-9519-0DF231913C0B}" type="presOf" srcId="{45DCACF0-A591-4EC9-AF9D-C1952DE59318}" destId="{DE5A7E7D-B7B0-4B2D-92FF-6DE7F5DE130B}" srcOrd="0" destOrd="0" presId="urn:microsoft.com/office/officeart/2005/8/layout/list1#4"/>
    <dgm:cxn modelId="{AA4FDFE1-1A97-4725-B9B8-A36238CB61B2}" type="presOf" srcId="{FA82F2A8-A885-47B0-9C0F-7526E37A83EA}" destId="{B12CC990-43C8-4F1C-ADC3-ABAD449EFBAA}" srcOrd="0" destOrd="0" presId="urn:microsoft.com/office/officeart/2005/8/layout/list1#4"/>
    <dgm:cxn modelId="{9E918AFA-95FA-4C82-9630-2BCC67A8A1C0}" type="presOf" srcId="{40BFA3D0-0C00-4D6C-BD30-90E7472E611A}" destId="{B47323FE-D886-4741-9A29-0405DD3007EF}" srcOrd="1" destOrd="0" presId="urn:microsoft.com/office/officeart/2005/8/layout/list1#4"/>
    <dgm:cxn modelId="{2B4910A2-8C2C-4AB8-B530-1876BCECDB24}" type="presOf" srcId="{FCE60082-6531-45FC-BE4D-41CD62B245F0}" destId="{ECF85B94-B58D-4F13-8E2E-253F2DD978CF}" srcOrd="0" destOrd="0" presId="urn:microsoft.com/office/officeart/2005/8/layout/list1#4"/>
    <dgm:cxn modelId="{04AB5A61-3C53-48D0-B6C4-4384001DDA38}" type="presOf" srcId="{8333A740-25CD-4B7A-8E35-EABDFC2EA835}" destId="{6BA427D7-40CC-4D9C-AA46-27302B381E2C}" srcOrd="0" destOrd="0" presId="urn:microsoft.com/office/officeart/2005/8/layout/list1#4"/>
    <dgm:cxn modelId="{4EC6E2CD-B8A4-421E-85BA-8FAE0790FB6C}" type="presParOf" srcId="{5B6D79EE-4D8E-489D-B722-BD3B9B083CEA}" destId="{35FC7319-18C9-4409-89F6-043FEAE3C76F}" srcOrd="0" destOrd="0" presId="urn:microsoft.com/office/officeart/2005/8/layout/list1#4"/>
    <dgm:cxn modelId="{E3C59FA1-A03B-4630-BE54-26A7483937F4}" type="presParOf" srcId="{35FC7319-18C9-4409-89F6-043FEAE3C76F}" destId="{D379A024-95BA-4397-B57A-06C81DD920A6}" srcOrd="0" destOrd="0" presId="urn:microsoft.com/office/officeart/2005/8/layout/list1#4"/>
    <dgm:cxn modelId="{DA0B46AB-DCF8-4F7C-8C14-2FD0065B9C0B}" type="presParOf" srcId="{35FC7319-18C9-4409-89F6-043FEAE3C76F}" destId="{84EF5402-0E67-44FE-8801-8C402017D55A}" srcOrd="1" destOrd="0" presId="urn:microsoft.com/office/officeart/2005/8/layout/list1#4"/>
    <dgm:cxn modelId="{CE3C7AEB-A65B-4BBA-8198-DDFB0EB76F68}" type="presParOf" srcId="{5B6D79EE-4D8E-489D-B722-BD3B9B083CEA}" destId="{73808E8A-3933-4210-9036-B438E434DFC8}" srcOrd="1" destOrd="0" presId="urn:microsoft.com/office/officeart/2005/8/layout/list1#4"/>
    <dgm:cxn modelId="{B8A7C906-6323-424D-BABC-E2E1D46CA2F1}" type="presParOf" srcId="{5B6D79EE-4D8E-489D-B722-BD3B9B083CEA}" destId="{8113A7E7-6096-476D-A731-338B1B60641A}" srcOrd="2" destOrd="0" presId="urn:microsoft.com/office/officeart/2005/8/layout/list1#4"/>
    <dgm:cxn modelId="{E00FF2D4-86C8-421B-985C-AD8F3E789ADB}" type="presParOf" srcId="{5B6D79EE-4D8E-489D-B722-BD3B9B083CEA}" destId="{FB82B118-A104-4F2F-AE83-9E721D3C4376}" srcOrd="3" destOrd="0" presId="urn:microsoft.com/office/officeart/2005/8/layout/list1#4"/>
    <dgm:cxn modelId="{260A107B-B3A5-4447-8A3A-4EF046C73791}" type="presParOf" srcId="{5B6D79EE-4D8E-489D-B722-BD3B9B083CEA}" destId="{3CD14627-7700-41C9-8B99-5BE1B5F9307A}" srcOrd="4" destOrd="0" presId="urn:microsoft.com/office/officeart/2005/8/layout/list1#4"/>
    <dgm:cxn modelId="{7C859BF2-AC94-445B-9103-42EAA46DCA2D}" type="presParOf" srcId="{3CD14627-7700-41C9-8B99-5BE1B5F9307A}" destId="{40C405AA-B172-4A91-8E88-18C9C1CA88D6}" srcOrd="0" destOrd="0" presId="urn:microsoft.com/office/officeart/2005/8/layout/list1#4"/>
    <dgm:cxn modelId="{83C412FF-F4F1-4136-B45D-0F893518155D}" type="presParOf" srcId="{3CD14627-7700-41C9-8B99-5BE1B5F9307A}" destId="{CEF27D5C-9FDA-4CD2-9AB8-DF6D216C7BA7}" srcOrd="1" destOrd="0" presId="urn:microsoft.com/office/officeart/2005/8/layout/list1#4"/>
    <dgm:cxn modelId="{4762DE34-BCB8-4C75-8D9C-45BA2A93F9B8}" type="presParOf" srcId="{5B6D79EE-4D8E-489D-B722-BD3B9B083CEA}" destId="{08E3FC9F-A875-4758-878D-EDD07CB04553}" srcOrd="5" destOrd="0" presId="urn:microsoft.com/office/officeart/2005/8/layout/list1#4"/>
    <dgm:cxn modelId="{C113BC44-CDB4-4D42-BA0C-31A2CE97AB36}" type="presParOf" srcId="{5B6D79EE-4D8E-489D-B722-BD3B9B083CEA}" destId="{772AC156-E28F-415E-9F2B-2BA0787239C3}" srcOrd="6" destOrd="0" presId="urn:microsoft.com/office/officeart/2005/8/layout/list1#4"/>
    <dgm:cxn modelId="{C2DD3320-AE12-44A8-B7A7-E35D6E5A1FBE}" type="presParOf" srcId="{5B6D79EE-4D8E-489D-B722-BD3B9B083CEA}" destId="{BE32AC63-61FF-4719-BD8A-A613EEFCC4B8}" srcOrd="7" destOrd="0" presId="urn:microsoft.com/office/officeart/2005/8/layout/list1#4"/>
    <dgm:cxn modelId="{E63AD479-9DD2-4BAE-9516-A20A8B44DD2B}" type="presParOf" srcId="{5B6D79EE-4D8E-489D-B722-BD3B9B083CEA}" destId="{D3D9DE34-8C7F-4CE5-B494-067214703FE3}" srcOrd="8" destOrd="0" presId="urn:microsoft.com/office/officeart/2005/8/layout/list1#4"/>
    <dgm:cxn modelId="{4D547545-EED1-492D-AE81-1F324DBE373B}" type="presParOf" srcId="{D3D9DE34-8C7F-4CE5-B494-067214703FE3}" destId="{F1583CC0-72D6-4891-A9D1-A8437F3BBF2A}" srcOrd="0" destOrd="0" presId="urn:microsoft.com/office/officeart/2005/8/layout/list1#4"/>
    <dgm:cxn modelId="{DB6A8D11-256D-4735-8C27-672EB9519738}" type="presParOf" srcId="{D3D9DE34-8C7F-4CE5-B494-067214703FE3}" destId="{8A91EEA5-42CB-4628-BD14-90A189493AA9}" srcOrd="1" destOrd="0" presId="urn:microsoft.com/office/officeart/2005/8/layout/list1#4"/>
    <dgm:cxn modelId="{088D6A85-959B-431F-8671-D46EF454348D}" type="presParOf" srcId="{5B6D79EE-4D8E-489D-B722-BD3B9B083CEA}" destId="{AE28A98F-9795-4976-A249-986AA29ADE6B}" srcOrd="9" destOrd="0" presId="urn:microsoft.com/office/officeart/2005/8/layout/list1#4"/>
    <dgm:cxn modelId="{D9AB5C24-94BD-438A-A1DD-53E55A7A4B5C}" type="presParOf" srcId="{5B6D79EE-4D8E-489D-B722-BD3B9B083CEA}" destId="{81277561-4501-44C2-8306-3BC80946082B}" srcOrd="10" destOrd="0" presId="urn:microsoft.com/office/officeart/2005/8/layout/list1#4"/>
    <dgm:cxn modelId="{C0C01721-F1B8-4842-98F3-F078372BA08A}" type="presParOf" srcId="{5B6D79EE-4D8E-489D-B722-BD3B9B083CEA}" destId="{5E8C95A0-1D7E-475C-9AB5-B140CF1F2623}" srcOrd="11" destOrd="0" presId="urn:microsoft.com/office/officeart/2005/8/layout/list1#4"/>
    <dgm:cxn modelId="{862EB8DD-BC37-45B0-8C39-6826FB616835}" type="presParOf" srcId="{5B6D79EE-4D8E-489D-B722-BD3B9B083CEA}" destId="{B485C6A4-0FDD-4966-B5CA-0495FA460DE0}" srcOrd="12" destOrd="0" presId="urn:microsoft.com/office/officeart/2005/8/layout/list1#4"/>
    <dgm:cxn modelId="{BF3D8C24-EA8F-4449-AF0E-FDEAF5F00795}" type="presParOf" srcId="{B485C6A4-0FDD-4966-B5CA-0495FA460DE0}" destId="{DE5A7E7D-B7B0-4B2D-92FF-6DE7F5DE130B}" srcOrd="0" destOrd="0" presId="urn:microsoft.com/office/officeart/2005/8/layout/list1#4"/>
    <dgm:cxn modelId="{5AA0793B-5C26-4D34-8B2A-A8EDD5C87223}" type="presParOf" srcId="{B485C6A4-0FDD-4966-B5CA-0495FA460DE0}" destId="{CB66B97F-787A-4A90-8F63-9BEF33D7A23E}" srcOrd="1" destOrd="0" presId="urn:microsoft.com/office/officeart/2005/8/layout/list1#4"/>
    <dgm:cxn modelId="{EA00EB0A-6F43-47F7-813E-1D2C38A4B68D}" type="presParOf" srcId="{5B6D79EE-4D8E-489D-B722-BD3B9B083CEA}" destId="{81C839F7-B3AA-49A8-8C33-795C5BD2D432}" srcOrd="13" destOrd="0" presId="urn:microsoft.com/office/officeart/2005/8/layout/list1#4"/>
    <dgm:cxn modelId="{2D0C02B7-F06A-4EAC-B2A4-ED8BD6626EB8}" type="presParOf" srcId="{5B6D79EE-4D8E-489D-B722-BD3B9B083CEA}" destId="{55BB09E5-A84B-4825-A072-01FF321865A1}" srcOrd="14" destOrd="0" presId="urn:microsoft.com/office/officeart/2005/8/layout/list1#4"/>
    <dgm:cxn modelId="{C91F5BAB-F0FE-439A-B47C-B8A2E222BBCE}" type="presParOf" srcId="{5B6D79EE-4D8E-489D-B722-BD3B9B083CEA}" destId="{FC55BE53-75C4-41D1-8814-74B3D81A3AF9}" srcOrd="15" destOrd="0" presId="urn:microsoft.com/office/officeart/2005/8/layout/list1#4"/>
    <dgm:cxn modelId="{80623DE3-4DEF-4796-93D1-3AE2A11885C0}" type="presParOf" srcId="{5B6D79EE-4D8E-489D-B722-BD3B9B083CEA}" destId="{ED180D60-EE1C-4B99-84DC-913B7227F38B}" srcOrd="16" destOrd="0" presId="urn:microsoft.com/office/officeart/2005/8/layout/list1#4"/>
    <dgm:cxn modelId="{39A67891-8BF2-4398-B183-E71A88A5C3B6}" type="presParOf" srcId="{ED180D60-EE1C-4B99-84DC-913B7227F38B}" destId="{5027D602-FF61-4A4F-94C8-AF0D12BC12A2}" srcOrd="0" destOrd="0" presId="urn:microsoft.com/office/officeart/2005/8/layout/list1#4"/>
    <dgm:cxn modelId="{3BD47B90-5DBF-474A-9CBE-2A5D7101CA41}" type="presParOf" srcId="{ED180D60-EE1C-4B99-84DC-913B7227F38B}" destId="{C0AC557F-F398-4C3B-A2AE-ED70A4A0C095}" srcOrd="1" destOrd="0" presId="urn:microsoft.com/office/officeart/2005/8/layout/list1#4"/>
    <dgm:cxn modelId="{025CD068-9FAB-4F03-B4FE-7BFD8C500046}" type="presParOf" srcId="{5B6D79EE-4D8E-489D-B722-BD3B9B083CEA}" destId="{29959071-4338-4CBD-9F6C-CCBE1176A0CB}" srcOrd="17" destOrd="0" presId="urn:microsoft.com/office/officeart/2005/8/layout/list1#4"/>
    <dgm:cxn modelId="{B99045D3-D0D4-4917-AB13-A9C2FB846B67}" type="presParOf" srcId="{5B6D79EE-4D8E-489D-B722-BD3B9B083CEA}" destId="{95BFFFC3-F81A-46D3-8949-9677D84CC644}" srcOrd="18" destOrd="0" presId="urn:microsoft.com/office/officeart/2005/8/layout/list1#4"/>
    <dgm:cxn modelId="{1FDB86B1-7320-4E3A-A58C-6B7315720357}" type="presParOf" srcId="{5B6D79EE-4D8E-489D-B722-BD3B9B083CEA}" destId="{B2CD3553-A56F-4C93-8E7A-9EBB685F625F}" srcOrd="19" destOrd="0" presId="urn:microsoft.com/office/officeart/2005/8/layout/list1#4"/>
    <dgm:cxn modelId="{24FEF459-7273-4B71-B33A-147042C7EB16}" type="presParOf" srcId="{5B6D79EE-4D8E-489D-B722-BD3B9B083CEA}" destId="{811DD048-755B-4585-9787-B6292616312A}" srcOrd="20" destOrd="0" presId="urn:microsoft.com/office/officeart/2005/8/layout/list1#4"/>
    <dgm:cxn modelId="{876BA419-F349-4F5E-8B48-AEDDD10326CA}" type="presParOf" srcId="{811DD048-755B-4585-9787-B6292616312A}" destId="{6BA427D7-40CC-4D9C-AA46-27302B381E2C}" srcOrd="0" destOrd="0" presId="urn:microsoft.com/office/officeart/2005/8/layout/list1#4"/>
    <dgm:cxn modelId="{E0A74DA8-5DFA-4901-9955-BC54A473086F}" type="presParOf" srcId="{811DD048-755B-4585-9787-B6292616312A}" destId="{604710D0-5532-4639-9B57-D00BC609AFAE}" srcOrd="1" destOrd="0" presId="urn:microsoft.com/office/officeart/2005/8/layout/list1#4"/>
    <dgm:cxn modelId="{1BCF995F-10A2-449B-8842-060CB163A8AC}" type="presParOf" srcId="{5B6D79EE-4D8E-489D-B722-BD3B9B083CEA}" destId="{68247077-8DA2-4A8D-94FE-4B3F25DAB6EA}" srcOrd="21" destOrd="0" presId="urn:microsoft.com/office/officeart/2005/8/layout/list1#4"/>
    <dgm:cxn modelId="{88598B29-207C-402B-BEB8-A32DDF1F39DB}" type="presParOf" srcId="{5B6D79EE-4D8E-489D-B722-BD3B9B083CEA}" destId="{542E4F6F-1DF7-4855-B13D-BB695ED69A0F}" srcOrd="22" destOrd="0" presId="urn:microsoft.com/office/officeart/2005/8/layout/list1#4"/>
    <dgm:cxn modelId="{E3E2B00E-3ABC-4842-AA78-E6F35B85929A}" type="presParOf" srcId="{5B6D79EE-4D8E-489D-B722-BD3B9B083CEA}" destId="{E39FF837-DC41-42FF-B558-54A4CB70A3B5}" srcOrd="23" destOrd="0" presId="urn:microsoft.com/office/officeart/2005/8/layout/list1#4"/>
    <dgm:cxn modelId="{9F9D6042-F55D-48CD-B201-FAF173867CFD}" type="presParOf" srcId="{5B6D79EE-4D8E-489D-B722-BD3B9B083CEA}" destId="{917DEAB8-6EF5-4F0A-A7D4-91D8B6154DCC}" srcOrd="24" destOrd="0" presId="urn:microsoft.com/office/officeart/2005/8/layout/list1#4"/>
    <dgm:cxn modelId="{92765EA7-EC99-48CF-A7F2-EC3F2F1EC830}" type="presParOf" srcId="{917DEAB8-6EF5-4F0A-A7D4-91D8B6154DCC}" destId="{ECF85B94-B58D-4F13-8E2E-253F2DD978CF}" srcOrd="0" destOrd="0" presId="urn:microsoft.com/office/officeart/2005/8/layout/list1#4"/>
    <dgm:cxn modelId="{3408E9A8-D711-4978-B854-67FE1CB3FECA}" type="presParOf" srcId="{917DEAB8-6EF5-4F0A-A7D4-91D8B6154DCC}" destId="{DBABD93F-39F8-4A21-9B93-BD92F77F919B}" srcOrd="1" destOrd="0" presId="urn:microsoft.com/office/officeart/2005/8/layout/list1#4"/>
    <dgm:cxn modelId="{C187FC5B-C7A8-45AB-833D-449F2699436A}" type="presParOf" srcId="{5B6D79EE-4D8E-489D-B722-BD3B9B083CEA}" destId="{C88C1C10-97B9-4401-BF1C-CCB468D7958C}" srcOrd="25" destOrd="0" presId="urn:microsoft.com/office/officeart/2005/8/layout/list1#4"/>
    <dgm:cxn modelId="{3004B7BB-6B15-47A2-94E6-A03B0DC81C73}" type="presParOf" srcId="{5B6D79EE-4D8E-489D-B722-BD3B9B083CEA}" destId="{0B77B6E9-3BC3-4F2D-9E93-7C0B19414EF3}" srcOrd="26" destOrd="0" presId="urn:microsoft.com/office/officeart/2005/8/layout/list1#4"/>
    <dgm:cxn modelId="{0EE6782E-D0CE-4FA6-B915-BECFFC98970F}" type="presParOf" srcId="{5B6D79EE-4D8E-489D-B722-BD3B9B083CEA}" destId="{C48A3897-FE59-47EC-BE74-5B078ECEF128}" srcOrd="27" destOrd="0" presId="urn:microsoft.com/office/officeart/2005/8/layout/list1#4"/>
    <dgm:cxn modelId="{52110DAA-DDDE-44EF-BD42-4A4BA88A95F7}" type="presParOf" srcId="{5B6D79EE-4D8E-489D-B722-BD3B9B083CEA}" destId="{B987D517-52C1-40C2-8906-2972BF32175D}" srcOrd="28" destOrd="0" presId="urn:microsoft.com/office/officeart/2005/8/layout/list1#4"/>
    <dgm:cxn modelId="{E332FEB0-D266-4C2F-BEAE-FF94E4E3A725}" type="presParOf" srcId="{B987D517-52C1-40C2-8906-2972BF32175D}" destId="{B12CC990-43C8-4F1C-ADC3-ABAD449EFBAA}" srcOrd="0" destOrd="0" presId="urn:microsoft.com/office/officeart/2005/8/layout/list1#4"/>
    <dgm:cxn modelId="{1303CBB2-B610-46EA-A9A9-0629AD761D72}" type="presParOf" srcId="{B987D517-52C1-40C2-8906-2972BF32175D}" destId="{BB2E697F-594B-4F45-AB5B-72EBAC9459B9}" srcOrd="1" destOrd="0" presId="urn:microsoft.com/office/officeart/2005/8/layout/list1#4"/>
    <dgm:cxn modelId="{47EBA09F-8AF2-4C23-B461-DB0510F54D71}" type="presParOf" srcId="{5B6D79EE-4D8E-489D-B722-BD3B9B083CEA}" destId="{E51B42B9-6552-4821-98AA-4B9A669D42D1}" srcOrd="29" destOrd="0" presId="urn:microsoft.com/office/officeart/2005/8/layout/list1#4"/>
    <dgm:cxn modelId="{5AA5B48C-B615-4AAF-A6B3-87D71B2FEF19}" type="presParOf" srcId="{5B6D79EE-4D8E-489D-B722-BD3B9B083CEA}" destId="{2F12C88A-9791-4623-B82F-929D45050098}" srcOrd="30" destOrd="0" presId="urn:microsoft.com/office/officeart/2005/8/layout/list1#4"/>
    <dgm:cxn modelId="{97C66830-8CC0-4E9E-85CA-723D98DBF765}" type="presParOf" srcId="{5B6D79EE-4D8E-489D-B722-BD3B9B083CEA}" destId="{6F0BF920-ACC5-4357-97B9-FB3FAF274E82}" srcOrd="31" destOrd="0" presId="urn:microsoft.com/office/officeart/2005/8/layout/list1#4"/>
    <dgm:cxn modelId="{2679CCDC-366A-476C-9797-43AB0DBE0882}" type="presParOf" srcId="{5B6D79EE-4D8E-489D-B722-BD3B9B083CEA}" destId="{71B355B2-4085-4F84-B406-B760590D373B}" srcOrd="32" destOrd="0" presId="urn:microsoft.com/office/officeart/2005/8/layout/list1#4"/>
    <dgm:cxn modelId="{72028DBB-FFC4-4C7C-BFC7-59C2148AEB6D}" type="presParOf" srcId="{71B355B2-4085-4F84-B406-B760590D373B}" destId="{68ABF27E-4137-4693-B01C-8CD87DA8BF18}" srcOrd="0" destOrd="0" presId="urn:microsoft.com/office/officeart/2005/8/layout/list1#4"/>
    <dgm:cxn modelId="{1D81204D-E749-4508-A199-8214D7BBB1A0}" type="presParOf" srcId="{71B355B2-4085-4F84-B406-B760590D373B}" destId="{B47323FE-D886-4741-9A29-0405DD3007EF}" srcOrd="1" destOrd="0" presId="urn:microsoft.com/office/officeart/2005/8/layout/list1#4"/>
    <dgm:cxn modelId="{41F54DE4-7479-4235-A086-4922FF0CD018}" type="presParOf" srcId="{5B6D79EE-4D8E-489D-B722-BD3B9B083CEA}" destId="{1B6DA33F-FD13-43B0-9F5C-4D6DEF0F1D7C}" srcOrd="33" destOrd="0" presId="urn:microsoft.com/office/officeart/2005/8/layout/list1#4"/>
    <dgm:cxn modelId="{AA3954CC-9B45-4C5C-A512-AF4F70C8F043}" type="presParOf" srcId="{5B6D79EE-4D8E-489D-B722-BD3B9B083CEA}" destId="{02258736-5330-4E83-B865-EACF8E11463C}" srcOrd="34" destOrd="0" presId="urn:microsoft.com/office/officeart/2005/8/layout/list1#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17E2D1-A3BC-481E-AA15-6BD1E23A47BA}" type="doc">
      <dgm:prSet loTypeId="urn:microsoft.com/office/officeart/2005/8/layout/list1#5" loCatId="list" qsTypeId="urn:microsoft.com/office/officeart/2005/8/quickstyle/3d2#5" qsCatId="3D" csTypeId="urn:microsoft.com/office/officeart/2005/8/colors/colorful1#5"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76B35DE0-32CE-4A8B-984F-10629B80E41A}" type="presOf" srcId="{9124D30D-64EE-4745-B821-6B8E1EFF90E1}" destId="{5027D602-FF61-4A4F-94C8-AF0D12BC12A2}" srcOrd="0" destOrd="0" presId="urn:microsoft.com/office/officeart/2005/8/layout/list1#5"/>
    <dgm:cxn modelId="{42688D77-5854-4798-AEB9-B70D1E9C3EF1}" srcId="{A817E2D1-A3BC-481E-AA15-6BD1E23A47BA}" destId="{45DCACF0-A591-4EC9-AF9D-C1952DE59318}" srcOrd="3" destOrd="0" parTransId="{CF97256E-197B-4D3E-99E8-FB649DE41576}" sibTransId="{2E53E630-8F11-4F03-A531-569EAFFCA6BC}"/>
    <dgm:cxn modelId="{65C3A21F-55BF-48FB-941D-D15009061612}" type="presOf" srcId="{443C8734-2596-4022-ABAE-57072692BC63}" destId="{CEF27D5C-9FDA-4CD2-9AB8-DF6D216C7BA7}" srcOrd="1" destOrd="0" presId="urn:microsoft.com/office/officeart/2005/8/layout/list1#5"/>
    <dgm:cxn modelId="{6E725DDB-2979-4AAC-8481-D97721A7F035}" type="presOf" srcId="{8333A740-25CD-4B7A-8E35-EABDFC2EA835}" destId="{604710D0-5532-4639-9B57-D00BC609AFAE}" srcOrd="1" destOrd="0" presId="urn:microsoft.com/office/officeart/2005/8/layout/list1#5"/>
    <dgm:cxn modelId="{714E6BC6-AD4B-4FBF-B8FB-2D2D57AC981D}" srcId="{A817E2D1-A3BC-481E-AA15-6BD1E23A47BA}" destId="{8C49D613-5895-4C65-BAA6-6A44C378D94A}" srcOrd="0" destOrd="0" parTransId="{86BE7C1D-12AB-4B03-86D9-9929937379FF}" sibTransId="{5F012A0C-691C-4F69-BA75-09993BC6613C}"/>
    <dgm:cxn modelId="{02E5E3DA-6BC5-4089-87DD-BB25A2E50EB1}" srcId="{A817E2D1-A3BC-481E-AA15-6BD1E23A47BA}" destId="{FCE60082-6531-45FC-BE4D-41CD62B245F0}" srcOrd="6" destOrd="0" parTransId="{2D97B83D-8E7D-40E0-8CE0-F8AD95327A2E}" sibTransId="{C93BC2F2-F553-41D8-B689-37760BB6C388}"/>
    <dgm:cxn modelId="{9F4615AF-4457-44E0-9224-252666A201AD}" type="presOf" srcId="{FCE60082-6531-45FC-BE4D-41CD62B245F0}" destId="{ECF85B94-B58D-4F13-8E2E-253F2DD978CF}" srcOrd="0" destOrd="0" presId="urn:microsoft.com/office/officeart/2005/8/layout/list1#5"/>
    <dgm:cxn modelId="{39F2A3F3-BF52-4C0B-8878-F542C4A006DE}" type="presOf" srcId="{8333A740-25CD-4B7A-8E35-EABDFC2EA835}" destId="{6BA427D7-40CC-4D9C-AA46-27302B381E2C}" srcOrd="0" destOrd="0" presId="urn:microsoft.com/office/officeart/2005/8/layout/list1#5"/>
    <dgm:cxn modelId="{3AB6F70A-41A7-403B-A01F-EF6FE350D161}" srcId="{A817E2D1-A3BC-481E-AA15-6BD1E23A47BA}" destId="{40BFA3D0-0C00-4D6C-BD30-90E7472E611A}" srcOrd="8" destOrd="0" parTransId="{C4F1CDDE-865D-4CED-82EB-4C311C7F2F73}" sibTransId="{DFEC0877-AEF8-4F28-8017-0F757D6D9EEA}"/>
    <dgm:cxn modelId="{D6949E96-7A57-478A-8D1A-C340AD68A117}" type="presOf" srcId="{12B11804-0F3F-4F7B-8E4B-B3BB88D365A1}" destId="{F1583CC0-72D6-4891-A9D1-A8437F3BBF2A}" srcOrd="0" destOrd="0" presId="urn:microsoft.com/office/officeart/2005/8/layout/list1#5"/>
    <dgm:cxn modelId="{DA01F3C6-9E97-43EF-8884-FED780E9C7B3}" type="presOf" srcId="{8C49D613-5895-4C65-BAA6-6A44C378D94A}" destId="{D379A024-95BA-4397-B57A-06C81DD920A6}" srcOrd="0" destOrd="0" presId="urn:microsoft.com/office/officeart/2005/8/layout/list1#5"/>
    <dgm:cxn modelId="{B620DC44-427E-44BD-B860-142469326F2D}" type="presOf" srcId="{9124D30D-64EE-4745-B821-6B8E1EFF90E1}" destId="{C0AC557F-F398-4C3B-A2AE-ED70A4A0C095}" srcOrd="1" destOrd="0" presId="urn:microsoft.com/office/officeart/2005/8/layout/list1#5"/>
    <dgm:cxn modelId="{D4D32E52-89E4-44C4-B64B-FE0C8B1F6AE8}" type="presOf" srcId="{FA82F2A8-A885-47B0-9C0F-7526E37A83EA}" destId="{BB2E697F-594B-4F45-AB5B-72EBAC9459B9}" srcOrd="1" destOrd="0" presId="urn:microsoft.com/office/officeart/2005/8/layout/list1#5"/>
    <dgm:cxn modelId="{D6EB731A-782C-4A98-B4A9-B4AB9C025945}" type="presOf" srcId="{443C8734-2596-4022-ABAE-57072692BC63}" destId="{40C405AA-B172-4A91-8E88-18C9C1CA88D6}" srcOrd="0" destOrd="0" presId="urn:microsoft.com/office/officeart/2005/8/layout/list1#5"/>
    <dgm:cxn modelId="{E3B5374A-0A74-4C84-BFF7-8CEA40A00333}" srcId="{A817E2D1-A3BC-481E-AA15-6BD1E23A47BA}" destId="{9124D30D-64EE-4745-B821-6B8E1EFF90E1}" srcOrd="4" destOrd="0" parTransId="{07173EE1-0417-4615-96F4-AED63ED19D0F}" sibTransId="{2A67C948-2DC7-4D7E-9740-D65CE9AD3745}"/>
    <dgm:cxn modelId="{5BA6F3E7-BC59-499F-A9B7-8B5B9CE3BDCB}" type="presOf" srcId="{40BFA3D0-0C00-4D6C-BD30-90E7472E611A}" destId="{68ABF27E-4137-4693-B01C-8CD87DA8BF18}" srcOrd="0" destOrd="0" presId="urn:microsoft.com/office/officeart/2005/8/layout/list1#5"/>
    <dgm:cxn modelId="{11737D4F-24E3-4D32-ACD7-C95F94001A30}" type="presOf" srcId="{45DCACF0-A591-4EC9-AF9D-C1952DE59318}" destId="{DE5A7E7D-B7B0-4B2D-92FF-6DE7F5DE130B}" srcOrd="0" destOrd="0" presId="urn:microsoft.com/office/officeart/2005/8/layout/list1#5"/>
    <dgm:cxn modelId="{DA1EAF55-40CC-47CB-80D1-CE3B040A104D}" type="presOf" srcId="{12B11804-0F3F-4F7B-8E4B-B3BB88D365A1}" destId="{8A91EEA5-42CB-4628-BD14-90A189493AA9}" srcOrd="1" destOrd="0" presId="urn:microsoft.com/office/officeart/2005/8/layout/list1#5"/>
    <dgm:cxn modelId="{01FB24EC-3788-4970-BBFA-89A29D4F9F2B}" type="presOf" srcId="{FCE60082-6531-45FC-BE4D-41CD62B245F0}" destId="{DBABD93F-39F8-4A21-9B93-BD92F77F919B}" srcOrd="1" destOrd="0" presId="urn:microsoft.com/office/officeart/2005/8/layout/list1#5"/>
    <dgm:cxn modelId="{E9A92307-0206-4F32-9122-015B0F881C27}" srcId="{A817E2D1-A3BC-481E-AA15-6BD1E23A47BA}" destId="{FA82F2A8-A885-47B0-9C0F-7526E37A83EA}" srcOrd="7" destOrd="0" parTransId="{E420BCA1-ABE6-4777-A229-BBBD378BB563}" sibTransId="{7ABDB3C3-00BC-42B1-B2CA-C6C8129924DB}"/>
    <dgm:cxn modelId="{3C240402-5730-43BE-BD43-F4B4B2295A6C}" type="presOf" srcId="{A817E2D1-A3BC-481E-AA15-6BD1E23A47BA}" destId="{5B6D79EE-4D8E-489D-B722-BD3B9B083CEA}" srcOrd="0" destOrd="0" presId="urn:microsoft.com/office/officeart/2005/8/layout/list1#5"/>
    <dgm:cxn modelId="{A3BDDEBB-9EA8-44BB-9B28-C2DA0F750762}" type="presOf" srcId="{45DCACF0-A591-4EC9-AF9D-C1952DE59318}" destId="{CB66B97F-787A-4A90-8F63-9BEF33D7A23E}" srcOrd="1" destOrd="0" presId="urn:microsoft.com/office/officeart/2005/8/layout/list1#5"/>
    <dgm:cxn modelId="{36EF1EB1-9E7F-49CA-9049-697AEE42BC51}" srcId="{A817E2D1-A3BC-481E-AA15-6BD1E23A47BA}" destId="{12B11804-0F3F-4F7B-8E4B-B3BB88D365A1}" srcOrd="2" destOrd="0" parTransId="{BD65779B-97C5-4EB4-BC00-F56425C268FC}" sibTransId="{9FCD04C2-6DF5-4446-97FE-9AC1C2779B98}"/>
    <dgm:cxn modelId="{BCDDE731-2CEE-4A9A-8298-2200DAAB8568}" type="presOf" srcId="{FA82F2A8-A885-47B0-9C0F-7526E37A83EA}" destId="{B12CC990-43C8-4F1C-ADC3-ABAD449EFBAA}" srcOrd="0" destOrd="0" presId="urn:microsoft.com/office/officeart/2005/8/layout/list1#5"/>
    <dgm:cxn modelId="{3B4E0E81-CD50-46C9-B00C-A46CD1C80D8C}" type="presOf" srcId="{8C49D613-5895-4C65-BAA6-6A44C378D94A}" destId="{84EF5402-0E67-44FE-8801-8C402017D55A}" srcOrd="1" destOrd="0" presId="urn:microsoft.com/office/officeart/2005/8/layout/list1#5"/>
    <dgm:cxn modelId="{A33B1D55-063F-4BBE-BFB8-9734732BCDE3}" srcId="{A817E2D1-A3BC-481E-AA15-6BD1E23A47BA}" destId="{443C8734-2596-4022-ABAE-57072692BC63}" srcOrd="1" destOrd="0" parTransId="{C6AB7DCA-D951-4B14-A26E-25B91E04075D}" sibTransId="{903540B3-F112-4338-9483-9256BC67C272}"/>
    <dgm:cxn modelId="{B91C0808-2FB1-4D6D-A28A-C98AAD153F1D}" srcId="{A817E2D1-A3BC-481E-AA15-6BD1E23A47BA}" destId="{8333A740-25CD-4B7A-8E35-EABDFC2EA835}" srcOrd="5" destOrd="0" parTransId="{A434EF4B-B726-472C-9EE8-9B2E344BB70D}" sibTransId="{84D5F46B-420C-49CC-AEA2-20F06167D5CD}"/>
    <dgm:cxn modelId="{6183353B-5428-4A06-9356-6F36E2E30977}" type="presOf" srcId="{40BFA3D0-0C00-4D6C-BD30-90E7472E611A}" destId="{B47323FE-D886-4741-9A29-0405DD3007EF}" srcOrd="1" destOrd="0" presId="urn:microsoft.com/office/officeart/2005/8/layout/list1#5"/>
    <dgm:cxn modelId="{3E428E50-E9CA-4AA7-AF9D-20B1D484D551}" type="presParOf" srcId="{5B6D79EE-4D8E-489D-B722-BD3B9B083CEA}" destId="{35FC7319-18C9-4409-89F6-043FEAE3C76F}" srcOrd="0" destOrd="0" presId="urn:microsoft.com/office/officeart/2005/8/layout/list1#5"/>
    <dgm:cxn modelId="{BAEAC691-849F-4D4D-B955-7FF4ACED4592}" type="presParOf" srcId="{35FC7319-18C9-4409-89F6-043FEAE3C76F}" destId="{D379A024-95BA-4397-B57A-06C81DD920A6}" srcOrd="0" destOrd="0" presId="urn:microsoft.com/office/officeart/2005/8/layout/list1#5"/>
    <dgm:cxn modelId="{CACAB7FE-6710-47D8-8651-AE313D35642C}" type="presParOf" srcId="{35FC7319-18C9-4409-89F6-043FEAE3C76F}" destId="{84EF5402-0E67-44FE-8801-8C402017D55A}" srcOrd="1" destOrd="0" presId="urn:microsoft.com/office/officeart/2005/8/layout/list1#5"/>
    <dgm:cxn modelId="{1FE39ABC-50FE-4C17-93C2-1ECA87F0D066}" type="presParOf" srcId="{5B6D79EE-4D8E-489D-B722-BD3B9B083CEA}" destId="{73808E8A-3933-4210-9036-B438E434DFC8}" srcOrd="1" destOrd="0" presId="urn:microsoft.com/office/officeart/2005/8/layout/list1#5"/>
    <dgm:cxn modelId="{5FABF861-AF25-4675-850D-0337DDD8404E}" type="presParOf" srcId="{5B6D79EE-4D8E-489D-B722-BD3B9B083CEA}" destId="{8113A7E7-6096-476D-A731-338B1B60641A}" srcOrd="2" destOrd="0" presId="urn:microsoft.com/office/officeart/2005/8/layout/list1#5"/>
    <dgm:cxn modelId="{0024FC0A-E8A8-43D8-AA1F-E90CA09E2C02}" type="presParOf" srcId="{5B6D79EE-4D8E-489D-B722-BD3B9B083CEA}" destId="{FB82B118-A104-4F2F-AE83-9E721D3C4376}" srcOrd="3" destOrd="0" presId="urn:microsoft.com/office/officeart/2005/8/layout/list1#5"/>
    <dgm:cxn modelId="{66D7638E-986D-4CB0-B053-BA14DFB7B18C}" type="presParOf" srcId="{5B6D79EE-4D8E-489D-B722-BD3B9B083CEA}" destId="{3CD14627-7700-41C9-8B99-5BE1B5F9307A}" srcOrd="4" destOrd="0" presId="urn:microsoft.com/office/officeart/2005/8/layout/list1#5"/>
    <dgm:cxn modelId="{00D81466-4B09-4B47-827C-0137FC9449C5}" type="presParOf" srcId="{3CD14627-7700-41C9-8B99-5BE1B5F9307A}" destId="{40C405AA-B172-4A91-8E88-18C9C1CA88D6}" srcOrd="0" destOrd="0" presId="urn:microsoft.com/office/officeart/2005/8/layout/list1#5"/>
    <dgm:cxn modelId="{35AA3203-C956-4981-AB0E-544F2F5FA117}" type="presParOf" srcId="{3CD14627-7700-41C9-8B99-5BE1B5F9307A}" destId="{CEF27D5C-9FDA-4CD2-9AB8-DF6D216C7BA7}" srcOrd="1" destOrd="0" presId="urn:microsoft.com/office/officeart/2005/8/layout/list1#5"/>
    <dgm:cxn modelId="{9047EBDC-D461-4142-AA61-D80BA95AED98}" type="presParOf" srcId="{5B6D79EE-4D8E-489D-B722-BD3B9B083CEA}" destId="{08E3FC9F-A875-4758-878D-EDD07CB04553}" srcOrd="5" destOrd="0" presId="urn:microsoft.com/office/officeart/2005/8/layout/list1#5"/>
    <dgm:cxn modelId="{19A7BEB3-50E7-45F3-A7FC-4A21D537E152}" type="presParOf" srcId="{5B6D79EE-4D8E-489D-B722-BD3B9B083CEA}" destId="{772AC156-E28F-415E-9F2B-2BA0787239C3}" srcOrd="6" destOrd="0" presId="urn:microsoft.com/office/officeart/2005/8/layout/list1#5"/>
    <dgm:cxn modelId="{1905420A-0211-45E9-B8E9-6D7CBFBD5ADB}" type="presParOf" srcId="{5B6D79EE-4D8E-489D-B722-BD3B9B083CEA}" destId="{BE32AC63-61FF-4719-BD8A-A613EEFCC4B8}" srcOrd="7" destOrd="0" presId="urn:microsoft.com/office/officeart/2005/8/layout/list1#5"/>
    <dgm:cxn modelId="{EC049091-11DB-4003-AF26-6AA3ED187453}" type="presParOf" srcId="{5B6D79EE-4D8E-489D-B722-BD3B9B083CEA}" destId="{D3D9DE34-8C7F-4CE5-B494-067214703FE3}" srcOrd="8" destOrd="0" presId="urn:microsoft.com/office/officeart/2005/8/layout/list1#5"/>
    <dgm:cxn modelId="{64C9D8B1-7E64-424A-96A3-A5A46015EDB9}" type="presParOf" srcId="{D3D9DE34-8C7F-4CE5-B494-067214703FE3}" destId="{F1583CC0-72D6-4891-A9D1-A8437F3BBF2A}" srcOrd="0" destOrd="0" presId="urn:microsoft.com/office/officeart/2005/8/layout/list1#5"/>
    <dgm:cxn modelId="{24405F4C-072F-429B-9C99-5659E0AF2796}" type="presParOf" srcId="{D3D9DE34-8C7F-4CE5-B494-067214703FE3}" destId="{8A91EEA5-42CB-4628-BD14-90A189493AA9}" srcOrd="1" destOrd="0" presId="urn:microsoft.com/office/officeart/2005/8/layout/list1#5"/>
    <dgm:cxn modelId="{3EAEBD6D-1B50-42FD-86E5-64CB39FCD85E}" type="presParOf" srcId="{5B6D79EE-4D8E-489D-B722-BD3B9B083CEA}" destId="{AE28A98F-9795-4976-A249-986AA29ADE6B}" srcOrd="9" destOrd="0" presId="urn:microsoft.com/office/officeart/2005/8/layout/list1#5"/>
    <dgm:cxn modelId="{3B781AFF-F733-4FD6-864E-DDAE39A62812}" type="presParOf" srcId="{5B6D79EE-4D8E-489D-B722-BD3B9B083CEA}" destId="{81277561-4501-44C2-8306-3BC80946082B}" srcOrd="10" destOrd="0" presId="urn:microsoft.com/office/officeart/2005/8/layout/list1#5"/>
    <dgm:cxn modelId="{E158062E-77AE-4CAC-B0D3-C22D2B49A5E3}" type="presParOf" srcId="{5B6D79EE-4D8E-489D-B722-BD3B9B083CEA}" destId="{5E8C95A0-1D7E-475C-9AB5-B140CF1F2623}" srcOrd="11" destOrd="0" presId="urn:microsoft.com/office/officeart/2005/8/layout/list1#5"/>
    <dgm:cxn modelId="{E941EFBA-435E-40BC-AE20-43BB68BCCF16}" type="presParOf" srcId="{5B6D79EE-4D8E-489D-B722-BD3B9B083CEA}" destId="{B485C6A4-0FDD-4966-B5CA-0495FA460DE0}" srcOrd="12" destOrd="0" presId="urn:microsoft.com/office/officeart/2005/8/layout/list1#5"/>
    <dgm:cxn modelId="{53F106C4-A218-4376-8B0E-A7597700A337}" type="presParOf" srcId="{B485C6A4-0FDD-4966-B5CA-0495FA460DE0}" destId="{DE5A7E7D-B7B0-4B2D-92FF-6DE7F5DE130B}" srcOrd="0" destOrd="0" presId="urn:microsoft.com/office/officeart/2005/8/layout/list1#5"/>
    <dgm:cxn modelId="{604620A4-60D9-4900-8037-2CD556431043}" type="presParOf" srcId="{B485C6A4-0FDD-4966-B5CA-0495FA460DE0}" destId="{CB66B97F-787A-4A90-8F63-9BEF33D7A23E}" srcOrd="1" destOrd="0" presId="urn:microsoft.com/office/officeart/2005/8/layout/list1#5"/>
    <dgm:cxn modelId="{EC1CA467-14A8-4E78-AE6D-2262292BFE5A}" type="presParOf" srcId="{5B6D79EE-4D8E-489D-B722-BD3B9B083CEA}" destId="{81C839F7-B3AA-49A8-8C33-795C5BD2D432}" srcOrd="13" destOrd="0" presId="urn:microsoft.com/office/officeart/2005/8/layout/list1#5"/>
    <dgm:cxn modelId="{7D4CA043-502E-49F8-928C-87C447D72D22}" type="presParOf" srcId="{5B6D79EE-4D8E-489D-B722-BD3B9B083CEA}" destId="{55BB09E5-A84B-4825-A072-01FF321865A1}" srcOrd="14" destOrd="0" presId="urn:microsoft.com/office/officeart/2005/8/layout/list1#5"/>
    <dgm:cxn modelId="{314FF90D-CD47-413D-BCF4-92887C17CA30}" type="presParOf" srcId="{5B6D79EE-4D8E-489D-B722-BD3B9B083CEA}" destId="{FC55BE53-75C4-41D1-8814-74B3D81A3AF9}" srcOrd="15" destOrd="0" presId="urn:microsoft.com/office/officeart/2005/8/layout/list1#5"/>
    <dgm:cxn modelId="{D778AC87-F93F-4435-B938-3B94022856B9}" type="presParOf" srcId="{5B6D79EE-4D8E-489D-B722-BD3B9B083CEA}" destId="{ED180D60-EE1C-4B99-84DC-913B7227F38B}" srcOrd="16" destOrd="0" presId="urn:microsoft.com/office/officeart/2005/8/layout/list1#5"/>
    <dgm:cxn modelId="{9204472C-BF75-4B33-8C58-7B33E62146DF}" type="presParOf" srcId="{ED180D60-EE1C-4B99-84DC-913B7227F38B}" destId="{5027D602-FF61-4A4F-94C8-AF0D12BC12A2}" srcOrd="0" destOrd="0" presId="urn:microsoft.com/office/officeart/2005/8/layout/list1#5"/>
    <dgm:cxn modelId="{A21547EC-F5DB-42BA-8A06-F20FEC580920}" type="presParOf" srcId="{ED180D60-EE1C-4B99-84DC-913B7227F38B}" destId="{C0AC557F-F398-4C3B-A2AE-ED70A4A0C095}" srcOrd="1" destOrd="0" presId="urn:microsoft.com/office/officeart/2005/8/layout/list1#5"/>
    <dgm:cxn modelId="{6C8EECEF-9739-43CB-9DB7-17EB2C039387}" type="presParOf" srcId="{5B6D79EE-4D8E-489D-B722-BD3B9B083CEA}" destId="{29959071-4338-4CBD-9F6C-CCBE1176A0CB}" srcOrd="17" destOrd="0" presId="urn:microsoft.com/office/officeart/2005/8/layout/list1#5"/>
    <dgm:cxn modelId="{78FB0352-47A9-4306-A878-AB3B5696C7C6}" type="presParOf" srcId="{5B6D79EE-4D8E-489D-B722-BD3B9B083CEA}" destId="{95BFFFC3-F81A-46D3-8949-9677D84CC644}" srcOrd="18" destOrd="0" presId="urn:microsoft.com/office/officeart/2005/8/layout/list1#5"/>
    <dgm:cxn modelId="{56AB2919-32EC-469D-A578-C46CC78F3EC2}" type="presParOf" srcId="{5B6D79EE-4D8E-489D-B722-BD3B9B083CEA}" destId="{B2CD3553-A56F-4C93-8E7A-9EBB685F625F}" srcOrd="19" destOrd="0" presId="urn:microsoft.com/office/officeart/2005/8/layout/list1#5"/>
    <dgm:cxn modelId="{1E70B8BC-F5CC-49D7-891E-8579261B328A}" type="presParOf" srcId="{5B6D79EE-4D8E-489D-B722-BD3B9B083CEA}" destId="{811DD048-755B-4585-9787-B6292616312A}" srcOrd="20" destOrd="0" presId="urn:microsoft.com/office/officeart/2005/8/layout/list1#5"/>
    <dgm:cxn modelId="{C6C9CE67-0D4F-4E21-A341-D545916C9B9A}" type="presParOf" srcId="{811DD048-755B-4585-9787-B6292616312A}" destId="{6BA427D7-40CC-4D9C-AA46-27302B381E2C}" srcOrd="0" destOrd="0" presId="urn:microsoft.com/office/officeart/2005/8/layout/list1#5"/>
    <dgm:cxn modelId="{8F417A3A-CE4A-4906-9757-743404356D66}" type="presParOf" srcId="{811DD048-755B-4585-9787-B6292616312A}" destId="{604710D0-5532-4639-9B57-D00BC609AFAE}" srcOrd="1" destOrd="0" presId="urn:microsoft.com/office/officeart/2005/8/layout/list1#5"/>
    <dgm:cxn modelId="{6A4B920E-06FF-4246-85D4-1C57B52A2285}" type="presParOf" srcId="{5B6D79EE-4D8E-489D-B722-BD3B9B083CEA}" destId="{68247077-8DA2-4A8D-94FE-4B3F25DAB6EA}" srcOrd="21" destOrd="0" presId="urn:microsoft.com/office/officeart/2005/8/layout/list1#5"/>
    <dgm:cxn modelId="{97BC1297-2656-44DA-A71C-265A26BA84D5}" type="presParOf" srcId="{5B6D79EE-4D8E-489D-B722-BD3B9B083CEA}" destId="{542E4F6F-1DF7-4855-B13D-BB695ED69A0F}" srcOrd="22" destOrd="0" presId="urn:microsoft.com/office/officeart/2005/8/layout/list1#5"/>
    <dgm:cxn modelId="{CB3FB85F-9999-495D-A63B-FE56C12EB323}" type="presParOf" srcId="{5B6D79EE-4D8E-489D-B722-BD3B9B083CEA}" destId="{E39FF837-DC41-42FF-B558-54A4CB70A3B5}" srcOrd="23" destOrd="0" presId="urn:microsoft.com/office/officeart/2005/8/layout/list1#5"/>
    <dgm:cxn modelId="{2D50A36F-2F86-403A-8ED8-2665BC8DA0AD}" type="presParOf" srcId="{5B6D79EE-4D8E-489D-B722-BD3B9B083CEA}" destId="{917DEAB8-6EF5-4F0A-A7D4-91D8B6154DCC}" srcOrd="24" destOrd="0" presId="urn:microsoft.com/office/officeart/2005/8/layout/list1#5"/>
    <dgm:cxn modelId="{8F456FB1-4F81-4AEE-9A49-FE426B9678E4}" type="presParOf" srcId="{917DEAB8-6EF5-4F0A-A7D4-91D8B6154DCC}" destId="{ECF85B94-B58D-4F13-8E2E-253F2DD978CF}" srcOrd="0" destOrd="0" presId="urn:microsoft.com/office/officeart/2005/8/layout/list1#5"/>
    <dgm:cxn modelId="{FD7EDEDA-EBE4-4566-AA50-A794B72E47E3}" type="presParOf" srcId="{917DEAB8-6EF5-4F0A-A7D4-91D8B6154DCC}" destId="{DBABD93F-39F8-4A21-9B93-BD92F77F919B}" srcOrd="1" destOrd="0" presId="urn:microsoft.com/office/officeart/2005/8/layout/list1#5"/>
    <dgm:cxn modelId="{EE97C971-6806-4863-AC7F-A99E920D3AD5}" type="presParOf" srcId="{5B6D79EE-4D8E-489D-B722-BD3B9B083CEA}" destId="{C88C1C10-97B9-4401-BF1C-CCB468D7958C}" srcOrd="25" destOrd="0" presId="urn:microsoft.com/office/officeart/2005/8/layout/list1#5"/>
    <dgm:cxn modelId="{024E164C-0D3A-4F45-BE96-1AA9E89C67CD}" type="presParOf" srcId="{5B6D79EE-4D8E-489D-B722-BD3B9B083CEA}" destId="{0B77B6E9-3BC3-4F2D-9E93-7C0B19414EF3}" srcOrd="26" destOrd="0" presId="urn:microsoft.com/office/officeart/2005/8/layout/list1#5"/>
    <dgm:cxn modelId="{EE317F4D-8980-4E22-870B-78EDA9D5918D}" type="presParOf" srcId="{5B6D79EE-4D8E-489D-B722-BD3B9B083CEA}" destId="{C48A3897-FE59-47EC-BE74-5B078ECEF128}" srcOrd="27" destOrd="0" presId="urn:microsoft.com/office/officeart/2005/8/layout/list1#5"/>
    <dgm:cxn modelId="{7429AF4F-EDA7-437E-BFE0-25FCED0271F8}" type="presParOf" srcId="{5B6D79EE-4D8E-489D-B722-BD3B9B083CEA}" destId="{B987D517-52C1-40C2-8906-2972BF32175D}" srcOrd="28" destOrd="0" presId="urn:microsoft.com/office/officeart/2005/8/layout/list1#5"/>
    <dgm:cxn modelId="{50495E7C-5288-4D59-8FFC-66C5870B6E12}" type="presParOf" srcId="{B987D517-52C1-40C2-8906-2972BF32175D}" destId="{B12CC990-43C8-4F1C-ADC3-ABAD449EFBAA}" srcOrd="0" destOrd="0" presId="urn:microsoft.com/office/officeart/2005/8/layout/list1#5"/>
    <dgm:cxn modelId="{5B3B8A13-8163-4AB7-BA94-454E64DC9413}" type="presParOf" srcId="{B987D517-52C1-40C2-8906-2972BF32175D}" destId="{BB2E697F-594B-4F45-AB5B-72EBAC9459B9}" srcOrd="1" destOrd="0" presId="urn:microsoft.com/office/officeart/2005/8/layout/list1#5"/>
    <dgm:cxn modelId="{BF1CCBEC-1875-4048-87F3-07497B2184EF}" type="presParOf" srcId="{5B6D79EE-4D8E-489D-B722-BD3B9B083CEA}" destId="{E51B42B9-6552-4821-98AA-4B9A669D42D1}" srcOrd="29" destOrd="0" presId="urn:microsoft.com/office/officeart/2005/8/layout/list1#5"/>
    <dgm:cxn modelId="{D85F0B18-8D53-4FA5-BCCA-D24CE7F7A242}" type="presParOf" srcId="{5B6D79EE-4D8E-489D-B722-BD3B9B083CEA}" destId="{2F12C88A-9791-4623-B82F-929D45050098}" srcOrd="30" destOrd="0" presId="urn:microsoft.com/office/officeart/2005/8/layout/list1#5"/>
    <dgm:cxn modelId="{C35EFF5F-231A-4D20-BE40-CD83E8612335}" type="presParOf" srcId="{5B6D79EE-4D8E-489D-B722-BD3B9B083CEA}" destId="{6F0BF920-ACC5-4357-97B9-FB3FAF274E82}" srcOrd="31" destOrd="0" presId="urn:microsoft.com/office/officeart/2005/8/layout/list1#5"/>
    <dgm:cxn modelId="{805FBB9E-1DF4-40EF-8574-85E4B9D276C8}" type="presParOf" srcId="{5B6D79EE-4D8E-489D-B722-BD3B9B083CEA}" destId="{71B355B2-4085-4F84-B406-B760590D373B}" srcOrd="32" destOrd="0" presId="urn:microsoft.com/office/officeart/2005/8/layout/list1#5"/>
    <dgm:cxn modelId="{3CD3BED2-0331-4E66-B990-5E069A38A8A0}" type="presParOf" srcId="{71B355B2-4085-4F84-B406-B760590D373B}" destId="{68ABF27E-4137-4693-B01C-8CD87DA8BF18}" srcOrd="0" destOrd="0" presId="urn:microsoft.com/office/officeart/2005/8/layout/list1#5"/>
    <dgm:cxn modelId="{2D264ADD-07FA-4358-8488-9BA8D26927B9}" type="presParOf" srcId="{71B355B2-4085-4F84-B406-B760590D373B}" destId="{B47323FE-D886-4741-9A29-0405DD3007EF}" srcOrd="1" destOrd="0" presId="urn:microsoft.com/office/officeart/2005/8/layout/list1#5"/>
    <dgm:cxn modelId="{BEAD4A69-FF63-40A0-B76B-FAF5F8817558}" type="presParOf" srcId="{5B6D79EE-4D8E-489D-B722-BD3B9B083CEA}" destId="{1B6DA33F-FD13-43B0-9F5C-4D6DEF0F1D7C}" srcOrd="33" destOrd="0" presId="urn:microsoft.com/office/officeart/2005/8/layout/list1#5"/>
    <dgm:cxn modelId="{62C7D5FF-5EB1-4387-8653-9DF5B46883C7}" type="presParOf" srcId="{5B6D79EE-4D8E-489D-B722-BD3B9B083CEA}" destId="{02258736-5330-4E83-B865-EACF8E11463C}" srcOrd="34" destOrd="0" presId="urn:microsoft.com/office/officeart/2005/8/layout/list1#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17E2D1-A3BC-481E-AA15-6BD1E23A47BA}" type="doc">
      <dgm:prSet loTypeId="urn:microsoft.com/office/officeart/2005/8/layout/list1#6" loCatId="list" qsTypeId="urn:microsoft.com/office/officeart/2005/8/quickstyle/3d2#6" qsCatId="3D" csTypeId="urn:microsoft.com/office/officeart/2005/8/colors/colorful1#6"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77E6BAF4-BADC-4875-98CE-58FF68726501}" type="presOf" srcId="{8C49D613-5895-4C65-BAA6-6A44C378D94A}" destId="{84EF5402-0E67-44FE-8801-8C402017D55A}" srcOrd="1" destOrd="0" presId="urn:microsoft.com/office/officeart/2005/8/layout/list1#6"/>
    <dgm:cxn modelId="{63F7C4D7-84FE-4793-8760-7C2499133B4D}" type="presOf" srcId="{12B11804-0F3F-4F7B-8E4B-B3BB88D365A1}" destId="{8A91EEA5-42CB-4628-BD14-90A189493AA9}" srcOrd="1" destOrd="0" presId="urn:microsoft.com/office/officeart/2005/8/layout/list1#6"/>
    <dgm:cxn modelId="{337E0446-9CD9-4B16-9B8E-5C4B080095DA}" type="presOf" srcId="{45DCACF0-A591-4EC9-AF9D-C1952DE59318}" destId="{CB66B97F-787A-4A90-8F63-9BEF33D7A23E}" srcOrd="1" destOrd="0" presId="urn:microsoft.com/office/officeart/2005/8/layout/list1#6"/>
    <dgm:cxn modelId="{A33B1D55-063F-4BBE-BFB8-9734732BCDE3}" srcId="{A817E2D1-A3BC-481E-AA15-6BD1E23A47BA}" destId="{443C8734-2596-4022-ABAE-57072692BC63}" srcOrd="1" destOrd="0" parTransId="{C6AB7DCA-D951-4B14-A26E-25B91E04075D}" sibTransId="{903540B3-F112-4338-9483-9256BC67C272}"/>
    <dgm:cxn modelId="{FCE6F3AF-ABD2-409D-8650-B19823A388F4}" type="presOf" srcId="{40BFA3D0-0C00-4D6C-BD30-90E7472E611A}" destId="{B47323FE-D886-4741-9A29-0405DD3007EF}" srcOrd="1" destOrd="0" presId="urn:microsoft.com/office/officeart/2005/8/layout/list1#6"/>
    <dgm:cxn modelId="{7E14CEF2-4CDA-4B38-B029-3BC8FFC4308F}" type="presOf" srcId="{45DCACF0-A591-4EC9-AF9D-C1952DE59318}" destId="{DE5A7E7D-B7B0-4B2D-92FF-6DE7F5DE130B}" srcOrd="0" destOrd="0" presId="urn:microsoft.com/office/officeart/2005/8/layout/list1#6"/>
    <dgm:cxn modelId="{CD542AD7-E03C-4C60-9D6B-30445491A745}" type="presOf" srcId="{8C49D613-5895-4C65-BAA6-6A44C378D94A}" destId="{D379A024-95BA-4397-B57A-06C81DD920A6}" srcOrd="0" destOrd="0" presId="urn:microsoft.com/office/officeart/2005/8/layout/list1#6"/>
    <dgm:cxn modelId="{714E6BC6-AD4B-4FBF-B8FB-2D2D57AC981D}" srcId="{A817E2D1-A3BC-481E-AA15-6BD1E23A47BA}" destId="{8C49D613-5895-4C65-BAA6-6A44C378D94A}" srcOrd="0" destOrd="0" parTransId="{86BE7C1D-12AB-4B03-86D9-9929937379FF}" sibTransId="{5F012A0C-691C-4F69-BA75-09993BC6613C}"/>
    <dgm:cxn modelId="{0F423DA9-2A25-4836-8588-F811CE71D92D}" type="presOf" srcId="{40BFA3D0-0C00-4D6C-BD30-90E7472E611A}" destId="{68ABF27E-4137-4693-B01C-8CD87DA8BF18}" srcOrd="0" destOrd="0" presId="urn:microsoft.com/office/officeart/2005/8/layout/list1#6"/>
    <dgm:cxn modelId="{319C56F4-F2B4-4795-960A-188E69D80C92}" type="presOf" srcId="{FA82F2A8-A885-47B0-9C0F-7526E37A83EA}" destId="{BB2E697F-594B-4F45-AB5B-72EBAC9459B9}" srcOrd="1" destOrd="0" presId="urn:microsoft.com/office/officeart/2005/8/layout/list1#6"/>
    <dgm:cxn modelId="{16B64DD8-BAD7-4882-80AD-4433DFCF5891}" type="presOf" srcId="{443C8734-2596-4022-ABAE-57072692BC63}" destId="{CEF27D5C-9FDA-4CD2-9AB8-DF6D216C7BA7}" srcOrd="1" destOrd="0" presId="urn:microsoft.com/office/officeart/2005/8/layout/list1#6"/>
    <dgm:cxn modelId="{3AB6F70A-41A7-403B-A01F-EF6FE350D161}" srcId="{A817E2D1-A3BC-481E-AA15-6BD1E23A47BA}" destId="{40BFA3D0-0C00-4D6C-BD30-90E7472E611A}" srcOrd="8" destOrd="0" parTransId="{C4F1CDDE-865D-4CED-82EB-4C311C7F2F73}" sibTransId="{DFEC0877-AEF8-4F28-8017-0F757D6D9EEA}"/>
    <dgm:cxn modelId="{0EE9AD5E-7366-4636-8C4F-7B2176D515C9}" type="presOf" srcId="{A817E2D1-A3BC-481E-AA15-6BD1E23A47BA}" destId="{5B6D79EE-4D8E-489D-B722-BD3B9B083CEA}" srcOrd="0" destOrd="0" presId="urn:microsoft.com/office/officeart/2005/8/layout/list1#6"/>
    <dgm:cxn modelId="{23C93CE2-674F-4BEA-A023-7E8CD40EAEE4}" type="presOf" srcId="{8333A740-25CD-4B7A-8E35-EABDFC2EA835}" destId="{604710D0-5532-4639-9B57-D00BC609AFAE}" srcOrd="1" destOrd="0" presId="urn:microsoft.com/office/officeart/2005/8/layout/list1#6"/>
    <dgm:cxn modelId="{42688D77-5854-4798-AEB9-B70D1E9C3EF1}" srcId="{A817E2D1-A3BC-481E-AA15-6BD1E23A47BA}" destId="{45DCACF0-A591-4EC9-AF9D-C1952DE59318}" srcOrd="3" destOrd="0" parTransId="{CF97256E-197B-4D3E-99E8-FB649DE41576}" sibTransId="{2E53E630-8F11-4F03-A531-569EAFFCA6BC}"/>
    <dgm:cxn modelId="{36EF1EB1-9E7F-49CA-9049-697AEE42BC51}" srcId="{A817E2D1-A3BC-481E-AA15-6BD1E23A47BA}" destId="{12B11804-0F3F-4F7B-8E4B-B3BB88D365A1}" srcOrd="2" destOrd="0" parTransId="{BD65779B-97C5-4EB4-BC00-F56425C268FC}" sibTransId="{9FCD04C2-6DF5-4446-97FE-9AC1C2779B98}"/>
    <dgm:cxn modelId="{4D48CDB8-CBD7-417B-B145-7620B611082B}" type="presOf" srcId="{FCE60082-6531-45FC-BE4D-41CD62B245F0}" destId="{ECF85B94-B58D-4F13-8E2E-253F2DD978CF}" srcOrd="0" destOrd="0" presId="urn:microsoft.com/office/officeart/2005/8/layout/list1#6"/>
    <dgm:cxn modelId="{B91C0808-2FB1-4D6D-A28A-C98AAD153F1D}" srcId="{A817E2D1-A3BC-481E-AA15-6BD1E23A47BA}" destId="{8333A740-25CD-4B7A-8E35-EABDFC2EA835}" srcOrd="5" destOrd="0" parTransId="{A434EF4B-B726-472C-9EE8-9B2E344BB70D}" sibTransId="{84D5F46B-420C-49CC-AEA2-20F06167D5CD}"/>
    <dgm:cxn modelId="{E0EB43F5-D208-4C3B-BC37-484177A54488}" type="presOf" srcId="{8333A740-25CD-4B7A-8E35-EABDFC2EA835}" destId="{6BA427D7-40CC-4D9C-AA46-27302B381E2C}" srcOrd="0" destOrd="0" presId="urn:microsoft.com/office/officeart/2005/8/layout/list1#6"/>
    <dgm:cxn modelId="{E3B5374A-0A74-4C84-BFF7-8CEA40A00333}" srcId="{A817E2D1-A3BC-481E-AA15-6BD1E23A47BA}" destId="{9124D30D-64EE-4745-B821-6B8E1EFF90E1}" srcOrd="4" destOrd="0" parTransId="{07173EE1-0417-4615-96F4-AED63ED19D0F}" sibTransId="{2A67C948-2DC7-4D7E-9740-D65CE9AD3745}"/>
    <dgm:cxn modelId="{F863C6F5-0CD7-464A-B591-FBCC679767D9}" type="presOf" srcId="{FA82F2A8-A885-47B0-9C0F-7526E37A83EA}" destId="{B12CC990-43C8-4F1C-ADC3-ABAD449EFBAA}" srcOrd="0" destOrd="0" presId="urn:microsoft.com/office/officeart/2005/8/layout/list1#6"/>
    <dgm:cxn modelId="{08D3209B-4C25-4498-9B52-23EF27B34E84}" type="presOf" srcId="{9124D30D-64EE-4745-B821-6B8E1EFF90E1}" destId="{C0AC557F-F398-4C3B-A2AE-ED70A4A0C095}" srcOrd="1" destOrd="0" presId="urn:microsoft.com/office/officeart/2005/8/layout/list1#6"/>
    <dgm:cxn modelId="{86D71FB3-FBDD-41CD-A776-F3B110FB95DA}" type="presOf" srcId="{12B11804-0F3F-4F7B-8E4B-B3BB88D365A1}" destId="{F1583CC0-72D6-4891-A9D1-A8437F3BBF2A}" srcOrd="0" destOrd="0" presId="urn:microsoft.com/office/officeart/2005/8/layout/list1#6"/>
    <dgm:cxn modelId="{1D329DCB-971F-4DC2-9CEC-9C347EA9FC60}" type="presOf" srcId="{443C8734-2596-4022-ABAE-57072692BC63}" destId="{40C405AA-B172-4A91-8E88-18C9C1CA88D6}" srcOrd="0" destOrd="0" presId="urn:microsoft.com/office/officeart/2005/8/layout/list1#6"/>
    <dgm:cxn modelId="{E9A92307-0206-4F32-9122-015B0F881C27}" srcId="{A817E2D1-A3BC-481E-AA15-6BD1E23A47BA}" destId="{FA82F2A8-A885-47B0-9C0F-7526E37A83EA}" srcOrd="7" destOrd="0" parTransId="{E420BCA1-ABE6-4777-A229-BBBD378BB563}" sibTransId="{7ABDB3C3-00BC-42B1-B2CA-C6C8129924DB}"/>
    <dgm:cxn modelId="{943BEB5E-A065-4CA6-A3BF-F2A12F7CB224}" type="presOf" srcId="{9124D30D-64EE-4745-B821-6B8E1EFF90E1}" destId="{5027D602-FF61-4A4F-94C8-AF0D12BC12A2}" srcOrd="0" destOrd="0" presId="urn:microsoft.com/office/officeart/2005/8/layout/list1#6"/>
    <dgm:cxn modelId="{02E5E3DA-6BC5-4089-87DD-BB25A2E50EB1}" srcId="{A817E2D1-A3BC-481E-AA15-6BD1E23A47BA}" destId="{FCE60082-6531-45FC-BE4D-41CD62B245F0}" srcOrd="6" destOrd="0" parTransId="{2D97B83D-8E7D-40E0-8CE0-F8AD95327A2E}" sibTransId="{C93BC2F2-F553-41D8-B689-37760BB6C388}"/>
    <dgm:cxn modelId="{2AC52471-BD64-41E0-B4C0-0037F77C0352}" type="presOf" srcId="{FCE60082-6531-45FC-BE4D-41CD62B245F0}" destId="{DBABD93F-39F8-4A21-9B93-BD92F77F919B}" srcOrd="1" destOrd="0" presId="urn:microsoft.com/office/officeart/2005/8/layout/list1#6"/>
    <dgm:cxn modelId="{D0CE5878-2177-4C7C-A3D3-04DCFFFA0CDF}" type="presParOf" srcId="{5B6D79EE-4D8E-489D-B722-BD3B9B083CEA}" destId="{35FC7319-18C9-4409-89F6-043FEAE3C76F}" srcOrd="0" destOrd="0" presId="urn:microsoft.com/office/officeart/2005/8/layout/list1#6"/>
    <dgm:cxn modelId="{2D6694A3-46FA-4280-8963-3F7E8DFEED5B}" type="presParOf" srcId="{35FC7319-18C9-4409-89F6-043FEAE3C76F}" destId="{D379A024-95BA-4397-B57A-06C81DD920A6}" srcOrd="0" destOrd="0" presId="urn:microsoft.com/office/officeart/2005/8/layout/list1#6"/>
    <dgm:cxn modelId="{E2CDB545-529F-41EB-87D8-0E4598ED5D1E}" type="presParOf" srcId="{35FC7319-18C9-4409-89F6-043FEAE3C76F}" destId="{84EF5402-0E67-44FE-8801-8C402017D55A}" srcOrd="1" destOrd="0" presId="urn:microsoft.com/office/officeart/2005/8/layout/list1#6"/>
    <dgm:cxn modelId="{6961F429-29F0-4ADF-A495-233B1DFB0D0D}" type="presParOf" srcId="{5B6D79EE-4D8E-489D-B722-BD3B9B083CEA}" destId="{73808E8A-3933-4210-9036-B438E434DFC8}" srcOrd="1" destOrd="0" presId="urn:microsoft.com/office/officeart/2005/8/layout/list1#6"/>
    <dgm:cxn modelId="{8063E91C-1ECD-44BA-A065-E63E5AC391A4}" type="presParOf" srcId="{5B6D79EE-4D8E-489D-B722-BD3B9B083CEA}" destId="{8113A7E7-6096-476D-A731-338B1B60641A}" srcOrd="2" destOrd="0" presId="urn:microsoft.com/office/officeart/2005/8/layout/list1#6"/>
    <dgm:cxn modelId="{DE114BAC-6415-4ABD-8B48-94C9E5B422D6}" type="presParOf" srcId="{5B6D79EE-4D8E-489D-B722-BD3B9B083CEA}" destId="{FB82B118-A104-4F2F-AE83-9E721D3C4376}" srcOrd="3" destOrd="0" presId="urn:microsoft.com/office/officeart/2005/8/layout/list1#6"/>
    <dgm:cxn modelId="{B1BC64F9-FC6A-4F04-A980-F96AD09626AA}" type="presParOf" srcId="{5B6D79EE-4D8E-489D-B722-BD3B9B083CEA}" destId="{3CD14627-7700-41C9-8B99-5BE1B5F9307A}" srcOrd="4" destOrd="0" presId="urn:microsoft.com/office/officeart/2005/8/layout/list1#6"/>
    <dgm:cxn modelId="{A8F1542D-E922-4C47-B060-C656C14BA58F}" type="presParOf" srcId="{3CD14627-7700-41C9-8B99-5BE1B5F9307A}" destId="{40C405AA-B172-4A91-8E88-18C9C1CA88D6}" srcOrd="0" destOrd="0" presId="urn:microsoft.com/office/officeart/2005/8/layout/list1#6"/>
    <dgm:cxn modelId="{BD637E34-A977-4367-88EF-F2A959D8EAE3}" type="presParOf" srcId="{3CD14627-7700-41C9-8B99-5BE1B5F9307A}" destId="{CEF27D5C-9FDA-4CD2-9AB8-DF6D216C7BA7}" srcOrd="1" destOrd="0" presId="urn:microsoft.com/office/officeart/2005/8/layout/list1#6"/>
    <dgm:cxn modelId="{BA548013-4F92-4902-BE43-3C685112F743}" type="presParOf" srcId="{5B6D79EE-4D8E-489D-B722-BD3B9B083CEA}" destId="{08E3FC9F-A875-4758-878D-EDD07CB04553}" srcOrd="5" destOrd="0" presId="urn:microsoft.com/office/officeart/2005/8/layout/list1#6"/>
    <dgm:cxn modelId="{3D78219F-D584-475B-A710-EA3ECFB33770}" type="presParOf" srcId="{5B6D79EE-4D8E-489D-B722-BD3B9B083CEA}" destId="{772AC156-E28F-415E-9F2B-2BA0787239C3}" srcOrd="6" destOrd="0" presId="urn:microsoft.com/office/officeart/2005/8/layout/list1#6"/>
    <dgm:cxn modelId="{DA26E4D5-F6D9-47A0-A62D-A8ED5CAF966E}" type="presParOf" srcId="{5B6D79EE-4D8E-489D-B722-BD3B9B083CEA}" destId="{BE32AC63-61FF-4719-BD8A-A613EEFCC4B8}" srcOrd="7" destOrd="0" presId="urn:microsoft.com/office/officeart/2005/8/layout/list1#6"/>
    <dgm:cxn modelId="{8AFED64B-F623-4A5F-AA20-BB3D2F79BF78}" type="presParOf" srcId="{5B6D79EE-4D8E-489D-B722-BD3B9B083CEA}" destId="{D3D9DE34-8C7F-4CE5-B494-067214703FE3}" srcOrd="8" destOrd="0" presId="urn:microsoft.com/office/officeart/2005/8/layout/list1#6"/>
    <dgm:cxn modelId="{B2BCC5C2-0961-4F80-B619-72A42A13C112}" type="presParOf" srcId="{D3D9DE34-8C7F-4CE5-B494-067214703FE3}" destId="{F1583CC0-72D6-4891-A9D1-A8437F3BBF2A}" srcOrd="0" destOrd="0" presId="urn:microsoft.com/office/officeart/2005/8/layout/list1#6"/>
    <dgm:cxn modelId="{E075B9DF-2D22-4DD2-AE5E-0A7AEC68CFE5}" type="presParOf" srcId="{D3D9DE34-8C7F-4CE5-B494-067214703FE3}" destId="{8A91EEA5-42CB-4628-BD14-90A189493AA9}" srcOrd="1" destOrd="0" presId="urn:microsoft.com/office/officeart/2005/8/layout/list1#6"/>
    <dgm:cxn modelId="{C3A06072-25D5-45C9-9DA3-546AA322535F}" type="presParOf" srcId="{5B6D79EE-4D8E-489D-B722-BD3B9B083CEA}" destId="{AE28A98F-9795-4976-A249-986AA29ADE6B}" srcOrd="9" destOrd="0" presId="urn:microsoft.com/office/officeart/2005/8/layout/list1#6"/>
    <dgm:cxn modelId="{9CC0190B-CF67-4D8E-BD0D-4648752A5447}" type="presParOf" srcId="{5B6D79EE-4D8E-489D-B722-BD3B9B083CEA}" destId="{81277561-4501-44C2-8306-3BC80946082B}" srcOrd="10" destOrd="0" presId="urn:microsoft.com/office/officeart/2005/8/layout/list1#6"/>
    <dgm:cxn modelId="{3FF4BBF1-029F-464D-8409-5967B261F833}" type="presParOf" srcId="{5B6D79EE-4D8E-489D-B722-BD3B9B083CEA}" destId="{5E8C95A0-1D7E-475C-9AB5-B140CF1F2623}" srcOrd="11" destOrd="0" presId="urn:microsoft.com/office/officeart/2005/8/layout/list1#6"/>
    <dgm:cxn modelId="{AC7A68BF-47E1-423B-903A-6DB6AB1337BB}" type="presParOf" srcId="{5B6D79EE-4D8E-489D-B722-BD3B9B083CEA}" destId="{B485C6A4-0FDD-4966-B5CA-0495FA460DE0}" srcOrd="12" destOrd="0" presId="urn:microsoft.com/office/officeart/2005/8/layout/list1#6"/>
    <dgm:cxn modelId="{E9F712AD-FC1F-4503-8394-C562166A510F}" type="presParOf" srcId="{B485C6A4-0FDD-4966-B5CA-0495FA460DE0}" destId="{DE5A7E7D-B7B0-4B2D-92FF-6DE7F5DE130B}" srcOrd="0" destOrd="0" presId="urn:microsoft.com/office/officeart/2005/8/layout/list1#6"/>
    <dgm:cxn modelId="{E138AD98-D96A-4595-BD37-5A450A79631C}" type="presParOf" srcId="{B485C6A4-0FDD-4966-B5CA-0495FA460DE0}" destId="{CB66B97F-787A-4A90-8F63-9BEF33D7A23E}" srcOrd="1" destOrd="0" presId="urn:microsoft.com/office/officeart/2005/8/layout/list1#6"/>
    <dgm:cxn modelId="{F820E796-7FDE-4987-8B01-42F46FD9E149}" type="presParOf" srcId="{5B6D79EE-4D8E-489D-B722-BD3B9B083CEA}" destId="{81C839F7-B3AA-49A8-8C33-795C5BD2D432}" srcOrd="13" destOrd="0" presId="urn:microsoft.com/office/officeart/2005/8/layout/list1#6"/>
    <dgm:cxn modelId="{4FF9B17B-7319-4CB7-B65F-2422AB7C47A3}" type="presParOf" srcId="{5B6D79EE-4D8E-489D-B722-BD3B9B083CEA}" destId="{55BB09E5-A84B-4825-A072-01FF321865A1}" srcOrd="14" destOrd="0" presId="urn:microsoft.com/office/officeart/2005/8/layout/list1#6"/>
    <dgm:cxn modelId="{5F5DDD83-0801-4D3E-ACF3-95EBA7CC945E}" type="presParOf" srcId="{5B6D79EE-4D8E-489D-B722-BD3B9B083CEA}" destId="{FC55BE53-75C4-41D1-8814-74B3D81A3AF9}" srcOrd="15" destOrd="0" presId="urn:microsoft.com/office/officeart/2005/8/layout/list1#6"/>
    <dgm:cxn modelId="{D35794B8-13BB-4095-A044-881BCC33FF52}" type="presParOf" srcId="{5B6D79EE-4D8E-489D-B722-BD3B9B083CEA}" destId="{ED180D60-EE1C-4B99-84DC-913B7227F38B}" srcOrd="16" destOrd="0" presId="urn:microsoft.com/office/officeart/2005/8/layout/list1#6"/>
    <dgm:cxn modelId="{E5530A71-DDC3-48CA-9675-153CA4E6859D}" type="presParOf" srcId="{ED180D60-EE1C-4B99-84DC-913B7227F38B}" destId="{5027D602-FF61-4A4F-94C8-AF0D12BC12A2}" srcOrd="0" destOrd="0" presId="urn:microsoft.com/office/officeart/2005/8/layout/list1#6"/>
    <dgm:cxn modelId="{0F6301E2-9E4A-473F-B2A0-F453F1306A18}" type="presParOf" srcId="{ED180D60-EE1C-4B99-84DC-913B7227F38B}" destId="{C0AC557F-F398-4C3B-A2AE-ED70A4A0C095}" srcOrd="1" destOrd="0" presId="urn:microsoft.com/office/officeart/2005/8/layout/list1#6"/>
    <dgm:cxn modelId="{7A8B70C2-B297-4240-8A98-103928746F4F}" type="presParOf" srcId="{5B6D79EE-4D8E-489D-B722-BD3B9B083CEA}" destId="{29959071-4338-4CBD-9F6C-CCBE1176A0CB}" srcOrd="17" destOrd="0" presId="urn:microsoft.com/office/officeart/2005/8/layout/list1#6"/>
    <dgm:cxn modelId="{3732AA59-31D1-4237-82BB-3C6AD73D4AD8}" type="presParOf" srcId="{5B6D79EE-4D8E-489D-B722-BD3B9B083CEA}" destId="{95BFFFC3-F81A-46D3-8949-9677D84CC644}" srcOrd="18" destOrd="0" presId="urn:microsoft.com/office/officeart/2005/8/layout/list1#6"/>
    <dgm:cxn modelId="{5E4DFEA5-EED9-4AE7-803A-969F96A5EFA7}" type="presParOf" srcId="{5B6D79EE-4D8E-489D-B722-BD3B9B083CEA}" destId="{B2CD3553-A56F-4C93-8E7A-9EBB685F625F}" srcOrd="19" destOrd="0" presId="urn:microsoft.com/office/officeart/2005/8/layout/list1#6"/>
    <dgm:cxn modelId="{25BCE366-5B4E-4DED-AFAA-C2766A9E110D}" type="presParOf" srcId="{5B6D79EE-4D8E-489D-B722-BD3B9B083CEA}" destId="{811DD048-755B-4585-9787-B6292616312A}" srcOrd="20" destOrd="0" presId="urn:microsoft.com/office/officeart/2005/8/layout/list1#6"/>
    <dgm:cxn modelId="{A79716CE-740F-4D49-B599-9C3B2778294E}" type="presParOf" srcId="{811DD048-755B-4585-9787-B6292616312A}" destId="{6BA427D7-40CC-4D9C-AA46-27302B381E2C}" srcOrd="0" destOrd="0" presId="urn:microsoft.com/office/officeart/2005/8/layout/list1#6"/>
    <dgm:cxn modelId="{5AFCBC41-1754-4926-9384-14F8E7B8E470}" type="presParOf" srcId="{811DD048-755B-4585-9787-B6292616312A}" destId="{604710D0-5532-4639-9B57-D00BC609AFAE}" srcOrd="1" destOrd="0" presId="urn:microsoft.com/office/officeart/2005/8/layout/list1#6"/>
    <dgm:cxn modelId="{5D497633-1B25-4D37-8F1F-372D7CF67ECC}" type="presParOf" srcId="{5B6D79EE-4D8E-489D-B722-BD3B9B083CEA}" destId="{68247077-8DA2-4A8D-94FE-4B3F25DAB6EA}" srcOrd="21" destOrd="0" presId="urn:microsoft.com/office/officeart/2005/8/layout/list1#6"/>
    <dgm:cxn modelId="{598BC95F-B3F2-4BB1-8705-889BD1DE2F7D}" type="presParOf" srcId="{5B6D79EE-4D8E-489D-B722-BD3B9B083CEA}" destId="{542E4F6F-1DF7-4855-B13D-BB695ED69A0F}" srcOrd="22" destOrd="0" presId="urn:microsoft.com/office/officeart/2005/8/layout/list1#6"/>
    <dgm:cxn modelId="{D2DAFCA8-7267-498F-9ED0-EB023CF7EAF5}" type="presParOf" srcId="{5B6D79EE-4D8E-489D-B722-BD3B9B083CEA}" destId="{E39FF837-DC41-42FF-B558-54A4CB70A3B5}" srcOrd="23" destOrd="0" presId="urn:microsoft.com/office/officeart/2005/8/layout/list1#6"/>
    <dgm:cxn modelId="{77218676-2B7C-4805-96C4-C20BD315BED2}" type="presParOf" srcId="{5B6D79EE-4D8E-489D-B722-BD3B9B083CEA}" destId="{917DEAB8-6EF5-4F0A-A7D4-91D8B6154DCC}" srcOrd="24" destOrd="0" presId="urn:microsoft.com/office/officeart/2005/8/layout/list1#6"/>
    <dgm:cxn modelId="{4F950ADA-5B6E-40E7-A668-13EA2C992F5D}" type="presParOf" srcId="{917DEAB8-6EF5-4F0A-A7D4-91D8B6154DCC}" destId="{ECF85B94-B58D-4F13-8E2E-253F2DD978CF}" srcOrd="0" destOrd="0" presId="urn:microsoft.com/office/officeart/2005/8/layout/list1#6"/>
    <dgm:cxn modelId="{ADAFBC2F-9469-486A-BD7A-9F343030EF8E}" type="presParOf" srcId="{917DEAB8-6EF5-4F0A-A7D4-91D8B6154DCC}" destId="{DBABD93F-39F8-4A21-9B93-BD92F77F919B}" srcOrd="1" destOrd="0" presId="urn:microsoft.com/office/officeart/2005/8/layout/list1#6"/>
    <dgm:cxn modelId="{64D6DDF2-A279-4431-82A2-2A65F15D17B1}" type="presParOf" srcId="{5B6D79EE-4D8E-489D-B722-BD3B9B083CEA}" destId="{C88C1C10-97B9-4401-BF1C-CCB468D7958C}" srcOrd="25" destOrd="0" presId="urn:microsoft.com/office/officeart/2005/8/layout/list1#6"/>
    <dgm:cxn modelId="{C8982C45-539B-456A-BB61-7AC8FF531FB7}" type="presParOf" srcId="{5B6D79EE-4D8E-489D-B722-BD3B9B083CEA}" destId="{0B77B6E9-3BC3-4F2D-9E93-7C0B19414EF3}" srcOrd="26" destOrd="0" presId="urn:microsoft.com/office/officeart/2005/8/layout/list1#6"/>
    <dgm:cxn modelId="{A9B80489-28B3-4C34-920A-58FA649C28E1}" type="presParOf" srcId="{5B6D79EE-4D8E-489D-B722-BD3B9B083CEA}" destId="{C48A3897-FE59-47EC-BE74-5B078ECEF128}" srcOrd="27" destOrd="0" presId="urn:microsoft.com/office/officeart/2005/8/layout/list1#6"/>
    <dgm:cxn modelId="{FC7ABD30-F8A8-4BA9-BBD7-69C7484C14DC}" type="presParOf" srcId="{5B6D79EE-4D8E-489D-B722-BD3B9B083CEA}" destId="{B987D517-52C1-40C2-8906-2972BF32175D}" srcOrd="28" destOrd="0" presId="urn:microsoft.com/office/officeart/2005/8/layout/list1#6"/>
    <dgm:cxn modelId="{C0791760-F7DE-4ABA-B4B2-E4583397844D}" type="presParOf" srcId="{B987D517-52C1-40C2-8906-2972BF32175D}" destId="{B12CC990-43C8-4F1C-ADC3-ABAD449EFBAA}" srcOrd="0" destOrd="0" presId="urn:microsoft.com/office/officeart/2005/8/layout/list1#6"/>
    <dgm:cxn modelId="{F1CBD9FD-9CF5-4A68-9405-E2A8DBE780FC}" type="presParOf" srcId="{B987D517-52C1-40C2-8906-2972BF32175D}" destId="{BB2E697F-594B-4F45-AB5B-72EBAC9459B9}" srcOrd="1" destOrd="0" presId="urn:microsoft.com/office/officeart/2005/8/layout/list1#6"/>
    <dgm:cxn modelId="{42044E24-20CB-48D9-BEEF-1ACEA98AA38A}" type="presParOf" srcId="{5B6D79EE-4D8E-489D-B722-BD3B9B083CEA}" destId="{E51B42B9-6552-4821-98AA-4B9A669D42D1}" srcOrd="29" destOrd="0" presId="urn:microsoft.com/office/officeart/2005/8/layout/list1#6"/>
    <dgm:cxn modelId="{603D55A8-32FF-406B-9E4E-1BBA64CA1133}" type="presParOf" srcId="{5B6D79EE-4D8E-489D-B722-BD3B9B083CEA}" destId="{2F12C88A-9791-4623-B82F-929D45050098}" srcOrd="30" destOrd="0" presId="urn:microsoft.com/office/officeart/2005/8/layout/list1#6"/>
    <dgm:cxn modelId="{AE70023C-B512-445F-BEA4-E19273278E6C}" type="presParOf" srcId="{5B6D79EE-4D8E-489D-B722-BD3B9B083CEA}" destId="{6F0BF920-ACC5-4357-97B9-FB3FAF274E82}" srcOrd="31" destOrd="0" presId="urn:microsoft.com/office/officeart/2005/8/layout/list1#6"/>
    <dgm:cxn modelId="{097C3960-E697-4693-BC94-8B489A4D3AD8}" type="presParOf" srcId="{5B6D79EE-4D8E-489D-B722-BD3B9B083CEA}" destId="{71B355B2-4085-4F84-B406-B760590D373B}" srcOrd="32" destOrd="0" presId="urn:microsoft.com/office/officeart/2005/8/layout/list1#6"/>
    <dgm:cxn modelId="{7DC0189B-F448-4670-BE11-E25D336068FE}" type="presParOf" srcId="{71B355B2-4085-4F84-B406-B760590D373B}" destId="{68ABF27E-4137-4693-B01C-8CD87DA8BF18}" srcOrd="0" destOrd="0" presId="urn:microsoft.com/office/officeart/2005/8/layout/list1#6"/>
    <dgm:cxn modelId="{7699C385-26FF-476B-A5C2-9D05D626CF57}" type="presParOf" srcId="{71B355B2-4085-4F84-B406-B760590D373B}" destId="{B47323FE-D886-4741-9A29-0405DD3007EF}" srcOrd="1" destOrd="0" presId="urn:microsoft.com/office/officeart/2005/8/layout/list1#6"/>
    <dgm:cxn modelId="{46ADBFC5-4B21-44FE-BEDB-C81AAD81720C}" type="presParOf" srcId="{5B6D79EE-4D8E-489D-B722-BD3B9B083CEA}" destId="{1B6DA33F-FD13-43B0-9F5C-4D6DEF0F1D7C}" srcOrd="33" destOrd="0" presId="urn:microsoft.com/office/officeart/2005/8/layout/list1#6"/>
    <dgm:cxn modelId="{5D7166A3-3137-437D-A2A1-CAD994866A28}" type="presParOf" srcId="{5B6D79EE-4D8E-489D-B722-BD3B9B083CEA}" destId="{02258736-5330-4E83-B865-EACF8E11463C}" srcOrd="34" destOrd="0" presId="urn:microsoft.com/office/officeart/2005/8/layout/list1#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17E2D1-A3BC-481E-AA15-6BD1E23A47BA}" type="doc">
      <dgm:prSet loTypeId="urn:microsoft.com/office/officeart/2005/8/layout/list1#7" loCatId="list" qsTypeId="urn:microsoft.com/office/officeart/2005/8/quickstyle/3d2#7" qsCatId="3D" csTypeId="urn:microsoft.com/office/officeart/2005/8/colors/colorful1#7"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D321892D-722B-4444-ADE8-81B8632BFCC4}" type="presOf" srcId="{FCE60082-6531-45FC-BE4D-41CD62B245F0}" destId="{DBABD93F-39F8-4A21-9B93-BD92F77F919B}" srcOrd="1" destOrd="0" presId="urn:microsoft.com/office/officeart/2005/8/layout/list1#7"/>
    <dgm:cxn modelId="{8A2AD807-A516-48FC-A50E-4414CBFCD729}" type="presOf" srcId="{8C49D613-5895-4C65-BAA6-6A44C378D94A}" destId="{D379A024-95BA-4397-B57A-06C81DD920A6}" srcOrd="0" destOrd="0" presId="urn:microsoft.com/office/officeart/2005/8/layout/list1#7"/>
    <dgm:cxn modelId="{FAA2EC63-43AA-47C3-AB0D-008F56FFF897}" type="presOf" srcId="{FA82F2A8-A885-47B0-9C0F-7526E37A83EA}" destId="{BB2E697F-594B-4F45-AB5B-72EBAC9459B9}" srcOrd="1" destOrd="0" presId="urn:microsoft.com/office/officeart/2005/8/layout/list1#7"/>
    <dgm:cxn modelId="{61018965-6B62-4494-921A-F5D48632271C}" type="presOf" srcId="{45DCACF0-A591-4EC9-AF9D-C1952DE59318}" destId="{DE5A7E7D-B7B0-4B2D-92FF-6DE7F5DE130B}" srcOrd="0" destOrd="0" presId="urn:microsoft.com/office/officeart/2005/8/layout/list1#7"/>
    <dgm:cxn modelId="{DDB73CBD-EC0D-4B39-A21F-70D3561BE935}" type="presOf" srcId="{443C8734-2596-4022-ABAE-57072692BC63}" destId="{40C405AA-B172-4A91-8E88-18C9C1CA88D6}" srcOrd="0" destOrd="0" presId="urn:microsoft.com/office/officeart/2005/8/layout/list1#7"/>
    <dgm:cxn modelId="{42688D77-5854-4798-AEB9-B70D1E9C3EF1}" srcId="{A817E2D1-A3BC-481E-AA15-6BD1E23A47BA}" destId="{45DCACF0-A591-4EC9-AF9D-C1952DE59318}" srcOrd="3" destOrd="0" parTransId="{CF97256E-197B-4D3E-99E8-FB649DE41576}" sibTransId="{2E53E630-8F11-4F03-A531-569EAFFCA6BC}"/>
    <dgm:cxn modelId="{D125DCC8-E56F-4CBA-A330-79DEA9B29A1D}" type="presOf" srcId="{12B11804-0F3F-4F7B-8E4B-B3BB88D365A1}" destId="{8A91EEA5-42CB-4628-BD14-90A189493AA9}" srcOrd="1" destOrd="0" presId="urn:microsoft.com/office/officeart/2005/8/layout/list1#7"/>
    <dgm:cxn modelId="{714E6BC6-AD4B-4FBF-B8FB-2D2D57AC981D}" srcId="{A817E2D1-A3BC-481E-AA15-6BD1E23A47BA}" destId="{8C49D613-5895-4C65-BAA6-6A44C378D94A}" srcOrd="0" destOrd="0" parTransId="{86BE7C1D-12AB-4B03-86D9-9929937379FF}" sibTransId="{5F012A0C-691C-4F69-BA75-09993BC6613C}"/>
    <dgm:cxn modelId="{F4F8EF3E-E251-4D14-8D18-00176078A957}" type="presOf" srcId="{40BFA3D0-0C00-4D6C-BD30-90E7472E611A}" destId="{B47323FE-D886-4741-9A29-0405DD3007EF}" srcOrd="1" destOrd="0" presId="urn:microsoft.com/office/officeart/2005/8/layout/list1#7"/>
    <dgm:cxn modelId="{02E5E3DA-6BC5-4089-87DD-BB25A2E50EB1}" srcId="{A817E2D1-A3BC-481E-AA15-6BD1E23A47BA}" destId="{FCE60082-6531-45FC-BE4D-41CD62B245F0}" srcOrd="6" destOrd="0" parTransId="{2D97B83D-8E7D-40E0-8CE0-F8AD95327A2E}" sibTransId="{C93BC2F2-F553-41D8-B689-37760BB6C388}"/>
    <dgm:cxn modelId="{3AB6F70A-41A7-403B-A01F-EF6FE350D161}" srcId="{A817E2D1-A3BC-481E-AA15-6BD1E23A47BA}" destId="{40BFA3D0-0C00-4D6C-BD30-90E7472E611A}" srcOrd="8" destOrd="0" parTransId="{C4F1CDDE-865D-4CED-82EB-4C311C7F2F73}" sibTransId="{DFEC0877-AEF8-4F28-8017-0F757D6D9EEA}"/>
    <dgm:cxn modelId="{6E7BF51B-B337-405A-9E83-AB9FCBECF2A5}" type="presOf" srcId="{8333A740-25CD-4B7A-8E35-EABDFC2EA835}" destId="{6BA427D7-40CC-4D9C-AA46-27302B381E2C}" srcOrd="0" destOrd="0" presId="urn:microsoft.com/office/officeart/2005/8/layout/list1#7"/>
    <dgm:cxn modelId="{E3B5374A-0A74-4C84-BFF7-8CEA40A00333}" srcId="{A817E2D1-A3BC-481E-AA15-6BD1E23A47BA}" destId="{9124D30D-64EE-4745-B821-6B8E1EFF90E1}" srcOrd="4" destOrd="0" parTransId="{07173EE1-0417-4615-96F4-AED63ED19D0F}" sibTransId="{2A67C948-2DC7-4D7E-9740-D65CE9AD3745}"/>
    <dgm:cxn modelId="{3150C5F1-14A9-41DC-AA15-D65F1A24D331}" type="presOf" srcId="{8333A740-25CD-4B7A-8E35-EABDFC2EA835}" destId="{604710D0-5532-4639-9B57-D00BC609AFAE}" srcOrd="1" destOrd="0" presId="urn:microsoft.com/office/officeart/2005/8/layout/list1#7"/>
    <dgm:cxn modelId="{8C46CBFC-A162-482C-A32C-EF190D230F38}" type="presOf" srcId="{FCE60082-6531-45FC-BE4D-41CD62B245F0}" destId="{ECF85B94-B58D-4F13-8E2E-253F2DD978CF}" srcOrd="0" destOrd="0" presId="urn:microsoft.com/office/officeart/2005/8/layout/list1#7"/>
    <dgm:cxn modelId="{B11B9FF9-9839-4AB5-A753-ECE144B580E9}" type="presOf" srcId="{9124D30D-64EE-4745-B821-6B8E1EFF90E1}" destId="{C0AC557F-F398-4C3B-A2AE-ED70A4A0C095}" srcOrd="1" destOrd="0" presId="urn:microsoft.com/office/officeart/2005/8/layout/list1#7"/>
    <dgm:cxn modelId="{226776F9-1DA0-42F5-A9F6-CD269B97E1FB}" type="presOf" srcId="{443C8734-2596-4022-ABAE-57072692BC63}" destId="{CEF27D5C-9FDA-4CD2-9AB8-DF6D216C7BA7}" srcOrd="1" destOrd="0" presId="urn:microsoft.com/office/officeart/2005/8/layout/list1#7"/>
    <dgm:cxn modelId="{B1ED6F14-8DCA-469F-B3E6-8D4D0E4F3E6B}" type="presOf" srcId="{8C49D613-5895-4C65-BAA6-6A44C378D94A}" destId="{84EF5402-0E67-44FE-8801-8C402017D55A}" srcOrd="1" destOrd="0" presId="urn:microsoft.com/office/officeart/2005/8/layout/list1#7"/>
    <dgm:cxn modelId="{5501A965-94DC-4A70-94EC-1FF5EE63E21F}" type="presOf" srcId="{45DCACF0-A591-4EC9-AF9D-C1952DE59318}" destId="{CB66B97F-787A-4A90-8F63-9BEF33D7A23E}" srcOrd="1" destOrd="0" presId="urn:microsoft.com/office/officeart/2005/8/layout/list1#7"/>
    <dgm:cxn modelId="{E9A92307-0206-4F32-9122-015B0F881C27}" srcId="{A817E2D1-A3BC-481E-AA15-6BD1E23A47BA}" destId="{FA82F2A8-A885-47B0-9C0F-7526E37A83EA}" srcOrd="7" destOrd="0" parTransId="{E420BCA1-ABE6-4777-A229-BBBD378BB563}" sibTransId="{7ABDB3C3-00BC-42B1-B2CA-C6C8129924DB}"/>
    <dgm:cxn modelId="{F1DAD0DD-75F9-435B-A198-7C4F149F678E}" type="presOf" srcId="{A817E2D1-A3BC-481E-AA15-6BD1E23A47BA}" destId="{5B6D79EE-4D8E-489D-B722-BD3B9B083CEA}" srcOrd="0" destOrd="0" presId="urn:microsoft.com/office/officeart/2005/8/layout/list1#7"/>
    <dgm:cxn modelId="{36EF1EB1-9E7F-49CA-9049-697AEE42BC51}" srcId="{A817E2D1-A3BC-481E-AA15-6BD1E23A47BA}" destId="{12B11804-0F3F-4F7B-8E4B-B3BB88D365A1}" srcOrd="2" destOrd="0" parTransId="{BD65779B-97C5-4EB4-BC00-F56425C268FC}" sibTransId="{9FCD04C2-6DF5-4446-97FE-9AC1C2779B98}"/>
    <dgm:cxn modelId="{F5D8D45F-035A-4E53-A280-709665713ABE}" type="presOf" srcId="{FA82F2A8-A885-47B0-9C0F-7526E37A83EA}" destId="{B12CC990-43C8-4F1C-ADC3-ABAD449EFBAA}" srcOrd="0" destOrd="0" presId="urn:microsoft.com/office/officeart/2005/8/layout/list1#7"/>
    <dgm:cxn modelId="{A33B1D55-063F-4BBE-BFB8-9734732BCDE3}" srcId="{A817E2D1-A3BC-481E-AA15-6BD1E23A47BA}" destId="{443C8734-2596-4022-ABAE-57072692BC63}" srcOrd="1" destOrd="0" parTransId="{C6AB7DCA-D951-4B14-A26E-25B91E04075D}" sibTransId="{903540B3-F112-4338-9483-9256BC67C272}"/>
    <dgm:cxn modelId="{B91C0808-2FB1-4D6D-A28A-C98AAD153F1D}" srcId="{A817E2D1-A3BC-481E-AA15-6BD1E23A47BA}" destId="{8333A740-25CD-4B7A-8E35-EABDFC2EA835}" srcOrd="5" destOrd="0" parTransId="{A434EF4B-B726-472C-9EE8-9B2E344BB70D}" sibTransId="{84D5F46B-420C-49CC-AEA2-20F06167D5CD}"/>
    <dgm:cxn modelId="{89DEF31F-BC8C-480C-AAF5-EA49D19F8648}" type="presOf" srcId="{12B11804-0F3F-4F7B-8E4B-B3BB88D365A1}" destId="{F1583CC0-72D6-4891-A9D1-A8437F3BBF2A}" srcOrd="0" destOrd="0" presId="urn:microsoft.com/office/officeart/2005/8/layout/list1#7"/>
    <dgm:cxn modelId="{CCC8117B-F72A-48F9-8706-7FF0664F8A9D}" type="presOf" srcId="{9124D30D-64EE-4745-B821-6B8E1EFF90E1}" destId="{5027D602-FF61-4A4F-94C8-AF0D12BC12A2}" srcOrd="0" destOrd="0" presId="urn:microsoft.com/office/officeart/2005/8/layout/list1#7"/>
    <dgm:cxn modelId="{89072FC0-E1DB-4C25-B32B-4EFCF54ADED2}" type="presOf" srcId="{40BFA3D0-0C00-4D6C-BD30-90E7472E611A}" destId="{68ABF27E-4137-4693-B01C-8CD87DA8BF18}" srcOrd="0" destOrd="0" presId="urn:microsoft.com/office/officeart/2005/8/layout/list1#7"/>
    <dgm:cxn modelId="{45DA1768-CA67-4751-9C6F-0F8D236DA9E1}" type="presParOf" srcId="{5B6D79EE-4D8E-489D-B722-BD3B9B083CEA}" destId="{35FC7319-18C9-4409-89F6-043FEAE3C76F}" srcOrd="0" destOrd="0" presId="urn:microsoft.com/office/officeart/2005/8/layout/list1#7"/>
    <dgm:cxn modelId="{57FE120C-0C55-49A1-8E4D-A33F9E926EAB}" type="presParOf" srcId="{35FC7319-18C9-4409-89F6-043FEAE3C76F}" destId="{D379A024-95BA-4397-B57A-06C81DD920A6}" srcOrd="0" destOrd="0" presId="urn:microsoft.com/office/officeart/2005/8/layout/list1#7"/>
    <dgm:cxn modelId="{91D62225-05AF-45C5-9CDE-4708174D40BC}" type="presParOf" srcId="{35FC7319-18C9-4409-89F6-043FEAE3C76F}" destId="{84EF5402-0E67-44FE-8801-8C402017D55A}" srcOrd="1" destOrd="0" presId="urn:microsoft.com/office/officeart/2005/8/layout/list1#7"/>
    <dgm:cxn modelId="{84F38649-B50B-4831-B0A9-9AE985B51AEF}" type="presParOf" srcId="{5B6D79EE-4D8E-489D-B722-BD3B9B083CEA}" destId="{73808E8A-3933-4210-9036-B438E434DFC8}" srcOrd="1" destOrd="0" presId="urn:microsoft.com/office/officeart/2005/8/layout/list1#7"/>
    <dgm:cxn modelId="{D2C8080C-0761-487F-AF42-C69AF3332E04}" type="presParOf" srcId="{5B6D79EE-4D8E-489D-B722-BD3B9B083CEA}" destId="{8113A7E7-6096-476D-A731-338B1B60641A}" srcOrd="2" destOrd="0" presId="urn:microsoft.com/office/officeart/2005/8/layout/list1#7"/>
    <dgm:cxn modelId="{7741D6A3-1E5A-4076-998D-AC3A7D430DD6}" type="presParOf" srcId="{5B6D79EE-4D8E-489D-B722-BD3B9B083CEA}" destId="{FB82B118-A104-4F2F-AE83-9E721D3C4376}" srcOrd="3" destOrd="0" presId="urn:microsoft.com/office/officeart/2005/8/layout/list1#7"/>
    <dgm:cxn modelId="{B56DF039-F98B-4C0D-ADC2-F90AF544D453}" type="presParOf" srcId="{5B6D79EE-4D8E-489D-B722-BD3B9B083CEA}" destId="{3CD14627-7700-41C9-8B99-5BE1B5F9307A}" srcOrd="4" destOrd="0" presId="urn:microsoft.com/office/officeart/2005/8/layout/list1#7"/>
    <dgm:cxn modelId="{582A4FF2-5CBA-431A-8451-5C28A9973C46}" type="presParOf" srcId="{3CD14627-7700-41C9-8B99-5BE1B5F9307A}" destId="{40C405AA-B172-4A91-8E88-18C9C1CA88D6}" srcOrd="0" destOrd="0" presId="urn:microsoft.com/office/officeart/2005/8/layout/list1#7"/>
    <dgm:cxn modelId="{9ACCD1A9-2A6D-4D4E-AF2B-45A8503AE5D0}" type="presParOf" srcId="{3CD14627-7700-41C9-8B99-5BE1B5F9307A}" destId="{CEF27D5C-9FDA-4CD2-9AB8-DF6D216C7BA7}" srcOrd="1" destOrd="0" presId="urn:microsoft.com/office/officeart/2005/8/layout/list1#7"/>
    <dgm:cxn modelId="{551A3F74-F548-4E5D-8EDD-1DBA74B99F58}" type="presParOf" srcId="{5B6D79EE-4D8E-489D-B722-BD3B9B083CEA}" destId="{08E3FC9F-A875-4758-878D-EDD07CB04553}" srcOrd="5" destOrd="0" presId="urn:microsoft.com/office/officeart/2005/8/layout/list1#7"/>
    <dgm:cxn modelId="{8ADF8469-4410-4892-ACB6-2CEA42540168}" type="presParOf" srcId="{5B6D79EE-4D8E-489D-B722-BD3B9B083CEA}" destId="{772AC156-E28F-415E-9F2B-2BA0787239C3}" srcOrd="6" destOrd="0" presId="urn:microsoft.com/office/officeart/2005/8/layout/list1#7"/>
    <dgm:cxn modelId="{2FCF8DD8-E51D-477B-A174-389C898C39D3}" type="presParOf" srcId="{5B6D79EE-4D8E-489D-B722-BD3B9B083CEA}" destId="{BE32AC63-61FF-4719-BD8A-A613EEFCC4B8}" srcOrd="7" destOrd="0" presId="urn:microsoft.com/office/officeart/2005/8/layout/list1#7"/>
    <dgm:cxn modelId="{35C2F8FD-9443-4A1E-B2B1-1D20E1A52DF8}" type="presParOf" srcId="{5B6D79EE-4D8E-489D-B722-BD3B9B083CEA}" destId="{D3D9DE34-8C7F-4CE5-B494-067214703FE3}" srcOrd="8" destOrd="0" presId="urn:microsoft.com/office/officeart/2005/8/layout/list1#7"/>
    <dgm:cxn modelId="{FA20BFDE-F992-4826-8FE1-70617676B43F}" type="presParOf" srcId="{D3D9DE34-8C7F-4CE5-B494-067214703FE3}" destId="{F1583CC0-72D6-4891-A9D1-A8437F3BBF2A}" srcOrd="0" destOrd="0" presId="urn:microsoft.com/office/officeart/2005/8/layout/list1#7"/>
    <dgm:cxn modelId="{5234A334-0CF6-4AC7-BFAF-46C19341F8E3}" type="presParOf" srcId="{D3D9DE34-8C7F-4CE5-B494-067214703FE3}" destId="{8A91EEA5-42CB-4628-BD14-90A189493AA9}" srcOrd="1" destOrd="0" presId="urn:microsoft.com/office/officeart/2005/8/layout/list1#7"/>
    <dgm:cxn modelId="{B64BE577-3333-4602-A5A4-A76BF8363539}" type="presParOf" srcId="{5B6D79EE-4D8E-489D-B722-BD3B9B083CEA}" destId="{AE28A98F-9795-4976-A249-986AA29ADE6B}" srcOrd="9" destOrd="0" presId="urn:microsoft.com/office/officeart/2005/8/layout/list1#7"/>
    <dgm:cxn modelId="{25FA5C00-5C68-4E75-8144-CBE3EF3EF237}" type="presParOf" srcId="{5B6D79EE-4D8E-489D-B722-BD3B9B083CEA}" destId="{81277561-4501-44C2-8306-3BC80946082B}" srcOrd="10" destOrd="0" presId="urn:microsoft.com/office/officeart/2005/8/layout/list1#7"/>
    <dgm:cxn modelId="{4C5029E7-C574-4F18-9738-DCF83FF85ABE}" type="presParOf" srcId="{5B6D79EE-4D8E-489D-B722-BD3B9B083CEA}" destId="{5E8C95A0-1D7E-475C-9AB5-B140CF1F2623}" srcOrd="11" destOrd="0" presId="urn:microsoft.com/office/officeart/2005/8/layout/list1#7"/>
    <dgm:cxn modelId="{65507D87-8A45-4F65-937B-EA57BF98AC17}" type="presParOf" srcId="{5B6D79EE-4D8E-489D-B722-BD3B9B083CEA}" destId="{B485C6A4-0FDD-4966-B5CA-0495FA460DE0}" srcOrd="12" destOrd="0" presId="urn:microsoft.com/office/officeart/2005/8/layout/list1#7"/>
    <dgm:cxn modelId="{FD682BFE-97A6-4883-AA8C-461A6DC292AD}" type="presParOf" srcId="{B485C6A4-0FDD-4966-B5CA-0495FA460DE0}" destId="{DE5A7E7D-B7B0-4B2D-92FF-6DE7F5DE130B}" srcOrd="0" destOrd="0" presId="urn:microsoft.com/office/officeart/2005/8/layout/list1#7"/>
    <dgm:cxn modelId="{78C2FDB4-A65B-4D0F-A384-C817B6181FAF}" type="presParOf" srcId="{B485C6A4-0FDD-4966-B5CA-0495FA460DE0}" destId="{CB66B97F-787A-4A90-8F63-9BEF33D7A23E}" srcOrd="1" destOrd="0" presId="urn:microsoft.com/office/officeart/2005/8/layout/list1#7"/>
    <dgm:cxn modelId="{1866A738-7ABC-460A-941A-F9537772B9BE}" type="presParOf" srcId="{5B6D79EE-4D8E-489D-B722-BD3B9B083CEA}" destId="{81C839F7-B3AA-49A8-8C33-795C5BD2D432}" srcOrd="13" destOrd="0" presId="urn:microsoft.com/office/officeart/2005/8/layout/list1#7"/>
    <dgm:cxn modelId="{7A7AB9FE-1A2A-4882-BD56-AB251E021FF2}" type="presParOf" srcId="{5B6D79EE-4D8E-489D-B722-BD3B9B083CEA}" destId="{55BB09E5-A84B-4825-A072-01FF321865A1}" srcOrd="14" destOrd="0" presId="urn:microsoft.com/office/officeart/2005/8/layout/list1#7"/>
    <dgm:cxn modelId="{63EC90AC-6520-407F-A243-A71417CB2254}" type="presParOf" srcId="{5B6D79EE-4D8E-489D-B722-BD3B9B083CEA}" destId="{FC55BE53-75C4-41D1-8814-74B3D81A3AF9}" srcOrd="15" destOrd="0" presId="urn:microsoft.com/office/officeart/2005/8/layout/list1#7"/>
    <dgm:cxn modelId="{2A46A956-97A3-4CB8-A8CC-198032756689}" type="presParOf" srcId="{5B6D79EE-4D8E-489D-B722-BD3B9B083CEA}" destId="{ED180D60-EE1C-4B99-84DC-913B7227F38B}" srcOrd="16" destOrd="0" presId="urn:microsoft.com/office/officeart/2005/8/layout/list1#7"/>
    <dgm:cxn modelId="{A6852339-2070-47A9-A2F7-602E6F5B9B73}" type="presParOf" srcId="{ED180D60-EE1C-4B99-84DC-913B7227F38B}" destId="{5027D602-FF61-4A4F-94C8-AF0D12BC12A2}" srcOrd="0" destOrd="0" presId="urn:microsoft.com/office/officeart/2005/8/layout/list1#7"/>
    <dgm:cxn modelId="{D652A029-1097-4BED-80E6-F87BA1D694EB}" type="presParOf" srcId="{ED180D60-EE1C-4B99-84DC-913B7227F38B}" destId="{C0AC557F-F398-4C3B-A2AE-ED70A4A0C095}" srcOrd="1" destOrd="0" presId="urn:microsoft.com/office/officeart/2005/8/layout/list1#7"/>
    <dgm:cxn modelId="{8AA69F05-8AA7-43DA-AD63-0B63BD8647F8}" type="presParOf" srcId="{5B6D79EE-4D8E-489D-B722-BD3B9B083CEA}" destId="{29959071-4338-4CBD-9F6C-CCBE1176A0CB}" srcOrd="17" destOrd="0" presId="urn:microsoft.com/office/officeart/2005/8/layout/list1#7"/>
    <dgm:cxn modelId="{FED00E59-2247-477C-B515-0F70CF7C64C7}" type="presParOf" srcId="{5B6D79EE-4D8E-489D-B722-BD3B9B083CEA}" destId="{95BFFFC3-F81A-46D3-8949-9677D84CC644}" srcOrd="18" destOrd="0" presId="urn:microsoft.com/office/officeart/2005/8/layout/list1#7"/>
    <dgm:cxn modelId="{F6B0748B-31BB-445B-8E81-B398437C78BB}" type="presParOf" srcId="{5B6D79EE-4D8E-489D-B722-BD3B9B083CEA}" destId="{B2CD3553-A56F-4C93-8E7A-9EBB685F625F}" srcOrd="19" destOrd="0" presId="urn:microsoft.com/office/officeart/2005/8/layout/list1#7"/>
    <dgm:cxn modelId="{434B62EF-F363-48B3-B92B-3C8F25A50087}" type="presParOf" srcId="{5B6D79EE-4D8E-489D-B722-BD3B9B083CEA}" destId="{811DD048-755B-4585-9787-B6292616312A}" srcOrd="20" destOrd="0" presId="urn:microsoft.com/office/officeart/2005/8/layout/list1#7"/>
    <dgm:cxn modelId="{3D9B136C-1D59-42EB-8624-4EABB1F5ACDF}" type="presParOf" srcId="{811DD048-755B-4585-9787-B6292616312A}" destId="{6BA427D7-40CC-4D9C-AA46-27302B381E2C}" srcOrd="0" destOrd="0" presId="urn:microsoft.com/office/officeart/2005/8/layout/list1#7"/>
    <dgm:cxn modelId="{D5132E75-84E3-46E4-A2C2-1BCFDE63B4D5}" type="presParOf" srcId="{811DD048-755B-4585-9787-B6292616312A}" destId="{604710D0-5532-4639-9B57-D00BC609AFAE}" srcOrd="1" destOrd="0" presId="urn:microsoft.com/office/officeart/2005/8/layout/list1#7"/>
    <dgm:cxn modelId="{C8819469-FC97-4A9A-8227-61C7E21A407B}" type="presParOf" srcId="{5B6D79EE-4D8E-489D-B722-BD3B9B083CEA}" destId="{68247077-8DA2-4A8D-94FE-4B3F25DAB6EA}" srcOrd="21" destOrd="0" presId="urn:microsoft.com/office/officeart/2005/8/layout/list1#7"/>
    <dgm:cxn modelId="{8108C118-578A-4D15-A214-ED181D30DFBF}" type="presParOf" srcId="{5B6D79EE-4D8E-489D-B722-BD3B9B083CEA}" destId="{542E4F6F-1DF7-4855-B13D-BB695ED69A0F}" srcOrd="22" destOrd="0" presId="urn:microsoft.com/office/officeart/2005/8/layout/list1#7"/>
    <dgm:cxn modelId="{94006E8D-C1F9-41A0-9949-39947FBFB523}" type="presParOf" srcId="{5B6D79EE-4D8E-489D-B722-BD3B9B083CEA}" destId="{E39FF837-DC41-42FF-B558-54A4CB70A3B5}" srcOrd="23" destOrd="0" presId="urn:microsoft.com/office/officeart/2005/8/layout/list1#7"/>
    <dgm:cxn modelId="{CF9DE75F-B1AA-4DEF-971C-653B88CDEFE6}" type="presParOf" srcId="{5B6D79EE-4D8E-489D-B722-BD3B9B083CEA}" destId="{917DEAB8-6EF5-4F0A-A7D4-91D8B6154DCC}" srcOrd="24" destOrd="0" presId="urn:microsoft.com/office/officeart/2005/8/layout/list1#7"/>
    <dgm:cxn modelId="{56B6B30D-96C2-4350-A38D-6B5E8CE26EDB}" type="presParOf" srcId="{917DEAB8-6EF5-4F0A-A7D4-91D8B6154DCC}" destId="{ECF85B94-B58D-4F13-8E2E-253F2DD978CF}" srcOrd="0" destOrd="0" presId="urn:microsoft.com/office/officeart/2005/8/layout/list1#7"/>
    <dgm:cxn modelId="{74F29BF0-22EA-48B1-909C-DF91053585DB}" type="presParOf" srcId="{917DEAB8-6EF5-4F0A-A7D4-91D8B6154DCC}" destId="{DBABD93F-39F8-4A21-9B93-BD92F77F919B}" srcOrd="1" destOrd="0" presId="urn:microsoft.com/office/officeart/2005/8/layout/list1#7"/>
    <dgm:cxn modelId="{5910D9E2-4D13-4B27-A0B8-164E023E3414}" type="presParOf" srcId="{5B6D79EE-4D8E-489D-B722-BD3B9B083CEA}" destId="{C88C1C10-97B9-4401-BF1C-CCB468D7958C}" srcOrd="25" destOrd="0" presId="urn:microsoft.com/office/officeart/2005/8/layout/list1#7"/>
    <dgm:cxn modelId="{B52C2902-C62C-43FE-9CD7-E7832A53860D}" type="presParOf" srcId="{5B6D79EE-4D8E-489D-B722-BD3B9B083CEA}" destId="{0B77B6E9-3BC3-4F2D-9E93-7C0B19414EF3}" srcOrd="26" destOrd="0" presId="urn:microsoft.com/office/officeart/2005/8/layout/list1#7"/>
    <dgm:cxn modelId="{4B6D0A95-2BB3-45EB-8106-845B5E2EAE5A}" type="presParOf" srcId="{5B6D79EE-4D8E-489D-B722-BD3B9B083CEA}" destId="{C48A3897-FE59-47EC-BE74-5B078ECEF128}" srcOrd="27" destOrd="0" presId="urn:microsoft.com/office/officeart/2005/8/layout/list1#7"/>
    <dgm:cxn modelId="{7FBEC187-BC9E-4B4B-830C-4C7B83C262FC}" type="presParOf" srcId="{5B6D79EE-4D8E-489D-B722-BD3B9B083CEA}" destId="{B987D517-52C1-40C2-8906-2972BF32175D}" srcOrd="28" destOrd="0" presId="urn:microsoft.com/office/officeart/2005/8/layout/list1#7"/>
    <dgm:cxn modelId="{87088B34-E5D8-4778-B603-A6A3CEBBE618}" type="presParOf" srcId="{B987D517-52C1-40C2-8906-2972BF32175D}" destId="{B12CC990-43C8-4F1C-ADC3-ABAD449EFBAA}" srcOrd="0" destOrd="0" presId="urn:microsoft.com/office/officeart/2005/8/layout/list1#7"/>
    <dgm:cxn modelId="{E9ADDF24-C68F-4AAD-9F1F-B6ABBC6BD9E3}" type="presParOf" srcId="{B987D517-52C1-40C2-8906-2972BF32175D}" destId="{BB2E697F-594B-4F45-AB5B-72EBAC9459B9}" srcOrd="1" destOrd="0" presId="urn:microsoft.com/office/officeart/2005/8/layout/list1#7"/>
    <dgm:cxn modelId="{E6BA664F-DC18-4DAB-8AE7-96ED98ABD7FF}" type="presParOf" srcId="{5B6D79EE-4D8E-489D-B722-BD3B9B083CEA}" destId="{E51B42B9-6552-4821-98AA-4B9A669D42D1}" srcOrd="29" destOrd="0" presId="urn:microsoft.com/office/officeart/2005/8/layout/list1#7"/>
    <dgm:cxn modelId="{D351AEC2-2B7F-497D-83EC-95E9DC63E89C}" type="presParOf" srcId="{5B6D79EE-4D8E-489D-B722-BD3B9B083CEA}" destId="{2F12C88A-9791-4623-B82F-929D45050098}" srcOrd="30" destOrd="0" presId="urn:microsoft.com/office/officeart/2005/8/layout/list1#7"/>
    <dgm:cxn modelId="{27149A6A-6923-46F1-8D05-772879DF97E6}" type="presParOf" srcId="{5B6D79EE-4D8E-489D-B722-BD3B9B083CEA}" destId="{6F0BF920-ACC5-4357-97B9-FB3FAF274E82}" srcOrd="31" destOrd="0" presId="urn:microsoft.com/office/officeart/2005/8/layout/list1#7"/>
    <dgm:cxn modelId="{3B2EBB9E-8C0A-45B5-956C-96CFE636587E}" type="presParOf" srcId="{5B6D79EE-4D8E-489D-B722-BD3B9B083CEA}" destId="{71B355B2-4085-4F84-B406-B760590D373B}" srcOrd="32" destOrd="0" presId="urn:microsoft.com/office/officeart/2005/8/layout/list1#7"/>
    <dgm:cxn modelId="{AC6EF16A-C222-4DEC-917B-148224A979E8}" type="presParOf" srcId="{71B355B2-4085-4F84-B406-B760590D373B}" destId="{68ABF27E-4137-4693-B01C-8CD87DA8BF18}" srcOrd="0" destOrd="0" presId="urn:microsoft.com/office/officeart/2005/8/layout/list1#7"/>
    <dgm:cxn modelId="{102733BF-EFA7-4438-B365-E4832BBD2E15}" type="presParOf" srcId="{71B355B2-4085-4F84-B406-B760590D373B}" destId="{B47323FE-D886-4741-9A29-0405DD3007EF}" srcOrd="1" destOrd="0" presId="urn:microsoft.com/office/officeart/2005/8/layout/list1#7"/>
    <dgm:cxn modelId="{2D084D1A-D4F1-4C1A-99F0-CE14ADDD22C7}" type="presParOf" srcId="{5B6D79EE-4D8E-489D-B722-BD3B9B083CEA}" destId="{1B6DA33F-FD13-43B0-9F5C-4D6DEF0F1D7C}" srcOrd="33" destOrd="0" presId="urn:microsoft.com/office/officeart/2005/8/layout/list1#7"/>
    <dgm:cxn modelId="{736A4A67-8C3A-4B0D-B2E7-78529FD38A19}" type="presParOf" srcId="{5B6D79EE-4D8E-489D-B722-BD3B9B083CEA}" destId="{02258736-5330-4E83-B865-EACF8E11463C}" srcOrd="34" destOrd="0" presId="urn:microsoft.com/office/officeart/2005/8/layout/list1#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17E2D1-A3BC-481E-AA15-6BD1E23A47BA}" type="doc">
      <dgm:prSet loTypeId="urn:microsoft.com/office/officeart/2005/8/layout/list1#8" loCatId="list" qsTypeId="urn:microsoft.com/office/officeart/2005/8/quickstyle/3d2#8" qsCatId="3D" csTypeId="urn:microsoft.com/office/officeart/2005/8/colors/colorful1#8" csCatId="colorful" phldr="1"/>
      <dgm:spPr/>
      <dgm:t>
        <a:bodyPr/>
        <a:lstStyle/>
        <a:p>
          <a:endParaRPr lang="zh-CN" altLang="en-US"/>
        </a:p>
      </dgm:t>
    </dgm:pt>
    <dgm:pt modelId="{443C8734-2596-4022-ABAE-57072692BC63}">
      <dgm:prSet custT="1"/>
      <dgm:spPr/>
      <dgm:t>
        <a:bodyPr/>
        <a:lstStyle/>
        <a:p>
          <a:pPr algn="l" rtl="0"/>
          <a:r>
            <a:rPr kumimoji="1" lang="zh-CN" altLang="en-US" sz="1000" b="1" dirty="0" smtClean="0"/>
            <a:t>化学品的基本概念及其特性</a:t>
          </a:r>
          <a:endParaRPr lang="zh-CN" altLang="en-US" sz="1000" dirty="0"/>
        </a:p>
      </dgm:t>
    </dgm:pt>
    <dgm:pt modelId="{C6AB7DCA-D951-4B14-A26E-25B91E04075D}" type="parTrans" cxnId="{A33B1D55-063F-4BBE-BFB8-9734732BCDE3}">
      <dgm:prSet/>
      <dgm:spPr/>
      <dgm:t>
        <a:bodyPr/>
        <a:lstStyle/>
        <a:p>
          <a:pPr algn="l"/>
          <a:endParaRPr lang="zh-CN" altLang="en-US" sz="1000"/>
        </a:p>
      </dgm:t>
    </dgm:pt>
    <dgm:pt modelId="{903540B3-F112-4338-9483-9256BC67C272}" type="sibTrans" cxnId="{A33B1D55-063F-4BBE-BFB8-9734732BCDE3}">
      <dgm:prSet/>
      <dgm:spPr/>
      <dgm:t>
        <a:bodyPr/>
        <a:lstStyle/>
        <a:p>
          <a:pPr algn="l"/>
          <a:endParaRPr lang="zh-CN" altLang="en-US" sz="1000"/>
        </a:p>
      </dgm:t>
    </dgm:pt>
    <dgm:pt modelId="{45DCACF0-A591-4EC9-AF9D-C1952DE59318}">
      <dgm:prSet custT="1"/>
      <dgm:spPr/>
      <dgm:t>
        <a:bodyPr/>
        <a:lstStyle/>
        <a:p>
          <a:pPr algn="l" rtl="0"/>
          <a:r>
            <a:rPr kumimoji="1" lang="zh-CN" sz="1000" b="1" dirty="0" smtClean="0"/>
            <a:t>危险化学品标识、</a:t>
          </a:r>
          <a:r>
            <a:rPr kumimoji="1" lang="en-US" sz="1000" b="1" dirty="0" smtClean="0"/>
            <a:t>SDS</a:t>
          </a:r>
          <a:r>
            <a:rPr kumimoji="1" lang="zh-CN" sz="1000" b="1" dirty="0" smtClean="0"/>
            <a:t>管理</a:t>
          </a:r>
          <a:endParaRPr lang="zh-CN" sz="1000" dirty="0"/>
        </a:p>
      </dgm:t>
    </dgm:pt>
    <dgm:pt modelId="{CF97256E-197B-4D3E-99E8-FB649DE41576}" type="parTrans" cxnId="{42688D77-5854-4798-AEB9-B70D1E9C3EF1}">
      <dgm:prSet/>
      <dgm:spPr/>
      <dgm:t>
        <a:bodyPr/>
        <a:lstStyle/>
        <a:p>
          <a:pPr algn="l"/>
          <a:endParaRPr lang="zh-CN" altLang="en-US" sz="1000"/>
        </a:p>
      </dgm:t>
    </dgm:pt>
    <dgm:pt modelId="{2E53E630-8F11-4F03-A531-569EAFFCA6BC}" type="sibTrans" cxnId="{42688D77-5854-4798-AEB9-B70D1E9C3EF1}">
      <dgm:prSet/>
      <dgm:spPr/>
      <dgm:t>
        <a:bodyPr/>
        <a:lstStyle/>
        <a:p>
          <a:pPr algn="l"/>
          <a:endParaRPr lang="zh-CN" altLang="en-US" sz="1000"/>
        </a:p>
      </dgm:t>
    </dgm:pt>
    <dgm:pt modelId="{9124D30D-64EE-4745-B821-6B8E1EFF90E1}">
      <dgm:prSet custT="1"/>
      <dgm:spPr/>
      <dgm:t>
        <a:bodyPr/>
        <a:lstStyle/>
        <a:p>
          <a:pPr algn="l" rtl="0"/>
          <a:r>
            <a:rPr kumimoji="1" lang="zh-CN" altLang="en-US" sz="1000" b="1" smtClean="0"/>
            <a:t>危险化学品的安全储存</a:t>
          </a:r>
          <a:endParaRPr lang="zh-CN" altLang="en-US" sz="1000"/>
        </a:p>
      </dgm:t>
    </dgm:pt>
    <dgm:pt modelId="{07173EE1-0417-4615-96F4-AED63ED19D0F}" type="parTrans" cxnId="{E3B5374A-0A74-4C84-BFF7-8CEA40A00333}">
      <dgm:prSet/>
      <dgm:spPr/>
      <dgm:t>
        <a:bodyPr/>
        <a:lstStyle/>
        <a:p>
          <a:pPr algn="l"/>
          <a:endParaRPr lang="zh-CN" altLang="en-US" sz="1000"/>
        </a:p>
      </dgm:t>
    </dgm:pt>
    <dgm:pt modelId="{2A67C948-2DC7-4D7E-9740-D65CE9AD3745}" type="sibTrans" cxnId="{E3B5374A-0A74-4C84-BFF7-8CEA40A00333}">
      <dgm:prSet/>
      <dgm:spPr/>
      <dgm:t>
        <a:bodyPr/>
        <a:lstStyle/>
        <a:p>
          <a:pPr algn="l"/>
          <a:endParaRPr lang="zh-CN" altLang="en-US" sz="1000"/>
        </a:p>
      </dgm:t>
    </dgm:pt>
    <dgm:pt modelId="{8333A740-25CD-4B7A-8E35-EABDFC2EA835}">
      <dgm:prSet custT="1"/>
      <dgm:spPr/>
      <dgm:t>
        <a:bodyPr/>
        <a:lstStyle/>
        <a:p>
          <a:pPr algn="l" rtl="0"/>
          <a:r>
            <a:rPr kumimoji="1" lang="zh-CN" altLang="en-US" sz="1000" b="1" smtClean="0"/>
            <a:t>危险化学品的危害</a:t>
          </a:r>
          <a:endParaRPr lang="zh-CN" altLang="en-US" sz="1000"/>
        </a:p>
      </dgm:t>
    </dgm:pt>
    <dgm:pt modelId="{A434EF4B-B726-472C-9EE8-9B2E344BB70D}" type="parTrans" cxnId="{B91C0808-2FB1-4D6D-A28A-C98AAD153F1D}">
      <dgm:prSet/>
      <dgm:spPr/>
      <dgm:t>
        <a:bodyPr/>
        <a:lstStyle/>
        <a:p>
          <a:pPr algn="l"/>
          <a:endParaRPr lang="zh-CN" altLang="en-US" sz="1000"/>
        </a:p>
      </dgm:t>
    </dgm:pt>
    <dgm:pt modelId="{84D5F46B-420C-49CC-AEA2-20F06167D5CD}" type="sibTrans" cxnId="{B91C0808-2FB1-4D6D-A28A-C98AAD153F1D}">
      <dgm:prSet/>
      <dgm:spPr/>
      <dgm:t>
        <a:bodyPr/>
        <a:lstStyle/>
        <a:p>
          <a:pPr algn="l"/>
          <a:endParaRPr lang="zh-CN" altLang="en-US" sz="1000"/>
        </a:p>
      </dgm:t>
    </dgm:pt>
    <dgm:pt modelId="{FCE60082-6531-45FC-BE4D-41CD62B245F0}">
      <dgm:prSet custT="1"/>
      <dgm:spPr/>
      <dgm:t>
        <a:bodyPr/>
        <a:lstStyle/>
        <a:p>
          <a:pPr algn="l" rtl="0"/>
          <a:r>
            <a:rPr kumimoji="1" lang="zh-CN" altLang="en-US" sz="1000" b="1" smtClean="0"/>
            <a:t>危险化学品的职业危害、危害预防及管理规定</a:t>
          </a:r>
          <a:endParaRPr lang="zh-CN" altLang="en-US" sz="1000"/>
        </a:p>
      </dgm:t>
    </dgm:pt>
    <dgm:pt modelId="{2D97B83D-8E7D-40E0-8CE0-F8AD95327A2E}" type="parTrans" cxnId="{02E5E3DA-6BC5-4089-87DD-BB25A2E50EB1}">
      <dgm:prSet/>
      <dgm:spPr/>
      <dgm:t>
        <a:bodyPr/>
        <a:lstStyle/>
        <a:p>
          <a:pPr algn="l"/>
          <a:endParaRPr lang="zh-CN" altLang="en-US" sz="1000"/>
        </a:p>
      </dgm:t>
    </dgm:pt>
    <dgm:pt modelId="{C93BC2F2-F553-41D8-B689-37760BB6C388}" type="sibTrans" cxnId="{02E5E3DA-6BC5-4089-87DD-BB25A2E50EB1}">
      <dgm:prSet/>
      <dgm:spPr/>
      <dgm:t>
        <a:bodyPr/>
        <a:lstStyle/>
        <a:p>
          <a:pPr algn="l"/>
          <a:endParaRPr lang="zh-CN" altLang="en-US" sz="1000"/>
        </a:p>
      </dgm:t>
    </dgm:pt>
    <dgm:pt modelId="{FA82F2A8-A885-47B0-9C0F-7526E37A83EA}">
      <dgm:prSet custT="1"/>
      <dgm:spPr/>
      <dgm:t>
        <a:bodyPr/>
        <a:lstStyle/>
        <a:p>
          <a:pPr algn="l" rtl="0"/>
          <a:r>
            <a:rPr kumimoji="1" lang="zh-CN" altLang="en-US" sz="1000" b="1" smtClean="0"/>
            <a:t>危险化学品的废弃处置</a:t>
          </a:r>
          <a:endParaRPr lang="zh-CN" altLang="en-US" sz="1000"/>
        </a:p>
      </dgm:t>
    </dgm:pt>
    <dgm:pt modelId="{E420BCA1-ABE6-4777-A229-BBBD378BB563}" type="parTrans" cxnId="{E9A92307-0206-4F32-9122-015B0F881C27}">
      <dgm:prSet/>
      <dgm:spPr/>
      <dgm:t>
        <a:bodyPr/>
        <a:lstStyle/>
        <a:p>
          <a:pPr algn="l"/>
          <a:endParaRPr lang="zh-CN" altLang="en-US" sz="1000"/>
        </a:p>
      </dgm:t>
    </dgm:pt>
    <dgm:pt modelId="{7ABDB3C3-00BC-42B1-B2CA-C6C8129924DB}" type="sibTrans" cxnId="{E9A92307-0206-4F32-9122-015B0F881C27}">
      <dgm:prSet/>
      <dgm:spPr/>
      <dgm:t>
        <a:bodyPr/>
        <a:lstStyle/>
        <a:p>
          <a:pPr algn="l"/>
          <a:endParaRPr lang="zh-CN" altLang="en-US" sz="1000"/>
        </a:p>
      </dgm:t>
    </dgm:pt>
    <dgm:pt modelId="{40BFA3D0-0C00-4D6C-BD30-90E7472E611A}">
      <dgm:prSet custT="1"/>
      <dgm:spPr/>
      <dgm:t>
        <a:bodyPr/>
        <a:lstStyle/>
        <a:p>
          <a:pPr algn="l" rtl="0"/>
          <a:r>
            <a:rPr kumimoji="1" lang="zh-CN" altLang="en-US" sz="1000" b="1" dirty="0" smtClean="0"/>
            <a:t>化学品泄漏、火灾以及伤害紧急处理</a:t>
          </a:r>
          <a:endParaRPr lang="zh-CN" altLang="en-US" sz="1000" dirty="0"/>
        </a:p>
      </dgm:t>
    </dgm:pt>
    <dgm:pt modelId="{C4F1CDDE-865D-4CED-82EB-4C311C7F2F73}" type="parTrans" cxnId="{3AB6F70A-41A7-403B-A01F-EF6FE350D161}">
      <dgm:prSet/>
      <dgm:spPr/>
      <dgm:t>
        <a:bodyPr/>
        <a:lstStyle/>
        <a:p>
          <a:pPr algn="l"/>
          <a:endParaRPr lang="zh-CN" altLang="en-US" sz="1000"/>
        </a:p>
      </dgm:t>
    </dgm:pt>
    <dgm:pt modelId="{DFEC0877-AEF8-4F28-8017-0F757D6D9EEA}" type="sibTrans" cxnId="{3AB6F70A-41A7-403B-A01F-EF6FE350D161}">
      <dgm:prSet/>
      <dgm:spPr/>
      <dgm:t>
        <a:bodyPr/>
        <a:lstStyle/>
        <a:p>
          <a:pPr algn="l"/>
          <a:endParaRPr lang="zh-CN" altLang="en-US" sz="1000"/>
        </a:p>
      </dgm:t>
    </dgm:pt>
    <dgm:pt modelId="{8C49D613-5895-4C65-BAA6-6A44C378D94A}">
      <dgm:prSet custT="1"/>
      <dgm:spPr/>
      <dgm:t>
        <a:bodyPr/>
        <a:lstStyle/>
        <a:p>
          <a:pPr algn="l" rtl="0"/>
          <a:r>
            <a:rPr lang="zh-CN" altLang="en-US" sz="1000" dirty="0" smtClean="0"/>
            <a:t>案例分析</a:t>
          </a:r>
          <a:endParaRPr lang="zh-CN" altLang="en-US" sz="1000" dirty="0"/>
        </a:p>
      </dgm:t>
    </dgm:pt>
    <dgm:pt modelId="{86BE7C1D-12AB-4B03-86D9-9929937379FF}" type="parTrans" cxnId="{714E6BC6-AD4B-4FBF-B8FB-2D2D57AC981D}">
      <dgm:prSet/>
      <dgm:spPr/>
      <dgm:t>
        <a:bodyPr/>
        <a:lstStyle/>
        <a:p>
          <a:pPr algn="l"/>
          <a:endParaRPr lang="zh-CN" altLang="en-US" sz="1000"/>
        </a:p>
      </dgm:t>
    </dgm:pt>
    <dgm:pt modelId="{5F012A0C-691C-4F69-BA75-09993BC6613C}" type="sibTrans" cxnId="{714E6BC6-AD4B-4FBF-B8FB-2D2D57AC981D}">
      <dgm:prSet/>
      <dgm:spPr/>
      <dgm:t>
        <a:bodyPr/>
        <a:lstStyle/>
        <a:p>
          <a:pPr algn="l"/>
          <a:endParaRPr lang="zh-CN" altLang="en-US" sz="1000"/>
        </a:p>
      </dgm:t>
    </dgm:pt>
    <dgm:pt modelId="{12B11804-0F3F-4F7B-8E4B-B3BB88D365A1}">
      <dgm:prSet custT="1"/>
      <dgm:spPr/>
      <dgm:t>
        <a:bodyPr/>
        <a:lstStyle/>
        <a:p>
          <a:pPr algn="l" rtl="0"/>
          <a:r>
            <a:rPr lang="en-US" altLang="zh-CN" sz="1000" dirty="0" smtClean="0"/>
            <a:t>GHS</a:t>
          </a:r>
          <a:r>
            <a:rPr lang="zh-CN" altLang="en-US" sz="1000" dirty="0" smtClean="0"/>
            <a:t>分类简单描述</a:t>
          </a:r>
          <a:endParaRPr lang="zh-CN" altLang="en-US" sz="1000" dirty="0"/>
        </a:p>
      </dgm:t>
    </dgm:pt>
    <dgm:pt modelId="{BD65779B-97C5-4EB4-BC00-F56425C268FC}" type="parTrans" cxnId="{36EF1EB1-9E7F-49CA-9049-697AEE42BC51}">
      <dgm:prSet/>
      <dgm:spPr/>
      <dgm:t>
        <a:bodyPr/>
        <a:lstStyle/>
        <a:p>
          <a:pPr algn="l"/>
          <a:endParaRPr lang="zh-CN" altLang="en-US" sz="1000"/>
        </a:p>
      </dgm:t>
    </dgm:pt>
    <dgm:pt modelId="{9FCD04C2-6DF5-4446-97FE-9AC1C2779B98}" type="sibTrans" cxnId="{36EF1EB1-9E7F-49CA-9049-697AEE42BC51}">
      <dgm:prSet/>
      <dgm:spPr/>
      <dgm:t>
        <a:bodyPr/>
        <a:lstStyle/>
        <a:p>
          <a:pPr algn="l"/>
          <a:endParaRPr lang="zh-CN" altLang="en-US" sz="1000"/>
        </a:p>
      </dgm:t>
    </dgm:pt>
    <dgm:pt modelId="{5B6D79EE-4D8E-489D-B722-BD3B9B083CEA}" type="pres">
      <dgm:prSet presAssocID="{A817E2D1-A3BC-481E-AA15-6BD1E23A47BA}" presName="linear" presStyleCnt="0">
        <dgm:presLayoutVars>
          <dgm:dir/>
          <dgm:animLvl val="lvl"/>
          <dgm:resizeHandles val="exact"/>
        </dgm:presLayoutVars>
      </dgm:prSet>
      <dgm:spPr/>
      <dgm:t>
        <a:bodyPr/>
        <a:lstStyle/>
        <a:p>
          <a:endParaRPr lang="zh-CN" altLang="en-US"/>
        </a:p>
      </dgm:t>
    </dgm:pt>
    <dgm:pt modelId="{35FC7319-18C9-4409-89F6-043FEAE3C76F}" type="pres">
      <dgm:prSet presAssocID="{8C49D613-5895-4C65-BAA6-6A44C378D94A}" presName="parentLin" presStyleCnt="0"/>
      <dgm:spPr/>
      <dgm:t>
        <a:bodyPr/>
        <a:lstStyle/>
        <a:p>
          <a:endParaRPr lang="zh-CN" altLang="en-US"/>
        </a:p>
      </dgm:t>
    </dgm:pt>
    <dgm:pt modelId="{D379A024-95BA-4397-B57A-06C81DD920A6}" type="pres">
      <dgm:prSet presAssocID="{8C49D613-5895-4C65-BAA6-6A44C378D94A}" presName="parentLeftMargin" presStyleLbl="node1" presStyleIdx="0" presStyleCnt="9"/>
      <dgm:spPr/>
      <dgm:t>
        <a:bodyPr/>
        <a:lstStyle/>
        <a:p>
          <a:endParaRPr lang="zh-CN" altLang="en-US"/>
        </a:p>
      </dgm:t>
    </dgm:pt>
    <dgm:pt modelId="{84EF5402-0E67-44FE-8801-8C402017D55A}" type="pres">
      <dgm:prSet presAssocID="{8C49D613-5895-4C65-BAA6-6A44C378D94A}" presName="parentText" presStyleLbl="node1" presStyleIdx="0" presStyleCnt="9">
        <dgm:presLayoutVars>
          <dgm:chMax val="0"/>
          <dgm:bulletEnabled val="1"/>
        </dgm:presLayoutVars>
      </dgm:prSet>
      <dgm:spPr/>
      <dgm:t>
        <a:bodyPr/>
        <a:lstStyle/>
        <a:p>
          <a:endParaRPr lang="zh-CN" altLang="en-US"/>
        </a:p>
      </dgm:t>
    </dgm:pt>
    <dgm:pt modelId="{73808E8A-3933-4210-9036-B438E434DFC8}" type="pres">
      <dgm:prSet presAssocID="{8C49D613-5895-4C65-BAA6-6A44C378D94A}" presName="negativeSpace" presStyleCnt="0"/>
      <dgm:spPr/>
      <dgm:t>
        <a:bodyPr/>
        <a:lstStyle/>
        <a:p>
          <a:endParaRPr lang="zh-CN" altLang="en-US"/>
        </a:p>
      </dgm:t>
    </dgm:pt>
    <dgm:pt modelId="{8113A7E7-6096-476D-A731-338B1B60641A}" type="pres">
      <dgm:prSet presAssocID="{8C49D613-5895-4C65-BAA6-6A44C378D94A}" presName="childText" presStyleLbl="conFgAcc1" presStyleIdx="0" presStyleCnt="9">
        <dgm:presLayoutVars>
          <dgm:bulletEnabled val="1"/>
        </dgm:presLayoutVars>
      </dgm:prSet>
      <dgm:spPr/>
      <dgm:t>
        <a:bodyPr/>
        <a:lstStyle/>
        <a:p>
          <a:endParaRPr lang="zh-CN" altLang="en-US"/>
        </a:p>
      </dgm:t>
    </dgm:pt>
    <dgm:pt modelId="{FB82B118-A104-4F2F-AE83-9E721D3C4376}" type="pres">
      <dgm:prSet presAssocID="{5F012A0C-691C-4F69-BA75-09993BC6613C}" presName="spaceBetweenRectangles" presStyleCnt="0"/>
      <dgm:spPr/>
      <dgm:t>
        <a:bodyPr/>
        <a:lstStyle/>
        <a:p>
          <a:endParaRPr lang="zh-CN" altLang="en-US"/>
        </a:p>
      </dgm:t>
    </dgm:pt>
    <dgm:pt modelId="{3CD14627-7700-41C9-8B99-5BE1B5F9307A}" type="pres">
      <dgm:prSet presAssocID="{443C8734-2596-4022-ABAE-57072692BC63}" presName="parentLin" presStyleCnt="0"/>
      <dgm:spPr/>
      <dgm:t>
        <a:bodyPr/>
        <a:lstStyle/>
        <a:p>
          <a:endParaRPr lang="zh-CN" altLang="en-US"/>
        </a:p>
      </dgm:t>
    </dgm:pt>
    <dgm:pt modelId="{40C405AA-B172-4A91-8E88-18C9C1CA88D6}" type="pres">
      <dgm:prSet presAssocID="{443C8734-2596-4022-ABAE-57072692BC63}" presName="parentLeftMargin" presStyleLbl="node1" presStyleIdx="0" presStyleCnt="9"/>
      <dgm:spPr/>
      <dgm:t>
        <a:bodyPr/>
        <a:lstStyle/>
        <a:p>
          <a:endParaRPr lang="zh-CN" altLang="en-US"/>
        </a:p>
      </dgm:t>
    </dgm:pt>
    <dgm:pt modelId="{CEF27D5C-9FDA-4CD2-9AB8-DF6D216C7BA7}" type="pres">
      <dgm:prSet presAssocID="{443C8734-2596-4022-ABAE-57072692BC63}" presName="parentText" presStyleLbl="node1" presStyleIdx="1" presStyleCnt="9">
        <dgm:presLayoutVars>
          <dgm:chMax val="0"/>
          <dgm:bulletEnabled val="1"/>
        </dgm:presLayoutVars>
      </dgm:prSet>
      <dgm:spPr/>
      <dgm:t>
        <a:bodyPr/>
        <a:lstStyle/>
        <a:p>
          <a:endParaRPr lang="zh-CN" altLang="en-US"/>
        </a:p>
      </dgm:t>
    </dgm:pt>
    <dgm:pt modelId="{08E3FC9F-A875-4758-878D-EDD07CB04553}" type="pres">
      <dgm:prSet presAssocID="{443C8734-2596-4022-ABAE-57072692BC63}" presName="negativeSpace" presStyleCnt="0"/>
      <dgm:spPr/>
      <dgm:t>
        <a:bodyPr/>
        <a:lstStyle/>
        <a:p>
          <a:endParaRPr lang="zh-CN" altLang="en-US"/>
        </a:p>
      </dgm:t>
    </dgm:pt>
    <dgm:pt modelId="{772AC156-E28F-415E-9F2B-2BA0787239C3}" type="pres">
      <dgm:prSet presAssocID="{443C8734-2596-4022-ABAE-57072692BC63}" presName="childText" presStyleLbl="conFgAcc1" presStyleIdx="1" presStyleCnt="9">
        <dgm:presLayoutVars>
          <dgm:bulletEnabled val="1"/>
        </dgm:presLayoutVars>
      </dgm:prSet>
      <dgm:spPr/>
      <dgm:t>
        <a:bodyPr/>
        <a:lstStyle/>
        <a:p>
          <a:endParaRPr lang="zh-CN" altLang="en-US"/>
        </a:p>
      </dgm:t>
    </dgm:pt>
    <dgm:pt modelId="{BE32AC63-61FF-4719-BD8A-A613EEFCC4B8}" type="pres">
      <dgm:prSet presAssocID="{903540B3-F112-4338-9483-9256BC67C272}" presName="spaceBetweenRectangles" presStyleCnt="0"/>
      <dgm:spPr/>
      <dgm:t>
        <a:bodyPr/>
        <a:lstStyle/>
        <a:p>
          <a:endParaRPr lang="zh-CN" altLang="en-US"/>
        </a:p>
      </dgm:t>
    </dgm:pt>
    <dgm:pt modelId="{D3D9DE34-8C7F-4CE5-B494-067214703FE3}" type="pres">
      <dgm:prSet presAssocID="{12B11804-0F3F-4F7B-8E4B-B3BB88D365A1}" presName="parentLin" presStyleCnt="0"/>
      <dgm:spPr/>
      <dgm:t>
        <a:bodyPr/>
        <a:lstStyle/>
        <a:p>
          <a:endParaRPr lang="zh-CN" altLang="en-US"/>
        </a:p>
      </dgm:t>
    </dgm:pt>
    <dgm:pt modelId="{F1583CC0-72D6-4891-A9D1-A8437F3BBF2A}" type="pres">
      <dgm:prSet presAssocID="{12B11804-0F3F-4F7B-8E4B-B3BB88D365A1}" presName="parentLeftMargin" presStyleLbl="node1" presStyleIdx="1" presStyleCnt="9"/>
      <dgm:spPr/>
      <dgm:t>
        <a:bodyPr/>
        <a:lstStyle/>
        <a:p>
          <a:endParaRPr lang="zh-CN" altLang="en-US"/>
        </a:p>
      </dgm:t>
    </dgm:pt>
    <dgm:pt modelId="{8A91EEA5-42CB-4628-BD14-90A189493AA9}" type="pres">
      <dgm:prSet presAssocID="{12B11804-0F3F-4F7B-8E4B-B3BB88D365A1}" presName="parentText" presStyleLbl="node1" presStyleIdx="2" presStyleCnt="9">
        <dgm:presLayoutVars>
          <dgm:chMax val="0"/>
          <dgm:bulletEnabled val="1"/>
        </dgm:presLayoutVars>
      </dgm:prSet>
      <dgm:spPr/>
      <dgm:t>
        <a:bodyPr/>
        <a:lstStyle/>
        <a:p>
          <a:endParaRPr lang="zh-CN" altLang="en-US"/>
        </a:p>
      </dgm:t>
    </dgm:pt>
    <dgm:pt modelId="{AE28A98F-9795-4976-A249-986AA29ADE6B}" type="pres">
      <dgm:prSet presAssocID="{12B11804-0F3F-4F7B-8E4B-B3BB88D365A1}" presName="negativeSpace" presStyleCnt="0"/>
      <dgm:spPr/>
      <dgm:t>
        <a:bodyPr/>
        <a:lstStyle/>
        <a:p>
          <a:endParaRPr lang="zh-CN" altLang="en-US"/>
        </a:p>
      </dgm:t>
    </dgm:pt>
    <dgm:pt modelId="{81277561-4501-44C2-8306-3BC80946082B}" type="pres">
      <dgm:prSet presAssocID="{12B11804-0F3F-4F7B-8E4B-B3BB88D365A1}" presName="childText" presStyleLbl="conFgAcc1" presStyleIdx="2" presStyleCnt="9">
        <dgm:presLayoutVars>
          <dgm:bulletEnabled val="1"/>
        </dgm:presLayoutVars>
      </dgm:prSet>
      <dgm:spPr/>
      <dgm:t>
        <a:bodyPr/>
        <a:lstStyle/>
        <a:p>
          <a:endParaRPr lang="zh-CN" altLang="en-US"/>
        </a:p>
      </dgm:t>
    </dgm:pt>
    <dgm:pt modelId="{5E8C95A0-1D7E-475C-9AB5-B140CF1F2623}" type="pres">
      <dgm:prSet presAssocID="{9FCD04C2-6DF5-4446-97FE-9AC1C2779B98}" presName="spaceBetweenRectangles" presStyleCnt="0"/>
      <dgm:spPr/>
      <dgm:t>
        <a:bodyPr/>
        <a:lstStyle/>
        <a:p>
          <a:endParaRPr lang="zh-CN" altLang="en-US"/>
        </a:p>
      </dgm:t>
    </dgm:pt>
    <dgm:pt modelId="{B485C6A4-0FDD-4966-B5CA-0495FA460DE0}" type="pres">
      <dgm:prSet presAssocID="{45DCACF0-A591-4EC9-AF9D-C1952DE59318}" presName="parentLin" presStyleCnt="0"/>
      <dgm:spPr/>
      <dgm:t>
        <a:bodyPr/>
        <a:lstStyle/>
        <a:p>
          <a:endParaRPr lang="zh-CN" altLang="en-US"/>
        </a:p>
      </dgm:t>
    </dgm:pt>
    <dgm:pt modelId="{DE5A7E7D-B7B0-4B2D-92FF-6DE7F5DE130B}" type="pres">
      <dgm:prSet presAssocID="{45DCACF0-A591-4EC9-AF9D-C1952DE59318}" presName="parentLeftMargin" presStyleLbl="node1" presStyleIdx="2" presStyleCnt="9"/>
      <dgm:spPr/>
      <dgm:t>
        <a:bodyPr/>
        <a:lstStyle/>
        <a:p>
          <a:endParaRPr lang="zh-CN" altLang="en-US"/>
        </a:p>
      </dgm:t>
    </dgm:pt>
    <dgm:pt modelId="{CB66B97F-787A-4A90-8F63-9BEF33D7A23E}" type="pres">
      <dgm:prSet presAssocID="{45DCACF0-A591-4EC9-AF9D-C1952DE59318}" presName="parentText" presStyleLbl="node1" presStyleIdx="3" presStyleCnt="9">
        <dgm:presLayoutVars>
          <dgm:chMax val="0"/>
          <dgm:bulletEnabled val="1"/>
        </dgm:presLayoutVars>
      </dgm:prSet>
      <dgm:spPr/>
      <dgm:t>
        <a:bodyPr/>
        <a:lstStyle/>
        <a:p>
          <a:endParaRPr lang="zh-CN" altLang="en-US"/>
        </a:p>
      </dgm:t>
    </dgm:pt>
    <dgm:pt modelId="{81C839F7-B3AA-49A8-8C33-795C5BD2D432}" type="pres">
      <dgm:prSet presAssocID="{45DCACF0-A591-4EC9-AF9D-C1952DE59318}" presName="negativeSpace" presStyleCnt="0"/>
      <dgm:spPr/>
      <dgm:t>
        <a:bodyPr/>
        <a:lstStyle/>
        <a:p>
          <a:endParaRPr lang="zh-CN" altLang="en-US"/>
        </a:p>
      </dgm:t>
    </dgm:pt>
    <dgm:pt modelId="{55BB09E5-A84B-4825-A072-01FF321865A1}" type="pres">
      <dgm:prSet presAssocID="{45DCACF0-A591-4EC9-AF9D-C1952DE59318}" presName="childText" presStyleLbl="conFgAcc1" presStyleIdx="3" presStyleCnt="9">
        <dgm:presLayoutVars>
          <dgm:bulletEnabled val="1"/>
        </dgm:presLayoutVars>
      </dgm:prSet>
      <dgm:spPr/>
      <dgm:t>
        <a:bodyPr/>
        <a:lstStyle/>
        <a:p>
          <a:endParaRPr lang="zh-CN" altLang="en-US"/>
        </a:p>
      </dgm:t>
    </dgm:pt>
    <dgm:pt modelId="{FC55BE53-75C4-41D1-8814-74B3D81A3AF9}" type="pres">
      <dgm:prSet presAssocID="{2E53E630-8F11-4F03-A531-569EAFFCA6BC}" presName="spaceBetweenRectangles" presStyleCnt="0"/>
      <dgm:spPr/>
      <dgm:t>
        <a:bodyPr/>
        <a:lstStyle/>
        <a:p>
          <a:endParaRPr lang="zh-CN" altLang="en-US"/>
        </a:p>
      </dgm:t>
    </dgm:pt>
    <dgm:pt modelId="{ED180D60-EE1C-4B99-84DC-913B7227F38B}" type="pres">
      <dgm:prSet presAssocID="{9124D30D-64EE-4745-B821-6B8E1EFF90E1}" presName="parentLin" presStyleCnt="0"/>
      <dgm:spPr/>
      <dgm:t>
        <a:bodyPr/>
        <a:lstStyle/>
        <a:p>
          <a:endParaRPr lang="zh-CN" altLang="en-US"/>
        </a:p>
      </dgm:t>
    </dgm:pt>
    <dgm:pt modelId="{5027D602-FF61-4A4F-94C8-AF0D12BC12A2}" type="pres">
      <dgm:prSet presAssocID="{9124D30D-64EE-4745-B821-6B8E1EFF90E1}" presName="parentLeftMargin" presStyleLbl="node1" presStyleIdx="3" presStyleCnt="9"/>
      <dgm:spPr/>
      <dgm:t>
        <a:bodyPr/>
        <a:lstStyle/>
        <a:p>
          <a:endParaRPr lang="zh-CN" altLang="en-US"/>
        </a:p>
      </dgm:t>
    </dgm:pt>
    <dgm:pt modelId="{C0AC557F-F398-4C3B-A2AE-ED70A4A0C095}" type="pres">
      <dgm:prSet presAssocID="{9124D30D-64EE-4745-B821-6B8E1EFF90E1}" presName="parentText" presStyleLbl="node1" presStyleIdx="4" presStyleCnt="9">
        <dgm:presLayoutVars>
          <dgm:chMax val="0"/>
          <dgm:bulletEnabled val="1"/>
        </dgm:presLayoutVars>
      </dgm:prSet>
      <dgm:spPr/>
      <dgm:t>
        <a:bodyPr/>
        <a:lstStyle/>
        <a:p>
          <a:endParaRPr lang="zh-CN" altLang="en-US"/>
        </a:p>
      </dgm:t>
    </dgm:pt>
    <dgm:pt modelId="{29959071-4338-4CBD-9F6C-CCBE1176A0CB}" type="pres">
      <dgm:prSet presAssocID="{9124D30D-64EE-4745-B821-6B8E1EFF90E1}" presName="negativeSpace" presStyleCnt="0"/>
      <dgm:spPr/>
      <dgm:t>
        <a:bodyPr/>
        <a:lstStyle/>
        <a:p>
          <a:endParaRPr lang="zh-CN" altLang="en-US"/>
        </a:p>
      </dgm:t>
    </dgm:pt>
    <dgm:pt modelId="{95BFFFC3-F81A-46D3-8949-9677D84CC644}" type="pres">
      <dgm:prSet presAssocID="{9124D30D-64EE-4745-B821-6B8E1EFF90E1}" presName="childText" presStyleLbl="conFgAcc1" presStyleIdx="4" presStyleCnt="9">
        <dgm:presLayoutVars>
          <dgm:bulletEnabled val="1"/>
        </dgm:presLayoutVars>
      </dgm:prSet>
      <dgm:spPr/>
      <dgm:t>
        <a:bodyPr/>
        <a:lstStyle/>
        <a:p>
          <a:endParaRPr lang="zh-CN" altLang="en-US"/>
        </a:p>
      </dgm:t>
    </dgm:pt>
    <dgm:pt modelId="{B2CD3553-A56F-4C93-8E7A-9EBB685F625F}" type="pres">
      <dgm:prSet presAssocID="{2A67C948-2DC7-4D7E-9740-D65CE9AD3745}" presName="spaceBetweenRectangles" presStyleCnt="0"/>
      <dgm:spPr/>
      <dgm:t>
        <a:bodyPr/>
        <a:lstStyle/>
        <a:p>
          <a:endParaRPr lang="zh-CN" altLang="en-US"/>
        </a:p>
      </dgm:t>
    </dgm:pt>
    <dgm:pt modelId="{811DD048-755B-4585-9787-B6292616312A}" type="pres">
      <dgm:prSet presAssocID="{8333A740-25CD-4B7A-8E35-EABDFC2EA835}" presName="parentLin" presStyleCnt="0"/>
      <dgm:spPr/>
      <dgm:t>
        <a:bodyPr/>
        <a:lstStyle/>
        <a:p>
          <a:endParaRPr lang="zh-CN" altLang="en-US"/>
        </a:p>
      </dgm:t>
    </dgm:pt>
    <dgm:pt modelId="{6BA427D7-40CC-4D9C-AA46-27302B381E2C}" type="pres">
      <dgm:prSet presAssocID="{8333A740-25CD-4B7A-8E35-EABDFC2EA835}" presName="parentLeftMargin" presStyleLbl="node1" presStyleIdx="4" presStyleCnt="9"/>
      <dgm:spPr/>
      <dgm:t>
        <a:bodyPr/>
        <a:lstStyle/>
        <a:p>
          <a:endParaRPr lang="zh-CN" altLang="en-US"/>
        </a:p>
      </dgm:t>
    </dgm:pt>
    <dgm:pt modelId="{604710D0-5532-4639-9B57-D00BC609AFAE}" type="pres">
      <dgm:prSet presAssocID="{8333A740-25CD-4B7A-8E35-EABDFC2EA835}" presName="parentText" presStyleLbl="node1" presStyleIdx="5" presStyleCnt="9">
        <dgm:presLayoutVars>
          <dgm:chMax val="0"/>
          <dgm:bulletEnabled val="1"/>
        </dgm:presLayoutVars>
      </dgm:prSet>
      <dgm:spPr/>
      <dgm:t>
        <a:bodyPr/>
        <a:lstStyle/>
        <a:p>
          <a:endParaRPr lang="zh-CN" altLang="en-US"/>
        </a:p>
      </dgm:t>
    </dgm:pt>
    <dgm:pt modelId="{68247077-8DA2-4A8D-94FE-4B3F25DAB6EA}" type="pres">
      <dgm:prSet presAssocID="{8333A740-25CD-4B7A-8E35-EABDFC2EA835}" presName="negativeSpace" presStyleCnt="0"/>
      <dgm:spPr/>
      <dgm:t>
        <a:bodyPr/>
        <a:lstStyle/>
        <a:p>
          <a:endParaRPr lang="zh-CN" altLang="en-US"/>
        </a:p>
      </dgm:t>
    </dgm:pt>
    <dgm:pt modelId="{542E4F6F-1DF7-4855-B13D-BB695ED69A0F}" type="pres">
      <dgm:prSet presAssocID="{8333A740-25CD-4B7A-8E35-EABDFC2EA835}" presName="childText" presStyleLbl="conFgAcc1" presStyleIdx="5" presStyleCnt="9">
        <dgm:presLayoutVars>
          <dgm:bulletEnabled val="1"/>
        </dgm:presLayoutVars>
      </dgm:prSet>
      <dgm:spPr/>
      <dgm:t>
        <a:bodyPr/>
        <a:lstStyle/>
        <a:p>
          <a:endParaRPr lang="zh-CN" altLang="en-US"/>
        </a:p>
      </dgm:t>
    </dgm:pt>
    <dgm:pt modelId="{E39FF837-DC41-42FF-B558-54A4CB70A3B5}" type="pres">
      <dgm:prSet presAssocID="{84D5F46B-420C-49CC-AEA2-20F06167D5CD}" presName="spaceBetweenRectangles" presStyleCnt="0"/>
      <dgm:spPr/>
      <dgm:t>
        <a:bodyPr/>
        <a:lstStyle/>
        <a:p>
          <a:endParaRPr lang="zh-CN" altLang="en-US"/>
        </a:p>
      </dgm:t>
    </dgm:pt>
    <dgm:pt modelId="{917DEAB8-6EF5-4F0A-A7D4-91D8B6154DCC}" type="pres">
      <dgm:prSet presAssocID="{FCE60082-6531-45FC-BE4D-41CD62B245F0}" presName="parentLin" presStyleCnt="0"/>
      <dgm:spPr/>
      <dgm:t>
        <a:bodyPr/>
        <a:lstStyle/>
        <a:p>
          <a:endParaRPr lang="zh-CN" altLang="en-US"/>
        </a:p>
      </dgm:t>
    </dgm:pt>
    <dgm:pt modelId="{ECF85B94-B58D-4F13-8E2E-253F2DD978CF}" type="pres">
      <dgm:prSet presAssocID="{FCE60082-6531-45FC-BE4D-41CD62B245F0}" presName="parentLeftMargin" presStyleLbl="node1" presStyleIdx="5" presStyleCnt="9"/>
      <dgm:spPr/>
      <dgm:t>
        <a:bodyPr/>
        <a:lstStyle/>
        <a:p>
          <a:endParaRPr lang="zh-CN" altLang="en-US"/>
        </a:p>
      </dgm:t>
    </dgm:pt>
    <dgm:pt modelId="{DBABD93F-39F8-4A21-9B93-BD92F77F919B}" type="pres">
      <dgm:prSet presAssocID="{FCE60082-6531-45FC-BE4D-41CD62B245F0}" presName="parentText" presStyleLbl="node1" presStyleIdx="6" presStyleCnt="9">
        <dgm:presLayoutVars>
          <dgm:chMax val="0"/>
          <dgm:bulletEnabled val="1"/>
        </dgm:presLayoutVars>
      </dgm:prSet>
      <dgm:spPr/>
      <dgm:t>
        <a:bodyPr/>
        <a:lstStyle/>
        <a:p>
          <a:endParaRPr lang="zh-CN" altLang="en-US"/>
        </a:p>
      </dgm:t>
    </dgm:pt>
    <dgm:pt modelId="{C88C1C10-97B9-4401-BF1C-CCB468D7958C}" type="pres">
      <dgm:prSet presAssocID="{FCE60082-6531-45FC-BE4D-41CD62B245F0}" presName="negativeSpace" presStyleCnt="0"/>
      <dgm:spPr/>
      <dgm:t>
        <a:bodyPr/>
        <a:lstStyle/>
        <a:p>
          <a:endParaRPr lang="zh-CN" altLang="en-US"/>
        </a:p>
      </dgm:t>
    </dgm:pt>
    <dgm:pt modelId="{0B77B6E9-3BC3-4F2D-9E93-7C0B19414EF3}" type="pres">
      <dgm:prSet presAssocID="{FCE60082-6531-45FC-BE4D-41CD62B245F0}" presName="childText" presStyleLbl="conFgAcc1" presStyleIdx="6" presStyleCnt="9">
        <dgm:presLayoutVars>
          <dgm:bulletEnabled val="1"/>
        </dgm:presLayoutVars>
      </dgm:prSet>
      <dgm:spPr/>
      <dgm:t>
        <a:bodyPr/>
        <a:lstStyle/>
        <a:p>
          <a:endParaRPr lang="zh-CN" altLang="en-US"/>
        </a:p>
      </dgm:t>
    </dgm:pt>
    <dgm:pt modelId="{C48A3897-FE59-47EC-BE74-5B078ECEF128}" type="pres">
      <dgm:prSet presAssocID="{C93BC2F2-F553-41D8-B689-37760BB6C388}" presName="spaceBetweenRectangles" presStyleCnt="0"/>
      <dgm:spPr/>
      <dgm:t>
        <a:bodyPr/>
        <a:lstStyle/>
        <a:p>
          <a:endParaRPr lang="zh-CN" altLang="en-US"/>
        </a:p>
      </dgm:t>
    </dgm:pt>
    <dgm:pt modelId="{B987D517-52C1-40C2-8906-2972BF32175D}" type="pres">
      <dgm:prSet presAssocID="{FA82F2A8-A885-47B0-9C0F-7526E37A83EA}" presName="parentLin" presStyleCnt="0"/>
      <dgm:spPr/>
      <dgm:t>
        <a:bodyPr/>
        <a:lstStyle/>
        <a:p>
          <a:endParaRPr lang="zh-CN" altLang="en-US"/>
        </a:p>
      </dgm:t>
    </dgm:pt>
    <dgm:pt modelId="{B12CC990-43C8-4F1C-ADC3-ABAD449EFBAA}" type="pres">
      <dgm:prSet presAssocID="{FA82F2A8-A885-47B0-9C0F-7526E37A83EA}" presName="parentLeftMargin" presStyleLbl="node1" presStyleIdx="6" presStyleCnt="9"/>
      <dgm:spPr/>
      <dgm:t>
        <a:bodyPr/>
        <a:lstStyle/>
        <a:p>
          <a:endParaRPr lang="zh-CN" altLang="en-US"/>
        </a:p>
      </dgm:t>
    </dgm:pt>
    <dgm:pt modelId="{BB2E697F-594B-4F45-AB5B-72EBAC9459B9}" type="pres">
      <dgm:prSet presAssocID="{FA82F2A8-A885-47B0-9C0F-7526E37A83EA}" presName="parentText" presStyleLbl="node1" presStyleIdx="7" presStyleCnt="9">
        <dgm:presLayoutVars>
          <dgm:chMax val="0"/>
          <dgm:bulletEnabled val="1"/>
        </dgm:presLayoutVars>
      </dgm:prSet>
      <dgm:spPr/>
      <dgm:t>
        <a:bodyPr/>
        <a:lstStyle/>
        <a:p>
          <a:endParaRPr lang="zh-CN" altLang="en-US"/>
        </a:p>
      </dgm:t>
    </dgm:pt>
    <dgm:pt modelId="{E51B42B9-6552-4821-98AA-4B9A669D42D1}" type="pres">
      <dgm:prSet presAssocID="{FA82F2A8-A885-47B0-9C0F-7526E37A83EA}" presName="negativeSpace" presStyleCnt="0"/>
      <dgm:spPr/>
      <dgm:t>
        <a:bodyPr/>
        <a:lstStyle/>
        <a:p>
          <a:endParaRPr lang="zh-CN" altLang="en-US"/>
        </a:p>
      </dgm:t>
    </dgm:pt>
    <dgm:pt modelId="{2F12C88A-9791-4623-B82F-929D45050098}" type="pres">
      <dgm:prSet presAssocID="{FA82F2A8-A885-47B0-9C0F-7526E37A83EA}" presName="childText" presStyleLbl="conFgAcc1" presStyleIdx="7" presStyleCnt="9">
        <dgm:presLayoutVars>
          <dgm:bulletEnabled val="1"/>
        </dgm:presLayoutVars>
      </dgm:prSet>
      <dgm:spPr/>
      <dgm:t>
        <a:bodyPr/>
        <a:lstStyle/>
        <a:p>
          <a:endParaRPr lang="zh-CN" altLang="en-US"/>
        </a:p>
      </dgm:t>
    </dgm:pt>
    <dgm:pt modelId="{6F0BF920-ACC5-4357-97B9-FB3FAF274E82}" type="pres">
      <dgm:prSet presAssocID="{7ABDB3C3-00BC-42B1-B2CA-C6C8129924DB}" presName="spaceBetweenRectangles" presStyleCnt="0"/>
      <dgm:spPr/>
      <dgm:t>
        <a:bodyPr/>
        <a:lstStyle/>
        <a:p>
          <a:endParaRPr lang="zh-CN" altLang="en-US"/>
        </a:p>
      </dgm:t>
    </dgm:pt>
    <dgm:pt modelId="{71B355B2-4085-4F84-B406-B760590D373B}" type="pres">
      <dgm:prSet presAssocID="{40BFA3D0-0C00-4D6C-BD30-90E7472E611A}" presName="parentLin" presStyleCnt="0"/>
      <dgm:spPr/>
      <dgm:t>
        <a:bodyPr/>
        <a:lstStyle/>
        <a:p>
          <a:endParaRPr lang="zh-CN" altLang="en-US"/>
        </a:p>
      </dgm:t>
    </dgm:pt>
    <dgm:pt modelId="{68ABF27E-4137-4693-B01C-8CD87DA8BF18}" type="pres">
      <dgm:prSet presAssocID="{40BFA3D0-0C00-4D6C-BD30-90E7472E611A}" presName="parentLeftMargin" presStyleLbl="node1" presStyleIdx="7" presStyleCnt="9"/>
      <dgm:spPr/>
      <dgm:t>
        <a:bodyPr/>
        <a:lstStyle/>
        <a:p>
          <a:endParaRPr lang="zh-CN" altLang="en-US"/>
        </a:p>
      </dgm:t>
    </dgm:pt>
    <dgm:pt modelId="{B47323FE-D886-4741-9A29-0405DD3007EF}" type="pres">
      <dgm:prSet presAssocID="{40BFA3D0-0C00-4D6C-BD30-90E7472E611A}" presName="parentText" presStyleLbl="node1" presStyleIdx="8" presStyleCnt="9">
        <dgm:presLayoutVars>
          <dgm:chMax val="0"/>
          <dgm:bulletEnabled val="1"/>
        </dgm:presLayoutVars>
      </dgm:prSet>
      <dgm:spPr/>
      <dgm:t>
        <a:bodyPr/>
        <a:lstStyle/>
        <a:p>
          <a:endParaRPr lang="zh-CN" altLang="en-US"/>
        </a:p>
      </dgm:t>
    </dgm:pt>
    <dgm:pt modelId="{1B6DA33F-FD13-43B0-9F5C-4D6DEF0F1D7C}" type="pres">
      <dgm:prSet presAssocID="{40BFA3D0-0C00-4D6C-BD30-90E7472E611A}" presName="negativeSpace" presStyleCnt="0"/>
      <dgm:spPr/>
      <dgm:t>
        <a:bodyPr/>
        <a:lstStyle/>
        <a:p>
          <a:endParaRPr lang="zh-CN" altLang="en-US"/>
        </a:p>
      </dgm:t>
    </dgm:pt>
    <dgm:pt modelId="{02258736-5330-4E83-B865-EACF8E11463C}" type="pres">
      <dgm:prSet presAssocID="{40BFA3D0-0C00-4D6C-BD30-90E7472E611A}" presName="childText" presStyleLbl="conFgAcc1" presStyleIdx="8" presStyleCnt="9">
        <dgm:presLayoutVars>
          <dgm:bulletEnabled val="1"/>
        </dgm:presLayoutVars>
      </dgm:prSet>
      <dgm:spPr/>
      <dgm:t>
        <a:bodyPr/>
        <a:lstStyle/>
        <a:p>
          <a:endParaRPr lang="zh-CN" altLang="en-US"/>
        </a:p>
      </dgm:t>
    </dgm:pt>
  </dgm:ptLst>
  <dgm:cxnLst>
    <dgm:cxn modelId="{D5BC9755-BCAA-44FE-A15F-82A80D084F64}" type="presOf" srcId="{9124D30D-64EE-4745-B821-6B8E1EFF90E1}" destId="{C0AC557F-F398-4C3B-A2AE-ED70A4A0C095}" srcOrd="1" destOrd="0" presId="urn:microsoft.com/office/officeart/2005/8/layout/list1#8"/>
    <dgm:cxn modelId="{DCFF7C68-A305-4699-802E-61ABCA11BB5D}" type="presOf" srcId="{8333A740-25CD-4B7A-8E35-EABDFC2EA835}" destId="{604710D0-5532-4639-9B57-D00BC609AFAE}" srcOrd="1" destOrd="0" presId="urn:microsoft.com/office/officeart/2005/8/layout/list1#8"/>
    <dgm:cxn modelId="{C3828610-467C-47CE-9591-1A932D7D3E18}" type="presOf" srcId="{12B11804-0F3F-4F7B-8E4B-B3BB88D365A1}" destId="{8A91EEA5-42CB-4628-BD14-90A189493AA9}" srcOrd="1" destOrd="0" presId="urn:microsoft.com/office/officeart/2005/8/layout/list1#8"/>
    <dgm:cxn modelId="{42688D77-5854-4798-AEB9-B70D1E9C3EF1}" srcId="{A817E2D1-A3BC-481E-AA15-6BD1E23A47BA}" destId="{45DCACF0-A591-4EC9-AF9D-C1952DE59318}" srcOrd="3" destOrd="0" parTransId="{CF97256E-197B-4D3E-99E8-FB649DE41576}" sibTransId="{2E53E630-8F11-4F03-A531-569EAFFCA6BC}"/>
    <dgm:cxn modelId="{2A264F31-EC35-404E-8376-7E6235639441}" type="presOf" srcId="{FA82F2A8-A885-47B0-9C0F-7526E37A83EA}" destId="{B12CC990-43C8-4F1C-ADC3-ABAD449EFBAA}" srcOrd="0" destOrd="0" presId="urn:microsoft.com/office/officeart/2005/8/layout/list1#8"/>
    <dgm:cxn modelId="{714E6BC6-AD4B-4FBF-B8FB-2D2D57AC981D}" srcId="{A817E2D1-A3BC-481E-AA15-6BD1E23A47BA}" destId="{8C49D613-5895-4C65-BAA6-6A44C378D94A}" srcOrd="0" destOrd="0" parTransId="{86BE7C1D-12AB-4B03-86D9-9929937379FF}" sibTransId="{5F012A0C-691C-4F69-BA75-09993BC6613C}"/>
    <dgm:cxn modelId="{3119EC8B-A3DE-4BF1-B427-C28186F6052F}" type="presOf" srcId="{12B11804-0F3F-4F7B-8E4B-B3BB88D365A1}" destId="{F1583CC0-72D6-4891-A9D1-A8437F3BBF2A}" srcOrd="0" destOrd="0" presId="urn:microsoft.com/office/officeart/2005/8/layout/list1#8"/>
    <dgm:cxn modelId="{02E5E3DA-6BC5-4089-87DD-BB25A2E50EB1}" srcId="{A817E2D1-A3BC-481E-AA15-6BD1E23A47BA}" destId="{FCE60082-6531-45FC-BE4D-41CD62B245F0}" srcOrd="6" destOrd="0" parTransId="{2D97B83D-8E7D-40E0-8CE0-F8AD95327A2E}" sibTransId="{C93BC2F2-F553-41D8-B689-37760BB6C388}"/>
    <dgm:cxn modelId="{3AB6F70A-41A7-403B-A01F-EF6FE350D161}" srcId="{A817E2D1-A3BC-481E-AA15-6BD1E23A47BA}" destId="{40BFA3D0-0C00-4D6C-BD30-90E7472E611A}" srcOrd="8" destOrd="0" parTransId="{C4F1CDDE-865D-4CED-82EB-4C311C7F2F73}" sibTransId="{DFEC0877-AEF8-4F28-8017-0F757D6D9EEA}"/>
    <dgm:cxn modelId="{CE6D4405-E54C-4ECF-A4B8-7EFE630F6165}" type="presOf" srcId="{45DCACF0-A591-4EC9-AF9D-C1952DE59318}" destId="{CB66B97F-787A-4A90-8F63-9BEF33D7A23E}" srcOrd="1" destOrd="0" presId="urn:microsoft.com/office/officeart/2005/8/layout/list1#8"/>
    <dgm:cxn modelId="{3245C3C5-AFCA-4F15-AF19-3E900652DA02}" type="presOf" srcId="{FCE60082-6531-45FC-BE4D-41CD62B245F0}" destId="{DBABD93F-39F8-4A21-9B93-BD92F77F919B}" srcOrd="1" destOrd="0" presId="urn:microsoft.com/office/officeart/2005/8/layout/list1#8"/>
    <dgm:cxn modelId="{73334601-1598-4658-A00C-0DB38A4D203D}" type="presOf" srcId="{40BFA3D0-0C00-4D6C-BD30-90E7472E611A}" destId="{B47323FE-D886-4741-9A29-0405DD3007EF}" srcOrd="1" destOrd="0" presId="urn:microsoft.com/office/officeart/2005/8/layout/list1#8"/>
    <dgm:cxn modelId="{DEB6DC32-18C0-43D5-B0D2-98AFD20A04CF}" type="presOf" srcId="{8C49D613-5895-4C65-BAA6-6A44C378D94A}" destId="{D379A024-95BA-4397-B57A-06C81DD920A6}" srcOrd="0" destOrd="0" presId="urn:microsoft.com/office/officeart/2005/8/layout/list1#8"/>
    <dgm:cxn modelId="{E3B5374A-0A74-4C84-BFF7-8CEA40A00333}" srcId="{A817E2D1-A3BC-481E-AA15-6BD1E23A47BA}" destId="{9124D30D-64EE-4745-B821-6B8E1EFF90E1}" srcOrd="4" destOrd="0" parTransId="{07173EE1-0417-4615-96F4-AED63ED19D0F}" sibTransId="{2A67C948-2DC7-4D7E-9740-D65CE9AD3745}"/>
    <dgm:cxn modelId="{447C6204-3225-4482-B2EA-3364719E5C28}" type="presOf" srcId="{FCE60082-6531-45FC-BE4D-41CD62B245F0}" destId="{ECF85B94-B58D-4F13-8E2E-253F2DD978CF}" srcOrd="0" destOrd="0" presId="urn:microsoft.com/office/officeart/2005/8/layout/list1#8"/>
    <dgm:cxn modelId="{FC3B1B5B-DDB7-404A-8FED-A8F22DBE3CD7}" type="presOf" srcId="{FA82F2A8-A885-47B0-9C0F-7526E37A83EA}" destId="{BB2E697F-594B-4F45-AB5B-72EBAC9459B9}" srcOrd="1" destOrd="0" presId="urn:microsoft.com/office/officeart/2005/8/layout/list1#8"/>
    <dgm:cxn modelId="{E9A92307-0206-4F32-9122-015B0F881C27}" srcId="{A817E2D1-A3BC-481E-AA15-6BD1E23A47BA}" destId="{FA82F2A8-A885-47B0-9C0F-7526E37A83EA}" srcOrd="7" destOrd="0" parTransId="{E420BCA1-ABE6-4777-A229-BBBD378BB563}" sibTransId="{7ABDB3C3-00BC-42B1-B2CA-C6C8129924DB}"/>
    <dgm:cxn modelId="{36EF1EB1-9E7F-49CA-9049-697AEE42BC51}" srcId="{A817E2D1-A3BC-481E-AA15-6BD1E23A47BA}" destId="{12B11804-0F3F-4F7B-8E4B-B3BB88D365A1}" srcOrd="2" destOrd="0" parTransId="{BD65779B-97C5-4EB4-BC00-F56425C268FC}" sibTransId="{9FCD04C2-6DF5-4446-97FE-9AC1C2779B98}"/>
    <dgm:cxn modelId="{24F24160-7551-4E9A-804E-BE5EBEEC9D10}" type="presOf" srcId="{443C8734-2596-4022-ABAE-57072692BC63}" destId="{CEF27D5C-9FDA-4CD2-9AB8-DF6D216C7BA7}" srcOrd="1" destOrd="0" presId="urn:microsoft.com/office/officeart/2005/8/layout/list1#8"/>
    <dgm:cxn modelId="{E8BFFCB4-A959-476C-BFDE-3B996A063448}" type="presOf" srcId="{A817E2D1-A3BC-481E-AA15-6BD1E23A47BA}" destId="{5B6D79EE-4D8E-489D-B722-BD3B9B083CEA}" srcOrd="0" destOrd="0" presId="urn:microsoft.com/office/officeart/2005/8/layout/list1#8"/>
    <dgm:cxn modelId="{EB295778-7A8F-4172-ABE2-0A0C1C277E5A}" type="presOf" srcId="{40BFA3D0-0C00-4D6C-BD30-90E7472E611A}" destId="{68ABF27E-4137-4693-B01C-8CD87DA8BF18}" srcOrd="0" destOrd="0" presId="urn:microsoft.com/office/officeart/2005/8/layout/list1#8"/>
    <dgm:cxn modelId="{01B85FBA-3A59-4BC8-A253-FFAC43635350}" type="presOf" srcId="{8C49D613-5895-4C65-BAA6-6A44C378D94A}" destId="{84EF5402-0E67-44FE-8801-8C402017D55A}" srcOrd="1" destOrd="0" presId="urn:microsoft.com/office/officeart/2005/8/layout/list1#8"/>
    <dgm:cxn modelId="{A33B1D55-063F-4BBE-BFB8-9734732BCDE3}" srcId="{A817E2D1-A3BC-481E-AA15-6BD1E23A47BA}" destId="{443C8734-2596-4022-ABAE-57072692BC63}" srcOrd="1" destOrd="0" parTransId="{C6AB7DCA-D951-4B14-A26E-25B91E04075D}" sibTransId="{903540B3-F112-4338-9483-9256BC67C272}"/>
    <dgm:cxn modelId="{4078058A-8721-4B88-A51D-F6D086077EE5}" type="presOf" srcId="{443C8734-2596-4022-ABAE-57072692BC63}" destId="{40C405AA-B172-4A91-8E88-18C9C1CA88D6}" srcOrd="0" destOrd="0" presId="urn:microsoft.com/office/officeart/2005/8/layout/list1#8"/>
    <dgm:cxn modelId="{B91C0808-2FB1-4D6D-A28A-C98AAD153F1D}" srcId="{A817E2D1-A3BC-481E-AA15-6BD1E23A47BA}" destId="{8333A740-25CD-4B7A-8E35-EABDFC2EA835}" srcOrd="5" destOrd="0" parTransId="{A434EF4B-B726-472C-9EE8-9B2E344BB70D}" sibTransId="{84D5F46B-420C-49CC-AEA2-20F06167D5CD}"/>
    <dgm:cxn modelId="{F16AFE41-A35A-49D6-9360-28B793A3CD99}" type="presOf" srcId="{8333A740-25CD-4B7A-8E35-EABDFC2EA835}" destId="{6BA427D7-40CC-4D9C-AA46-27302B381E2C}" srcOrd="0" destOrd="0" presId="urn:microsoft.com/office/officeart/2005/8/layout/list1#8"/>
    <dgm:cxn modelId="{E6F0A5D5-DF88-4912-AD1B-7A3448B4CDB0}" type="presOf" srcId="{9124D30D-64EE-4745-B821-6B8E1EFF90E1}" destId="{5027D602-FF61-4A4F-94C8-AF0D12BC12A2}" srcOrd="0" destOrd="0" presId="urn:microsoft.com/office/officeart/2005/8/layout/list1#8"/>
    <dgm:cxn modelId="{549E44D2-15F2-4DE3-9CF5-7775A835BC94}" type="presOf" srcId="{45DCACF0-A591-4EC9-AF9D-C1952DE59318}" destId="{DE5A7E7D-B7B0-4B2D-92FF-6DE7F5DE130B}" srcOrd="0" destOrd="0" presId="urn:microsoft.com/office/officeart/2005/8/layout/list1#8"/>
    <dgm:cxn modelId="{EB1C9EB9-3938-453F-BCE2-FB5BEFE21E37}" type="presParOf" srcId="{5B6D79EE-4D8E-489D-B722-BD3B9B083CEA}" destId="{35FC7319-18C9-4409-89F6-043FEAE3C76F}" srcOrd="0" destOrd="0" presId="urn:microsoft.com/office/officeart/2005/8/layout/list1#8"/>
    <dgm:cxn modelId="{7F1F5E1E-FE12-48BD-A1DF-42F30C3AAA8A}" type="presParOf" srcId="{35FC7319-18C9-4409-89F6-043FEAE3C76F}" destId="{D379A024-95BA-4397-B57A-06C81DD920A6}" srcOrd="0" destOrd="0" presId="urn:microsoft.com/office/officeart/2005/8/layout/list1#8"/>
    <dgm:cxn modelId="{2D274850-BE04-4E89-AC6A-D0A701F235D4}" type="presParOf" srcId="{35FC7319-18C9-4409-89F6-043FEAE3C76F}" destId="{84EF5402-0E67-44FE-8801-8C402017D55A}" srcOrd="1" destOrd="0" presId="urn:microsoft.com/office/officeart/2005/8/layout/list1#8"/>
    <dgm:cxn modelId="{18A414FF-A3FE-4215-BFF6-AE65FC5931A4}" type="presParOf" srcId="{5B6D79EE-4D8E-489D-B722-BD3B9B083CEA}" destId="{73808E8A-3933-4210-9036-B438E434DFC8}" srcOrd="1" destOrd="0" presId="urn:microsoft.com/office/officeart/2005/8/layout/list1#8"/>
    <dgm:cxn modelId="{034B58AD-BAB8-4EA0-BC57-290E8AC7FA10}" type="presParOf" srcId="{5B6D79EE-4D8E-489D-B722-BD3B9B083CEA}" destId="{8113A7E7-6096-476D-A731-338B1B60641A}" srcOrd="2" destOrd="0" presId="urn:microsoft.com/office/officeart/2005/8/layout/list1#8"/>
    <dgm:cxn modelId="{F51F6E06-0995-499C-80DE-1A08D8B38A47}" type="presParOf" srcId="{5B6D79EE-4D8E-489D-B722-BD3B9B083CEA}" destId="{FB82B118-A104-4F2F-AE83-9E721D3C4376}" srcOrd="3" destOrd="0" presId="urn:microsoft.com/office/officeart/2005/8/layout/list1#8"/>
    <dgm:cxn modelId="{51250CE6-20BF-490C-9135-5CEEAFBCDAF6}" type="presParOf" srcId="{5B6D79EE-4D8E-489D-B722-BD3B9B083CEA}" destId="{3CD14627-7700-41C9-8B99-5BE1B5F9307A}" srcOrd="4" destOrd="0" presId="urn:microsoft.com/office/officeart/2005/8/layout/list1#8"/>
    <dgm:cxn modelId="{494BA996-FF92-43D9-A22E-DDA6B94964F9}" type="presParOf" srcId="{3CD14627-7700-41C9-8B99-5BE1B5F9307A}" destId="{40C405AA-B172-4A91-8E88-18C9C1CA88D6}" srcOrd="0" destOrd="0" presId="urn:microsoft.com/office/officeart/2005/8/layout/list1#8"/>
    <dgm:cxn modelId="{5ADA600E-40E6-4E93-83E7-A06284827C1F}" type="presParOf" srcId="{3CD14627-7700-41C9-8B99-5BE1B5F9307A}" destId="{CEF27D5C-9FDA-4CD2-9AB8-DF6D216C7BA7}" srcOrd="1" destOrd="0" presId="urn:microsoft.com/office/officeart/2005/8/layout/list1#8"/>
    <dgm:cxn modelId="{2FC57E39-2D0F-43BD-9021-0E5E6457A615}" type="presParOf" srcId="{5B6D79EE-4D8E-489D-B722-BD3B9B083CEA}" destId="{08E3FC9F-A875-4758-878D-EDD07CB04553}" srcOrd="5" destOrd="0" presId="urn:microsoft.com/office/officeart/2005/8/layout/list1#8"/>
    <dgm:cxn modelId="{4365D767-3043-43BA-ADEB-60B0B4463C42}" type="presParOf" srcId="{5B6D79EE-4D8E-489D-B722-BD3B9B083CEA}" destId="{772AC156-E28F-415E-9F2B-2BA0787239C3}" srcOrd="6" destOrd="0" presId="urn:microsoft.com/office/officeart/2005/8/layout/list1#8"/>
    <dgm:cxn modelId="{3520BF43-DEA9-4262-B035-F83DE259218D}" type="presParOf" srcId="{5B6D79EE-4D8E-489D-B722-BD3B9B083CEA}" destId="{BE32AC63-61FF-4719-BD8A-A613EEFCC4B8}" srcOrd="7" destOrd="0" presId="urn:microsoft.com/office/officeart/2005/8/layout/list1#8"/>
    <dgm:cxn modelId="{134BDB3B-9691-448D-908B-5FD54AA3B5D9}" type="presParOf" srcId="{5B6D79EE-4D8E-489D-B722-BD3B9B083CEA}" destId="{D3D9DE34-8C7F-4CE5-B494-067214703FE3}" srcOrd="8" destOrd="0" presId="urn:microsoft.com/office/officeart/2005/8/layout/list1#8"/>
    <dgm:cxn modelId="{A9AE31D3-CA3F-4A78-ACDA-62319EBD80FE}" type="presParOf" srcId="{D3D9DE34-8C7F-4CE5-B494-067214703FE3}" destId="{F1583CC0-72D6-4891-A9D1-A8437F3BBF2A}" srcOrd="0" destOrd="0" presId="urn:microsoft.com/office/officeart/2005/8/layout/list1#8"/>
    <dgm:cxn modelId="{3EC0F8A4-70BA-4A60-BCD3-1C4C50AF4CD3}" type="presParOf" srcId="{D3D9DE34-8C7F-4CE5-B494-067214703FE3}" destId="{8A91EEA5-42CB-4628-BD14-90A189493AA9}" srcOrd="1" destOrd="0" presId="urn:microsoft.com/office/officeart/2005/8/layout/list1#8"/>
    <dgm:cxn modelId="{6D1046B7-E9B4-4CB7-80E5-72C81E3BEEE5}" type="presParOf" srcId="{5B6D79EE-4D8E-489D-B722-BD3B9B083CEA}" destId="{AE28A98F-9795-4976-A249-986AA29ADE6B}" srcOrd="9" destOrd="0" presId="urn:microsoft.com/office/officeart/2005/8/layout/list1#8"/>
    <dgm:cxn modelId="{40493915-C212-4BB5-B8F3-DDFF34F87C8B}" type="presParOf" srcId="{5B6D79EE-4D8E-489D-B722-BD3B9B083CEA}" destId="{81277561-4501-44C2-8306-3BC80946082B}" srcOrd="10" destOrd="0" presId="urn:microsoft.com/office/officeart/2005/8/layout/list1#8"/>
    <dgm:cxn modelId="{A231E795-1B05-46AD-B003-2D12A2B5F482}" type="presParOf" srcId="{5B6D79EE-4D8E-489D-B722-BD3B9B083CEA}" destId="{5E8C95A0-1D7E-475C-9AB5-B140CF1F2623}" srcOrd="11" destOrd="0" presId="urn:microsoft.com/office/officeart/2005/8/layout/list1#8"/>
    <dgm:cxn modelId="{7DD41420-2F0B-4FFD-9C1C-4E338C05424C}" type="presParOf" srcId="{5B6D79EE-4D8E-489D-B722-BD3B9B083CEA}" destId="{B485C6A4-0FDD-4966-B5CA-0495FA460DE0}" srcOrd="12" destOrd="0" presId="urn:microsoft.com/office/officeart/2005/8/layout/list1#8"/>
    <dgm:cxn modelId="{3E0DAF1F-A158-45BC-80ED-BB4CDE1C6A29}" type="presParOf" srcId="{B485C6A4-0FDD-4966-B5CA-0495FA460DE0}" destId="{DE5A7E7D-B7B0-4B2D-92FF-6DE7F5DE130B}" srcOrd="0" destOrd="0" presId="urn:microsoft.com/office/officeart/2005/8/layout/list1#8"/>
    <dgm:cxn modelId="{2C5CAEF1-CF4D-4F38-93AC-D71FB1CC6ED0}" type="presParOf" srcId="{B485C6A4-0FDD-4966-B5CA-0495FA460DE0}" destId="{CB66B97F-787A-4A90-8F63-9BEF33D7A23E}" srcOrd="1" destOrd="0" presId="urn:microsoft.com/office/officeart/2005/8/layout/list1#8"/>
    <dgm:cxn modelId="{1D7F4FCB-0511-4880-9DEC-2E856AE87B48}" type="presParOf" srcId="{5B6D79EE-4D8E-489D-B722-BD3B9B083CEA}" destId="{81C839F7-B3AA-49A8-8C33-795C5BD2D432}" srcOrd="13" destOrd="0" presId="urn:microsoft.com/office/officeart/2005/8/layout/list1#8"/>
    <dgm:cxn modelId="{696FD85A-3AC7-4F98-A151-4932FD042ACD}" type="presParOf" srcId="{5B6D79EE-4D8E-489D-B722-BD3B9B083CEA}" destId="{55BB09E5-A84B-4825-A072-01FF321865A1}" srcOrd="14" destOrd="0" presId="urn:microsoft.com/office/officeart/2005/8/layout/list1#8"/>
    <dgm:cxn modelId="{E58289B9-2989-4DEF-9AD1-2D7E652943D2}" type="presParOf" srcId="{5B6D79EE-4D8E-489D-B722-BD3B9B083CEA}" destId="{FC55BE53-75C4-41D1-8814-74B3D81A3AF9}" srcOrd="15" destOrd="0" presId="urn:microsoft.com/office/officeart/2005/8/layout/list1#8"/>
    <dgm:cxn modelId="{3CADFADE-D920-4011-A15C-D396DFC39B0A}" type="presParOf" srcId="{5B6D79EE-4D8E-489D-B722-BD3B9B083CEA}" destId="{ED180D60-EE1C-4B99-84DC-913B7227F38B}" srcOrd="16" destOrd="0" presId="urn:microsoft.com/office/officeart/2005/8/layout/list1#8"/>
    <dgm:cxn modelId="{A93384AA-A1B9-4B75-9979-48634EB44F90}" type="presParOf" srcId="{ED180D60-EE1C-4B99-84DC-913B7227F38B}" destId="{5027D602-FF61-4A4F-94C8-AF0D12BC12A2}" srcOrd="0" destOrd="0" presId="urn:microsoft.com/office/officeart/2005/8/layout/list1#8"/>
    <dgm:cxn modelId="{B4FD6BEB-5330-4869-8389-9E998C07643E}" type="presParOf" srcId="{ED180D60-EE1C-4B99-84DC-913B7227F38B}" destId="{C0AC557F-F398-4C3B-A2AE-ED70A4A0C095}" srcOrd="1" destOrd="0" presId="urn:microsoft.com/office/officeart/2005/8/layout/list1#8"/>
    <dgm:cxn modelId="{A8DC1DB9-3206-40B0-BF1C-85A9A48F8E20}" type="presParOf" srcId="{5B6D79EE-4D8E-489D-B722-BD3B9B083CEA}" destId="{29959071-4338-4CBD-9F6C-CCBE1176A0CB}" srcOrd="17" destOrd="0" presId="urn:microsoft.com/office/officeart/2005/8/layout/list1#8"/>
    <dgm:cxn modelId="{F4811F0F-1DAB-4728-9B2F-33448D288B87}" type="presParOf" srcId="{5B6D79EE-4D8E-489D-B722-BD3B9B083CEA}" destId="{95BFFFC3-F81A-46D3-8949-9677D84CC644}" srcOrd="18" destOrd="0" presId="urn:microsoft.com/office/officeart/2005/8/layout/list1#8"/>
    <dgm:cxn modelId="{5827BFF4-BE6A-4E0E-A5C3-B8293EDAC362}" type="presParOf" srcId="{5B6D79EE-4D8E-489D-B722-BD3B9B083CEA}" destId="{B2CD3553-A56F-4C93-8E7A-9EBB685F625F}" srcOrd="19" destOrd="0" presId="urn:microsoft.com/office/officeart/2005/8/layout/list1#8"/>
    <dgm:cxn modelId="{5AC4D49D-1851-4F91-8638-BAF8D7654967}" type="presParOf" srcId="{5B6D79EE-4D8E-489D-B722-BD3B9B083CEA}" destId="{811DD048-755B-4585-9787-B6292616312A}" srcOrd="20" destOrd="0" presId="urn:microsoft.com/office/officeart/2005/8/layout/list1#8"/>
    <dgm:cxn modelId="{6A486820-FF50-4C48-AC35-3707BC149AE1}" type="presParOf" srcId="{811DD048-755B-4585-9787-B6292616312A}" destId="{6BA427D7-40CC-4D9C-AA46-27302B381E2C}" srcOrd="0" destOrd="0" presId="urn:microsoft.com/office/officeart/2005/8/layout/list1#8"/>
    <dgm:cxn modelId="{2027B755-EAF7-4CD2-B4B3-F8CBC16F0FFF}" type="presParOf" srcId="{811DD048-755B-4585-9787-B6292616312A}" destId="{604710D0-5532-4639-9B57-D00BC609AFAE}" srcOrd="1" destOrd="0" presId="urn:microsoft.com/office/officeart/2005/8/layout/list1#8"/>
    <dgm:cxn modelId="{D164AB91-0A7C-4439-A7B4-899176DAC4E9}" type="presParOf" srcId="{5B6D79EE-4D8E-489D-B722-BD3B9B083CEA}" destId="{68247077-8DA2-4A8D-94FE-4B3F25DAB6EA}" srcOrd="21" destOrd="0" presId="urn:microsoft.com/office/officeart/2005/8/layout/list1#8"/>
    <dgm:cxn modelId="{C976168A-FAFE-4F8E-BB57-924D7131393D}" type="presParOf" srcId="{5B6D79EE-4D8E-489D-B722-BD3B9B083CEA}" destId="{542E4F6F-1DF7-4855-B13D-BB695ED69A0F}" srcOrd="22" destOrd="0" presId="urn:microsoft.com/office/officeart/2005/8/layout/list1#8"/>
    <dgm:cxn modelId="{3028BA53-D712-4BF6-8955-54891ACF2D34}" type="presParOf" srcId="{5B6D79EE-4D8E-489D-B722-BD3B9B083CEA}" destId="{E39FF837-DC41-42FF-B558-54A4CB70A3B5}" srcOrd="23" destOrd="0" presId="urn:microsoft.com/office/officeart/2005/8/layout/list1#8"/>
    <dgm:cxn modelId="{2198085B-0B0A-464E-9A42-04B31DC61B7C}" type="presParOf" srcId="{5B6D79EE-4D8E-489D-B722-BD3B9B083CEA}" destId="{917DEAB8-6EF5-4F0A-A7D4-91D8B6154DCC}" srcOrd="24" destOrd="0" presId="urn:microsoft.com/office/officeart/2005/8/layout/list1#8"/>
    <dgm:cxn modelId="{EF49DEB0-6192-4D85-A39B-6491701A693A}" type="presParOf" srcId="{917DEAB8-6EF5-4F0A-A7D4-91D8B6154DCC}" destId="{ECF85B94-B58D-4F13-8E2E-253F2DD978CF}" srcOrd="0" destOrd="0" presId="urn:microsoft.com/office/officeart/2005/8/layout/list1#8"/>
    <dgm:cxn modelId="{CA502985-EBDF-4DED-95A2-77E472261BF1}" type="presParOf" srcId="{917DEAB8-6EF5-4F0A-A7D4-91D8B6154DCC}" destId="{DBABD93F-39F8-4A21-9B93-BD92F77F919B}" srcOrd="1" destOrd="0" presId="urn:microsoft.com/office/officeart/2005/8/layout/list1#8"/>
    <dgm:cxn modelId="{A2699AF0-FFA8-4A7E-B84E-915725FE1F7C}" type="presParOf" srcId="{5B6D79EE-4D8E-489D-B722-BD3B9B083CEA}" destId="{C88C1C10-97B9-4401-BF1C-CCB468D7958C}" srcOrd="25" destOrd="0" presId="urn:microsoft.com/office/officeart/2005/8/layout/list1#8"/>
    <dgm:cxn modelId="{250AE4FC-2E58-405C-A474-0E073676F73E}" type="presParOf" srcId="{5B6D79EE-4D8E-489D-B722-BD3B9B083CEA}" destId="{0B77B6E9-3BC3-4F2D-9E93-7C0B19414EF3}" srcOrd="26" destOrd="0" presId="urn:microsoft.com/office/officeart/2005/8/layout/list1#8"/>
    <dgm:cxn modelId="{1DD0566C-3C87-4D63-ABF7-495DB10F51CB}" type="presParOf" srcId="{5B6D79EE-4D8E-489D-B722-BD3B9B083CEA}" destId="{C48A3897-FE59-47EC-BE74-5B078ECEF128}" srcOrd="27" destOrd="0" presId="urn:microsoft.com/office/officeart/2005/8/layout/list1#8"/>
    <dgm:cxn modelId="{50CD48D8-6A3C-4B68-B6B7-6DF5574A3AE9}" type="presParOf" srcId="{5B6D79EE-4D8E-489D-B722-BD3B9B083CEA}" destId="{B987D517-52C1-40C2-8906-2972BF32175D}" srcOrd="28" destOrd="0" presId="urn:microsoft.com/office/officeart/2005/8/layout/list1#8"/>
    <dgm:cxn modelId="{A8B8DA99-98A3-4BA9-8D03-B992C80F839F}" type="presParOf" srcId="{B987D517-52C1-40C2-8906-2972BF32175D}" destId="{B12CC990-43C8-4F1C-ADC3-ABAD449EFBAA}" srcOrd="0" destOrd="0" presId="urn:microsoft.com/office/officeart/2005/8/layout/list1#8"/>
    <dgm:cxn modelId="{96717867-4DDB-452B-8D4B-7C37377ADCBD}" type="presParOf" srcId="{B987D517-52C1-40C2-8906-2972BF32175D}" destId="{BB2E697F-594B-4F45-AB5B-72EBAC9459B9}" srcOrd="1" destOrd="0" presId="urn:microsoft.com/office/officeart/2005/8/layout/list1#8"/>
    <dgm:cxn modelId="{2484B964-C30E-4941-8704-35050E179187}" type="presParOf" srcId="{5B6D79EE-4D8E-489D-B722-BD3B9B083CEA}" destId="{E51B42B9-6552-4821-98AA-4B9A669D42D1}" srcOrd="29" destOrd="0" presId="urn:microsoft.com/office/officeart/2005/8/layout/list1#8"/>
    <dgm:cxn modelId="{BA71AEC2-4A9F-4359-9324-A0B78FB39688}" type="presParOf" srcId="{5B6D79EE-4D8E-489D-B722-BD3B9B083CEA}" destId="{2F12C88A-9791-4623-B82F-929D45050098}" srcOrd="30" destOrd="0" presId="urn:microsoft.com/office/officeart/2005/8/layout/list1#8"/>
    <dgm:cxn modelId="{8DBA9CDD-78F2-4ADA-8D4F-C51C29E92A94}" type="presParOf" srcId="{5B6D79EE-4D8E-489D-B722-BD3B9B083CEA}" destId="{6F0BF920-ACC5-4357-97B9-FB3FAF274E82}" srcOrd="31" destOrd="0" presId="urn:microsoft.com/office/officeart/2005/8/layout/list1#8"/>
    <dgm:cxn modelId="{4C68D07D-39CC-4CEC-8773-4F0C1B154A91}" type="presParOf" srcId="{5B6D79EE-4D8E-489D-B722-BD3B9B083CEA}" destId="{71B355B2-4085-4F84-B406-B760590D373B}" srcOrd="32" destOrd="0" presId="urn:microsoft.com/office/officeart/2005/8/layout/list1#8"/>
    <dgm:cxn modelId="{32A4A1A2-368A-4DD9-8E38-111DA78DC71A}" type="presParOf" srcId="{71B355B2-4085-4F84-B406-B760590D373B}" destId="{68ABF27E-4137-4693-B01C-8CD87DA8BF18}" srcOrd="0" destOrd="0" presId="urn:microsoft.com/office/officeart/2005/8/layout/list1#8"/>
    <dgm:cxn modelId="{154D68CE-025F-419A-AB9A-6FD6C31A395A}" type="presParOf" srcId="{71B355B2-4085-4F84-B406-B760590D373B}" destId="{B47323FE-D886-4741-9A29-0405DD3007EF}" srcOrd="1" destOrd="0" presId="urn:microsoft.com/office/officeart/2005/8/layout/list1#8"/>
    <dgm:cxn modelId="{D938D97E-8A15-4B6C-9170-9D70104D6C9E}" type="presParOf" srcId="{5B6D79EE-4D8E-489D-B722-BD3B9B083CEA}" destId="{1B6DA33F-FD13-43B0-9F5C-4D6DEF0F1D7C}" srcOrd="33" destOrd="0" presId="urn:microsoft.com/office/officeart/2005/8/layout/list1#8"/>
    <dgm:cxn modelId="{99AC869C-7836-42F6-8342-4C0707F064D1}" type="presParOf" srcId="{5B6D79EE-4D8E-489D-B722-BD3B9B083CEA}" destId="{02258736-5330-4E83-B865-EACF8E11463C}" srcOrd="34" destOrd="0" presId="urn:microsoft.com/office/officeart/2005/8/layout/list1#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3A7E7-6096-476D-A731-338B1B60641A}">
      <dsp:nvSpPr>
        <dsp:cNvPr id="0" name=""/>
        <dsp:cNvSpPr/>
      </dsp:nvSpPr>
      <dsp:spPr>
        <a:xfrm>
          <a:off x="0" y="198083"/>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4EF5402-0E67-44FE-8801-8C402017D55A}">
      <dsp:nvSpPr>
        <dsp:cNvPr id="0" name=""/>
        <dsp:cNvSpPr/>
      </dsp:nvSpPr>
      <dsp:spPr>
        <a:xfrm>
          <a:off x="158417" y="20963"/>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zh-CN" altLang="en-US" sz="1000" kern="1200" dirty="0" smtClean="0"/>
            <a:t>案例分析</a:t>
          </a:r>
          <a:endParaRPr lang="zh-CN" altLang="en-US" sz="1000" kern="1200" dirty="0"/>
        </a:p>
      </dsp:txBody>
      <dsp:txXfrm>
        <a:off x="175710" y="38256"/>
        <a:ext cx="2183259" cy="319654"/>
      </dsp:txXfrm>
    </dsp:sp>
    <dsp:sp modelId="{772AC156-E28F-415E-9F2B-2BA0787239C3}">
      <dsp:nvSpPr>
        <dsp:cNvPr id="0" name=""/>
        <dsp:cNvSpPr/>
      </dsp:nvSpPr>
      <dsp:spPr>
        <a:xfrm>
          <a:off x="0" y="7424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EF27D5C-9FDA-4CD2-9AB8-DF6D216C7BA7}">
      <dsp:nvSpPr>
        <dsp:cNvPr id="0" name=""/>
        <dsp:cNvSpPr/>
      </dsp:nvSpPr>
      <dsp:spPr>
        <a:xfrm>
          <a:off x="158417" y="565283"/>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化学品的基本概念及其特性</a:t>
          </a:r>
          <a:endParaRPr lang="zh-CN" altLang="en-US" sz="1000" kern="1200" dirty="0"/>
        </a:p>
      </dsp:txBody>
      <dsp:txXfrm>
        <a:off x="175710" y="582576"/>
        <a:ext cx="2183259" cy="319654"/>
      </dsp:txXfrm>
    </dsp:sp>
    <dsp:sp modelId="{81277561-4501-44C2-8306-3BC80946082B}">
      <dsp:nvSpPr>
        <dsp:cNvPr id="0" name=""/>
        <dsp:cNvSpPr/>
      </dsp:nvSpPr>
      <dsp:spPr>
        <a:xfrm>
          <a:off x="0" y="12867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91EEA5-42CB-4628-BD14-90A189493AA9}">
      <dsp:nvSpPr>
        <dsp:cNvPr id="0" name=""/>
        <dsp:cNvSpPr/>
      </dsp:nvSpPr>
      <dsp:spPr>
        <a:xfrm>
          <a:off x="158417" y="11096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en-US" altLang="zh-CN" sz="1000" kern="1200" dirty="0" smtClean="0"/>
            <a:t>GHS</a:t>
          </a:r>
          <a:r>
            <a:rPr lang="zh-CN" altLang="en-US" sz="1000" kern="1200" dirty="0" smtClean="0"/>
            <a:t>分类简单描述</a:t>
          </a:r>
          <a:endParaRPr lang="zh-CN" altLang="en-US" sz="1000" kern="1200" dirty="0"/>
        </a:p>
      </dsp:txBody>
      <dsp:txXfrm>
        <a:off x="175710" y="1126896"/>
        <a:ext cx="2183259" cy="319654"/>
      </dsp:txXfrm>
    </dsp:sp>
    <dsp:sp modelId="{55BB09E5-A84B-4825-A072-01FF321865A1}">
      <dsp:nvSpPr>
        <dsp:cNvPr id="0" name=""/>
        <dsp:cNvSpPr/>
      </dsp:nvSpPr>
      <dsp:spPr>
        <a:xfrm>
          <a:off x="0" y="18310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66B97F-787A-4A90-8F63-9BEF33D7A23E}">
      <dsp:nvSpPr>
        <dsp:cNvPr id="0" name=""/>
        <dsp:cNvSpPr/>
      </dsp:nvSpPr>
      <dsp:spPr>
        <a:xfrm>
          <a:off x="158417" y="16539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sz="1000" b="1" kern="1200" dirty="0" smtClean="0"/>
            <a:t>危险化学品标识、</a:t>
          </a:r>
          <a:r>
            <a:rPr kumimoji="1" lang="en-US" sz="1000" b="1" kern="1200" dirty="0" smtClean="0"/>
            <a:t>SDS</a:t>
          </a:r>
          <a:r>
            <a:rPr kumimoji="1" lang="zh-CN" sz="1000" b="1" kern="1200" dirty="0" smtClean="0"/>
            <a:t>管理</a:t>
          </a:r>
          <a:endParaRPr lang="zh-CN" sz="1000" kern="1200" dirty="0"/>
        </a:p>
      </dsp:txBody>
      <dsp:txXfrm>
        <a:off x="175710" y="1671216"/>
        <a:ext cx="2183259" cy="319654"/>
      </dsp:txXfrm>
    </dsp:sp>
    <dsp:sp modelId="{95BFFFC3-F81A-46D3-8949-9677D84CC644}">
      <dsp:nvSpPr>
        <dsp:cNvPr id="0" name=""/>
        <dsp:cNvSpPr/>
      </dsp:nvSpPr>
      <dsp:spPr>
        <a:xfrm>
          <a:off x="0" y="2375362"/>
          <a:ext cx="3168351" cy="3024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AC557F-F398-4C3B-A2AE-ED70A4A0C095}">
      <dsp:nvSpPr>
        <dsp:cNvPr id="0" name=""/>
        <dsp:cNvSpPr/>
      </dsp:nvSpPr>
      <dsp:spPr>
        <a:xfrm>
          <a:off x="158417" y="2198242"/>
          <a:ext cx="2217845" cy="35424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危险化学品的安全储存</a:t>
          </a:r>
          <a:endParaRPr lang="zh-CN" altLang="en-US" sz="1000" kern="1200"/>
        </a:p>
      </dsp:txBody>
      <dsp:txXfrm>
        <a:off x="175710" y="2215535"/>
        <a:ext cx="2183259" cy="319654"/>
      </dsp:txXfrm>
    </dsp:sp>
    <dsp:sp modelId="{542E4F6F-1DF7-4855-B13D-BB695ED69A0F}">
      <dsp:nvSpPr>
        <dsp:cNvPr id="0" name=""/>
        <dsp:cNvSpPr/>
      </dsp:nvSpPr>
      <dsp:spPr>
        <a:xfrm>
          <a:off x="0" y="2919682"/>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04710D0-5532-4639-9B57-D00BC609AFAE}">
      <dsp:nvSpPr>
        <dsp:cNvPr id="0" name=""/>
        <dsp:cNvSpPr/>
      </dsp:nvSpPr>
      <dsp:spPr>
        <a:xfrm>
          <a:off x="158417" y="2742562"/>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危险化学品的危害</a:t>
          </a:r>
          <a:endParaRPr lang="zh-CN" altLang="en-US" sz="1000" kern="1200"/>
        </a:p>
      </dsp:txBody>
      <dsp:txXfrm>
        <a:off x="175710" y="2759855"/>
        <a:ext cx="2183259" cy="319654"/>
      </dsp:txXfrm>
    </dsp:sp>
    <dsp:sp modelId="{0B77B6E9-3BC3-4F2D-9E93-7C0B19414EF3}">
      <dsp:nvSpPr>
        <dsp:cNvPr id="0" name=""/>
        <dsp:cNvSpPr/>
      </dsp:nvSpPr>
      <dsp:spPr>
        <a:xfrm>
          <a:off x="0" y="34640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BABD93F-39F8-4A21-9B93-BD92F77F919B}">
      <dsp:nvSpPr>
        <dsp:cNvPr id="0" name=""/>
        <dsp:cNvSpPr/>
      </dsp:nvSpPr>
      <dsp:spPr>
        <a:xfrm>
          <a:off x="158417" y="3286882"/>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危险化学品的职业危害、危害预防及管理规定</a:t>
          </a:r>
          <a:endParaRPr lang="zh-CN" altLang="en-US" sz="1000" kern="1200"/>
        </a:p>
      </dsp:txBody>
      <dsp:txXfrm>
        <a:off x="175710" y="3304175"/>
        <a:ext cx="2183259" cy="319654"/>
      </dsp:txXfrm>
    </dsp:sp>
    <dsp:sp modelId="{2F12C88A-9791-4623-B82F-929D45050098}">
      <dsp:nvSpPr>
        <dsp:cNvPr id="0" name=""/>
        <dsp:cNvSpPr/>
      </dsp:nvSpPr>
      <dsp:spPr>
        <a:xfrm>
          <a:off x="0" y="40083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2E697F-594B-4F45-AB5B-72EBAC9459B9}">
      <dsp:nvSpPr>
        <dsp:cNvPr id="0" name=""/>
        <dsp:cNvSpPr/>
      </dsp:nvSpPr>
      <dsp:spPr>
        <a:xfrm>
          <a:off x="158417" y="38312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危险化学品的废弃处置</a:t>
          </a:r>
          <a:endParaRPr lang="zh-CN" altLang="en-US" sz="1000" kern="1200"/>
        </a:p>
      </dsp:txBody>
      <dsp:txXfrm>
        <a:off x="175710" y="3848496"/>
        <a:ext cx="2183259" cy="319654"/>
      </dsp:txXfrm>
    </dsp:sp>
    <dsp:sp modelId="{02258736-5330-4E83-B865-EACF8E11463C}">
      <dsp:nvSpPr>
        <dsp:cNvPr id="0" name=""/>
        <dsp:cNvSpPr/>
      </dsp:nvSpPr>
      <dsp:spPr>
        <a:xfrm>
          <a:off x="0" y="45526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7323FE-D886-4741-9A29-0405DD3007EF}">
      <dsp:nvSpPr>
        <dsp:cNvPr id="0" name=""/>
        <dsp:cNvSpPr/>
      </dsp:nvSpPr>
      <dsp:spPr>
        <a:xfrm>
          <a:off x="158417" y="43755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化学品泄漏、火灾以及伤害紧急处理</a:t>
          </a:r>
          <a:endParaRPr lang="zh-CN" altLang="en-US" sz="1000" kern="1200" dirty="0"/>
        </a:p>
      </dsp:txBody>
      <dsp:txXfrm>
        <a:off x="175710" y="4392816"/>
        <a:ext cx="2183259" cy="319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3A7E7-6096-476D-A731-338B1B60641A}">
      <dsp:nvSpPr>
        <dsp:cNvPr id="0" name=""/>
        <dsp:cNvSpPr/>
      </dsp:nvSpPr>
      <dsp:spPr>
        <a:xfrm>
          <a:off x="0" y="198083"/>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4EF5402-0E67-44FE-8801-8C402017D55A}">
      <dsp:nvSpPr>
        <dsp:cNvPr id="0" name=""/>
        <dsp:cNvSpPr/>
      </dsp:nvSpPr>
      <dsp:spPr>
        <a:xfrm>
          <a:off x="158417" y="20963"/>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zh-CN" altLang="en-US" sz="1000" kern="1200" dirty="0" smtClean="0"/>
            <a:t>案例分析</a:t>
          </a:r>
          <a:endParaRPr lang="zh-CN" altLang="en-US" sz="1000" kern="1200" dirty="0"/>
        </a:p>
      </dsp:txBody>
      <dsp:txXfrm>
        <a:off x="175710" y="38256"/>
        <a:ext cx="2183259" cy="319654"/>
      </dsp:txXfrm>
    </dsp:sp>
    <dsp:sp modelId="{772AC156-E28F-415E-9F2B-2BA0787239C3}">
      <dsp:nvSpPr>
        <dsp:cNvPr id="0" name=""/>
        <dsp:cNvSpPr/>
      </dsp:nvSpPr>
      <dsp:spPr>
        <a:xfrm>
          <a:off x="0" y="7424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EF27D5C-9FDA-4CD2-9AB8-DF6D216C7BA7}">
      <dsp:nvSpPr>
        <dsp:cNvPr id="0" name=""/>
        <dsp:cNvSpPr/>
      </dsp:nvSpPr>
      <dsp:spPr>
        <a:xfrm>
          <a:off x="158417" y="565283"/>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化学品的基本概念及其特性</a:t>
          </a:r>
          <a:endParaRPr lang="zh-CN" altLang="en-US" sz="1000" kern="1200" dirty="0"/>
        </a:p>
      </dsp:txBody>
      <dsp:txXfrm>
        <a:off x="175710" y="582576"/>
        <a:ext cx="2183259" cy="319654"/>
      </dsp:txXfrm>
    </dsp:sp>
    <dsp:sp modelId="{81277561-4501-44C2-8306-3BC80946082B}">
      <dsp:nvSpPr>
        <dsp:cNvPr id="0" name=""/>
        <dsp:cNvSpPr/>
      </dsp:nvSpPr>
      <dsp:spPr>
        <a:xfrm>
          <a:off x="0" y="12867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91EEA5-42CB-4628-BD14-90A189493AA9}">
      <dsp:nvSpPr>
        <dsp:cNvPr id="0" name=""/>
        <dsp:cNvSpPr/>
      </dsp:nvSpPr>
      <dsp:spPr>
        <a:xfrm>
          <a:off x="158417" y="11096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en-US" altLang="zh-CN" sz="1000" kern="1200" dirty="0" smtClean="0"/>
            <a:t>GHS</a:t>
          </a:r>
          <a:r>
            <a:rPr lang="zh-CN" altLang="en-US" sz="1000" kern="1200" dirty="0" smtClean="0"/>
            <a:t>分类简单描述</a:t>
          </a:r>
          <a:endParaRPr lang="zh-CN" altLang="en-US" sz="1000" kern="1200" dirty="0"/>
        </a:p>
      </dsp:txBody>
      <dsp:txXfrm>
        <a:off x="175710" y="1126896"/>
        <a:ext cx="2183259" cy="319654"/>
      </dsp:txXfrm>
    </dsp:sp>
    <dsp:sp modelId="{55BB09E5-A84B-4825-A072-01FF321865A1}">
      <dsp:nvSpPr>
        <dsp:cNvPr id="0" name=""/>
        <dsp:cNvSpPr/>
      </dsp:nvSpPr>
      <dsp:spPr>
        <a:xfrm>
          <a:off x="0" y="18310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66B97F-787A-4A90-8F63-9BEF33D7A23E}">
      <dsp:nvSpPr>
        <dsp:cNvPr id="0" name=""/>
        <dsp:cNvSpPr/>
      </dsp:nvSpPr>
      <dsp:spPr>
        <a:xfrm>
          <a:off x="158417" y="16539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sz="1000" b="1" kern="1200" dirty="0" smtClean="0"/>
            <a:t>危险化学品标识、</a:t>
          </a:r>
          <a:r>
            <a:rPr kumimoji="1" lang="en-US" sz="1000" b="1" kern="1200" dirty="0" smtClean="0"/>
            <a:t>SDS</a:t>
          </a:r>
          <a:r>
            <a:rPr kumimoji="1" lang="zh-CN" sz="1000" b="1" kern="1200" dirty="0" smtClean="0"/>
            <a:t>管理</a:t>
          </a:r>
          <a:endParaRPr lang="zh-CN" sz="1000" kern="1200" dirty="0"/>
        </a:p>
      </dsp:txBody>
      <dsp:txXfrm>
        <a:off x="175710" y="1671216"/>
        <a:ext cx="2183259" cy="319654"/>
      </dsp:txXfrm>
    </dsp:sp>
    <dsp:sp modelId="{95BFFFC3-F81A-46D3-8949-9677D84CC644}">
      <dsp:nvSpPr>
        <dsp:cNvPr id="0" name=""/>
        <dsp:cNvSpPr/>
      </dsp:nvSpPr>
      <dsp:spPr>
        <a:xfrm>
          <a:off x="0" y="2375362"/>
          <a:ext cx="3168351" cy="3024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AC557F-F398-4C3B-A2AE-ED70A4A0C095}">
      <dsp:nvSpPr>
        <dsp:cNvPr id="0" name=""/>
        <dsp:cNvSpPr/>
      </dsp:nvSpPr>
      <dsp:spPr>
        <a:xfrm>
          <a:off x="158417" y="2198242"/>
          <a:ext cx="2217845" cy="35424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危险化学品的安全储存</a:t>
          </a:r>
          <a:endParaRPr lang="zh-CN" altLang="en-US" sz="1000" kern="1200"/>
        </a:p>
      </dsp:txBody>
      <dsp:txXfrm>
        <a:off x="175710" y="2215535"/>
        <a:ext cx="2183259" cy="319654"/>
      </dsp:txXfrm>
    </dsp:sp>
    <dsp:sp modelId="{542E4F6F-1DF7-4855-B13D-BB695ED69A0F}">
      <dsp:nvSpPr>
        <dsp:cNvPr id="0" name=""/>
        <dsp:cNvSpPr/>
      </dsp:nvSpPr>
      <dsp:spPr>
        <a:xfrm>
          <a:off x="0" y="2919682"/>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04710D0-5532-4639-9B57-D00BC609AFAE}">
      <dsp:nvSpPr>
        <dsp:cNvPr id="0" name=""/>
        <dsp:cNvSpPr/>
      </dsp:nvSpPr>
      <dsp:spPr>
        <a:xfrm>
          <a:off x="158417" y="2742562"/>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危险化学品的危害</a:t>
          </a:r>
          <a:endParaRPr lang="zh-CN" altLang="en-US" sz="1000" kern="1200"/>
        </a:p>
      </dsp:txBody>
      <dsp:txXfrm>
        <a:off x="175710" y="2759855"/>
        <a:ext cx="2183259" cy="319654"/>
      </dsp:txXfrm>
    </dsp:sp>
    <dsp:sp modelId="{0B77B6E9-3BC3-4F2D-9E93-7C0B19414EF3}">
      <dsp:nvSpPr>
        <dsp:cNvPr id="0" name=""/>
        <dsp:cNvSpPr/>
      </dsp:nvSpPr>
      <dsp:spPr>
        <a:xfrm>
          <a:off x="0" y="34640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BABD93F-39F8-4A21-9B93-BD92F77F919B}">
      <dsp:nvSpPr>
        <dsp:cNvPr id="0" name=""/>
        <dsp:cNvSpPr/>
      </dsp:nvSpPr>
      <dsp:spPr>
        <a:xfrm>
          <a:off x="158417" y="3286882"/>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危险化学品的职业危害、危害预防及管理规定</a:t>
          </a:r>
          <a:endParaRPr lang="zh-CN" altLang="en-US" sz="1000" kern="1200"/>
        </a:p>
      </dsp:txBody>
      <dsp:txXfrm>
        <a:off x="175710" y="3304175"/>
        <a:ext cx="2183259" cy="319654"/>
      </dsp:txXfrm>
    </dsp:sp>
    <dsp:sp modelId="{2F12C88A-9791-4623-B82F-929D45050098}">
      <dsp:nvSpPr>
        <dsp:cNvPr id="0" name=""/>
        <dsp:cNvSpPr/>
      </dsp:nvSpPr>
      <dsp:spPr>
        <a:xfrm>
          <a:off x="0" y="40083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2E697F-594B-4F45-AB5B-72EBAC9459B9}">
      <dsp:nvSpPr>
        <dsp:cNvPr id="0" name=""/>
        <dsp:cNvSpPr/>
      </dsp:nvSpPr>
      <dsp:spPr>
        <a:xfrm>
          <a:off x="158417" y="38312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危险化学品的废弃处置</a:t>
          </a:r>
          <a:endParaRPr lang="zh-CN" altLang="en-US" sz="1000" kern="1200"/>
        </a:p>
      </dsp:txBody>
      <dsp:txXfrm>
        <a:off x="175710" y="3848496"/>
        <a:ext cx="2183259" cy="319654"/>
      </dsp:txXfrm>
    </dsp:sp>
    <dsp:sp modelId="{02258736-5330-4E83-B865-EACF8E11463C}">
      <dsp:nvSpPr>
        <dsp:cNvPr id="0" name=""/>
        <dsp:cNvSpPr/>
      </dsp:nvSpPr>
      <dsp:spPr>
        <a:xfrm>
          <a:off x="0" y="45526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7323FE-D886-4741-9A29-0405DD3007EF}">
      <dsp:nvSpPr>
        <dsp:cNvPr id="0" name=""/>
        <dsp:cNvSpPr/>
      </dsp:nvSpPr>
      <dsp:spPr>
        <a:xfrm>
          <a:off x="158417" y="43755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化学品泄漏、火灾以及伤害紧急处理</a:t>
          </a:r>
          <a:endParaRPr lang="zh-CN" altLang="en-US" sz="1000" kern="1200" dirty="0"/>
        </a:p>
      </dsp:txBody>
      <dsp:txXfrm>
        <a:off x="175710" y="4392816"/>
        <a:ext cx="2183259" cy="319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3A7E7-6096-476D-A731-338B1B60641A}">
      <dsp:nvSpPr>
        <dsp:cNvPr id="0" name=""/>
        <dsp:cNvSpPr/>
      </dsp:nvSpPr>
      <dsp:spPr>
        <a:xfrm>
          <a:off x="0" y="198083"/>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4EF5402-0E67-44FE-8801-8C402017D55A}">
      <dsp:nvSpPr>
        <dsp:cNvPr id="0" name=""/>
        <dsp:cNvSpPr/>
      </dsp:nvSpPr>
      <dsp:spPr>
        <a:xfrm>
          <a:off x="158417" y="20963"/>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zh-CN" altLang="en-US" sz="1000" kern="1200" dirty="0" smtClean="0"/>
            <a:t>案例分析</a:t>
          </a:r>
          <a:endParaRPr lang="zh-CN" altLang="en-US" sz="1000" kern="1200" dirty="0"/>
        </a:p>
      </dsp:txBody>
      <dsp:txXfrm>
        <a:off x="175710" y="38256"/>
        <a:ext cx="2183259" cy="319654"/>
      </dsp:txXfrm>
    </dsp:sp>
    <dsp:sp modelId="{772AC156-E28F-415E-9F2B-2BA0787239C3}">
      <dsp:nvSpPr>
        <dsp:cNvPr id="0" name=""/>
        <dsp:cNvSpPr/>
      </dsp:nvSpPr>
      <dsp:spPr>
        <a:xfrm>
          <a:off x="0" y="7424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EF27D5C-9FDA-4CD2-9AB8-DF6D216C7BA7}">
      <dsp:nvSpPr>
        <dsp:cNvPr id="0" name=""/>
        <dsp:cNvSpPr/>
      </dsp:nvSpPr>
      <dsp:spPr>
        <a:xfrm>
          <a:off x="158417" y="565283"/>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化学品的基本概念及其特性</a:t>
          </a:r>
          <a:endParaRPr lang="zh-CN" altLang="en-US" sz="1000" kern="1200" dirty="0"/>
        </a:p>
      </dsp:txBody>
      <dsp:txXfrm>
        <a:off x="175710" y="582576"/>
        <a:ext cx="2183259" cy="319654"/>
      </dsp:txXfrm>
    </dsp:sp>
    <dsp:sp modelId="{81277561-4501-44C2-8306-3BC80946082B}">
      <dsp:nvSpPr>
        <dsp:cNvPr id="0" name=""/>
        <dsp:cNvSpPr/>
      </dsp:nvSpPr>
      <dsp:spPr>
        <a:xfrm>
          <a:off x="0" y="12867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91EEA5-42CB-4628-BD14-90A189493AA9}">
      <dsp:nvSpPr>
        <dsp:cNvPr id="0" name=""/>
        <dsp:cNvSpPr/>
      </dsp:nvSpPr>
      <dsp:spPr>
        <a:xfrm>
          <a:off x="158417" y="11096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en-US" altLang="zh-CN" sz="1000" kern="1200" dirty="0" smtClean="0"/>
            <a:t>GHS</a:t>
          </a:r>
          <a:r>
            <a:rPr lang="zh-CN" altLang="en-US" sz="1000" kern="1200" dirty="0" smtClean="0"/>
            <a:t>分类简单描述</a:t>
          </a:r>
          <a:endParaRPr lang="zh-CN" altLang="en-US" sz="1000" kern="1200" dirty="0"/>
        </a:p>
      </dsp:txBody>
      <dsp:txXfrm>
        <a:off x="175710" y="1126896"/>
        <a:ext cx="2183259" cy="319654"/>
      </dsp:txXfrm>
    </dsp:sp>
    <dsp:sp modelId="{55BB09E5-A84B-4825-A072-01FF321865A1}">
      <dsp:nvSpPr>
        <dsp:cNvPr id="0" name=""/>
        <dsp:cNvSpPr/>
      </dsp:nvSpPr>
      <dsp:spPr>
        <a:xfrm>
          <a:off x="0" y="18310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66B97F-787A-4A90-8F63-9BEF33D7A23E}">
      <dsp:nvSpPr>
        <dsp:cNvPr id="0" name=""/>
        <dsp:cNvSpPr/>
      </dsp:nvSpPr>
      <dsp:spPr>
        <a:xfrm>
          <a:off x="158417" y="16539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sz="1000" b="1" kern="1200" dirty="0" smtClean="0"/>
            <a:t>危险化学品标识、</a:t>
          </a:r>
          <a:r>
            <a:rPr kumimoji="1" lang="en-US" sz="1000" b="1" kern="1200" dirty="0" smtClean="0"/>
            <a:t>SDS</a:t>
          </a:r>
          <a:r>
            <a:rPr kumimoji="1" lang="zh-CN" sz="1000" b="1" kern="1200" dirty="0" smtClean="0"/>
            <a:t>管理</a:t>
          </a:r>
          <a:endParaRPr lang="zh-CN" sz="1000" kern="1200" dirty="0"/>
        </a:p>
      </dsp:txBody>
      <dsp:txXfrm>
        <a:off x="175710" y="1671216"/>
        <a:ext cx="2183259" cy="319654"/>
      </dsp:txXfrm>
    </dsp:sp>
    <dsp:sp modelId="{95BFFFC3-F81A-46D3-8949-9677D84CC644}">
      <dsp:nvSpPr>
        <dsp:cNvPr id="0" name=""/>
        <dsp:cNvSpPr/>
      </dsp:nvSpPr>
      <dsp:spPr>
        <a:xfrm>
          <a:off x="0" y="2375362"/>
          <a:ext cx="3168351" cy="3024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AC557F-F398-4C3B-A2AE-ED70A4A0C095}">
      <dsp:nvSpPr>
        <dsp:cNvPr id="0" name=""/>
        <dsp:cNvSpPr/>
      </dsp:nvSpPr>
      <dsp:spPr>
        <a:xfrm>
          <a:off x="158417" y="2198242"/>
          <a:ext cx="2217845" cy="35424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危险化学品的安全储存</a:t>
          </a:r>
          <a:endParaRPr lang="zh-CN" altLang="en-US" sz="1000" kern="1200"/>
        </a:p>
      </dsp:txBody>
      <dsp:txXfrm>
        <a:off x="175710" y="2215535"/>
        <a:ext cx="2183259" cy="319654"/>
      </dsp:txXfrm>
    </dsp:sp>
    <dsp:sp modelId="{542E4F6F-1DF7-4855-B13D-BB695ED69A0F}">
      <dsp:nvSpPr>
        <dsp:cNvPr id="0" name=""/>
        <dsp:cNvSpPr/>
      </dsp:nvSpPr>
      <dsp:spPr>
        <a:xfrm>
          <a:off x="0" y="2919682"/>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04710D0-5532-4639-9B57-D00BC609AFAE}">
      <dsp:nvSpPr>
        <dsp:cNvPr id="0" name=""/>
        <dsp:cNvSpPr/>
      </dsp:nvSpPr>
      <dsp:spPr>
        <a:xfrm>
          <a:off x="158417" y="2742562"/>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危险化学品的危害</a:t>
          </a:r>
          <a:endParaRPr lang="zh-CN" altLang="en-US" sz="1000" kern="1200"/>
        </a:p>
      </dsp:txBody>
      <dsp:txXfrm>
        <a:off x="175710" y="2759855"/>
        <a:ext cx="2183259" cy="319654"/>
      </dsp:txXfrm>
    </dsp:sp>
    <dsp:sp modelId="{0B77B6E9-3BC3-4F2D-9E93-7C0B19414EF3}">
      <dsp:nvSpPr>
        <dsp:cNvPr id="0" name=""/>
        <dsp:cNvSpPr/>
      </dsp:nvSpPr>
      <dsp:spPr>
        <a:xfrm>
          <a:off x="0" y="34640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BABD93F-39F8-4A21-9B93-BD92F77F919B}">
      <dsp:nvSpPr>
        <dsp:cNvPr id="0" name=""/>
        <dsp:cNvSpPr/>
      </dsp:nvSpPr>
      <dsp:spPr>
        <a:xfrm>
          <a:off x="158417" y="3286882"/>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危险化学品的职业危害、危害预防及管理规定</a:t>
          </a:r>
          <a:endParaRPr lang="zh-CN" altLang="en-US" sz="1000" kern="1200"/>
        </a:p>
      </dsp:txBody>
      <dsp:txXfrm>
        <a:off x="175710" y="3304175"/>
        <a:ext cx="2183259" cy="319654"/>
      </dsp:txXfrm>
    </dsp:sp>
    <dsp:sp modelId="{2F12C88A-9791-4623-B82F-929D45050098}">
      <dsp:nvSpPr>
        <dsp:cNvPr id="0" name=""/>
        <dsp:cNvSpPr/>
      </dsp:nvSpPr>
      <dsp:spPr>
        <a:xfrm>
          <a:off x="0" y="40083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2E697F-594B-4F45-AB5B-72EBAC9459B9}">
      <dsp:nvSpPr>
        <dsp:cNvPr id="0" name=""/>
        <dsp:cNvSpPr/>
      </dsp:nvSpPr>
      <dsp:spPr>
        <a:xfrm>
          <a:off x="158417" y="38312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危险化学品的废弃处置</a:t>
          </a:r>
          <a:endParaRPr lang="zh-CN" altLang="en-US" sz="1000" kern="1200"/>
        </a:p>
      </dsp:txBody>
      <dsp:txXfrm>
        <a:off x="175710" y="3848496"/>
        <a:ext cx="2183259" cy="319654"/>
      </dsp:txXfrm>
    </dsp:sp>
    <dsp:sp modelId="{02258736-5330-4E83-B865-EACF8E11463C}">
      <dsp:nvSpPr>
        <dsp:cNvPr id="0" name=""/>
        <dsp:cNvSpPr/>
      </dsp:nvSpPr>
      <dsp:spPr>
        <a:xfrm>
          <a:off x="0" y="45526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7323FE-D886-4741-9A29-0405DD3007EF}">
      <dsp:nvSpPr>
        <dsp:cNvPr id="0" name=""/>
        <dsp:cNvSpPr/>
      </dsp:nvSpPr>
      <dsp:spPr>
        <a:xfrm>
          <a:off x="158417" y="43755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化学品泄漏、火灾以及伤害紧急处理</a:t>
          </a:r>
          <a:endParaRPr lang="zh-CN" altLang="en-US" sz="1000" kern="1200" dirty="0"/>
        </a:p>
      </dsp:txBody>
      <dsp:txXfrm>
        <a:off x="175710" y="4392816"/>
        <a:ext cx="2183259"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75A9A-C6C6-44B7-AC90-407CCA4700D1}">
      <dsp:nvSpPr>
        <dsp:cNvPr id="0" name=""/>
        <dsp:cNvSpPr/>
      </dsp:nvSpPr>
      <dsp:spPr>
        <a:xfrm>
          <a:off x="68783" y="1494"/>
          <a:ext cx="1480771" cy="11053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75B79-5328-48AB-88F7-20BDC6CBC126}">
      <dsp:nvSpPr>
        <dsp:cNvPr id="0" name=""/>
        <dsp:cNvSpPr/>
      </dsp:nvSpPr>
      <dsp:spPr>
        <a:xfrm>
          <a:off x="68783" y="1106859"/>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en-US" sz="800" b="1" kern="1200" smtClean="0"/>
            <a:t>①</a:t>
          </a:r>
          <a:r>
            <a:rPr lang="zh-CN" sz="800" b="1" kern="1200" smtClean="0"/>
            <a:t>爆炸品</a:t>
          </a:r>
          <a:endParaRPr lang="en-US" sz="800" kern="1200"/>
        </a:p>
      </dsp:txBody>
      <dsp:txXfrm>
        <a:off x="68783" y="1106859"/>
        <a:ext cx="1042796" cy="475306"/>
      </dsp:txXfrm>
    </dsp:sp>
    <dsp:sp modelId="{8A4A9708-7E4C-4346-B8C2-F8F1C3FD39B6}">
      <dsp:nvSpPr>
        <dsp:cNvPr id="0" name=""/>
        <dsp:cNvSpPr/>
      </dsp:nvSpPr>
      <dsp:spPr>
        <a:xfrm>
          <a:off x="1153469" y="1182357"/>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D829C1-8F96-4817-A731-3BC6C86ECB5F}">
      <dsp:nvSpPr>
        <dsp:cNvPr id="0" name=""/>
        <dsp:cNvSpPr/>
      </dsp:nvSpPr>
      <dsp:spPr>
        <a:xfrm>
          <a:off x="1800137" y="1494"/>
          <a:ext cx="1480771" cy="11053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C020E-DB11-4437-9A04-9C7F30D9BC34}">
      <dsp:nvSpPr>
        <dsp:cNvPr id="0" name=""/>
        <dsp:cNvSpPr/>
      </dsp:nvSpPr>
      <dsp:spPr>
        <a:xfrm>
          <a:off x="1800137" y="1106859"/>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dirty="0" smtClean="0"/>
            <a:t>②压缩气体和液化气体</a:t>
          </a:r>
          <a:endParaRPr lang="en-US" sz="800" kern="1200" dirty="0"/>
        </a:p>
      </dsp:txBody>
      <dsp:txXfrm>
        <a:off x="1800137" y="1106859"/>
        <a:ext cx="1042796" cy="475306"/>
      </dsp:txXfrm>
    </dsp:sp>
    <dsp:sp modelId="{C96A0F65-95C9-4900-94D2-9B37A828C8FE}">
      <dsp:nvSpPr>
        <dsp:cNvPr id="0" name=""/>
        <dsp:cNvSpPr/>
      </dsp:nvSpPr>
      <dsp:spPr>
        <a:xfrm>
          <a:off x="2884822" y="1182357"/>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46FA25-8635-4B6C-A9A4-7BA04747976A}">
      <dsp:nvSpPr>
        <dsp:cNvPr id="0" name=""/>
        <dsp:cNvSpPr/>
      </dsp:nvSpPr>
      <dsp:spPr>
        <a:xfrm>
          <a:off x="3531491" y="1494"/>
          <a:ext cx="1480771" cy="1105364"/>
        </a:xfrm>
        <a:prstGeom prst="round2SameRect">
          <a:avLst>
            <a:gd name="adj1" fmla="val 8000"/>
            <a:gd name="adj2" fmla="val 0"/>
          </a:avLst>
        </a:prstGeom>
        <a:blipFill rotWithShape="0">
          <a:blip xmlns:r="http://schemas.openxmlformats.org/officeDocument/2006/relationships" r:embed="rId1"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9DC184-DB2B-46EF-AA1D-22D2CCBA3855}">
      <dsp:nvSpPr>
        <dsp:cNvPr id="0" name=""/>
        <dsp:cNvSpPr/>
      </dsp:nvSpPr>
      <dsp:spPr>
        <a:xfrm>
          <a:off x="3531491" y="1106859"/>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dirty="0" smtClean="0"/>
            <a:t>③易燃液体</a:t>
          </a:r>
          <a:endParaRPr lang="en-US" sz="800" kern="1200" dirty="0"/>
        </a:p>
      </dsp:txBody>
      <dsp:txXfrm>
        <a:off x="3531491" y="1106859"/>
        <a:ext cx="1042796" cy="475306"/>
      </dsp:txXfrm>
    </dsp:sp>
    <dsp:sp modelId="{6933B14B-142A-4DF1-90D3-954ECD5C3594}">
      <dsp:nvSpPr>
        <dsp:cNvPr id="0" name=""/>
        <dsp:cNvSpPr/>
      </dsp:nvSpPr>
      <dsp:spPr>
        <a:xfrm>
          <a:off x="4616176" y="1182357"/>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A9E739-4A40-47C0-90E5-455DC2B4D3C7}">
      <dsp:nvSpPr>
        <dsp:cNvPr id="0" name=""/>
        <dsp:cNvSpPr/>
      </dsp:nvSpPr>
      <dsp:spPr>
        <a:xfrm>
          <a:off x="5262844" y="1494"/>
          <a:ext cx="1480771" cy="1105364"/>
        </a:xfrm>
        <a:prstGeom prst="round2SameRect">
          <a:avLst>
            <a:gd name="adj1" fmla="val 8000"/>
            <a:gd name="adj2" fmla="val 0"/>
          </a:avLst>
        </a:prstGeom>
        <a:blipFill rotWithShape="0">
          <a:blip xmlns:r="http://schemas.openxmlformats.org/officeDocument/2006/relationships" r:embed="rId2"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CBFC2-1EDD-45AC-9934-F71351A84960}">
      <dsp:nvSpPr>
        <dsp:cNvPr id="0" name=""/>
        <dsp:cNvSpPr/>
      </dsp:nvSpPr>
      <dsp:spPr>
        <a:xfrm>
          <a:off x="5262844" y="1106859"/>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smtClean="0"/>
            <a:t>④易燃固体、自燃物品和遇湿易燃物品 </a:t>
          </a:r>
          <a:endParaRPr lang="en-US" sz="800" kern="1200"/>
        </a:p>
      </dsp:txBody>
      <dsp:txXfrm>
        <a:off x="5262844" y="1106859"/>
        <a:ext cx="1042796" cy="475306"/>
      </dsp:txXfrm>
    </dsp:sp>
    <dsp:sp modelId="{DF77AEC9-DBF7-4FBB-A1DC-22AF3FEFF95E}">
      <dsp:nvSpPr>
        <dsp:cNvPr id="0" name=""/>
        <dsp:cNvSpPr/>
      </dsp:nvSpPr>
      <dsp:spPr>
        <a:xfrm>
          <a:off x="6347530" y="1182357"/>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50BEE3-37CC-4F1B-A224-3C40124F71BC}">
      <dsp:nvSpPr>
        <dsp:cNvPr id="0" name=""/>
        <dsp:cNvSpPr/>
      </dsp:nvSpPr>
      <dsp:spPr>
        <a:xfrm>
          <a:off x="183958" y="1957316"/>
          <a:ext cx="1250422" cy="1105364"/>
        </a:xfrm>
        <a:prstGeom prst="round2SameRect">
          <a:avLst>
            <a:gd name="adj1" fmla="val 8000"/>
            <a:gd name="adj2" fmla="val 0"/>
          </a:avLst>
        </a:prstGeom>
        <a:blipFill rotWithShape="0">
          <a:blip xmlns:r="http://schemas.openxmlformats.org/officeDocument/2006/relationships" r:embed="rId3"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FB4A8B-0DA0-4BC6-9F3D-C597FA883F56}">
      <dsp:nvSpPr>
        <dsp:cNvPr id="0" name=""/>
        <dsp:cNvSpPr/>
      </dsp:nvSpPr>
      <dsp:spPr>
        <a:xfrm>
          <a:off x="68783" y="3062680"/>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smtClean="0"/>
            <a:t>⑤氧化剂和有机过氧化物</a:t>
          </a:r>
          <a:endParaRPr lang="en-US" sz="800" kern="1200"/>
        </a:p>
      </dsp:txBody>
      <dsp:txXfrm>
        <a:off x="68783" y="3062680"/>
        <a:ext cx="1042796" cy="475306"/>
      </dsp:txXfrm>
    </dsp:sp>
    <dsp:sp modelId="{F21755DF-C3F6-4958-9819-A00093FB1B1A}">
      <dsp:nvSpPr>
        <dsp:cNvPr id="0" name=""/>
        <dsp:cNvSpPr/>
      </dsp:nvSpPr>
      <dsp:spPr>
        <a:xfrm>
          <a:off x="1153469" y="3138179"/>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F7F83C-2088-420F-BF0C-302943BB5615}">
      <dsp:nvSpPr>
        <dsp:cNvPr id="0" name=""/>
        <dsp:cNvSpPr/>
      </dsp:nvSpPr>
      <dsp:spPr>
        <a:xfrm>
          <a:off x="1800137" y="1957316"/>
          <a:ext cx="1480771" cy="1105364"/>
        </a:xfrm>
        <a:prstGeom prst="round2SameRect">
          <a:avLst>
            <a:gd name="adj1" fmla="val 8000"/>
            <a:gd name="adj2" fmla="val 0"/>
          </a:avLst>
        </a:prstGeom>
        <a:blipFill rotWithShape="0">
          <a:blip xmlns:r="http://schemas.openxmlformats.org/officeDocument/2006/relationships" r:embed="rId4"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A41ABC-54D7-4AC7-9684-DF4428205C11}">
      <dsp:nvSpPr>
        <dsp:cNvPr id="0" name=""/>
        <dsp:cNvSpPr/>
      </dsp:nvSpPr>
      <dsp:spPr>
        <a:xfrm>
          <a:off x="1800137" y="3062680"/>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smtClean="0"/>
            <a:t>⑥毒害品和感染性物品</a:t>
          </a:r>
          <a:endParaRPr lang="en-US" sz="800" kern="1200"/>
        </a:p>
      </dsp:txBody>
      <dsp:txXfrm>
        <a:off x="1800137" y="3062680"/>
        <a:ext cx="1042796" cy="475306"/>
      </dsp:txXfrm>
    </dsp:sp>
    <dsp:sp modelId="{4F2E93F2-168D-4FF3-B0E0-5AE8FCC5CE83}">
      <dsp:nvSpPr>
        <dsp:cNvPr id="0" name=""/>
        <dsp:cNvSpPr/>
      </dsp:nvSpPr>
      <dsp:spPr>
        <a:xfrm>
          <a:off x="2884822" y="3138179"/>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0D3C99-DD2A-479F-BEB4-5EBFA8B33508}">
      <dsp:nvSpPr>
        <dsp:cNvPr id="0" name=""/>
        <dsp:cNvSpPr/>
      </dsp:nvSpPr>
      <dsp:spPr>
        <a:xfrm>
          <a:off x="3531491" y="1957316"/>
          <a:ext cx="1480771" cy="1105364"/>
        </a:xfrm>
        <a:prstGeom prst="round2SameRect">
          <a:avLst>
            <a:gd name="adj1" fmla="val 8000"/>
            <a:gd name="adj2" fmla="val 0"/>
          </a:avLst>
        </a:prstGeom>
        <a:blipFill rotWithShape="0">
          <a:blip xmlns:r="http://schemas.openxmlformats.org/officeDocument/2006/relationships" r:embed="rId5"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A4FDB-50D8-40F6-A06C-D1B06BBB39D2}">
      <dsp:nvSpPr>
        <dsp:cNvPr id="0" name=""/>
        <dsp:cNvSpPr/>
      </dsp:nvSpPr>
      <dsp:spPr>
        <a:xfrm>
          <a:off x="3531491" y="3062680"/>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smtClean="0"/>
            <a:t>⑦放射性物品</a:t>
          </a:r>
          <a:endParaRPr lang="en-US" sz="800" kern="1200"/>
        </a:p>
      </dsp:txBody>
      <dsp:txXfrm>
        <a:off x="3531491" y="3062680"/>
        <a:ext cx="1042796" cy="475306"/>
      </dsp:txXfrm>
    </dsp:sp>
    <dsp:sp modelId="{EA756CB5-4B5D-477B-82D3-8A48B1E9430E}">
      <dsp:nvSpPr>
        <dsp:cNvPr id="0" name=""/>
        <dsp:cNvSpPr/>
      </dsp:nvSpPr>
      <dsp:spPr>
        <a:xfrm>
          <a:off x="4616176" y="3138179"/>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7FBFFE-BC08-4783-8B2A-E2BB8127A544}">
      <dsp:nvSpPr>
        <dsp:cNvPr id="0" name=""/>
        <dsp:cNvSpPr/>
      </dsp:nvSpPr>
      <dsp:spPr>
        <a:xfrm>
          <a:off x="5262844" y="1957316"/>
          <a:ext cx="1480771" cy="1105364"/>
        </a:xfrm>
        <a:prstGeom prst="round2SameRect">
          <a:avLst>
            <a:gd name="adj1" fmla="val 8000"/>
            <a:gd name="adj2" fmla="val 0"/>
          </a:avLst>
        </a:prstGeom>
        <a:blipFill rotWithShape="0">
          <a:blip xmlns:r="http://schemas.openxmlformats.org/officeDocument/2006/relationships" r:embed="rId6" cstate="email"/>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387CB-B6BF-4F51-B572-8A3CA1EBD750}">
      <dsp:nvSpPr>
        <dsp:cNvPr id="0" name=""/>
        <dsp:cNvSpPr/>
      </dsp:nvSpPr>
      <dsp:spPr>
        <a:xfrm>
          <a:off x="5262844" y="3062680"/>
          <a:ext cx="1480771" cy="47530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30480" tIns="0" rIns="10160" bIns="0" numCol="1" spcCol="1270" anchor="ctr" anchorCtr="0">
          <a:noAutofit/>
        </a:bodyPr>
        <a:lstStyle/>
        <a:p>
          <a:pPr lvl="0" algn="l" defTabSz="355600" rtl="0">
            <a:lnSpc>
              <a:spcPct val="90000"/>
            </a:lnSpc>
            <a:spcBef>
              <a:spcPct val="0"/>
            </a:spcBef>
            <a:spcAft>
              <a:spcPct val="35000"/>
            </a:spcAft>
          </a:pPr>
          <a:r>
            <a:rPr lang="zh-CN" sz="800" b="1" kern="1200" smtClean="0"/>
            <a:t>⑧腐蚀品    </a:t>
          </a:r>
          <a:endParaRPr lang="en-US" sz="800" kern="1200"/>
        </a:p>
      </dsp:txBody>
      <dsp:txXfrm>
        <a:off x="5262844" y="3062680"/>
        <a:ext cx="1042796" cy="475306"/>
      </dsp:txXfrm>
    </dsp:sp>
    <dsp:sp modelId="{E4958A26-6A23-4780-8566-8D8748AE94C8}">
      <dsp:nvSpPr>
        <dsp:cNvPr id="0" name=""/>
        <dsp:cNvSpPr/>
      </dsp:nvSpPr>
      <dsp:spPr>
        <a:xfrm>
          <a:off x="6347530" y="3138179"/>
          <a:ext cx="518270" cy="518270"/>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3A7E7-6096-476D-A731-338B1B60641A}">
      <dsp:nvSpPr>
        <dsp:cNvPr id="0" name=""/>
        <dsp:cNvSpPr/>
      </dsp:nvSpPr>
      <dsp:spPr>
        <a:xfrm>
          <a:off x="0" y="198083"/>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4EF5402-0E67-44FE-8801-8C402017D55A}">
      <dsp:nvSpPr>
        <dsp:cNvPr id="0" name=""/>
        <dsp:cNvSpPr/>
      </dsp:nvSpPr>
      <dsp:spPr>
        <a:xfrm>
          <a:off x="158417" y="20963"/>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zh-CN" altLang="en-US" sz="1000" kern="1200" dirty="0" smtClean="0"/>
            <a:t>案例分析</a:t>
          </a:r>
          <a:endParaRPr lang="zh-CN" altLang="en-US" sz="1000" kern="1200" dirty="0"/>
        </a:p>
      </dsp:txBody>
      <dsp:txXfrm>
        <a:off x="175710" y="38256"/>
        <a:ext cx="2183259" cy="319654"/>
      </dsp:txXfrm>
    </dsp:sp>
    <dsp:sp modelId="{772AC156-E28F-415E-9F2B-2BA0787239C3}">
      <dsp:nvSpPr>
        <dsp:cNvPr id="0" name=""/>
        <dsp:cNvSpPr/>
      </dsp:nvSpPr>
      <dsp:spPr>
        <a:xfrm>
          <a:off x="0" y="7424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EF27D5C-9FDA-4CD2-9AB8-DF6D216C7BA7}">
      <dsp:nvSpPr>
        <dsp:cNvPr id="0" name=""/>
        <dsp:cNvSpPr/>
      </dsp:nvSpPr>
      <dsp:spPr>
        <a:xfrm>
          <a:off x="158417" y="565283"/>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化学品的基本概念及其特性</a:t>
          </a:r>
          <a:endParaRPr lang="zh-CN" altLang="en-US" sz="1000" kern="1200" dirty="0"/>
        </a:p>
      </dsp:txBody>
      <dsp:txXfrm>
        <a:off x="175710" y="582576"/>
        <a:ext cx="2183259" cy="319654"/>
      </dsp:txXfrm>
    </dsp:sp>
    <dsp:sp modelId="{81277561-4501-44C2-8306-3BC80946082B}">
      <dsp:nvSpPr>
        <dsp:cNvPr id="0" name=""/>
        <dsp:cNvSpPr/>
      </dsp:nvSpPr>
      <dsp:spPr>
        <a:xfrm>
          <a:off x="0" y="12867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91EEA5-42CB-4628-BD14-90A189493AA9}">
      <dsp:nvSpPr>
        <dsp:cNvPr id="0" name=""/>
        <dsp:cNvSpPr/>
      </dsp:nvSpPr>
      <dsp:spPr>
        <a:xfrm>
          <a:off x="158417" y="11096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en-US" altLang="zh-CN" sz="1000" kern="1200" dirty="0" smtClean="0"/>
            <a:t>GHS</a:t>
          </a:r>
          <a:r>
            <a:rPr lang="zh-CN" altLang="en-US" sz="1000" kern="1200" dirty="0" smtClean="0"/>
            <a:t>分类简单描述</a:t>
          </a:r>
          <a:endParaRPr lang="zh-CN" altLang="en-US" sz="1000" kern="1200" dirty="0"/>
        </a:p>
      </dsp:txBody>
      <dsp:txXfrm>
        <a:off x="175710" y="1126896"/>
        <a:ext cx="2183259" cy="319654"/>
      </dsp:txXfrm>
    </dsp:sp>
    <dsp:sp modelId="{55BB09E5-A84B-4825-A072-01FF321865A1}">
      <dsp:nvSpPr>
        <dsp:cNvPr id="0" name=""/>
        <dsp:cNvSpPr/>
      </dsp:nvSpPr>
      <dsp:spPr>
        <a:xfrm>
          <a:off x="0" y="18310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66B97F-787A-4A90-8F63-9BEF33D7A23E}">
      <dsp:nvSpPr>
        <dsp:cNvPr id="0" name=""/>
        <dsp:cNvSpPr/>
      </dsp:nvSpPr>
      <dsp:spPr>
        <a:xfrm>
          <a:off x="158417" y="16539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sz="1000" b="1" kern="1200" dirty="0" smtClean="0"/>
            <a:t>危险化学品标识、</a:t>
          </a:r>
          <a:r>
            <a:rPr kumimoji="1" lang="en-US" sz="1000" b="1" kern="1200" dirty="0" smtClean="0"/>
            <a:t>SDS</a:t>
          </a:r>
          <a:r>
            <a:rPr kumimoji="1" lang="zh-CN" sz="1000" b="1" kern="1200" dirty="0" smtClean="0"/>
            <a:t>管理</a:t>
          </a:r>
          <a:endParaRPr lang="zh-CN" sz="1000" kern="1200" dirty="0"/>
        </a:p>
      </dsp:txBody>
      <dsp:txXfrm>
        <a:off x="175710" y="1671216"/>
        <a:ext cx="2183259" cy="319654"/>
      </dsp:txXfrm>
    </dsp:sp>
    <dsp:sp modelId="{95BFFFC3-F81A-46D3-8949-9677D84CC644}">
      <dsp:nvSpPr>
        <dsp:cNvPr id="0" name=""/>
        <dsp:cNvSpPr/>
      </dsp:nvSpPr>
      <dsp:spPr>
        <a:xfrm>
          <a:off x="0" y="2375362"/>
          <a:ext cx="3168351" cy="3024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AC557F-F398-4C3B-A2AE-ED70A4A0C095}">
      <dsp:nvSpPr>
        <dsp:cNvPr id="0" name=""/>
        <dsp:cNvSpPr/>
      </dsp:nvSpPr>
      <dsp:spPr>
        <a:xfrm>
          <a:off x="158417" y="2198242"/>
          <a:ext cx="2217845" cy="35424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危险化学品的安全储存</a:t>
          </a:r>
          <a:endParaRPr lang="zh-CN" altLang="en-US" sz="1000" kern="1200"/>
        </a:p>
      </dsp:txBody>
      <dsp:txXfrm>
        <a:off x="175710" y="2215535"/>
        <a:ext cx="2183259" cy="319654"/>
      </dsp:txXfrm>
    </dsp:sp>
    <dsp:sp modelId="{542E4F6F-1DF7-4855-B13D-BB695ED69A0F}">
      <dsp:nvSpPr>
        <dsp:cNvPr id="0" name=""/>
        <dsp:cNvSpPr/>
      </dsp:nvSpPr>
      <dsp:spPr>
        <a:xfrm>
          <a:off x="0" y="2919682"/>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04710D0-5532-4639-9B57-D00BC609AFAE}">
      <dsp:nvSpPr>
        <dsp:cNvPr id="0" name=""/>
        <dsp:cNvSpPr/>
      </dsp:nvSpPr>
      <dsp:spPr>
        <a:xfrm>
          <a:off x="158417" y="2742562"/>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危险化学品的危害</a:t>
          </a:r>
          <a:endParaRPr lang="zh-CN" altLang="en-US" sz="1000" kern="1200"/>
        </a:p>
      </dsp:txBody>
      <dsp:txXfrm>
        <a:off x="175710" y="2759855"/>
        <a:ext cx="2183259" cy="319654"/>
      </dsp:txXfrm>
    </dsp:sp>
    <dsp:sp modelId="{0B77B6E9-3BC3-4F2D-9E93-7C0B19414EF3}">
      <dsp:nvSpPr>
        <dsp:cNvPr id="0" name=""/>
        <dsp:cNvSpPr/>
      </dsp:nvSpPr>
      <dsp:spPr>
        <a:xfrm>
          <a:off x="0" y="34640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BABD93F-39F8-4A21-9B93-BD92F77F919B}">
      <dsp:nvSpPr>
        <dsp:cNvPr id="0" name=""/>
        <dsp:cNvSpPr/>
      </dsp:nvSpPr>
      <dsp:spPr>
        <a:xfrm>
          <a:off x="158417" y="3286882"/>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危险化学品的职业危害、危害预防及管理规定</a:t>
          </a:r>
          <a:endParaRPr lang="zh-CN" altLang="en-US" sz="1000" kern="1200"/>
        </a:p>
      </dsp:txBody>
      <dsp:txXfrm>
        <a:off x="175710" y="3304175"/>
        <a:ext cx="2183259" cy="319654"/>
      </dsp:txXfrm>
    </dsp:sp>
    <dsp:sp modelId="{2F12C88A-9791-4623-B82F-929D45050098}">
      <dsp:nvSpPr>
        <dsp:cNvPr id="0" name=""/>
        <dsp:cNvSpPr/>
      </dsp:nvSpPr>
      <dsp:spPr>
        <a:xfrm>
          <a:off x="0" y="40083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2E697F-594B-4F45-AB5B-72EBAC9459B9}">
      <dsp:nvSpPr>
        <dsp:cNvPr id="0" name=""/>
        <dsp:cNvSpPr/>
      </dsp:nvSpPr>
      <dsp:spPr>
        <a:xfrm>
          <a:off x="158417" y="38312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危险化学品的废弃处置</a:t>
          </a:r>
          <a:endParaRPr lang="zh-CN" altLang="en-US" sz="1000" kern="1200"/>
        </a:p>
      </dsp:txBody>
      <dsp:txXfrm>
        <a:off x="175710" y="3848496"/>
        <a:ext cx="2183259" cy="319654"/>
      </dsp:txXfrm>
    </dsp:sp>
    <dsp:sp modelId="{02258736-5330-4E83-B865-EACF8E11463C}">
      <dsp:nvSpPr>
        <dsp:cNvPr id="0" name=""/>
        <dsp:cNvSpPr/>
      </dsp:nvSpPr>
      <dsp:spPr>
        <a:xfrm>
          <a:off x="0" y="45526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7323FE-D886-4741-9A29-0405DD3007EF}">
      <dsp:nvSpPr>
        <dsp:cNvPr id="0" name=""/>
        <dsp:cNvSpPr/>
      </dsp:nvSpPr>
      <dsp:spPr>
        <a:xfrm>
          <a:off x="158417" y="43755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化学品泄漏、火灾以及伤害紧急处理</a:t>
          </a:r>
          <a:endParaRPr lang="zh-CN" altLang="en-US" sz="1000" kern="1200" dirty="0"/>
        </a:p>
      </dsp:txBody>
      <dsp:txXfrm>
        <a:off x="175710" y="4392816"/>
        <a:ext cx="2183259" cy="319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3A7E7-6096-476D-A731-338B1B60641A}">
      <dsp:nvSpPr>
        <dsp:cNvPr id="0" name=""/>
        <dsp:cNvSpPr/>
      </dsp:nvSpPr>
      <dsp:spPr>
        <a:xfrm>
          <a:off x="0" y="198083"/>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4EF5402-0E67-44FE-8801-8C402017D55A}">
      <dsp:nvSpPr>
        <dsp:cNvPr id="0" name=""/>
        <dsp:cNvSpPr/>
      </dsp:nvSpPr>
      <dsp:spPr>
        <a:xfrm>
          <a:off x="158417" y="20963"/>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zh-CN" altLang="en-US" sz="1000" kern="1200" dirty="0" smtClean="0"/>
            <a:t>案例分析</a:t>
          </a:r>
          <a:endParaRPr lang="zh-CN" altLang="en-US" sz="1000" kern="1200" dirty="0"/>
        </a:p>
      </dsp:txBody>
      <dsp:txXfrm>
        <a:off x="175710" y="38256"/>
        <a:ext cx="2183259" cy="319654"/>
      </dsp:txXfrm>
    </dsp:sp>
    <dsp:sp modelId="{772AC156-E28F-415E-9F2B-2BA0787239C3}">
      <dsp:nvSpPr>
        <dsp:cNvPr id="0" name=""/>
        <dsp:cNvSpPr/>
      </dsp:nvSpPr>
      <dsp:spPr>
        <a:xfrm>
          <a:off x="0" y="7424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EF27D5C-9FDA-4CD2-9AB8-DF6D216C7BA7}">
      <dsp:nvSpPr>
        <dsp:cNvPr id="0" name=""/>
        <dsp:cNvSpPr/>
      </dsp:nvSpPr>
      <dsp:spPr>
        <a:xfrm>
          <a:off x="158417" y="565283"/>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化学品的基本概念及其特性</a:t>
          </a:r>
          <a:endParaRPr lang="zh-CN" altLang="en-US" sz="1000" kern="1200" dirty="0"/>
        </a:p>
      </dsp:txBody>
      <dsp:txXfrm>
        <a:off x="175710" y="582576"/>
        <a:ext cx="2183259" cy="319654"/>
      </dsp:txXfrm>
    </dsp:sp>
    <dsp:sp modelId="{81277561-4501-44C2-8306-3BC80946082B}">
      <dsp:nvSpPr>
        <dsp:cNvPr id="0" name=""/>
        <dsp:cNvSpPr/>
      </dsp:nvSpPr>
      <dsp:spPr>
        <a:xfrm>
          <a:off x="0" y="12867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A91EEA5-42CB-4628-BD14-90A189493AA9}">
      <dsp:nvSpPr>
        <dsp:cNvPr id="0" name=""/>
        <dsp:cNvSpPr/>
      </dsp:nvSpPr>
      <dsp:spPr>
        <a:xfrm>
          <a:off x="158417" y="11096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lang="en-US" altLang="zh-CN" sz="1000" kern="1200" dirty="0" smtClean="0"/>
            <a:t>GHS</a:t>
          </a:r>
          <a:r>
            <a:rPr lang="zh-CN" altLang="en-US" sz="1000" kern="1200" dirty="0" smtClean="0"/>
            <a:t>分类简单描述</a:t>
          </a:r>
          <a:endParaRPr lang="zh-CN" altLang="en-US" sz="1000" kern="1200" dirty="0"/>
        </a:p>
      </dsp:txBody>
      <dsp:txXfrm>
        <a:off x="175710" y="1126896"/>
        <a:ext cx="2183259" cy="319654"/>
      </dsp:txXfrm>
    </dsp:sp>
    <dsp:sp modelId="{55BB09E5-A84B-4825-A072-01FF321865A1}">
      <dsp:nvSpPr>
        <dsp:cNvPr id="0" name=""/>
        <dsp:cNvSpPr/>
      </dsp:nvSpPr>
      <dsp:spPr>
        <a:xfrm>
          <a:off x="0" y="18310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66B97F-787A-4A90-8F63-9BEF33D7A23E}">
      <dsp:nvSpPr>
        <dsp:cNvPr id="0" name=""/>
        <dsp:cNvSpPr/>
      </dsp:nvSpPr>
      <dsp:spPr>
        <a:xfrm>
          <a:off x="158417" y="16539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sz="1000" b="1" kern="1200" dirty="0" smtClean="0"/>
            <a:t>危险化学品标识、</a:t>
          </a:r>
          <a:r>
            <a:rPr kumimoji="1" lang="en-US" sz="1000" b="1" kern="1200" dirty="0" smtClean="0"/>
            <a:t>SDS</a:t>
          </a:r>
          <a:r>
            <a:rPr kumimoji="1" lang="zh-CN" sz="1000" b="1" kern="1200" dirty="0" smtClean="0"/>
            <a:t>管理</a:t>
          </a:r>
          <a:endParaRPr lang="zh-CN" sz="1000" kern="1200" dirty="0"/>
        </a:p>
      </dsp:txBody>
      <dsp:txXfrm>
        <a:off x="175710" y="1671216"/>
        <a:ext cx="2183259" cy="319654"/>
      </dsp:txXfrm>
    </dsp:sp>
    <dsp:sp modelId="{95BFFFC3-F81A-46D3-8949-9677D84CC644}">
      <dsp:nvSpPr>
        <dsp:cNvPr id="0" name=""/>
        <dsp:cNvSpPr/>
      </dsp:nvSpPr>
      <dsp:spPr>
        <a:xfrm>
          <a:off x="0" y="2375362"/>
          <a:ext cx="3168351" cy="3024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AC557F-F398-4C3B-A2AE-ED70A4A0C095}">
      <dsp:nvSpPr>
        <dsp:cNvPr id="0" name=""/>
        <dsp:cNvSpPr/>
      </dsp:nvSpPr>
      <dsp:spPr>
        <a:xfrm>
          <a:off x="158417" y="2198242"/>
          <a:ext cx="2217845" cy="35424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危险化学品的安全储存</a:t>
          </a:r>
          <a:endParaRPr lang="zh-CN" altLang="en-US" sz="1000" kern="1200"/>
        </a:p>
      </dsp:txBody>
      <dsp:txXfrm>
        <a:off x="175710" y="2215535"/>
        <a:ext cx="2183259" cy="319654"/>
      </dsp:txXfrm>
    </dsp:sp>
    <dsp:sp modelId="{542E4F6F-1DF7-4855-B13D-BB695ED69A0F}">
      <dsp:nvSpPr>
        <dsp:cNvPr id="0" name=""/>
        <dsp:cNvSpPr/>
      </dsp:nvSpPr>
      <dsp:spPr>
        <a:xfrm>
          <a:off x="0" y="2919682"/>
          <a:ext cx="3168351" cy="30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04710D0-5532-4639-9B57-D00BC609AFAE}">
      <dsp:nvSpPr>
        <dsp:cNvPr id="0" name=""/>
        <dsp:cNvSpPr/>
      </dsp:nvSpPr>
      <dsp:spPr>
        <a:xfrm>
          <a:off x="158417" y="2742562"/>
          <a:ext cx="2217845" cy="3542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危险化学品的危害</a:t>
          </a:r>
          <a:endParaRPr lang="zh-CN" altLang="en-US" sz="1000" kern="1200"/>
        </a:p>
      </dsp:txBody>
      <dsp:txXfrm>
        <a:off x="175710" y="2759855"/>
        <a:ext cx="2183259" cy="319654"/>
      </dsp:txXfrm>
    </dsp:sp>
    <dsp:sp modelId="{0B77B6E9-3BC3-4F2D-9E93-7C0B19414EF3}">
      <dsp:nvSpPr>
        <dsp:cNvPr id="0" name=""/>
        <dsp:cNvSpPr/>
      </dsp:nvSpPr>
      <dsp:spPr>
        <a:xfrm>
          <a:off x="0" y="3464003"/>
          <a:ext cx="3168351" cy="302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BABD93F-39F8-4A21-9B93-BD92F77F919B}">
      <dsp:nvSpPr>
        <dsp:cNvPr id="0" name=""/>
        <dsp:cNvSpPr/>
      </dsp:nvSpPr>
      <dsp:spPr>
        <a:xfrm>
          <a:off x="158417" y="3286882"/>
          <a:ext cx="2217845" cy="3542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危险化学品的职业危害、危害预防及管理规定</a:t>
          </a:r>
          <a:endParaRPr lang="zh-CN" altLang="en-US" sz="1000" kern="1200"/>
        </a:p>
      </dsp:txBody>
      <dsp:txXfrm>
        <a:off x="175710" y="3304175"/>
        <a:ext cx="2183259" cy="319654"/>
      </dsp:txXfrm>
    </dsp:sp>
    <dsp:sp modelId="{2F12C88A-9791-4623-B82F-929D45050098}">
      <dsp:nvSpPr>
        <dsp:cNvPr id="0" name=""/>
        <dsp:cNvSpPr/>
      </dsp:nvSpPr>
      <dsp:spPr>
        <a:xfrm>
          <a:off x="0" y="4008323"/>
          <a:ext cx="3168351" cy="302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2E697F-594B-4F45-AB5B-72EBAC9459B9}">
      <dsp:nvSpPr>
        <dsp:cNvPr id="0" name=""/>
        <dsp:cNvSpPr/>
      </dsp:nvSpPr>
      <dsp:spPr>
        <a:xfrm>
          <a:off x="158417" y="3831203"/>
          <a:ext cx="2217845" cy="3542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smtClean="0"/>
            <a:t>危险化学品的废弃处置</a:t>
          </a:r>
          <a:endParaRPr lang="zh-CN" altLang="en-US" sz="1000" kern="1200"/>
        </a:p>
      </dsp:txBody>
      <dsp:txXfrm>
        <a:off x="175710" y="3848496"/>
        <a:ext cx="2183259" cy="319654"/>
      </dsp:txXfrm>
    </dsp:sp>
    <dsp:sp modelId="{02258736-5330-4E83-B865-EACF8E11463C}">
      <dsp:nvSpPr>
        <dsp:cNvPr id="0" name=""/>
        <dsp:cNvSpPr/>
      </dsp:nvSpPr>
      <dsp:spPr>
        <a:xfrm>
          <a:off x="0" y="4552643"/>
          <a:ext cx="3168351" cy="302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47323FE-D886-4741-9A29-0405DD3007EF}">
      <dsp:nvSpPr>
        <dsp:cNvPr id="0" name=""/>
        <dsp:cNvSpPr/>
      </dsp:nvSpPr>
      <dsp:spPr>
        <a:xfrm>
          <a:off x="158417" y="4375523"/>
          <a:ext cx="2217845" cy="3542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9" tIns="0" rIns="83829" bIns="0" numCol="1" spcCol="1270" anchor="ctr" anchorCtr="0">
          <a:noAutofit/>
        </a:bodyPr>
        <a:lstStyle/>
        <a:p>
          <a:pPr lvl="0" algn="l" defTabSz="444500" rtl="0">
            <a:lnSpc>
              <a:spcPct val="90000"/>
            </a:lnSpc>
            <a:spcBef>
              <a:spcPct val="0"/>
            </a:spcBef>
            <a:spcAft>
              <a:spcPct val="35000"/>
            </a:spcAft>
          </a:pPr>
          <a:r>
            <a:rPr kumimoji="1" lang="zh-CN" altLang="en-US" sz="1000" b="1" kern="1200" dirty="0" smtClean="0"/>
            <a:t>化学品泄漏、火灾以及伤害紧急处理</a:t>
          </a:r>
          <a:endParaRPr lang="zh-CN" altLang="en-US" sz="1000" kern="1200" dirty="0"/>
        </a:p>
      </dsp:txBody>
      <dsp:txXfrm>
        <a:off x="175710" y="4392816"/>
        <a:ext cx="2183259"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9">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10">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4">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5">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6">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7">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8">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3d2#9">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3d2#10">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2#4">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2#5">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2#6">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2#7">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2#8">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4"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4" Type="http://schemas.openxmlformats.org/officeDocument/2006/relationships/image" Target="../media/image1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1.wmf"/><Relationship Id="rId7" Type="http://schemas.openxmlformats.org/officeDocument/2006/relationships/image" Target="../media/image135.wmf"/><Relationship Id="rId2" Type="http://schemas.openxmlformats.org/officeDocument/2006/relationships/image" Target="../media/image130.wmf"/><Relationship Id="rId1" Type="http://schemas.openxmlformats.org/officeDocument/2006/relationships/image" Target="../media/image129.wmf"/><Relationship Id="rId6" Type="http://schemas.openxmlformats.org/officeDocument/2006/relationships/image" Target="../media/image134.wmf"/><Relationship Id="rId5" Type="http://schemas.openxmlformats.org/officeDocument/2006/relationships/image" Target="../media/image133.wmf"/><Relationship Id="rId4" Type="http://schemas.openxmlformats.org/officeDocument/2006/relationships/image" Target="../media/image1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605D9D-C69C-4401-9F91-BB6A25929701}" type="datetimeFigureOut">
              <a:rPr lang="zh-CN" altLang="en-US" smtClean="0"/>
              <a:t>2020/8/2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94E991-43C1-4F23-B13D-1A87AE7A51B1}" type="slidenum">
              <a:rPr lang="zh-CN" altLang="en-US" smtClean="0"/>
              <a:t>‹#›</a:t>
            </a:fld>
            <a:endParaRPr lang="zh-CN" altLang="en-US"/>
          </a:p>
        </p:txBody>
      </p:sp>
    </p:spTree>
    <p:extLst>
      <p:ext uri="{BB962C8B-B14F-4D97-AF65-F5344CB8AC3E}">
        <p14:creationId xmlns:p14="http://schemas.microsoft.com/office/powerpoint/2010/main" val="1768562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100</a:t>
            </a:fld>
            <a:endParaRPr lang="zh-CN" alt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101</a:t>
            </a:fld>
            <a:endParaRPr lang="zh-CN" alt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102</a:t>
            </a:fld>
            <a:endParaRPr lang="zh-CN" alt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103</a:t>
            </a:fld>
            <a:endParaRPr lang="zh-CN" alt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104</a:t>
            </a:fld>
            <a:endParaRPr lang="zh-CN" alt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105</a:t>
            </a:fld>
            <a:endParaRPr lang="zh-CN" alt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106</a:t>
            </a:fld>
            <a:endParaRPr lang="zh-CN" alt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107</a:t>
            </a:fld>
            <a:endParaRPr lang="zh-CN" alt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108</a:t>
            </a:fld>
            <a:endParaRPr lang="zh-CN" alt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109</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110</a:t>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111</a:t>
            </a:fld>
            <a:endParaRPr lang="zh-CN" alt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112</a:t>
            </a:fld>
            <a:endParaRPr lang="zh-CN" alt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113</a:t>
            </a:fld>
            <a:endParaRPr lang="zh-CN" alt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114</a:t>
            </a:fld>
            <a:endParaRPr lang="zh-CN" alt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115</a:t>
            </a:fld>
            <a:endParaRPr lang="zh-CN" alt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116</a:t>
            </a:fld>
            <a:endParaRPr lang="zh-CN" alt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117</a:t>
            </a:fld>
            <a:endParaRPr lang="zh-CN" alt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118</a:t>
            </a:fld>
            <a:endParaRPr lang="zh-CN" alt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119</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120</a:t>
            </a:fld>
            <a:endParaRPr lang="zh-CN" alt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121</a:t>
            </a:fld>
            <a:endParaRPr lang="zh-CN" alt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122</a:t>
            </a:fld>
            <a:endParaRPr lang="zh-CN" alt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123</a:t>
            </a:fld>
            <a:endParaRPr lang="zh-CN" alt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124</a:t>
            </a:fld>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125</a:t>
            </a:fld>
            <a:endParaRPr lang="zh-CN" alt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126</a:t>
            </a:fld>
            <a:endParaRPr lang="zh-CN" alt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127</a:t>
            </a:fld>
            <a:endParaRPr lang="zh-CN" alt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128</a:t>
            </a:fld>
            <a:endParaRPr lang="zh-CN" alt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129</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13</a:t>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130</a:t>
            </a:fld>
            <a:endParaRPr lang="zh-CN" alt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131</a:t>
            </a:fld>
            <a:endParaRPr lang="zh-CN" alt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132</a:t>
            </a:fld>
            <a:endParaRPr lang="zh-CN" alt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133</a:t>
            </a:fld>
            <a:endParaRPr lang="zh-CN" alt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134</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24</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26</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35</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36</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37</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38</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39</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40</a:t>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41</a:t>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42</a:t>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43</a:t>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44</a:t>
            </a:fld>
            <a:endParaRPr lang="zh-CN"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45</a:t>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46</a:t>
            </a:fld>
            <a:endParaRPr lang="zh-CN"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47</a:t>
            </a:fld>
            <a:endParaRPr lang="zh-CN" alt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48</a:t>
            </a:fld>
            <a:endParaRPr lang="zh-CN" alt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49</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a:t>
            </a:fld>
            <a:endParaRPr lang="zh-CN"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50</a:t>
            </a:fld>
            <a:endParaRPr lang="zh-CN"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51</a:t>
            </a:fld>
            <a:endParaRPr lang="zh-CN" alt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53</a:t>
            </a:fld>
            <a:endParaRPr lang="zh-CN" alt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54</a:t>
            </a:fld>
            <a:endParaRPr lang="zh-CN" alt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55</a:t>
            </a:fld>
            <a:endParaRPr lang="zh-CN" alt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56</a:t>
            </a:fld>
            <a:endParaRPr lang="zh-CN"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57</a:t>
            </a:fld>
            <a:endParaRPr lang="zh-CN"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58</a:t>
            </a:fld>
            <a:endParaRPr lang="zh-CN"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59</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60</a:t>
            </a:fld>
            <a:endParaRPr lang="zh-CN" alt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61</a:t>
            </a:fld>
            <a:endParaRPr lang="zh-CN" alt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62</a:t>
            </a:fld>
            <a:endParaRPr lang="zh-CN"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63</a:t>
            </a:fld>
            <a:endParaRPr lang="zh-CN" alt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64</a:t>
            </a:fld>
            <a:endParaRPr lang="zh-CN"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65</a:t>
            </a:fld>
            <a:endParaRPr lang="zh-CN"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66</a:t>
            </a:fld>
            <a:endParaRPr lang="zh-CN" alt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67</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68</a:t>
            </a:fld>
            <a:endParaRPr lang="zh-CN" alt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69</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70</a:t>
            </a:fld>
            <a:endParaRPr lang="zh-CN" alt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71</a:t>
            </a:fld>
            <a:endParaRPr lang="zh-CN" alt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72</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73</a:t>
            </a:fld>
            <a:endParaRPr lang="zh-CN" alt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74</a:t>
            </a:fld>
            <a:endParaRPr lang="zh-CN" alt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75</a:t>
            </a:fld>
            <a:endParaRPr lang="zh-CN" alt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76</a:t>
            </a:fld>
            <a:endParaRPr lang="zh-CN" alt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77</a:t>
            </a:fld>
            <a:endParaRPr lang="zh-CN" alt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78</a:t>
            </a:fld>
            <a:endParaRPr lang="zh-CN" alt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79</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80</a:t>
            </a:fld>
            <a:endParaRPr lang="zh-CN" alt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81</a:t>
            </a:fld>
            <a:endParaRPr lang="zh-CN" alt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82</a:t>
            </a:fld>
            <a:endParaRPr lang="zh-CN" alt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83</a:t>
            </a:fld>
            <a:endParaRPr lang="zh-CN" alt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84</a:t>
            </a:fld>
            <a:endParaRPr lang="zh-CN" alt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85</a:t>
            </a:fld>
            <a:endParaRPr lang="zh-CN" alt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86</a:t>
            </a:fld>
            <a:endParaRPr lang="zh-CN" alt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87</a:t>
            </a:fld>
            <a:endParaRPr lang="zh-CN" alt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88</a:t>
            </a:fld>
            <a:endParaRPr lang="zh-CN" alt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89</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90</a:t>
            </a:fld>
            <a:endParaRPr lang="zh-CN" alt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91</a:t>
            </a:fld>
            <a:endParaRPr lang="zh-CN" alt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92</a:t>
            </a:fld>
            <a:endParaRPr lang="zh-CN" alt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93</a:t>
            </a:fld>
            <a:endParaRPr lang="zh-CN" alt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94</a:t>
            </a:fld>
            <a:endParaRPr lang="zh-CN" alt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95</a:t>
            </a:fld>
            <a:endParaRPr lang="zh-CN" alt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94E991-43C1-4F23-B13D-1A87AE7A51B1}" type="slidenum">
              <a:rPr lang="zh-CN" altLang="en-US" smtClean="0"/>
              <a:t>96</a:t>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97</a:t>
            </a:fld>
            <a:endParaRPr lang="zh-CN" alt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98</a:t>
            </a:fld>
            <a:endParaRPr lang="zh-CN" alt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99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8FD0F2E2-BEC3-4731-9280-C0DEF30688CE}" type="datetimeFigureOut">
              <a:rPr lang="zh-CN" altLang="en-US" smtClean="0"/>
              <a:t>2020/8/2</a:t>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B395465-9EF3-43A3-83EA-E9DA93E839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906977" y="267494"/>
            <a:ext cx="5897272" cy="330507"/>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a:t>单击此处编辑母版标题样式</a:t>
            </a:r>
          </a:p>
        </p:txBody>
      </p:sp>
      <p:sp>
        <p:nvSpPr>
          <p:cNvPr id="3" name="日期占位符 2"/>
          <p:cNvSpPr>
            <a:spLocks noGrp="1"/>
          </p:cNvSpPr>
          <p:nvPr>
            <p:ph type="dt" sz="half" idx="10"/>
          </p:nvPr>
        </p:nvSpPr>
        <p:spPr/>
        <p:txBody>
          <a:bodyPr/>
          <a:lstStyle/>
          <a:p>
            <a:fld id="{8FD0F2E2-BEC3-4731-9280-C0DEF30688CE}" type="datetimeFigureOut">
              <a:rPr lang="zh-CN" altLang="en-US" smtClean="0"/>
              <a:t>2020/8/2</a:t>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497"/>
            <a:ext cx="1224136" cy="304675"/>
          </a:xfrm>
        </p:spPr>
        <p:txBody>
          <a:bodyPr/>
          <a:lstStyle>
            <a:lvl1pPr algn="ctr">
              <a:defRPr sz="1400">
                <a:latin typeface="Impact" panose="020B0806030902050204" pitchFamily="34" charset="0"/>
              </a:defRPr>
            </a:lvl1pPr>
          </a:lstStyle>
          <a:p>
            <a:fld id="{0B395465-9EF3-43A3-83EA-E9DA93E839F1}" type="slidenum">
              <a:rPr lang="zh-CN" altLang="en-US" smtClean="0"/>
              <a:t>‹#›</a:t>
            </a:fld>
            <a:endParaRPr lang="zh-CN" altLang="en-US"/>
          </a:p>
        </p:txBody>
      </p:sp>
      <p:cxnSp>
        <p:nvCxnSpPr>
          <p:cNvPr id="12" name="直接连接符 11"/>
          <p:cNvCxnSpPr/>
          <p:nvPr/>
        </p:nvCxnSpPr>
        <p:spPr>
          <a:xfrm flipV="1">
            <a:off x="953128" y="654062"/>
            <a:ext cx="7859428"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395576" y="248444"/>
            <a:ext cx="396000" cy="396000"/>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10" name="直角三角形 9"/>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标题 8"/>
          <p:cNvSpPr>
            <a:spLocks noGrp="1"/>
          </p:cNvSpPr>
          <p:nvPr>
            <p:ph type="ctrTitle"/>
          </p:nvPr>
        </p:nvSpPr>
        <p:spPr>
          <a:xfrm>
            <a:off x="685800" y="1314451"/>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685800" y="2708705"/>
            <a:ext cx="7772400" cy="899778"/>
          </a:xfrm>
        </p:spPr>
        <p:txBody>
          <a:bodyPr lIns="45720" rIns="45720"/>
          <a:lstStyle>
            <a:lvl1pPr marL="0" marR="64135"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grpSp>
        <p:nvGrpSpPr>
          <p:cNvPr id="2" name="组合 1"/>
          <p:cNvGrpSpPr/>
          <p:nvPr/>
        </p:nvGrpSpPr>
        <p:grpSpPr>
          <a:xfrm>
            <a:off x="-3765" y="3714750"/>
            <a:ext cx="9147765" cy="1434066"/>
            <a:chOff x="-3765" y="4832896"/>
            <a:chExt cx="9147765" cy="2032192"/>
          </a:xfrm>
        </p:grpSpPr>
        <p:sp>
          <p:nvSpPr>
            <p:cNvPr id="7" name="任意多边形 6"/>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任意多边形 7"/>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任意多边形 10"/>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接连接符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占位符 29"/>
          <p:cNvSpPr>
            <a:spLocks noGrp="1"/>
          </p:cNvSpPr>
          <p:nvPr>
            <p:ph type="dt" sz="half" idx="10"/>
          </p:nvPr>
        </p:nvSpPr>
        <p:spPr/>
        <p:txBody>
          <a:bodyPr/>
          <a:lstStyle>
            <a:lvl1pPr>
              <a:defRPr>
                <a:solidFill>
                  <a:srgbClr val="FFFFFF"/>
                </a:solidFill>
              </a:defRPr>
            </a:lvl1pPr>
          </a:lstStyle>
          <a:p>
            <a:fld id="{AFD2BF93-6601-4960-BDF9-656F466B63AD}" type="datetimeFigureOut">
              <a:rPr lang="zh-CN" altLang="en-US" smtClean="0"/>
              <a:t>2020/8/2</a:t>
            </a:fld>
            <a:endParaRPr lang="zh-CN" altLang="en-US"/>
          </a:p>
        </p:txBody>
      </p:sp>
      <p:sp>
        <p:nvSpPr>
          <p:cNvPr id="19" name="页脚占位符 18"/>
          <p:cNvSpPr>
            <a:spLocks noGrp="1"/>
          </p:cNvSpPr>
          <p:nvPr>
            <p:ph type="ftr" sz="quarter" idx="11"/>
          </p:nvPr>
        </p:nvSpPr>
        <p:spPr/>
        <p:txBody>
          <a:bodyPr/>
          <a:lstStyle>
            <a:lvl1pPr>
              <a:defRPr>
                <a:solidFill>
                  <a:schemeClr val="accent1">
                    <a:tint val="20000"/>
                  </a:schemeClr>
                </a:solidFill>
              </a:defRPr>
            </a:lvl1pPr>
          </a:lstStyle>
          <a:p>
            <a:endParaRPr lang="zh-CN" altLang="en-US"/>
          </a:p>
        </p:txBody>
      </p:sp>
      <p:sp>
        <p:nvSpPr>
          <p:cNvPr id="27" name="灯片编号占位符 26"/>
          <p:cNvSpPr>
            <a:spLocks noGrp="1"/>
          </p:cNvSpPr>
          <p:nvPr>
            <p:ph type="sldNum" sz="quarter" idx="12"/>
          </p:nvPr>
        </p:nvSpPr>
        <p:spPr/>
        <p:txBody>
          <a:bodyPr/>
          <a:lstStyle>
            <a:lvl1pPr>
              <a:defRPr>
                <a:solidFill>
                  <a:srgbClr val="FFFFFF"/>
                </a:solidFill>
              </a:defRPr>
            </a:lvl1pPr>
          </a:lstStyle>
          <a:p>
            <a:fld id="{4E8EBA3F-64C2-4D0F-A0F8-7CA6826AE9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AFD2BF93-6601-4960-BDF9-656F466B63AD}" type="datetimeFigureOut">
              <a:rPr lang="zh-CN" altLang="en-US" smtClean="0"/>
              <a:t>2020/8/2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8EBA3F-64C2-4D0F-A0F8-7CA6826AE9A3}" type="slidenum">
              <a:rPr lang="zh-CN" altLang="en-US" smtClean="0"/>
              <a:t>‹#›</a:t>
            </a:fld>
            <a:endParaRPr lang="zh-CN" altLang="en-US"/>
          </a:p>
        </p:txBody>
      </p:sp>
      <p:sp>
        <p:nvSpPr>
          <p:cNvPr id="7" name="标题 6"/>
          <p:cNvSpPr>
            <a:spLocks noGrp="1"/>
          </p:cNvSpPr>
          <p:nvPr>
            <p:ph type="title"/>
          </p:nvPr>
        </p:nvSpPr>
        <p:spPr/>
        <p:txBody>
          <a:bodyPr rtlCol="0"/>
          <a:lstStyle/>
          <a:p>
            <a:r>
              <a:rPr kumimoji="0" lang="zh-CN" altLang="en-US" smtClean="0"/>
              <a:t>单击此处编辑母版标题样式</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8FD0F2E2-BEC3-4731-9280-C0DEF30688CE}" type="datetimeFigureOut">
              <a:rPr lang="zh-CN" altLang="en-US" smtClean="0"/>
              <a:t>2020/8/2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B395465-9EF3-43A3-83EA-E9DA93E839F1}" type="slidenum">
              <a:rPr lang="zh-CN" altLang="en-US" smtClean="0"/>
              <a:t>‹#›</a:t>
            </a:fld>
            <a:endParaRPr lang="zh-CN" altLang="en-US"/>
          </a:p>
        </p:txBody>
      </p:sp>
      <p:pic>
        <p:nvPicPr>
          <p:cNvPr id="13" name="Picture 76"/>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bwMode="auto">
          <a:xfrm>
            <a:off x="0" y="-1711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wmf"/><Relationship Id="rId7" Type="http://schemas.openxmlformats.org/officeDocument/2006/relationships/image" Target="../media/image122.wmf"/><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21.wmf"/><Relationship Id="rId5" Type="http://schemas.openxmlformats.org/officeDocument/2006/relationships/image" Target="../media/image120.wmf"/><Relationship Id="rId4" Type="http://schemas.openxmlformats.org/officeDocument/2006/relationships/image" Target="../media/image119.wmf"/></Relationships>
</file>

<file path=ppt/slides/_rels/slide105.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image" Target="../media/image123.jpeg"/><Relationship Id="rId7" Type="http://schemas.openxmlformats.org/officeDocument/2006/relationships/image" Target="../media/image127.wmf"/><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26.wmf"/><Relationship Id="rId5" Type="http://schemas.openxmlformats.org/officeDocument/2006/relationships/image" Target="../media/image125.jpeg"/><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33.wmf"/><Relationship Id="rId3" Type="http://schemas.openxmlformats.org/officeDocument/2006/relationships/notesSlide" Target="../notesSlides/notesSlide106.xml"/><Relationship Id="rId7" Type="http://schemas.openxmlformats.org/officeDocument/2006/relationships/image" Target="../media/image130.wmf"/><Relationship Id="rId12" Type="http://schemas.openxmlformats.org/officeDocument/2006/relationships/oleObject" Target="../embeddings/oleObject17.bin"/><Relationship Id="rId17" Type="http://schemas.openxmlformats.org/officeDocument/2006/relationships/image" Target="../media/image135.wmf"/><Relationship Id="rId2" Type="http://schemas.openxmlformats.org/officeDocument/2006/relationships/slideLayout" Target="../slideLayouts/slideLayout2.xml"/><Relationship Id="rId16" Type="http://schemas.openxmlformats.org/officeDocument/2006/relationships/oleObject" Target="../embeddings/oleObject19.bin"/><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132.wmf"/><Relationship Id="rId5" Type="http://schemas.openxmlformats.org/officeDocument/2006/relationships/image" Target="../media/image129.wmf"/><Relationship Id="rId15" Type="http://schemas.openxmlformats.org/officeDocument/2006/relationships/image" Target="../media/image134.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131.wmf"/><Relationship Id="rId14" Type="http://schemas.openxmlformats.org/officeDocument/2006/relationships/oleObject" Target="../embeddings/oleObject18.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36.png"/><Relationship Id="rId5" Type="http://schemas.openxmlformats.org/officeDocument/2006/relationships/oleObject" Target="../embeddings/oleObject20.bin"/><Relationship Id="rId4" Type="http://schemas.openxmlformats.org/officeDocument/2006/relationships/image" Target="../media/image137.jpeg"/></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108.xml"/><Relationship Id="rId7"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2.bin"/><Relationship Id="rId5" Type="http://schemas.openxmlformats.org/officeDocument/2006/relationships/image" Target="../media/image138.png"/><Relationship Id="rId4" Type="http://schemas.openxmlformats.org/officeDocument/2006/relationships/oleObject" Target="../embeddings/oleObject21.bin"/><Relationship Id="rId9" Type="http://schemas.openxmlformats.org/officeDocument/2006/relationships/image" Target="../media/image1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tags" Target="../tags/tag26.xml"/><Relationship Id="rId7" Type="http://schemas.openxmlformats.org/officeDocument/2006/relationships/diagramData" Target="../diagrams/data10.xml"/><Relationship Id="rId12" Type="http://schemas.openxmlformats.org/officeDocument/2006/relationships/image" Target="../media/image14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jpeg"/><Relationship Id="rId11" Type="http://schemas.microsoft.com/office/2007/relationships/diagramDrawing" Target="../diagrams/drawing10.xml"/><Relationship Id="rId5" Type="http://schemas.openxmlformats.org/officeDocument/2006/relationships/notesSlide" Target="../notesSlides/notesSlide110.xml"/><Relationship Id="rId10" Type="http://schemas.openxmlformats.org/officeDocument/2006/relationships/diagramColors" Target="../diagrams/colors10.xml"/><Relationship Id="rId4" Type="http://schemas.openxmlformats.org/officeDocument/2006/relationships/slideLayout" Target="../slideLayouts/slideLayout1.xml"/><Relationship Id="rId9" Type="http://schemas.openxmlformats.org/officeDocument/2006/relationships/diagramQuickStyle" Target="../diagrams/quickStyle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46.wmf"/><Relationship Id="rId4" Type="http://schemas.openxmlformats.org/officeDocument/2006/relationships/oleObject" Target="../embeddings/oleObject24.bin"/></Relationships>
</file>

<file path=ppt/slides/_rels/slide1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emf"/></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51.wmf"/><Relationship Id="rId4" Type="http://schemas.openxmlformats.org/officeDocument/2006/relationships/oleObject" Target="../embeddings/oleObject25.bin"/></Relationships>
</file>

<file path=ppt/slides/_rels/slide121.xml.rels><?xml version="1.0" encoding="UTF-8" standalone="yes"?>
<Relationships xmlns="http://schemas.openxmlformats.org/package/2006/relationships"><Relationship Id="rId8" Type="http://schemas.openxmlformats.org/officeDocument/2006/relationships/image" Target="../media/image156.wmf"/><Relationship Id="rId13" Type="http://schemas.openxmlformats.org/officeDocument/2006/relationships/image" Target="../media/image157.jpeg"/><Relationship Id="rId3" Type="http://schemas.openxmlformats.org/officeDocument/2006/relationships/notesSlide" Target="../notesSlides/notesSlide121.xml"/><Relationship Id="rId7" Type="http://schemas.openxmlformats.org/officeDocument/2006/relationships/image" Target="../media/image153.wmf"/><Relationship Id="rId12"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7.bin"/><Relationship Id="rId11" Type="http://schemas.openxmlformats.org/officeDocument/2006/relationships/oleObject" Target="../embeddings/oleObject29.bin"/><Relationship Id="rId5" Type="http://schemas.openxmlformats.org/officeDocument/2006/relationships/image" Target="../media/image152.wmf"/><Relationship Id="rId10" Type="http://schemas.openxmlformats.org/officeDocument/2006/relationships/image" Target="../media/image154.wmf"/><Relationship Id="rId4" Type="http://schemas.openxmlformats.org/officeDocument/2006/relationships/oleObject" Target="../embeddings/oleObject26.bin"/><Relationship Id="rId9" Type="http://schemas.openxmlformats.org/officeDocument/2006/relationships/oleObject" Target="../embeddings/oleObject28.bin"/></Relationships>
</file>

<file path=ppt/slides/_rels/slide122.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tags" Target="../tags/tag29.xml"/><Relationship Id="rId7" Type="http://schemas.openxmlformats.org/officeDocument/2006/relationships/diagramData" Target="../diagrams/data11.xml"/><Relationship Id="rId12" Type="http://schemas.openxmlformats.org/officeDocument/2006/relationships/image" Target="../media/image16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jpeg"/><Relationship Id="rId11" Type="http://schemas.microsoft.com/office/2007/relationships/diagramDrawing" Target="../diagrams/drawing11.xml"/><Relationship Id="rId5" Type="http://schemas.openxmlformats.org/officeDocument/2006/relationships/notesSlide" Target="../notesSlides/notesSlide124.xml"/><Relationship Id="rId10" Type="http://schemas.openxmlformats.org/officeDocument/2006/relationships/diagramColors" Target="../diagrams/colors11.xml"/><Relationship Id="rId4" Type="http://schemas.openxmlformats.org/officeDocument/2006/relationships/slideLayout" Target="../slideLayouts/slideLayout1.xml"/><Relationship Id="rId9" Type="http://schemas.openxmlformats.org/officeDocument/2006/relationships/diagramQuickStyle" Target="../diagrams/quickStyle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8.xml"/><Relationship Id="rId7" Type="http://schemas.openxmlformats.org/officeDocument/2006/relationships/diagramData" Target="../diagrams/data3.xml"/><Relationship Id="rId12"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jpeg"/><Relationship Id="rId11" Type="http://schemas.microsoft.com/office/2007/relationships/diagramDrawing" Target="../diagrams/drawing3.xml"/><Relationship Id="rId5" Type="http://schemas.openxmlformats.org/officeDocument/2006/relationships/notesSlide" Target="../notesSlides/notesSlide13.xml"/><Relationship Id="rId10" Type="http://schemas.openxmlformats.org/officeDocument/2006/relationships/diagramColors" Target="../diagrams/colors3.xml"/><Relationship Id="rId4" Type="http://schemas.openxmlformats.org/officeDocument/2006/relationships/slideLayout" Target="../slideLayouts/slideLayout1.xml"/><Relationship Id="rId9"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70.wmf"/><Relationship Id="rId4" Type="http://schemas.openxmlformats.org/officeDocument/2006/relationships/image" Target="../media/image169.wmf"/></Relationships>
</file>

<file path=ppt/slides/_rels/slide134.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5.xml"/><Relationship Id="rId7" Type="http://schemas.openxmlformats.org/officeDocument/2006/relationships/diagramData" Target="../diagrams/data2.xml"/><Relationship Id="rId12"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jpeg"/><Relationship Id="rId11" Type="http://schemas.microsoft.com/office/2007/relationships/diagramDrawing" Target="../diagrams/drawing2.xml"/><Relationship Id="rId5" Type="http://schemas.openxmlformats.org/officeDocument/2006/relationships/notesSlide" Target="../notesSlides/notesSlide3.xml"/><Relationship Id="rId10" Type="http://schemas.openxmlformats.org/officeDocument/2006/relationships/diagramColors" Target="../diagrams/colors2.xml"/><Relationship Id="rId4" Type="http://schemas.openxmlformats.org/officeDocument/2006/relationships/slideLayout" Target="../slideLayouts/slideLayout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tags" Target="../tags/tag11.xml"/><Relationship Id="rId7" Type="http://schemas.openxmlformats.org/officeDocument/2006/relationships/diagramData" Target="../diagrams/data5.xml"/><Relationship Id="rId12" Type="http://schemas.openxmlformats.org/officeDocument/2006/relationships/image" Target="../media/image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jpeg"/><Relationship Id="rId11" Type="http://schemas.microsoft.com/office/2007/relationships/diagramDrawing" Target="../diagrams/drawing5.xml"/><Relationship Id="rId5" Type="http://schemas.openxmlformats.org/officeDocument/2006/relationships/notesSlide" Target="../notesSlides/notesSlide33.xml"/><Relationship Id="rId10" Type="http://schemas.openxmlformats.org/officeDocument/2006/relationships/diagramColors" Target="../diagrams/colors5.xml"/><Relationship Id="rId4" Type="http://schemas.openxmlformats.org/officeDocument/2006/relationships/slideLayout" Target="../slideLayouts/slideLayout1.xml"/><Relationship Id="rId9"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notesSlide" Target="../notesSlides/notesSlide46.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oleObject" Target="../embeddings/oleObject1.bin"/><Relationship Id="rId15" Type="http://schemas.openxmlformats.org/officeDocument/2006/relationships/image" Target="../media/image40.wmf"/><Relationship Id="rId10" Type="http://schemas.openxmlformats.org/officeDocument/2006/relationships/oleObject" Target="../embeddings/oleObject3.bin"/><Relationship Id="rId4" Type="http://schemas.openxmlformats.org/officeDocument/2006/relationships/image" Target="../media/image37.wmf"/><Relationship Id="rId9" Type="http://schemas.openxmlformats.org/officeDocument/2006/relationships/image" Target="../media/image38.png"/><Relationship Id="rId14" Type="http://schemas.openxmlformats.org/officeDocument/2006/relationships/image" Target="../media/image39.w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tags" Target="../tags/tag14.xml"/><Relationship Id="rId7" Type="http://schemas.openxmlformats.org/officeDocument/2006/relationships/diagramData" Target="../diagrams/data6.xml"/><Relationship Id="rId12"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jpeg"/><Relationship Id="rId11" Type="http://schemas.microsoft.com/office/2007/relationships/diagramDrawing" Target="../diagrams/drawing6.xml"/><Relationship Id="rId5" Type="http://schemas.openxmlformats.org/officeDocument/2006/relationships/notesSlide" Target="../notesSlides/notesSlide52.xml"/><Relationship Id="rId10" Type="http://schemas.openxmlformats.org/officeDocument/2006/relationships/diagramColors" Target="../diagrams/colors6.xml"/><Relationship Id="rId4" Type="http://schemas.openxmlformats.org/officeDocument/2006/relationships/slideLayout" Target="../slideLayouts/slideLayout1.xml"/><Relationship Id="rId9"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53.xml"/><Relationship Id="rId7" Type="http://schemas.openxmlformats.org/officeDocument/2006/relationships/image" Target="NULL"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7.png"/><Relationship Id="rId4" Type="http://schemas.openxmlformats.org/officeDocument/2006/relationships/oleObject" Target="../embeddings/oleObject7.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7.png"/><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tags" Target="../tags/tag17.xml"/><Relationship Id="rId7" Type="http://schemas.openxmlformats.org/officeDocument/2006/relationships/diagramData" Target="../diagrams/data7.xml"/><Relationship Id="rId12"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11" Type="http://schemas.microsoft.com/office/2007/relationships/diagramDrawing" Target="../diagrams/drawing7.xml"/><Relationship Id="rId5" Type="http://schemas.openxmlformats.org/officeDocument/2006/relationships/notesSlide" Target="../notesSlides/notesSlide67.xml"/><Relationship Id="rId10" Type="http://schemas.openxmlformats.org/officeDocument/2006/relationships/diagramColors" Target="../diagrams/colors7.xml"/><Relationship Id="rId4" Type="http://schemas.openxmlformats.org/officeDocument/2006/relationships/slideLayout" Target="../slideLayouts/slideLayout1.xml"/><Relationship Id="rId9"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tags" Target="../tags/tag20.xml"/><Relationship Id="rId7" Type="http://schemas.openxmlformats.org/officeDocument/2006/relationships/diagramData" Target="../diagrams/data8.xml"/><Relationship Id="rId12"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eg"/><Relationship Id="rId11" Type="http://schemas.microsoft.com/office/2007/relationships/diagramDrawing" Target="../diagrams/drawing8.xml"/><Relationship Id="rId5" Type="http://schemas.openxmlformats.org/officeDocument/2006/relationships/notesSlide" Target="../notesSlides/notesSlide72.xml"/><Relationship Id="rId10" Type="http://schemas.openxmlformats.org/officeDocument/2006/relationships/diagramColors" Target="../diagrams/colors8.xml"/><Relationship Id="rId4" Type="http://schemas.openxmlformats.org/officeDocument/2006/relationships/slideLayout" Target="../slideLayouts/slideLayout1.xml"/><Relationship Id="rId9" Type="http://schemas.openxmlformats.org/officeDocument/2006/relationships/diagramQuickStyle" Target="../diagrams/quickStyle8.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NULL" TargetMode="Externa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NULL"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ttachment.ehs.cn/portal/201604/22/1712081zw6ettftkrlv5r1.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7.wmf"/><Relationship Id="rId4" Type="http://schemas.openxmlformats.org/officeDocument/2006/relationships/image" Target="../media/image76.wmf"/></Relationships>
</file>

<file path=ppt/slides/_rels/slide84.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8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82.wmf"/><Relationship Id="rId4" Type="http://schemas.openxmlformats.org/officeDocument/2006/relationships/image" Target="../media/image81.wmf"/></Relationships>
</file>

<file path=ppt/slides/_rels/slide87.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85.wmf"/><Relationship Id="rId4" Type="http://schemas.openxmlformats.org/officeDocument/2006/relationships/image" Target="../media/image84.wmf"/></Relationships>
</file>

<file path=ppt/slides/_rels/slide88.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1.wmf"/></Relationships>
</file>

<file path=ppt/slides/_rels/slide92.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93.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5.wmf"/></Relationships>
</file>

<file path=ppt/slides/_rels/slide9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tags" Target="../tags/tag23.xml"/><Relationship Id="rId7" Type="http://schemas.openxmlformats.org/officeDocument/2006/relationships/diagramData" Target="../diagrams/data9.xml"/><Relationship Id="rId12" Type="http://schemas.openxmlformats.org/officeDocument/2006/relationships/image" Target="../media/image6.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jpeg"/><Relationship Id="rId11" Type="http://schemas.microsoft.com/office/2007/relationships/diagramDrawing" Target="../diagrams/drawing9.xml"/><Relationship Id="rId5" Type="http://schemas.openxmlformats.org/officeDocument/2006/relationships/notesSlide" Target="../notesSlides/notesSlide96.xml"/><Relationship Id="rId10" Type="http://schemas.openxmlformats.org/officeDocument/2006/relationships/diagramColors" Target="../diagrams/colors9.xml"/><Relationship Id="rId4" Type="http://schemas.openxmlformats.org/officeDocument/2006/relationships/slideLayout" Target="../slideLayouts/slideLayout1.xml"/><Relationship Id="rId9" Type="http://schemas.openxmlformats.org/officeDocument/2006/relationships/diagramQuickStyle" Target="../diagrams/quickStyle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98.xml"/><Relationship Id="rId7" Type="http://schemas.openxmlformats.org/officeDocument/2006/relationships/image" Target="../media/image99.emf"/><Relationship Id="rId12"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103.wmf"/><Relationship Id="rId5" Type="http://schemas.openxmlformats.org/officeDocument/2006/relationships/image" Target="../media/image98.emf"/><Relationship Id="rId10" Type="http://schemas.openxmlformats.org/officeDocument/2006/relationships/image" Target="../media/image102.png"/><Relationship Id="rId4" Type="http://schemas.openxmlformats.org/officeDocument/2006/relationships/oleObject" Target="../embeddings/oleObject9.bin"/><Relationship Id="rId9" Type="http://schemas.openxmlformats.org/officeDocument/2006/relationships/image" Target="../media/image101.wmf"/></Relationships>
</file>

<file path=ppt/slides/_rels/slide99.x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image" Target="../media/image112.jpeg"/><Relationship Id="rId3" Type="http://schemas.openxmlformats.org/officeDocument/2006/relationships/notesSlide" Target="../notesSlides/notesSlide99.xml"/><Relationship Id="rId7" Type="http://schemas.openxmlformats.org/officeDocument/2006/relationships/oleObject" Target="../embeddings/oleObject11.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9.png"/><Relationship Id="rId11" Type="http://schemas.openxmlformats.org/officeDocument/2006/relationships/oleObject" Target="../embeddings/oleObject12.bin"/><Relationship Id="rId5" Type="http://schemas.openxmlformats.org/officeDocument/2006/relationships/image" Target="../media/image108.png"/><Relationship Id="rId15" Type="http://schemas.openxmlformats.org/officeDocument/2006/relationships/image" Target="../media/image114.wmf"/><Relationship Id="rId10" Type="http://schemas.openxmlformats.org/officeDocument/2006/relationships/image" Target="../media/image111.wmf"/><Relationship Id="rId4" Type="http://schemas.openxmlformats.org/officeDocument/2006/relationships/image" Target="../media/image107.jpeg"/><Relationship Id="rId9" Type="http://schemas.openxmlformats.org/officeDocument/2006/relationships/image" Target="../media/image110.wmf"/><Relationship Id="rId1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Yanni - With An Orchid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335804" y="5485468"/>
            <a:ext cx="609600" cy="609600"/>
          </a:xfrm>
          <a:prstGeom prst="rect">
            <a:avLst/>
          </a:prstGeom>
        </p:spPr>
      </p:pic>
      <p:sp>
        <p:nvSpPr>
          <p:cNvPr id="6" name="矩形 5"/>
          <p:cNvSpPr/>
          <p:nvPr/>
        </p:nvSpPr>
        <p:spPr>
          <a:xfrm>
            <a:off x="1055758" y="1773461"/>
            <a:ext cx="7032694" cy="769441"/>
          </a:xfrm>
          <a:prstGeom prst="rect">
            <a:avLst/>
          </a:prstGeom>
          <a:noFill/>
        </p:spPr>
        <p:txBody>
          <a:bodyPr wrap="none" lIns="91440" tIns="45720" rIns="91440" bIns="45720">
            <a:spAutoFit/>
            <a:scene3d>
              <a:camera prst="orthographicFront"/>
              <a:lightRig rig="threePt" dir="t"/>
            </a:scene3d>
          </a:bodyPr>
          <a:lstStyle/>
          <a:p>
            <a:pPr algn="ctr"/>
            <a:r>
              <a:rPr lang="zh-CN" altLang="en-US" sz="4400" b="1" cap="none" spc="50" dirty="0" smtClean="0">
                <a:ln/>
                <a:solidFill>
                  <a:schemeClr val="tx1"/>
                </a:solidFill>
                <a:effectLst>
                  <a:outerShdw blurRad="38100" dist="19050" dir="2700000" algn="tl" rotWithShape="0">
                    <a:schemeClr val="dk1">
                      <a:alpha val="40000"/>
                    </a:schemeClr>
                  </a:outerShdw>
                </a:effectLst>
              </a:rPr>
              <a:t>工贸企业危险化学品的管理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numSld="43">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矩形 6"/>
          <p:cNvSpPr/>
          <p:nvPr/>
        </p:nvSpPr>
        <p:spPr>
          <a:xfrm>
            <a:off x="899592" y="123478"/>
            <a:ext cx="5205412" cy="461665"/>
          </a:xfrm>
          <a:prstGeom prst="rect">
            <a:avLst/>
          </a:prstGeom>
        </p:spPr>
        <p:txBody>
          <a:bodyPr wrap="square">
            <a:spAutoFit/>
          </a:bodyPr>
          <a:lstStyle/>
          <a:p>
            <a:r>
              <a:rPr lang="zh-CN" altLang="en-US" sz="2400" b="1" dirty="0" smtClean="0">
                <a:latin typeface="微软雅黑" panose="020B0503020204020204" pitchFamily="34" charset="-122"/>
                <a:ea typeface="微软雅黑" panose="020B0503020204020204" pitchFamily="34" charset="-122"/>
              </a:rPr>
              <a:t>鑫</a:t>
            </a:r>
            <a:r>
              <a:rPr lang="zh-CN" altLang="en-US" sz="2400" b="1" dirty="0">
                <a:latin typeface="微软雅黑" panose="020B0503020204020204" pitchFamily="34" charset="-122"/>
                <a:ea typeface="微软雅黑" panose="020B0503020204020204" pitchFamily="34" charset="-122"/>
              </a:rPr>
              <a:t>广绿环</a:t>
            </a:r>
            <a:r>
              <a:rPr lang="en-US" altLang="zh-CN" sz="2400" b="1" dirty="0">
                <a:latin typeface="微软雅黑" panose="020B0503020204020204" pitchFamily="34" charset="-122"/>
                <a:ea typeface="微软雅黑" panose="020B0503020204020204" pitchFamily="34" charset="-122"/>
              </a:rPr>
              <a:t>IPO</a:t>
            </a:r>
            <a:r>
              <a:rPr lang="zh-CN" altLang="en-US" sz="2400" b="1" dirty="0">
                <a:latin typeface="微软雅黑" panose="020B0503020204020204" pitchFamily="34" charset="-122"/>
                <a:ea typeface="微软雅黑" panose="020B0503020204020204" pitchFamily="34" charset="-122"/>
              </a:rPr>
              <a:t>申购当天被紧急叫停</a:t>
            </a:r>
          </a:p>
        </p:txBody>
      </p:sp>
      <p:sp>
        <p:nvSpPr>
          <p:cNvPr id="12" name="矩形 11"/>
          <p:cNvSpPr/>
          <p:nvPr/>
        </p:nvSpPr>
        <p:spPr>
          <a:xfrm>
            <a:off x="230685" y="811614"/>
            <a:ext cx="8733803"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dirty="0"/>
              <a:t>12</a:t>
            </a:r>
            <a:r>
              <a:rPr lang="zh-CN" altLang="en-US" dirty="0"/>
              <a:t>月</a:t>
            </a:r>
            <a:r>
              <a:rPr lang="en-US" altLang="zh-CN" dirty="0"/>
              <a:t>13</a:t>
            </a:r>
            <a:r>
              <a:rPr lang="zh-CN" altLang="en-US" dirty="0"/>
              <a:t>日早间，鑫广绿环再生资源股份有限公司发布</a:t>
            </a:r>
            <a:r>
              <a:rPr lang="en-US" altLang="zh-CN" dirty="0"/>
              <a:t>IPO</a:t>
            </a:r>
            <a:r>
              <a:rPr lang="zh-CN" altLang="en-US" dirty="0"/>
              <a:t>暂缓发行的公告，原计划在当天举行的网上网下申购被紧急叫停</a:t>
            </a:r>
            <a:r>
              <a:rPr lang="zh-CN" altLang="en-US" dirty="0" smtClean="0"/>
              <a:t>。</a:t>
            </a:r>
            <a:endParaRPr lang="en-US" altLang="zh-CN" dirty="0" smtClean="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根据公告，鑫广绿环被暂缓发行主要是一起突发性的生产事故，造成了生产人员伤亡。</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smtClean="0"/>
              <a:t>事故</a:t>
            </a:r>
            <a:r>
              <a:rPr lang="zh-CN" altLang="en-US" dirty="0"/>
              <a:t>就发生在申购日前一天，</a:t>
            </a:r>
            <a:r>
              <a:rPr lang="en-US" altLang="zh-CN" dirty="0"/>
              <a:t>12</a:t>
            </a:r>
            <a:r>
              <a:rPr lang="zh-CN" altLang="en-US" dirty="0"/>
              <a:t>月</a:t>
            </a:r>
            <a:r>
              <a:rPr lang="en-US" altLang="zh-CN" dirty="0"/>
              <a:t>12</a:t>
            </a:r>
            <a:r>
              <a:rPr lang="zh-CN" altLang="en-US" dirty="0"/>
              <a:t>日</a:t>
            </a:r>
            <a:r>
              <a:rPr lang="en-US" altLang="zh-CN" dirty="0"/>
              <a:t>20</a:t>
            </a:r>
            <a:r>
              <a:rPr lang="zh-CN" altLang="en-US" dirty="0"/>
              <a:t>时许，在位于烟台开发区的烟台鑫广绿环公司危险废物处理中心，工人在卸料取样过程中被溢出气体熏倒，造成</a:t>
            </a:r>
            <a:r>
              <a:rPr lang="en-US" altLang="zh-CN" dirty="0"/>
              <a:t>5</a:t>
            </a:r>
            <a:r>
              <a:rPr lang="zh-CN" altLang="en-US" dirty="0"/>
              <a:t>人死亡</a:t>
            </a:r>
            <a:r>
              <a:rPr lang="zh-CN" altLang="en-US" dirty="0" smtClean="0"/>
              <a:t>。</a:t>
            </a:r>
            <a:endParaRPr lang="en-US" altLang="zh-CN" dirty="0" smtClean="0"/>
          </a:p>
          <a:p>
            <a:pPr marL="285750" indent="-285750">
              <a:buFont typeface="Arial" panose="020B0604020202020204" pitchFamily="34" charset="0"/>
              <a:buChar char="•"/>
            </a:pPr>
            <a:endParaRPr lang="zh-CN" altLang="en-US" dirty="0"/>
          </a:p>
          <a:p>
            <a:pPr marL="285750" indent="-285750">
              <a:buFont typeface="Arial" panose="020B0604020202020204" pitchFamily="34" charset="0"/>
              <a:buChar char="•"/>
            </a:pPr>
            <a:r>
              <a:rPr lang="zh-CN" altLang="en-US" dirty="0" smtClean="0"/>
              <a:t>目前</a:t>
            </a:r>
            <a:r>
              <a:rPr lang="zh-CN" altLang="en-US" dirty="0"/>
              <a:t>，事故原因还在调查当中。出于保护投资者权益的考虑，鑫广绿环在申购当天主动宣布暂缓发行。</a:t>
            </a:r>
          </a:p>
          <a:p>
            <a:pPr marL="285750" indent="-285750">
              <a:buFont typeface="Arial" panose="020B0604020202020204" pitchFamily="34" charset="0"/>
              <a:buChar char="•"/>
            </a:pP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 name="矩形 1"/>
          <p:cNvSpPr/>
          <p:nvPr/>
        </p:nvSpPr>
        <p:spPr>
          <a:xfrm>
            <a:off x="899592" y="224412"/>
            <a:ext cx="3262432" cy="461665"/>
          </a:xfrm>
          <a:prstGeom prst="rect">
            <a:avLst/>
          </a:prstGeom>
        </p:spPr>
        <p:txBody>
          <a:bodyPr wrap="none">
            <a:spAutoFit/>
          </a:bodyPr>
          <a:lstStyle/>
          <a:p>
            <a:pPr algn="ctr">
              <a:defRPr/>
            </a:pPr>
            <a:r>
              <a:rPr lang="zh-CN" altLang="en-US" sz="2400" b="1" noProof="1">
                <a:effectLst>
                  <a:outerShdw blurRad="38100" dist="38100" dir="2700000">
                    <a:srgbClr val="C0C0C0"/>
                  </a:outerShdw>
                </a:effectLst>
                <a:latin typeface="微软雅黑" panose="020B0503020204020204" pitchFamily="34" charset="-122"/>
                <a:ea typeface="微软雅黑" panose="020B0503020204020204" pitchFamily="34" charset="-122"/>
                <a:sym typeface="宋体" panose="02010600030101010101" pitchFamily="2" charset="-122"/>
              </a:rPr>
              <a:t>危险化学品的安全管理</a:t>
            </a:r>
            <a:endParaRPr lang="zh-CN" altLang="en-US" sz="2400" b="1" noProof="1">
              <a:effectLst>
                <a:outerShdw blurRad="38100" dist="38100" dir="2700000">
                  <a:srgbClr val="C0C0C0"/>
                </a:outerShdw>
              </a:effectLst>
              <a:latin typeface="微软雅黑" panose="020B0503020204020204" pitchFamily="34" charset="-122"/>
              <a:ea typeface="微软雅黑" panose="020B0503020204020204" pitchFamily="34" charset="-122"/>
              <a:sym typeface="+mn-ea"/>
            </a:endParaRPr>
          </a:p>
        </p:txBody>
      </p:sp>
      <p:sp>
        <p:nvSpPr>
          <p:cNvPr id="52" name="五边形 51"/>
          <p:cNvSpPr/>
          <p:nvPr/>
        </p:nvSpPr>
        <p:spPr>
          <a:xfrm>
            <a:off x="858548" y="795338"/>
            <a:ext cx="3061097" cy="3167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5pPr>
          </a:lstStyle>
          <a:p>
            <a:pPr>
              <a:lnSpc>
                <a:spcPct val="95000"/>
              </a:lnSpc>
            </a:pPr>
            <a:r>
              <a:rPr lang="en-US" altLang="en-US" b="1" noProof="1">
                <a:solidFill>
                  <a:srgbClr val="FFFFFF"/>
                </a:solidFill>
                <a:latin typeface="宋体" panose="02010600030101010101" pitchFamily="2" charset="-122"/>
                <a:sym typeface="宋体" panose="02010600030101010101" pitchFamily="2" charset="-122"/>
              </a:rPr>
              <a:t>化学品危害控制的一般原则</a:t>
            </a:r>
            <a:endParaRPr lang="en-US" altLang="en-US" b="1" noProof="1">
              <a:solidFill>
                <a:schemeClr val="bg1"/>
              </a:solidFill>
              <a:latin typeface="宋体" panose="02010600030101010101" pitchFamily="2" charset="-122"/>
              <a:ea typeface="创艺简魏碑"/>
              <a:sym typeface="宋体" panose="02010600030101010101" pitchFamily="2" charset="-122"/>
            </a:endParaRPr>
          </a:p>
        </p:txBody>
      </p:sp>
      <p:pic>
        <p:nvPicPr>
          <p:cNvPr id="53" name="图片 1"/>
          <p:cNvPicPr>
            <a:picLocks noChangeAspect="1" noChangeArrowheads="1"/>
          </p:cNvPicPr>
          <p:nvPr/>
        </p:nvPicPr>
        <p:blipFill>
          <a:blip r:embed="rId3" cstate="email"/>
          <a:srcRect/>
          <a:stretch>
            <a:fillRect/>
          </a:stretch>
        </p:blipFill>
        <p:spPr bwMode="auto">
          <a:xfrm>
            <a:off x="850107" y="1250157"/>
            <a:ext cx="7610325" cy="32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 name="矩形 1"/>
          <p:cNvSpPr/>
          <p:nvPr/>
        </p:nvSpPr>
        <p:spPr>
          <a:xfrm>
            <a:off x="899592" y="224412"/>
            <a:ext cx="3262432" cy="461665"/>
          </a:xfrm>
          <a:prstGeom prst="rect">
            <a:avLst/>
          </a:prstGeom>
        </p:spPr>
        <p:txBody>
          <a:bodyPr wrap="none">
            <a:spAutoFit/>
          </a:bodyPr>
          <a:lstStyle/>
          <a:p>
            <a:pPr algn="ctr">
              <a:defRPr/>
            </a:pPr>
            <a:r>
              <a:rPr lang="zh-CN" altLang="en-US" sz="2400" b="1" noProof="1">
                <a:effectLst>
                  <a:outerShdw blurRad="38100" dist="38100" dir="2700000">
                    <a:srgbClr val="C0C0C0"/>
                  </a:outerShdw>
                </a:effectLst>
                <a:latin typeface="微软雅黑" panose="020B0503020204020204" pitchFamily="34" charset="-122"/>
                <a:ea typeface="微软雅黑" panose="020B0503020204020204" pitchFamily="34" charset="-122"/>
                <a:sym typeface="宋体" panose="02010600030101010101" pitchFamily="2" charset="-122"/>
              </a:rPr>
              <a:t>危险化学品的安全管理</a:t>
            </a:r>
            <a:endParaRPr lang="zh-CN" altLang="en-US" sz="2400" b="1" noProof="1">
              <a:effectLst>
                <a:outerShdw blurRad="38100" dist="38100" dir="2700000">
                  <a:srgbClr val="C0C0C0"/>
                </a:outerShdw>
              </a:effectLst>
              <a:latin typeface="微软雅黑" panose="020B0503020204020204" pitchFamily="34" charset="-122"/>
              <a:ea typeface="微软雅黑" panose="020B0503020204020204" pitchFamily="34" charset="-122"/>
              <a:sym typeface="+mn-ea"/>
            </a:endParaRPr>
          </a:p>
        </p:txBody>
      </p:sp>
      <p:sp>
        <p:nvSpPr>
          <p:cNvPr id="8" name="五边形 7"/>
          <p:cNvSpPr/>
          <p:nvPr/>
        </p:nvSpPr>
        <p:spPr>
          <a:xfrm>
            <a:off x="1133476" y="795338"/>
            <a:ext cx="3061097" cy="31670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cs typeface="+mn-cs"/>
              </a:defRPr>
            </a:lvl5pPr>
          </a:lstStyle>
          <a:p>
            <a:pPr>
              <a:lnSpc>
                <a:spcPct val="95000"/>
              </a:lnSpc>
            </a:pPr>
            <a:r>
              <a:rPr lang="en-US" altLang="en-US" b="1" noProof="1">
                <a:solidFill>
                  <a:srgbClr val="FFFFFF"/>
                </a:solidFill>
                <a:latin typeface="宋体" panose="02010600030101010101" pitchFamily="2" charset="-122"/>
                <a:sym typeface="宋体" panose="02010600030101010101" pitchFamily="2" charset="-122"/>
              </a:rPr>
              <a:t>化学品危害控制的一般原则</a:t>
            </a:r>
            <a:endParaRPr lang="en-US" altLang="en-US" b="1" noProof="1">
              <a:solidFill>
                <a:schemeClr val="bg1"/>
              </a:solidFill>
              <a:latin typeface="宋体" panose="02010600030101010101" pitchFamily="2" charset="-122"/>
              <a:ea typeface="创艺简魏碑"/>
              <a:sym typeface="宋体" panose="02010600030101010101" pitchFamily="2" charset="-122"/>
            </a:endParaRPr>
          </a:p>
        </p:txBody>
      </p:sp>
      <p:pic>
        <p:nvPicPr>
          <p:cNvPr id="9" name="图片 1"/>
          <p:cNvPicPr>
            <a:picLocks noChangeAspect="1" noChangeArrowheads="1"/>
          </p:cNvPicPr>
          <p:nvPr/>
        </p:nvPicPr>
        <p:blipFill>
          <a:blip r:embed="rId3" cstate="email"/>
          <a:srcRect/>
          <a:stretch>
            <a:fillRect/>
          </a:stretch>
        </p:blipFill>
        <p:spPr bwMode="auto">
          <a:xfrm>
            <a:off x="671513" y="1183482"/>
            <a:ext cx="8057729" cy="358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 name="矩形 1"/>
          <p:cNvSpPr/>
          <p:nvPr/>
        </p:nvSpPr>
        <p:spPr>
          <a:xfrm>
            <a:off x="1031319" y="213420"/>
            <a:ext cx="1723549" cy="461665"/>
          </a:xfrm>
          <a:prstGeom prst="rect">
            <a:avLst/>
          </a:prstGeom>
        </p:spPr>
        <p:txBody>
          <a:bodyPr wrap="none">
            <a:spAutoFit/>
          </a:bodyPr>
          <a:lstStyle/>
          <a:p>
            <a:pPr eaLnBrk="0" hangingPunct="0"/>
            <a:r>
              <a:rPr lang="zh-CN" altLang="en-US" sz="2400" dirty="0">
                <a:latin typeface="+mn-ea"/>
              </a:rPr>
              <a:t>危害告知卡</a:t>
            </a:r>
          </a:p>
        </p:txBody>
      </p:sp>
      <p:pic>
        <p:nvPicPr>
          <p:cNvPr id="10" name="图片 4"/>
          <p:cNvPicPr>
            <a:picLocks noChangeAspect="1" noChangeArrowheads="1"/>
          </p:cNvPicPr>
          <p:nvPr/>
        </p:nvPicPr>
        <p:blipFill>
          <a:blip r:embed="rId3" cstate="email"/>
          <a:srcRect/>
          <a:stretch>
            <a:fillRect/>
          </a:stretch>
        </p:blipFill>
        <p:spPr bwMode="auto">
          <a:xfrm>
            <a:off x="1259632" y="669417"/>
            <a:ext cx="5723160" cy="428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5"/>
          <p:cNvSpPr/>
          <p:nvPr/>
        </p:nvSpPr>
        <p:spPr>
          <a:xfrm>
            <a:off x="947193" y="256344"/>
            <a:ext cx="3877985" cy="443198"/>
          </a:xfrm>
          <a:prstGeom prst="rect">
            <a:avLst/>
          </a:prstGeom>
        </p:spPr>
        <p:txBody>
          <a:bodyPr wrap="none">
            <a:spAutoFit/>
          </a:bodyPr>
          <a:lstStyle/>
          <a:p>
            <a:pPr>
              <a:lnSpc>
                <a:spcPct val="95000"/>
              </a:lnSpc>
            </a:pPr>
            <a:r>
              <a:rPr kumimoji="1" lang="zh-CN" altLang="en-US" sz="2400" b="1" dirty="0">
                <a:latin typeface="微软雅黑" panose="020B0503020204020204" pitchFamily="34" charset="-122"/>
                <a:ea typeface="微软雅黑" panose="020B0503020204020204" pitchFamily="34" charset="-122"/>
              </a:rPr>
              <a:t>化学品危害控制的一般原则</a:t>
            </a:r>
          </a:p>
        </p:txBody>
      </p:sp>
      <p:sp>
        <p:nvSpPr>
          <p:cNvPr id="53" name="Rectangle 3"/>
          <p:cNvSpPr txBox="1"/>
          <p:nvPr/>
        </p:nvSpPr>
        <p:spPr>
          <a:xfrm>
            <a:off x="395288" y="1167595"/>
            <a:ext cx="7772400" cy="2915840"/>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buClr>
                <a:schemeClr val="tx1"/>
              </a:buClr>
              <a:buFont typeface="宋体" panose="02010600030101010101" pitchFamily="2" charset="-122"/>
              <a:buChar char="⊙"/>
            </a:pPr>
            <a:r>
              <a:rPr lang="zh-CN" altLang="en-US" sz="2000" dirty="0" smtClean="0">
                <a:ea typeface="楷体_GB2312" pitchFamily="49" charset="-122"/>
              </a:rPr>
              <a:t>操作控制</a:t>
            </a:r>
          </a:p>
          <a:p>
            <a:pPr lvl="1">
              <a:buFont typeface="Arial" panose="020B0604020202020204" pitchFamily="34" charset="0"/>
              <a:buChar char="•"/>
            </a:pPr>
            <a:r>
              <a:rPr lang="zh-CN" altLang="en-US" dirty="0" smtClean="0">
                <a:ea typeface="楷体_GB2312" pitchFamily="49" charset="-122"/>
              </a:rPr>
              <a:t>替代：粘合剂中苯的替代</a:t>
            </a:r>
          </a:p>
          <a:p>
            <a:pPr lvl="1">
              <a:buFont typeface="Arial" panose="020B0604020202020204" pitchFamily="34" charset="0"/>
              <a:buChar char="•"/>
            </a:pPr>
            <a:r>
              <a:rPr lang="zh-CN" altLang="en-US" dirty="0" smtClean="0">
                <a:ea typeface="楷体_GB2312" pitchFamily="49" charset="-122"/>
              </a:rPr>
              <a:t>工艺变更：催化剂汞的工艺变化</a:t>
            </a:r>
          </a:p>
          <a:p>
            <a:pPr lvl="1">
              <a:buFont typeface="Arial" panose="020B0604020202020204" pitchFamily="34" charset="0"/>
              <a:buChar char="•"/>
            </a:pPr>
            <a:r>
              <a:rPr lang="zh-CN" altLang="en-US" dirty="0" smtClean="0">
                <a:ea typeface="楷体_GB2312" pitchFamily="49" charset="-122"/>
              </a:rPr>
              <a:t>隔离</a:t>
            </a:r>
          </a:p>
          <a:p>
            <a:pPr lvl="1">
              <a:buFont typeface="Arial" panose="020B0604020202020204" pitchFamily="34" charset="0"/>
              <a:buChar char="•"/>
            </a:pPr>
            <a:r>
              <a:rPr lang="zh-CN" altLang="en-US" dirty="0" smtClean="0">
                <a:ea typeface="楷体_GB2312" pitchFamily="49" charset="-122"/>
              </a:rPr>
              <a:t>通风</a:t>
            </a:r>
          </a:p>
          <a:p>
            <a:pPr lvl="1">
              <a:buFont typeface="Arial" panose="020B0604020202020204" pitchFamily="34" charset="0"/>
              <a:buChar char="•"/>
            </a:pPr>
            <a:r>
              <a:rPr lang="zh-CN" altLang="en-US" dirty="0" smtClean="0">
                <a:ea typeface="楷体_GB2312" pitchFamily="49" charset="-122"/>
              </a:rPr>
              <a:t>个体防护</a:t>
            </a:r>
          </a:p>
          <a:p>
            <a:pPr lvl="1">
              <a:buFont typeface="Arial" panose="020B0604020202020204" pitchFamily="34" charset="0"/>
              <a:buChar char="•"/>
            </a:pPr>
            <a:r>
              <a:rPr lang="zh-CN" altLang="en-US" dirty="0" smtClean="0">
                <a:ea typeface="楷体_GB2312" pitchFamily="49" charset="-122"/>
              </a:rPr>
              <a:t>卫生</a:t>
            </a:r>
          </a:p>
          <a:p>
            <a:pPr>
              <a:buClr>
                <a:schemeClr val="tx1"/>
              </a:buClr>
              <a:buFont typeface="宋体" panose="02010600030101010101" pitchFamily="2" charset="-122"/>
              <a:buChar char="⊙"/>
            </a:pPr>
            <a:r>
              <a:rPr lang="zh-CN" altLang="en-US" sz="2000" dirty="0" smtClean="0">
                <a:ea typeface="楷体_GB2312" pitchFamily="49" charset="-122"/>
              </a:rPr>
              <a:t>管理控制</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2" descr="Gloves"/>
          <p:cNvPicPr>
            <a:picLocks noChangeAspect="1" noChangeArrowheads="1"/>
          </p:cNvPicPr>
          <p:nvPr/>
        </p:nvPicPr>
        <p:blipFill>
          <a:blip r:embed="rId3" cstate="email"/>
          <a:srcRect/>
          <a:stretch>
            <a:fillRect/>
          </a:stretch>
        </p:blipFill>
        <p:spPr bwMode="auto">
          <a:xfrm>
            <a:off x="741364" y="1377553"/>
            <a:ext cx="1620837" cy="1079897"/>
          </a:xfrm>
          <a:prstGeom prst="rect">
            <a:avLst/>
          </a:prstGeom>
          <a:noFill/>
          <a:ln w="9525">
            <a:noFill/>
            <a:miter lim="800000"/>
            <a:headEnd/>
            <a:tailEnd/>
          </a:ln>
        </p:spPr>
      </p:pic>
      <p:pic>
        <p:nvPicPr>
          <p:cNvPr id="9" name="Picture 3" descr="Boots"/>
          <p:cNvPicPr>
            <a:picLocks noChangeAspect="1" noChangeArrowheads="1"/>
          </p:cNvPicPr>
          <p:nvPr/>
        </p:nvPicPr>
        <p:blipFill>
          <a:blip r:embed="rId4" cstate="email"/>
          <a:srcRect/>
          <a:stretch>
            <a:fillRect/>
          </a:stretch>
        </p:blipFill>
        <p:spPr bwMode="auto">
          <a:xfrm>
            <a:off x="3822700" y="1379935"/>
            <a:ext cx="1485900" cy="1077515"/>
          </a:xfrm>
          <a:prstGeom prst="rect">
            <a:avLst/>
          </a:prstGeom>
          <a:noFill/>
          <a:ln w="9525">
            <a:noFill/>
            <a:miter lim="800000"/>
            <a:headEnd/>
            <a:tailEnd/>
          </a:ln>
        </p:spPr>
      </p:pic>
      <p:pic>
        <p:nvPicPr>
          <p:cNvPr id="10" name="Picture 4" descr="Goggles - Circle"/>
          <p:cNvPicPr>
            <a:picLocks noChangeAspect="1" noChangeArrowheads="1"/>
          </p:cNvPicPr>
          <p:nvPr/>
        </p:nvPicPr>
        <p:blipFill>
          <a:blip r:embed="rId5" cstate="email"/>
          <a:srcRect/>
          <a:stretch>
            <a:fillRect/>
          </a:stretch>
        </p:blipFill>
        <p:spPr bwMode="auto">
          <a:xfrm>
            <a:off x="838201" y="3148012"/>
            <a:ext cx="1590675" cy="1081088"/>
          </a:xfrm>
          <a:prstGeom prst="rect">
            <a:avLst/>
          </a:prstGeom>
          <a:noFill/>
          <a:ln w="9525">
            <a:noFill/>
            <a:miter lim="800000"/>
            <a:headEnd/>
            <a:tailEnd/>
          </a:ln>
        </p:spPr>
      </p:pic>
      <p:pic>
        <p:nvPicPr>
          <p:cNvPr id="11" name="Picture 5" descr="Mask - Alternate"/>
          <p:cNvPicPr>
            <a:picLocks noChangeAspect="1" noChangeArrowheads="1"/>
          </p:cNvPicPr>
          <p:nvPr/>
        </p:nvPicPr>
        <p:blipFill>
          <a:blip r:embed="rId6" cstate="email"/>
          <a:srcRect/>
          <a:stretch>
            <a:fillRect/>
          </a:stretch>
        </p:blipFill>
        <p:spPr bwMode="auto">
          <a:xfrm>
            <a:off x="6667500" y="1378744"/>
            <a:ext cx="1485900" cy="1078706"/>
          </a:xfrm>
          <a:prstGeom prst="rect">
            <a:avLst/>
          </a:prstGeom>
          <a:noFill/>
          <a:ln w="9525">
            <a:noFill/>
            <a:miter lim="800000"/>
            <a:headEnd/>
            <a:tailEnd/>
          </a:ln>
        </p:spPr>
      </p:pic>
      <p:pic>
        <p:nvPicPr>
          <p:cNvPr id="12" name="Picture 6" descr="Flfcersp"/>
          <p:cNvPicPr>
            <a:picLocks noChangeAspect="1" noChangeArrowheads="1"/>
          </p:cNvPicPr>
          <p:nvPr/>
        </p:nvPicPr>
        <p:blipFill>
          <a:blip r:embed="rId7" cstate="email"/>
          <a:srcRect/>
          <a:stretch>
            <a:fillRect/>
          </a:stretch>
        </p:blipFill>
        <p:spPr bwMode="auto">
          <a:xfrm>
            <a:off x="6781801" y="3143250"/>
            <a:ext cx="1374775" cy="1077516"/>
          </a:xfrm>
          <a:prstGeom prst="rect">
            <a:avLst/>
          </a:prstGeom>
          <a:noFill/>
          <a:ln w="9525">
            <a:noFill/>
            <a:miter lim="800000"/>
            <a:headEnd/>
            <a:tailEnd/>
          </a:ln>
        </p:spPr>
      </p:pic>
      <p:sp>
        <p:nvSpPr>
          <p:cNvPr id="13" name="Rectangle 7"/>
          <p:cNvSpPr>
            <a:spLocks noChangeArrowheads="1"/>
          </p:cNvSpPr>
          <p:nvPr/>
        </p:nvSpPr>
        <p:spPr bwMode="auto">
          <a:xfrm>
            <a:off x="819359" y="195675"/>
            <a:ext cx="6400800" cy="457200"/>
          </a:xfrm>
          <a:prstGeom prst="rect">
            <a:avLst/>
          </a:prstGeom>
          <a:noFill/>
          <a:ln w="9525">
            <a:noFill/>
            <a:miter lim="800000"/>
          </a:ln>
        </p:spPr>
        <p:txBody>
          <a:bodyPr lIns="91423" tIns="45711" rIns="91423" bIns="45711" anchor="ctr"/>
          <a:lstStyle/>
          <a:p>
            <a:r>
              <a:rPr kumimoji="1" lang="zh-CN" altLang="en-US" sz="2400" dirty="0">
                <a:latin typeface="微软雅黑" panose="020B0503020204020204" pitchFamily="34" charset="-122"/>
                <a:ea typeface="微软雅黑" panose="020B0503020204020204" pitchFamily="34" charset="-122"/>
              </a:rPr>
              <a:t>化学品防护措施</a:t>
            </a:r>
          </a:p>
        </p:txBody>
      </p:sp>
      <p:graphicFrame>
        <p:nvGraphicFramePr>
          <p:cNvPr id="14" name="Group 8"/>
          <p:cNvGraphicFramePr>
            <a:graphicFrameLocks noGrp="1"/>
          </p:cNvGraphicFramePr>
          <p:nvPr/>
        </p:nvGraphicFramePr>
        <p:xfrm>
          <a:off x="3124200" y="3333750"/>
          <a:ext cx="3190080" cy="887016"/>
        </p:xfrm>
        <a:graphic>
          <a:graphicData uri="http://schemas.openxmlformats.org/drawingml/2006/table">
            <a:tbl>
              <a:tblPr/>
              <a:tblGrid>
                <a:gridCol w="1063360"/>
                <a:gridCol w="1063360"/>
                <a:gridCol w="1063360"/>
              </a:tblGrid>
              <a:tr h="443508">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0" i="0" u="none" strike="noStrike" cap="none" normalizeH="0" baseline="0" smtClean="0">
                          <a:ln>
                            <a:noFill/>
                          </a:ln>
                          <a:solidFill>
                            <a:srgbClr val="000066"/>
                          </a:solidFill>
                          <a:effectLst/>
                          <a:latin typeface="Calibri" panose="020F0502020204030204" pitchFamily="34" charset="0"/>
                          <a:ea typeface="宋体" panose="02010600030101010101" pitchFamily="2" charset="-122"/>
                        </a:rPr>
                        <a:t>防护手套</a:t>
                      </a:r>
                    </a:p>
                  </a:txBody>
                  <a:tcPr marL="91423" marR="91423" marT="34283" marB="34283"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0" i="0" u="none" strike="noStrike" cap="none" normalizeH="0" baseline="0" smtClean="0">
                          <a:ln>
                            <a:noFill/>
                          </a:ln>
                          <a:solidFill>
                            <a:srgbClr val="000066"/>
                          </a:solidFill>
                          <a:effectLst/>
                          <a:latin typeface="Calibri" panose="020F0502020204030204" pitchFamily="34" charset="0"/>
                          <a:ea typeface="宋体" panose="02010600030101010101" pitchFamily="2" charset="-122"/>
                        </a:rPr>
                        <a:t>防护鞋</a:t>
                      </a:r>
                    </a:p>
                  </a:txBody>
                  <a:tcPr marL="91423" marR="91423" marT="34283" marB="34283"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0" i="0" u="none" strike="noStrike" cap="none" normalizeH="0" baseline="0" smtClean="0">
                          <a:ln>
                            <a:noFill/>
                          </a:ln>
                          <a:solidFill>
                            <a:srgbClr val="000066"/>
                          </a:solidFill>
                          <a:effectLst/>
                          <a:latin typeface="Calibri" panose="020F0502020204030204" pitchFamily="34" charset="0"/>
                          <a:ea typeface="宋体" panose="02010600030101010101" pitchFamily="2" charset="-122"/>
                        </a:rPr>
                        <a:t>防护口罩</a:t>
                      </a:r>
                    </a:p>
                  </a:txBody>
                  <a:tcPr marL="91423" marR="91423" marT="34283" marB="34283" anchor="ctr" horzOverflow="overflow">
                    <a:lnL>
                      <a:noFill/>
                    </a:lnL>
                    <a:lnR cap="flat">
                      <a:noFill/>
                    </a:lnR>
                    <a:lnT cap="flat">
                      <a:noFill/>
                    </a:lnT>
                    <a:lnB>
                      <a:noFill/>
                    </a:lnB>
                    <a:lnTlToBr>
                      <a:noFill/>
                    </a:lnTlToBr>
                    <a:lnBlToTr>
                      <a:noFill/>
                    </a:lnBlToTr>
                    <a:noFill/>
                  </a:tcPr>
                </a:tc>
              </a:tr>
              <a:tr h="443508">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0" i="0" u="none" strike="noStrike" cap="none" normalizeH="0" baseline="0" smtClean="0">
                          <a:ln>
                            <a:noFill/>
                          </a:ln>
                          <a:solidFill>
                            <a:srgbClr val="000066"/>
                          </a:solidFill>
                          <a:effectLst/>
                          <a:latin typeface="Calibri" panose="020F0502020204030204" pitchFamily="34" charset="0"/>
                          <a:ea typeface="宋体" panose="02010600030101010101" pitchFamily="2" charset="-122"/>
                        </a:rPr>
                        <a:t>防护眼镜</a:t>
                      </a:r>
                    </a:p>
                  </a:txBody>
                  <a:tcPr marL="91423" marR="91423" marT="34283" marB="34283"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3" marR="91423" marT="34283" marB="34283"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0" i="0" u="none" strike="noStrike" cap="none" normalizeH="0" baseline="0" dirty="0" smtClean="0">
                          <a:ln>
                            <a:noFill/>
                          </a:ln>
                          <a:solidFill>
                            <a:srgbClr val="000066"/>
                          </a:solidFill>
                          <a:effectLst/>
                          <a:latin typeface="Calibri" panose="020F0502020204030204" pitchFamily="34" charset="0"/>
                          <a:ea typeface="宋体" panose="02010600030101010101" pitchFamily="2" charset="-122"/>
                        </a:rPr>
                        <a:t>防护面具</a:t>
                      </a:r>
                    </a:p>
                  </a:txBody>
                  <a:tcPr marL="91423" marR="91423" marT="34283" marB="34283" anchor="ctr" horzOverflow="overflow">
                    <a:lnL>
                      <a:noFill/>
                    </a:lnL>
                    <a:lnR cap="flat">
                      <a:noFill/>
                    </a:lnR>
                    <a:lnT>
                      <a:noFill/>
                    </a:lnT>
                    <a:lnB cap="flat">
                      <a:noFill/>
                    </a:lnB>
                    <a:lnTlToBr>
                      <a:noFill/>
                    </a:lnTlToBr>
                    <a:lnBlToTr>
                      <a:noFill/>
                    </a:lnBlToTr>
                    <a:noFill/>
                  </a:tcPr>
                </a:tc>
              </a:tr>
            </a:tbl>
          </a:graphicData>
        </a:graphic>
      </p:graphicFrame>
      <p:sp>
        <p:nvSpPr>
          <p:cNvPr id="15" name="Line 25"/>
          <p:cNvSpPr>
            <a:spLocks noChangeShapeType="1"/>
          </p:cNvSpPr>
          <p:nvPr/>
        </p:nvSpPr>
        <p:spPr bwMode="auto">
          <a:xfrm flipH="1" flipV="1">
            <a:off x="2362200" y="2571750"/>
            <a:ext cx="838200" cy="800100"/>
          </a:xfrm>
          <a:prstGeom prst="line">
            <a:avLst/>
          </a:prstGeom>
          <a:noFill/>
          <a:ln w="19050">
            <a:solidFill>
              <a:srgbClr val="000066"/>
            </a:solidFill>
            <a:round/>
            <a:tailEnd type="triangle" w="med" len="med"/>
          </a:ln>
        </p:spPr>
        <p:txBody>
          <a:bodyPr/>
          <a:lstStyle/>
          <a:p>
            <a:endParaRPr lang="zh-CN" altLang="en-US"/>
          </a:p>
        </p:txBody>
      </p:sp>
      <p:sp>
        <p:nvSpPr>
          <p:cNvPr id="16" name="Line 26"/>
          <p:cNvSpPr>
            <a:spLocks noChangeShapeType="1"/>
          </p:cNvSpPr>
          <p:nvPr/>
        </p:nvSpPr>
        <p:spPr bwMode="auto">
          <a:xfrm flipH="1" flipV="1">
            <a:off x="4572000" y="2571750"/>
            <a:ext cx="0" cy="800100"/>
          </a:xfrm>
          <a:prstGeom prst="line">
            <a:avLst/>
          </a:prstGeom>
          <a:noFill/>
          <a:ln w="19050">
            <a:solidFill>
              <a:srgbClr val="000066"/>
            </a:solidFill>
            <a:round/>
            <a:tailEnd type="triangle" w="med" len="med"/>
          </a:ln>
        </p:spPr>
        <p:txBody>
          <a:bodyPr/>
          <a:lstStyle/>
          <a:p>
            <a:endParaRPr lang="zh-CN" altLang="en-US"/>
          </a:p>
        </p:txBody>
      </p:sp>
      <p:sp>
        <p:nvSpPr>
          <p:cNvPr id="17" name="Line 27"/>
          <p:cNvSpPr>
            <a:spLocks noChangeShapeType="1"/>
          </p:cNvSpPr>
          <p:nvPr/>
        </p:nvSpPr>
        <p:spPr bwMode="auto">
          <a:xfrm flipH="1" flipV="1">
            <a:off x="2438400" y="3829050"/>
            <a:ext cx="685800" cy="114300"/>
          </a:xfrm>
          <a:prstGeom prst="line">
            <a:avLst/>
          </a:prstGeom>
          <a:noFill/>
          <a:ln w="19050">
            <a:solidFill>
              <a:srgbClr val="000066"/>
            </a:solidFill>
            <a:round/>
            <a:tailEnd type="triangle" w="med" len="med"/>
          </a:ln>
        </p:spPr>
        <p:txBody>
          <a:bodyPr/>
          <a:lstStyle/>
          <a:p>
            <a:endParaRPr lang="zh-CN" altLang="en-US"/>
          </a:p>
        </p:txBody>
      </p:sp>
      <p:sp>
        <p:nvSpPr>
          <p:cNvPr id="18" name="Line 28"/>
          <p:cNvSpPr>
            <a:spLocks noChangeShapeType="1"/>
          </p:cNvSpPr>
          <p:nvPr/>
        </p:nvSpPr>
        <p:spPr bwMode="auto">
          <a:xfrm flipV="1">
            <a:off x="5811838" y="2571750"/>
            <a:ext cx="1198562" cy="848916"/>
          </a:xfrm>
          <a:prstGeom prst="line">
            <a:avLst/>
          </a:prstGeom>
          <a:noFill/>
          <a:ln w="19050">
            <a:solidFill>
              <a:srgbClr val="000066"/>
            </a:solidFill>
            <a:round/>
            <a:tailEnd type="triangle" w="med" len="med"/>
          </a:ln>
        </p:spPr>
        <p:txBody>
          <a:bodyPr/>
          <a:lstStyle/>
          <a:p>
            <a:endParaRPr lang="zh-CN" altLang="en-US"/>
          </a:p>
        </p:txBody>
      </p:sp>
      <p:sp>
        <p:nvSpPr>
          <p:cNvPr id="19" name="Line 29"/>
          <p:cNvSpPr>
            <a:spLocks noChangeShapeType="1"/>
          </p:cNvSpPr>
          <p:nvPr/>
        </p:nvSpPr>
        <p:spPr bwMode="auto">
          <a:xfrm flipV="1">
            <a:off x="5922964" y="3829051"/>
            <a:ext cx="782637" cy="126206"/>
          </a:xfrm>
          <a:prstGeom prst="line">
            <a:avLst/>
          </a:prstGeom>
          <a:noFill/>
          <a:ln w="19050">
            <a:solidFill>
              <a:srgbClr val="000066"/>
            </a:solidFill>
            <a:round/>
            <a:tailEnd type="triangle" w="med" len="med"/>
          </a:ln>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0" name="Rectangle 2"/>
          <p:cNvSpPr txBox="1">
            <a:spLocks noChangeArrowheads="1"/>
          </p:cNvSpPr>
          <p:nvPr/>
        </p:nvSpPr>
        <p:spPr>
          <a:xfrm>
            <a:off x="827584" y="178594"/>
            <a:ext cx="3165475" cy="509588"/>
          </a:xfrm>
          <a:prstGeom prst="rect">
            <a:avLst/>
          </a:prstGeom>
        </p:spPr>
        <p:txBody>
          <a:bodyPr lIns="92075" tIns="46038" rIns="92075" bIns="46038"/>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其他个体防护用品</a:t>
            </a:r>
          </a:p>
        </p:txBody>
      </p:sp>
      <p:sp>
        <p:nvSpPr>
          <p:cNvPr id="22" name="Rectangle 3"/>
          <p:cNvSpPr>
            <a:spLocks noChangeArrowheads="1"/>
          </p:cNvSpPr>
          <p:nvPr/>
        </p:nvSpPr>
        <p:spPr bwMode="auto">
          <a:xfrm>
            <a:off x="1334831" y="2542874"/>
            <a:ext cx="1214950" cy="402291"/>
          </a:xfrm>
          <a:prstGeom prst="rect">
            <a:avLst/>
          </a:prstGeom>
          <a:noFill/>
          <a:ln w="9525">
            <a:noFill/>
            <a:miter lim="800000"/>
          </a:ln>
        </p:spPr>
        <p:txBody>
          <a:bodyPr wrap="none" lIns="93600" tIns="46800" rIns="93600" bIns="46800">
            <a:spAutoFit/>
          </a:bodyPr>
          <a:lstStyle/>
          <a:p>
            <a:pPr algn="ctr">
              <a:spcBef>
                <a:spcPct val="30000"/>
              </a:spcBef>
            </a:pPr>
            <a:r>
              <a:rPr lang="zh-CN" altLang="en-US" sz="2000" b="0" dirty="0">
                <a:latin typeface="Times New Roman" panose="02020603050405020304" pitchFamily="18" charset="0"/>
                <a:ea typeface="楷体_GB2312" pitchFamily="49" charset="-122"/>
              </a:rPr>
              <a:t>安全眼镜</a:t>
            </a:r>
          </a:p>
        </p:txBody>
      </p:sp>
      <p:sp>
        <p:nvSpPr>
          <p:cNvPr id="23" name="Rectangle 4"/>
          <p:cNvSpPr>
            <a:spLocks noChangeArrowheads="1"/>
          </p:cNvSpPr>
          <p:nvPr/>
        </p:nvSpPr>
        <p:spPr bwMode="auto">
          <a:xfrm>
            <a:off x="4072129" y="2557463"/>
            <a:ext cx="958470" cy="402291"/>
          </a:xfrm>
          <a:prstGeom prst="rect">
            <a:avLst/>
          </a:prstGeom>
          <a:noFill/>
          <a:ln w="9525">
            <a:noFill/>
            <a:miter lim="800000"/>
          </a:ln>
        </p:spPr>
        <p:txBody>
          <a:bodyPr wrap="none" lIns="93600" tIns="46800" rIns="93600" bIns="46800">
            <a:spAutoFit/>
          </a:bodyPr>
          <a:lstStyle/>
          <a:p>
            <a:pPr algn="ctr"/>
            <a:r>
              <a:rPr lang="zh-CN" altLang="en-US" sz="2000" b="0">
                <a:latin typeface="Times New Roman" panose="02020603050405020304" pitchFamily="18" charset="0"/>
                <a:ea typeface="楷体_GB2312" pitchFamily="49" charset="-122"/>
              </a:rPr>
              <a:t>防护服</a:t>
            </a:r>
          </a:p>
        </p:txBody>
      </p:sp>
      <p:sp>
        <p:nvSpPr>
          <p:cNvPr id="24" name="Rectangle 5"/>
          <p:cNvSpPr>
            <a:spLocks noChangeArrowheads="1"/>
          </p:cNvSpPr>
          <p:nvPr/>
        </p:nvSpPr>
        <p:spPr bwMode="auto">
          <a:xfrm>
            <a:off x="6487064" y="2544367"/>
            <a:ext cx="1214950" cy="402291"/>
          </a:xfrm>
          <a:prstGeom prst="rect">
            <a:avLst/>
          </a:prstGeom>
          <a:noFill/>
          <a:ln w="9525">
            <a:noFill/>
            <a:miter lim="800000"/>
          </a:ln>
        </p:spPr>
        <p:txBody>
          <a:bodyPr wrap="none" lIns="93600" tIns="46800" rIns="93600" bIns="46800">
            <a:spAutoFit/>
          </a:bodyPr>
          <a:lstStyle/>
          <a:p>
            <a:pPr algn="ctr"/>
            <a:r>
              <a:rPr lang="zh-CN" altLang="en-US" sz="2000" b="0">
                <a:latin typeface="Times New Roman" panose="02020603050405020304" pitchFamily="18" charset="0"/>
                <a:ea typeface="楷体_GB2312" pitchFamily="49" charset="-122"/>
              </a:rPr>
              <a:t>防护手套</a:t>
            </a:r>
          </a:p>
        </p:txBody>
      </p:sp>
      <p:sp>
        <p:nvSpPr>
          <p:cNvPr id="25" name="Rectangle 6"/>
          <p:cNvSpPr>
            <a:spLocks noChangeArrowheads="1"/>
          </p:cNvSpPr>
          <p:nvPr/>
        </p:nvSpPr>
        <p:spPr bwMode="auto">
          <a:xfrm>
            <a:off x="1559464" y="4271963"/>
            <a:ext cx="1214950" cy="402291"/>
          </a:xfrm>
          <a:prstGeom prst="rect">
            <a:avLst/>
          </a:prstGeom>
          <a:noFill/>
          <a:ln w="9525">
            <a:noFill/>
            <a:miter lim="800000"/>
          </a:ln>
        </p:spPr>
        <p:txBody>
          <a:bodyPr wrap="none" lIns="93600" tIns="46800" rIns="93600" bIns="46800">
            <a:spAutoFit/>
          </a:bodyPr>
          <a:lstStyle/>
          <a:p>
            <a:pPr algn="ctr">
              <a:spcBef>
                <a:spcPct val="30000"/>
              </a:spcBef>
            </a:pPr>
            <a:r>
              <a:rPr lang="zh-CN" altLang="en-US" sz="2000" b="0">
                <a:latin typeface="Times New Roman" panose="02020603050405020304" pitchFamily="18" charset="0"/>
                <a:ea typeface="楷体_GB2312" pitchFamily="49" charset="-122"/>
              </a:rPr>
              <a:t>防护面罩</a:t>
            </a:r>
          </a:p>
        </p:txBody>
      </p:sp>
      <p:sp>
        <p:nvSpPr>
          <p:cNvPr id="26" name="Rectangle 7"/>
          <p:cNvSpPr>
            <a:spLocks noChangeArrowheads="1"/>
          </p:cNvSpPr>
          <p:nvPr/>
        </p:nvSpPr>
        <p:spPr bwMode="auto">
          <a:xfrm>
            <a:off x="4202304" y="4271963"/>
            <a:ext cx="958470" cy="402291"/>
          </a:xfrm>
          <a:prstGeom prst="rect">
            <a:avLst/>
          </a:prstGeom>
          <a:noFill/>
          <a:ln w="9525">
            <a:noFill/>
            <a:miter lim="800000"/>
          </a:ln>
        </p:spPr>
        <p:txBody>
          <a:bodyPr wrap="none" lIns="93600" tIns="46800" rIns="93600" bIns="46800">
            <a:spAutoFit/>
          </a:bodyPr>
          <a:lstStyle/>
          <a:p>
            <a:pPr algn="ctr"/>
            <a:r>
              <a:rPr lang="zh-CN" altLang="en-US" sz="2000" b="0">
                <a:latin typeface="Times New Roman" panose="02020603050405020304" pitchFamily="18" charset="0"/>
                <a:ea typeface="楷体_GB2312" pitchFamily="49" charset="-122"/>
              </a:rPr>
              <a:t>防护靴</a:t>
            </a:r>
          </a:p>
        </p:txBody>
      </p:sp>
      <p:sp>
        <p:nvSpPr>
          <p:cNvPr id="27" name="Rectangle 8"/>
          <p:cNvSpPr>
            <a:spLocks noChangeArrowheads="1"/>
          </p:cNvSpPr>
          <p:nvPr/>
        </p:nvSpPr>
        <p:spPr bwMode="auto">
          <a:xfrm>
            <a:off x="6460424" y="4249342"/>
            <a:ext cx="1471430" cy="402291"/>
          </a:xfrm>
          <a:prstGeom prst="rect">
            <a:avLst/>
          </a:prstGeom>
          <a:noFill/>
          <a:ln w="9525">
            <a:noFill/>
            <a:miter lim="800000"/>
          </a:ln>
        </p:spPr>
        <p:txBody>
          <a:bodyPr wrap="none" lIns="93600" tIns="46800" rIns="93600" bIns="46800">
            <a:spAutoFit/>
          </a:bodyPr>
          <a:lstStyle/>
          <a:p>
            <a:pPr algn="ctr">
              <a:spcBef>
                <a:spcPct val="30000"/>
              </a:spcBef>
            </a:pPr>
            <a:r>
              <a:rPr lang="zh-CN" altLang="en-US" sz="2000" b="0">
                <a:latin typeface="Times New Roman" panose="02020603050405020304" pitchFamily="18" charset="0"/>
                <a:ea typeface="楷体_GB2312" pitchFamily="49" charset="-122"/>
              </a:rPr>
              <a:t>皮肤防护剂</a:t>
            </a:r>
          </a:p>
        </p:txBody>
      </p:sp>
      <p:pic>
        <p:nvPicPr>
          <p:cNvPr id="28" name="Picture 9"/>
          <p:cNvPicPr>
            <a:picLocks noChangeAspect="1" noChangeArrowheads="1"/>
          </p:cNvPicPr>
          <p:nvPr/>
        </p:nvPicPr>
        <p:blipFill>
          <a:blip r:embed="rId3" cstate="email"/>
          <a:srcRect/>
          <a:stretch>
            <a:fillRect/>
          </a:stretch>
        </p:blipFill>
        <p:spPr bwMode="auto">
          <a:xfrm>
            <a:off x="1081088" y="2912269"/>
            <a:ext cx="1722437" cy="1343025"/>
          </a:xfrm>
          <a:prstGeom prst="rect">
            <a:avLst/>
          </a:prstGeom>
          <a:noFill/>
          <a:ln w="9525">
            <a:noFill/>
            <a:miter lim="800000"/>
            <a:headEnd/>
            <a:tailEnd/>
          </a:ln>
        </p:spPr>
      </p:pic>
      <p:pic>
        <p:nvPicPr>
          <p:cNvPr id="29" name="Picture 10"/>
          <p:cNvPicPr>
            <a:picLocks noChangeAspect="1" noChangeArrowheads="1"/>
          </p:cNvPicPr>
          <p:nvPr/>
        </p:nvPicPr>
        <p:blipFill>
          <a:blip r:embed="rId4" cstate="email"/>
          <a:srcRect/>
          <a:stretch>
            <a:fillRect/>
          </a:stretch>
        </p:blipFill>
        <p:spPr bwMode="auto">
          <a:xfrm>
            <a:off x="1016000" y="1176339"/>
            <a:ext cx="1787525" cy="1278731"/>
          </a:xfrm>
          <a:prstGeom prst="rect">
            <a:avLst/>
          </a:prstGeom>
          <a:noFill/>
          <a:ln w="6350">
            <a:solidFill>
              <a:srgbClr val="FFFFFF"/>
            </a:solidFill>
            <a:miter lim="800000"/>
            <a:headEnd/>
            <a:tailEnd/>
          </a:ln>
        </p:spPr>
      </p:pic>
      <p:pic>
        <p:nvPicPr>
          <p:cNvPr id="30" name="Picture 11" descr="a8"/>
          <p:cNvPicPr>
            <a:picLocks noChangeAspect="1" noChangeArrowheads="1"/>
          </p:cNvPicPr>
          <p:nvPr/>
        </p:nvPicPr>
        <p:blipFill rotWithShape="1">
          <a:blip r:embed="rId5" cstate="email"/>
          <a:srcRect r="26309" b="3920"/>
          <a:stretch>
            <a:fillRect/>
          </a:stretch>
        </p:blipFill>
        <p:spPr bwMode="auto">
          <a:xfrm>
            <a:off x="6172200" y="1083470"/>
            <a:ext cx="2216224" cy="1371600"/>
          </a:xfrm>
          <a:prstGeom prst="rect">
            <a:avLst/>
          </a:prstGeom>
          <a:noFill/>
          <a:ln w="9525">
            <a:noFill/>
            <a:miter lim="800000"/>
            <a:headEnd/>
            <a:tailEnd/>
          </a:ln>
        </p:spPr>
      </p:pic>
      <p:pic>
        <p:nvPicPr>
          <p:cNvPr id="31" name="Picture 12"/>
          <p:cNvPicPr>
            <a:picLocks noChangeArrowheads="1"/>
          </p:cNvPicPr>
          <p:nvPr/>
        </p:nvPicPr>
        <p:blipFill>
          <a:blip r:embed="rId6" cstate="email"/>
          <a:srcRect/>
          <a:stretch>
            <a:fillRect/>
          </a:stretch>
        </p:blipFill>
        <p:spPr bwMode="auto">
          <a:xfrm>
            <a:off x="3276600" y="1197769"/>
            <a:ext cx="2667000" cy="1257300"/>
          </a:xfrm>
          <a:prstGeom prst="rect">
            <a:avLst/>
          </a:prstGeom>
          <a:noFill/>
          <a:ln w="9525">
            <a:noFill/>
            <a:miter lim="800000"/>
            <a:headEnd/>
            <a:tailEnd/>
          </a:ln>
        </p:spPr>
      </p:pic>
      <p:pic>
        <p:nvPicPr>
          <p:cNvPr id="32" name="Picture 13"/>
          <p:cNvPicPr>
            <a:picLocks noChangeArrowheads="1"/>
          </p:cNvPicPr>
          <p:nvPr/>
        </p:nvPicPr>
        <p:blipFill>
          <a:blip r:embed="rId7" cstate="email"/>
          <a:srcRect/>
          <a:stretch>
            <a:fillRect/>
          </a:stretch>
        </p:blipFill>
        <p:spPr bwMode="auto">
          <a:xfrm>
            <a:off x="3352800" y="2912269"/>
            <a:ext cx="2667000" cy="1143000"/>
          </a:xfrm>
          <a:prstGeom prst="rect">
            <a:avLst/>
          </a:prstGeom>
          <a:noFill/>
          <a:ln w="9525">
            <a:noFill/>
            <a:miter lim="800000"/>
            <a:headEnd/>
            <a:tailEnd/>
          </a:ln>
        </p:spPr>
      </p:pic>
      <p:pic>
        <p:nvPicPr>
          <p:cNvPr id="33" name="Picture 14" descr="BD06790_"/>
          <p:cNvPicPr>
            <a:picLocks noChangeAspect="1" noChangeArrowheads="1"/>
          </p:cNvPicPr>
          <p:nvPr/>
        </p:nvPicPr>
        <p:blipFill>
          <a:blip r:embed="rId8" cstate="email"/>
          <a:srcRect/>
          <a:stretch>
            <a:fillRect/>
          </a:stretch>
        </p:blipFill>
        <p:spPr bwMode="auto">
          <a:xfrm>
            <a:off x="6324601" y="2969419"/>
            <a:ext cx="1812925" cy="11239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7" name="Rectangle 2"/>
          <p:cNvSpPr txBox="1">
            <a:spLocks noChangeArrowheads="1"/>
          </p:cNvSpPr>
          <p:nvPr/>
        </p:nvSpPr>
        <p:spPr>
          <a:xfrm>
            <a:off x="923925" y="224270"/>
            <a:ext cx="2862263" cy="3238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r>
              <a:rPr lang="zh-CN" altLang="en-US" sz="2400" dirty="0" smtClean="0">
                <a:latin typeface="微软雅黑" panose="020B0503020204020204" pitchFamily="34" charset="-122"/>
                <a:ea typeface="微软雅黑" panose="020B0503020204020204" pitchFamily="34" charset="-122"/>
              </a:rPr>
              <a:t>呼吸器的种类</a:t>
            </a:r>
          </a:p>
        </p:txBody>
      </p:sp>
      <p:sp>
        <p:nvSpPr>
          <p:cNvPr id="18" name="Rectangle 3"/>
          <p:cNvSpPr>
            <a:spLocks noChangeArrowheads="1"/>
          </p:cNvSpPr>
          <p:nvPr/>
        </p:nvSpPr>
        <p:spPr bwMode="auto">
          <a:xfrm>
            <a:off x="635000" y="731044"/>
            <a:ext cx="8051800" cy="4000500"/>
          </a:xfrm>
          <a:prstGeom prst="rect">
            <a:avLst/>
          </a:prstGeom>
          <a:solidFill>
            <a:srgbClr val="618FFD"/>
          </a:solidFill>
          <a:ln w="12700">
            <a:solidFill>
              <a:schemeClr val="tx1"/>
            </a:solidFill>
            <a:miter lim="800000"/>
          </a:ln>
        </p:spPr>
        <p:txBody>
          <a:bodyPr wrap="none" anchor="ctr"/>
          <a:lstStyle/>
          <a:p>
            <a:endParaRPr lang="zh-CN" altLang="en-US">
              <a:latin typeface="楷体_GB2312" pitchFamily="49" charset="-122"/>
              <a:ea typeface="楷体_GB2312" pitchFamily="49" charset="-122"/>
            </a:endParaRPr>
          </a:p>
        </p:txBody>
      </p:sp>
      <p:sp>
        <p:nvSpPr>
          <p:cNvPr id="19" name="Rectangle 4"/>
          <p:cNvSpPr>
            <a:spLocks noChangeArrowheads="1"/>
          </p:cNvSpPr>
          <p:nvPr/>
        </p:nvSpPr>
        <p:spPr bwMode="auto">
          <a:xfrm>
            <a:off x="1476375" y="959644"/>
            <a:ext cx="1340110"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空气过滤式</a:t>
            </a:r>
          </a:p>
        </p:txBody>
      </p:sp>
      <p:sp>
        <p:nvSpPr>
          <p:cNvPr id="34" name="Rectangle 5"/>
          <p:cNvSpPr>
            <a:spLocks noChangeArrowheads="1"/>
          </p:cNvSpPr>
          <p:nvPr/>
        </p:nvSpPr>
        <p:spPr bwMode="auto">
          <a:xfrm>
            <a:off x="5978526" y="959644"/>
            <a:ext cx="878446"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供气式</a:t>
            </a:r>
          </a:p>
        </p:txBody>
      </p:sp>
      <p:sp>
        <p:nvSpPr>
          <p:cNvPr id="35" name="Rectangle 6"/>
          <p:cNvSpPr>
            <a:spLocks noChangeArrowheads="1"/>
          </p:cNvSpPr>
          <p:nvPr/>
        </p:nvSpPr>
        <p:spPr bwMode="auto">
          <a:xfrm>
            <a:off x="1936750" y="1645444"/>
            <a:ext cx="1109278"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免保养型</a:t>
            </a:r>
          </a:p>
        </p:txBody>
      </p:sp>
      <p:sp>
        <p:nvSpPr>
          <p:cNvPr id="36" name="Rectangle 7"/>
          <p:cNvSpPr>
            <a:spLocks noChangeArrowheads="1"/>
          </p:cNvSpPr>
          <p:nvPr/>
        </p:nvSpPr>
        <p:spPr bwMode="auto">
          <a:xfrm>
            <a:off x="1943100" y="2216944"/>
            <a:ext cx="1714500" cy="369974"/>
          </a:xfrm>
          <a:prstGeom prst="rect">
            <a:avLst/>
          </a:prstGeom>
          <a:noFill/>
          <a:ln w="9525">
            <a:noFill/>
            <a:miter lim="800000"/>
          </a:ln>
        </p:spPr>
        <p:txBody>
          <a:bodyPr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低保养型</a:t>
            </a:r>
          </a:p>
        </p:txBody>
      </p:sp>
      <p:sp>
        <p:nvSpPr>
          <p:cNvPr id="37" name="Rectangle 8"/>
          <p:cNvSpPr>
            <a:spLocks noChangeArrowheads="1"/>
          </p:cNvSpPr>
          <p:nvPr/>
        </p:nvSpPr>
        <p:spPr bwMode="auto">
          <a:xfrm>
            <a:off x="1828800" y="2742010"/>
            <a:ext cx="1340110"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一般保养型</a:t>
            </a:r>
          </a:p>
        </p:txBody>
      </p:sp>
      <p:sp>
        <p:nvSpPr>
          <p:cNvPr id="38" name="Rectangle 9"/>
          <p:cNvSpPr>
            <a:spLocks noChangeArrowheads="1"/>
          </p:cNvSpPr>
          <p:nvPr/>
        </p:nvSpPr>
        <p:spPr bwMode="auto">
          <a:xfrm>
            <a:off x="1868488" y="3405188"/>
            <a:ext cx="878446"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全面型</a:t>
            </a:r>
          </a:p>
        </p:txBody>
      </p:sp>
      <p:sp>
        <p:nvSpPr>
          <p:cNvPr id="39" name="Rectangle 10"/>
          <p:cNvSpPr>
            <a:spLocks noChangeArrowheads="1"/>
          </p:cNvSpPr>
          <p:nvPr/>
        </p:nvSpPr>
        <p:spPr bwMode="auto">
          <a:xfrm>
            <a:off x="727076" y="4205288"/>
            <a:ext cx="2032608"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电动送风式</a:t>
            </a:r>
            <a:r>
              <a:rPr lang="en-US" altLang="zh-CN">
                <a:solidFill>
                  <a:schemeClr val="bg1"/>
                </a:solidFill>
                <a:latin typeface="楷体_GB2312" pitchFamily="49" charset="-122"/>
                <a:ea typeface="楷体_GB2312" pitchFamily="49" charset="-122"/>
              </a:rPr>
              <a:t>(PAPR)</a:t>
            </a:r>
          </a:p>
        </p:txBody>
      </p:sp>
      <p:sp>
        <p:nvSpPr>
          <p:cNvPr id="40" name="Rectangle 11"/>
          <p:cNvSpPr>
            <a:spLocks noChangeArrowheads="1"/>
          </p:cNvSpPr>
          <p:nvPr/>
        </p:nvSpPr>
        <p:spPr bwMode="auto">
          <a:xfrm>
            <a:off x="4621214" y="1633537"/>
            <a:ext cx="2032608" cy="646973"/>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连续供气型</a:t>
            </a:r>
          </a:p>
          <a:p>
            <a:pPr eaLnBrk="0" hangingPunct="0"/>
            <a:r>
              <a:rPr lang="en-US" altLang="zh-CN">
                <a:solidFill>
                  <a:schemeClr val="bg1"/>
                </a:solidFill>
                <a:latin typeface="楷体_GB2312" pitchFamily="49" charset="-122"/>
                <a:ea typeface="楷体_GB2312" pitchFamily="49" charset="-122"/>
              </a:rPr>
              <a:t>(</a:t>
            </a:r>
            <a:r>
              <a:rPr lang="zh-CN" altLang="en-US">
                <a:solidFill>
                  <a:schemeClr val="bg1"/>
                </a:solidFill>
                <a:latin typeface="楷体_GB2312" pitchFamily="49" charset="-122"/>
                <a:ea typeface="楷体_GB2312" pitchFamily="49" charset="-122"/>
              </a:rPr>
              <a:t>半面式或全面式</a:t>
            </a:r>
            <a:r>
              <a:rPr lang="en-US" altLang="zh-CN">
                <a:solidFill>
                  <a:schemeClr val="bg1"/>
                </a:solidFill>
                <a:latin typeface="楷体_GB2312" pitchFamily="49" charset="-122"/>
                <a:ea typeface="楷体_GB2312" pitchFamily="49" charset="-122"/>
              </a:rPr>
              <a:t>)</a:t>
            </a:r>
          </a:p>
        </p:txBody>
      </p:sp>
      <p:sp>
        <p:nvSpPr>
          <p:cNvPr id="41" name="Rectangle 12"/>
          <p:cNvSpPr>
            <a:spLocks noChangeArrowheads="1"/>
          </p:cNvSpPr>
          <p:nvPr/>
        </p:nvSpPr>
        <p:spPr bwMode="auto">
          <a:xfrm>
            <a:off x="4572000" y="3233738"/>
            <a:ext cx="1570943" cy="369974"/>
          </a:xfrm>
          <a:prstGeom prst="rect">
            <a:avLst/>
          </a:prstGeom>
          <a:noFill/>
          <a:ln w="9525">
            <a:noFill/>
            <a:miter lim="800000"/>
          </a:ln>
        </p:spPr>
        <p:txBody>
          <a:bodyPr wrap="none" lIns="92075" tIns="46038" rIns="92075" bIns="46038">
            <a:spAutoFit/>
          </a:bodyPr>
          <a:lstStyle/>
          <a:p>
            <a:pPr eaLnBrk="0" hangingPunct="0"/>
            <a:r>
              <a:rPr lang="zh-CN" altLang="en-US">
                <a:solidFill>
                  <a:schemeClr val="bg1"/>
                </a:solidFill>
                <a:latin typeface="楷体_GB2312" pitchFamily="49" charset="-122"/>
                <a:ea typeface="楷体_GB2312" pitchFamily="49" charset="-122"/>
              </a:rPr>
              <a:t>自负式</a:t>
            </a:r>
            <a:r>
              <a:rPr lang="en-US" altLang="zh-CN">
                <a:solidFill>
                  <a:schemeClr val="bg1"/>
                </a:solidFill>
                <a:latin typeface="楷体_GB2312" pitchFamily="49" charset="-122"/>
                <a:ea typeface="楷体_GB2312" pitchFamily="49" charset="-122"/>
              </a:rPr>
              <a:t>(SCBA)</a:t>
            </a:r>
          </a:p>
        </p:txBody>
      </p:sp>
      <p:graphicFrame>
        <p:nvGraphicFramePr>
          <p:cNvPr id="42" name="Object 13"/>
          <p:cNvGraphicFramePr/>
          <p:nvPr/>
        </p:nvGraphicFramePr>
        <p:xfrm>
          <a:off x="3792539" y="1554956"/>
          <a:ext cx="693737" cy="490538"/>
        </p:xfrm>
        <a:graphic>
          <a:graphicData uri="http://schemas.openxmlformats.org/presentationml/2006/ole">
            <mc:AlternateContent xmlns:mc="http://schemas.openxmlformats.org/markup-compatibility/2006">
              <mc:Choice xmlns:v="urn:schemas-microsoft-com:vml" Requires="v">
                <p:oleObj spid="_x0000_s8209" r:id="rId4" imgW="51768375" imgH="47929800" progId="">
                  <p:embed/>
                </p:oleObj>
              </mc:Choice>
              <mc:Fallback>
                <p:oleObj r:id="rId4" imgW="51768375" imgH="47929800" progId="">
                  <p:embed/>
                  <p:pic>
                    <p:nvPicPr>
                      <p:cNvPr id="0" name="图片 8192"/>
                      <p:cNvPicPr/>
                      <p:nvPr/>
                    </p:nvPicPr>
                    <p:blipFill>
                      <a:blip r:embed="rId5"/>
                      <a:stretch>
                        <a:fillRect/>
                      </a:stretch>
                    </p:blipFill>
                    <p:spPr>
                      <a:xfrm>
                        <a:off x="3792539" y="1554956"/>
                        <a:ext cx="693737" cy="490538"/>
                      </a:xfrm>
                      <a:prstGeom prst="rect">
                        <a:avLst/>
                      </a:prstGeom>
                      <a:noFill/>
                      <a:ln w="9525">
                        <a:noFill/>
                      </a:ln>
                    </p:spPr>
                  </p:pic>
                </p:oleObj>
              </mc:Fallback>
            </mc:AlternateContent>
          </a:graphicData>
        </a:graphic>
      </p:graphicFrame>
      <p:graphicFrame>
        <p:nvGraphicFramePr>
          <p:cNvPr id="43" name="Object 14"/>
          <p:cNvGraphicFramePr/>
          <p:nvPr/>
        </p:nvGraphicFramePr>
        <p:xfrm>
          <a:off x="3613151" y="2107406"/>
          <a:ext cx="868363" cy="452438"/>
        </p:xfrm>
        <a:graphic>
          <a:graphicData uri="http://schemas.openxmlformats.org/presentationml/2006/ole">
            <mc:AlternateContent xmlns:mc="http://schemas.openxmlformats.org/markup-compatibility/2006">
              <mc:Choice xmlns:v="urn:schemas-microsoft-com:vml" Requires="v">
                <p:oleObj spid="_x0000_s8210" r:id="rId6" imgW="68341875" imgH="46491525" progId="">
                  <p:embed/>
                </p:oleObj>
              </mc:Choice>
              <mc:Fallback>
                <p:oleObj r:id="rId6" imgW="68341875" imgH="46491525" progId="">
                  <p:embed/>
                  <p:pic>
                    <p:nvPicPr>
                      <p:cNvPr id="0" name="图片 8193"/>
                      <p:cNvPicPr/>
                      <p:nvPr/>
                    </p:nvPicPr>
                    <p:blipFill>
                      <a:blip r:embed="rId7"/>
                      <a:stretch>
                        <a:fillRect/>
                      </a:stretch>
                    </p:blipFill>
                    <p:spPr>
                      <a:xfrm>
                        <a:off x="3613151" y="2107406"/>
                        <a:ext cx="868363" cy="452438"/>
                      </a:xfrm>
                      <a:prstGeom prst="rect">
                        <a:avLst/>
                      </a:prstGeom>
                      <a:noFill/>
                      <a:ln w="9525">
                        <a:noFill/>
                      </a:ln>
                    </p:spPr>
                  </p:pic>
                </p:oleObj>
              </mc:Fallback>
            </mc:AlternateContent>
          </a:graphicData>
        </a:graphic>
      </p:graphicFrame>
      <p:graphicFrame>
        <p:nvGraphicFramePr>
          <p:cNvPr id="44" name="Object 15"/>
          <p:cNvGraphicFramePr/>
          <p:nvPr/>
        </p:nvGraphicFramePr>
        <p:xfrm>
          <a:off x="3632200" y="2632472"/>
          <a:ext cx="844550" cy="498872"/>
        </p:xfrm>
        <a:graphic>
          <a:graphicData uri="http://schemas.openxmlformats.org/presentationml/2006/ole">
            <mc:AlternateContent xmlns:mc="http://schemas.openxmlformats.org/markup-compatibility/2006">
              <mc:Choice xmlns:v="urn:schemas-microsoft-com:vml" Requires="v">
                <p:oleObj spid="_x0000_s8211" r:id="rId8" imgW="33680400" imgH="26184225" progId="">
                  <p:embed/>
                </p:oleObj>
              </mc:Choice>
              <mc:Fallback>
                <p:oleObj r:id="rId8" imgW="33680400" imgH="26184225" progId="">
                  <p:embed/>
                  <p:pic>
                    <p:nvPicPr>
                      <p:cNvPr id="0" name="图片 8194"/>
                      <p:cNvPicPr/>
                      <p:nvPr/>
                    </p:nvPicPr>
                    <p:blipFill>
                      <a:blip r:embed="rId9"/>
                      <a:stretch>
                        <a:fillRect/>
                      </a:stretch>
                    </p:blipFill>
                    <p:spPr>
                      <a:xfrm>
                        <a:off x="3632200" y="2632472"/>
                        <a:ext cx="844550" cy="498872"/>
                      </a:xfrm>
                      <a:prstGeom prst="rect">
                        <a:avLst/>
                      </a:prstGeom>
                      <a:noFill/>
                      <a:ln w="9525">
                        <a:noFill/>
                      </a:ln>
                    </p:spPr>
                  </p:pic>
                </p:oleObj>
              </mc:Fallback>
            </mc:AlternateContent>
          </a:graphicData>
        </a:graphic>
      </p:graphicFrame>
      <p:graphicFrame>
        <p:nvGraphicFramePr>
          <p:cNvPr id="45" name="Object 16"/>
          <p:cNvGraphicFramePr/>
          <p:nvPr/>
        </p:nvGraphicFramePr>
        <p:xfrm>
          <a:off x="3660775" y="3262313"/>
          <a:ext cx="820738" cy="669131"/>
        </p:xfrm>
        <a:graphic>
          <a:graphicData uri="http://schemas.openxmlformats.org/presentationml/2006/ole">
            <mc:AlternateContent xmlns:mc="http://schemas.openxmlformats.org/markup-compatibility/2006">
              <mc:Choice xmlns:v="urn:schemas-microsoft-com:vml" Requires="v">
                <p:oleObj spid="_x0000_s8212" r:id="rId10" imgW="51520725" imgH="54949725" progId="">
                  <p:embed/>
                </p:oleObj>
              </mc:Choice>
              <mc:Fallback>
                <p:oleObj r:id="rId10" imgW="51520725" imgH="54949725" progId="">
                  <p:embed/>
                  <p:pic>
                    <p:nvPicPr>
                      <p:cNvPr id="0" name="图片 8195"/>
                      <p:cNvPicPr/>
                      <p:nvPr/>
                    </p:nvPicPr>
                    <p:blipFill>
                      <a:blip r:embed="rId11"/>
                      <a:stretch>
                        <a:fillRect/>
                      </a:stretch>
                    </p:blipFill>
                    <p:spPr>
                      <a:xfrm>
                        <a:off x="3660775" y="3262313"/>
                        <a:ext cx="820738" cy="669131"/>
                      </a:xfrm>
                      <a:prstGeom prst="rect">
                        <a:avLst/>
                      </a:prstGeom>
                      <a:noFill/>
                      <a:ln w="9525">
                        <a:noFill/>
                      </a:ln>
                    </p:spPr>
                  </p:pic>
                </p:oleObj>
              </mc:Fallback>
            </mc:AlternateContent>
          </a:graphicData>
        </a:graphic>
      </p:graphicFrame>
      <p:graphicFrame>
        <p:nvGraphicFramePr>
          <p:cNvPr id="46" name="Object 17"/>
          <p:cNvGraphicFramePr/>
          <p:nvPr/>
        </p:nvGraphicFramePr>
        <p:xfrm>
          <a:off x="3541714" y="4027885"/>
          <a:ext cx="966787" cy="703659"/>
        </p:xfrm>
        <a:graphic>
          <a:graphicData uri="http://schemas.openxmlformats.org/presentationml/2006/ole">
            <mc:AlternateContent xmlns:mc="http://schemas.openxmlformats.org/markup-compatibility/2006">
              <mc:Choice xmlns:v="urn:schemas-microsoft-com:vml" Requires="v">
                <p:oleObj spid="_x0000_s8213" r:id="rId12" imgW="62645925" imgH="60188475" progId="">
                  <p:embed/>
                </p:oleObj>
              </mc:Choice>
              <mc:Fallback>
                <p:oleObj r:id="rId12" imgW="62645925" imgH="60188475" progId="">
                  <p:embed/>
                  <p:pic>
                    <p:nvPicPr>
                      <p:cNvPr id="0" name="图片 8196"/>
                      <p:cNvPicPr/>
                      <p:nvPr/>
                    </p:nvPicPr>
                    <p:blipFill>
                      <a:blip r:embed="rId13"/>
                      <a:stretch>
                        <a:fillRect/>
                      </a:stretch>
                    </p:blipFill>
                    <p:spPr>
                      <a:xfrm>
                        <a:off x="3541714" y="4027885"/>
                        <a:ext cx="966787" cy="703659"/>
                      </a:xfrm>
                      <a:prstGeom prst="rect">
                        <a:avLst/>
                      </a:prstGeom>
                      <a:noFill/>
                      <a:ln w="9525">
                        <a:noFill/>
                      </a:ln>
                    </p:spPr>
                  </p:pic>
                </p:oleObj>
              </mc:Fallback>
            </mc:AlternateContent>
          </a:graphicData>
        </a:graphic>
      </p:graphicFrame>
      <p:graphicFrame>
        <p:nvGraphicFramePr>
          <p:cNvPr id="47" name="Object 18"/>
          <p:cNvGraphicFramePr/>
          <p:nvPr/>
        </p:nvGraphicFramePr>
        <p:xfrm>
          <a:off x="6883401" y="1576388"/>
          <a:ext cx="1497013" cy="1383506"/>
        </p:xfrm>
        <a:graphic>
          <a:graphicData uri="http://schemas.openxmlformats.org/presentationml/2006/ole">
            <mc:AlternateContent xmlns:mc="http://schemas.openxmlformats.org/markup-compatibility/2006">
              <mc:Choice xmlns:v="urn:schemas-microsoft-com:vml" Requires="v">
                <p:oleObj spid="_x0000_s8214" r:id="rId14" imgW="48910875" imgH="59188350" progId="">
                  <p:embed/>
                </p:oleObj>
              </mc:Choice>
              <mc:Fallback>
                <p:oleObj r:id="rId14" imgW="48910875" imgH="59188350" progId="">
                  <p:embed/>
                  <p:pic>
                    <p:nvPicPr>
                      <p:cNvPr id="0" name="图片 8197"/>
                      <p:cNvPicPr/>
                      <p:nvPr/>
                    </p:nvPicPr>
                    <p:blipFill>
                      <a:blip r:embed="rId15"/>
                      <a:stretch>
                        <a:fillRect/>
                      </a:stretch>
                    </p:blipFill>
                    <p:spPr>
                      <a:xfrm>
                        <a:off x="6883401" y="1576388"/>
                        <a:ext cx="1497013" cy="1383506"/>
                      </a:xfrm>
                      <a:prstGeom prst="rect">
                        <a:avLst/>
                      </a:prstGeom>
                      <a:noFill/>
                      <a:ln w="9525">
                        <a:noFill/>
                      </a:ln>
                    </p:spPr>
                  </p:pic>
                </p:oleObj>
              </mc:Fallback>
            </mc:AlternateContent>
          </a:graphicData>
        </a:graphic>
      </p:graphicFrame>
      <p:graphicFrame>
        <p:nvGraphicFramePr>
          <p:cNvPr id="48" name="Object 19"/>
          <p:cNvGraphicFramePr/>
          <p:nvPr/>
        </p:nvGraphicFramePr>
        <p:xfrm>
          <a:off x="6791326" y="3096816"/>
          <a:ext cx="1585913" cy="1520428"/>
        </p:xfrm>
        <a:graphic>
          <a:graphicData uri="http://schemas.openxmlformats.org/presentationml/2006/ole">
            <mc:AlternateContent xmlns:mc="http://schemas.openxmlformats.org/markup-compatibility/2006">
              <mc:Choice xmlns:v="urn:schemas-microsoft-com:vml" Requires="v">
                <p:oleObj spid="_x0000_s8215" r:id="rId16" imgW="54654450" imgH="68618100" progId="">
                  <p:embed/>
                </p:oleObj>
              </mc:Choice>
              <mc:Fallback>
                <p:oleObj r:id="rId16" imgW="54654450" imgH="68618100" progId="">
                  <p:embed/>
                  <p:pic>
                    <p:nvPicPr>
                      <p:cNvPr id="0" name="图片 8198"/>
                      <p:cNvPicPr/>
                      <p:nvPr/>
                    </p:nvPicPr>
                    <p:blipFill>
                      <a:blip r:embed="rId17"/>
                      <a:stretch>
                        <a:fillRect/>
                      </a:stretch>
                    </p:blipFill>
                    <p:spPr>
                      <a:xfrm>
                        <a:off x="6791326" y="3096816"/>
                        <a:ext cx="1585913" cy="1520428"/>
                      </a:xfrm>
                      <a:prstGeom prst="rect">
                        <a:avLst/>
                      </a:prstGeom>
                      <a:noFill/>
                      <a:ln w="9525">
                        <a:noFill/>
                      </a:ln>
                    </p:spPr>
                  </p:pic>
                </p:oleObj>
              </mc:Fallback>
            </mc:AlternateContent>
          </a:graphicData>
        </a:graphic>
      </p:graphicFrame>
      <p:sp>
        <p:nvSpPr>
          <p:cNvPr id="49" name="Rectangle 20"/>
          <p:cNvSpPr>
            <a:spLocks noChangeArrowheads="1"/>
          </p:cNvSpPr>
          <p:nvPr/>
        </p:nvSpPr>
        <p:spPr bwMode="auto">
          <a:xfrm>
            <a:off x="914400" y="1624013"/>
            <a:ext cx="762000" cy="1200971"/>
          </a:xfrm>
          <a:prstGeom prst="rect">
            <a:avLst/>
          </a:prstGeom>
          <a:noFill/>
          <a:ln w="9525">
            <a:noFill/>
            <a:miter lim="800000"/>
          </a:ln>
        </p:spPr>
        <p:txBody>
          <a:bodyPr lIns="92075" tIns="46038" rIns="92075" bIns="46038">
            <a:spAutoFit/>
          </a:bodyPr>
          <a:lstStyle/>
          <a:p>
            <a:pPr algn="ctr" eaLnBrk="0" hangingPunct="0">
              <a:spcBef>
                <a:spcPct val="50000"/>
              </a:spcBef>
            </a:pPr>
            <a:r>
              <a:rPr lang="zh-CN" altLang="en-US">
                <a:solidFill>
                  <a:schemeClr val="bg1"/>
                </a:solidFill>
                <a:latin typeface="楷体_GB2312" pitchFamily="49" charset="-122"/>
                <a:ea typeface="楷体_GB2312" pitchFamily="49" charset="-122"/>
                <a:cs typeface="楷体" panose="02010609060101010101" pitchFamily="49" charset="-122"/>
              </a:rPr>
              <a:t>半</a:t>
            </a:r>
          </a:p>
          <a:p>
            <a:pPr algn="ctr" eaLnBrk="0" hangingPunct="0">
              <a:spcBef>
                <a:spcPct val="50000"/>
              </a:spcBef>
            </a:pPr>
            <a:r>
              <a:rPr lang="zh-CN" altLang="en-US">
                <a:solidFill>
                  <a:schemeClr val="bg1"/>
                </a:solidFill>
                <a:latin typeface="楷体_GB2312" pitchFamily="49" charset="-122"/>
                <a:ea typeface="楷体_GB2312" pitchFamily="49" charset="-122"/>
                <a:cs typeface="楷体" panose="02010609060101010101" pitchFamily="49" charset="-122"/>
              </a:rPr>
              <a:t>面</a:t>
            </a:r>
          </a:p>
          <a:p>
            <a:pPr algn="ctr" eaLnBrk="0" hangingPunct="0">
              <a:spcBef>
                <a:spcPct val="50000"/>
              </a:spcBef>
            </a:pPr>
            <a:r>
              <a:rPr lang="zh-CN" altLang="en-US">
                <a:solidFill>
                  <a:schemeClr val="bg1"/>
                </a:solidFill>
                <a:latin typeface="楷体_GB2312" pitchFamily="49" charset="-122"/>
                <a:ea typeface="楷体_GB2312" pitchFamily="49" charset="-122"/>
                <a:cs typeface="楷体" panose="02010609060101010101" pitchFamily="49" charset="-122"/>
              </a:rPr>
              <a:t>型</a:t>
            </a:r>
          </a:p>
        </p:txBody>
      </p:sp>
      <p:sp>
        <p:nvSpPr>
          <p:cNvPr id="50" name="Line 21"/>
          <p:cNvSpPr>
            <a:spLocks noChangeShapeType="1"/>
          </p:cNvSpPr>
          <p:nvPr/>
        </p:nvSpPr>
        <p:spPr bwMode="auto">
          <a:xfrm>
            <a:off x="1752601" y="2102644"/>
            <a:ext cx="2798763" cy="0"/>
          </a:xfrm>
          <a:prstGeom prst="line">
            <a:avLst/>
          </a:prstGeom>
          <a:noFill/>
          <a:ln w="12700">
            <a:solidFill>
              <a:schemeClr val="tx1"/>
            </a:solidFill>
            <a:round/>
          </a:ln>
        </p:spPr>
        <p:txBody>
          <a:bodyPr wrap="none" anchor="ctr"/>
          <a:lstStyle/>
          <a:p>
            <a:endParaRPr lang="zh-CN" altLang="en-US"/>
          </a:p>
        </p:txBody>
      </p:sp>
      <p:sp>
        <p:nvSpPr>
          <p:cNvPr id="51" name="Line 22"/>
          <p:cNvSpPr>
            <a:spLocks noChangeShapeType="1"/>
          </p:cNvSpPr>
          <p:nvPr/>
        </p:nvSpPr>
        <p:spPr bwMode="auto">
          <a:xfrm flipV="1">
            <a:off x="1770064" y="2612231"/>
            <a:ext cx="2801937" cy="4763"/>
          </a:xfrm>
          <a:prstGeom prst="line">
            <a:avLst/>
          </a:prstGeom>
          <a:noFill/>
          <a:ln w="12700">
            <a:solidFill>
              <a:schemeClr val="tx1"/>
            </a:solidFill>
            <a:round/>
          </a:ln>
        </p:spPr>
        <p:txBody>
          <a:bodyPr wrap="none" anchor="ctr"/>
          <a:lstStyle/>
          <a:p>
            <a:endParaRPr lang="zh-CN" altLang="en-US"/>
          </a:p>
        </p:txBody>
      </p:sp>
      <p:sp>
        <p:nvSpPr>
          <p:cNvPr id="52" name="Line 23"/>
          <p:cNvSpPr>
            <a:spLocks noChangeShapeType="1"/>
          </p:cNvSpPr>
          <p:nvPr/>
        </p:nvSpPr>
        <p:spPr bwMode="auto">
          <a:xfrm>
            <a:off x="628651" y="3231356"/>
            <a:ext cx="3948113" cy="0"/>
          </a:xfrm>
          <a:prstGeom prst="line">
            <a:avLst/>
          </a:prstGeom>
          <a:noFill/>
          <a:ln w="12700">
            <a:solidFill>
              <a:schemeClr val="tx1"/>
            </a:solidFill>
            <a:round/>
          </a:ln>
        </p:spPr>
        <p:txBody>
          <a:bodyPr wrap="none" anchor="ctr"/>
          <a:lstStyle/>
          <a:p>
            <a:endParaRPr lang="zh-CN" altLang="en-US"/>
          </a:p>
        </p:txBody>
      </p:sp>
      <p:sp>
        <p:nvSpPr>
          <p:cNvPr id="53" name="Line 24"/>
          <p:cNvSpPr>
            <a:spLocks noChangeShapeType="1"/>
          </p:cNvSpPr>
          <p:nvPr/>
        </p:nvSpPr>
        <p:spPr bwMode="auto">
          <a:xfrm>
            <a:off x="685800" y="3988594"/>
            <a:ext cx="3878263" cy="0"/>
          </a:xfrm>
          <a:prstGeom prst="line">
            <a:avLst/>
          </a:prstGeom>
          <a:noFill/>
          <a:ln w="12700">
            <a:solidFill>
              <a:schemeClr val="tx1"/>
            </a:solidFill>
            <a:round/>
          </a:ln>
        </p:spPr>
        <p:txBody>
          <a:bodyPr wrap="none" anchor="ctr"/>
          <a:lstStyle/>
          <a:p>
            <a:endParaRPr lang="zh-CN" altLang="en-US"/>
          </a:p>
        </p:txBody>
      </p:sp>
      <p:sp>
        <p:nvSpPr>
          <p:cNvPr id="54" name="Line 25"/>
          <p:cNvSpPr>
            <a:spLocks noChangeShapeType="1"/>
          </p:cNvSpPr>
          <p:nvPr/>
        </p:nvSpPr>
        <p:spPr bwMode="auto">
          <a:xfrm flipH="1">
            <a:off x="4564064" y="731044"/>
            <a:ext cx="7937" cy="4000500"/>
          </a:xfrm>
          <a:prstGeom prst="line">
            <a:avLst/>
          </a:prstGeom>
          <a:noFill/>
          <a:ln w="12700">
            <a:solidFill>
              <a:schemeClr val="tx1"/>
            </a:solidFill>
            <a:round/>
          </a:ln>
        </p:spPr>
        <p:txBody>
          <a:bodyPr wrap="none" anchor="ctr"/>
          <a:lstStyle/>
          <a:p>
            <a:endParaRPr lang="zh-CN" altLang="en-US"/>
          </a:p>
        </p:txBody>
      </p:sp>
      <p:sp>
        <p:nvSpPr>
          <p:cNvPr id="55" name="Line 26"/>
          <p:cNvSpPr>
            <a:spLocks noChangeShapeType="1"/>
          </p:cNvSpPr>
          <p:nvPr/>
        </p:nvSpPr>
        <p:spPr bwMode="auto">
          <a:xfrm>
            <a:off x="4570414" y="2959894"/>
            <a:ext cx="4116387" cy="0"/>
          </a:xfrm>
          <a:prstGeom prst="line">
            <a:avLst/>
          </a:prstGeom>
          <a:noFill/>
          <a:ln w="12700">
            <a:solidFill>
              <a:schemeClr val="tx1"/>
            </a:solidFill>
            <a:round/>
          </a:ln>
        </p:spPr>
        <p:txBody>
          <a:bodyPr wrap="none" anchor="ctr"/>
          <a:lstStyle/>
          <a:p>
            <a:endParaRPr lang="zh-CN" altLang="en-US"/>
          </a:p>
        </p:txBody>
      </p:sp>
      <p:sp>
        <p:nvSpPr>
          <p:cNvPr id="56" name="Line 27"/>
          <p:cNvSpPr>
            <a:spLocks noChangeShapeType="1"/>
          </p:cNvSpPr>
          <p:nvPr/>
        </p:nvSpPr>
        <p:spPr bwMode="auto">
          <a:xfrm>
            <a:off x="1752600" y="1473994"/>
            <a:ext cx="0" cy="1757363"/>
          </a:xfrm>
          <a:prstGeom prst="line">
            <a:avLst/>
          </a:prstGeom>
          <a:noFill/>
          <a:ln w="12700">
            <a:solidFill>
              <a:schemeClr val="tx1"/>
            </a:solidFill>
            <a:round/>
          </a:ln>
        </p:spPr>
        <p:txBody>
          <a:bodyPr wrap="none" anchor="ctr"/>
          <a:lstStyle/>
          <a:p>
            <a:endParaRPr lang="zh-CN" altLang="en-US"/>
          </a:p>
        </p:txBody>
      </p:sp>
      <p:sp>
        <p:nvSpPr>
          <p:cNvPr id="57" name="Line 28"/>
          <p:cNvSpPr>
            <a:spLocks noChangeShapeType="1"/>
          </p:cNvSpPr>
          <p:nvPr/>
        </p:nvSpPr>
        <p:spPr bwMode="auto">
          <a:xfrm flipV="1">
            <a:off x="628650" y="1459706"/>
            <a:ext cx="8077200" cy="14288"/>
          </a:xfrm>
          <a:prstGeom prst="line">
            <a:avLst/>
          </a:prstGeom>
          <a:noFill/>
          <a:ln w="12700">
            <a:solidFill>
              <a:schemeClr val="tx1"/>
            </a:solidFill>
            <a:round/>
          </a:ln>
        </p:spPr>
        <p:txBody>
          <a:bodyPr wrap="none" anchor="ct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31" name="Rectangle 2"/>
          <p:cNvSpPr txBox="1">
            <a:spLocks noChangeArrowheads="1"/>
          </p:cNvSpPr>
          <p:nvPr/>
        </p:nvSpPr>
        <p:spPr>
          <a:xfrm>
            <a:off x="873377" y="303684"/>
            <a:ext cx="3747439" cy="3238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r>
              <a:rPr lang="zh-CN" altLang="en-US" sz="2400" dirty="0" smtClean="0">
                <a:latin typeface="微软雅黑" panose="020B0503020204020204" pitchFamily="34" charset="-122"/>
                <a:ea typeface="微软雅黑" panose="020B0503020204020204" pitchFamily="34" charset="-122"/>
              </a:rPr>
              <a:t>紧急冲淋和洗眼系统</a:t>
            </a:r>
          </a:p>
        </p:txBody>
      </p:sp>
      <p:pic>
        <p:nvPicPr>
          <p:cNvPr id="32" name="Picture 3" descr="Eyewasher&amp;shower1"/>
          <p:cNvPicPr>
            <a:picLocks noChangeAspect="1" noChangeArrowheads="1"/>
          </p:cNvPicPr>
          <p:nvPr/>
        </p:nvPicPr>
        <p:blipFill>
          <a:blip r:embed="rId4" cstate="print"/>
          <a:srcRect/>
          <a:stretch>
            <a:fillRect/>
          </a:stretch>
        </p:blipFill>
        <p:spPr bwMode="auto">
          <a:xfrm>
            <a:off x="1115616" y="951570"/>
            <a:ext cx="3505200" cy="3200400"/>
          </a:xfrm>
          <a:prstGeom prst="rect">
            <a:avLst/>
          </a:prstGeom>
          <a:noFill/>
          <a:ln w="9525">
            <a:noFill/>
            <a:miter lim="800000"/>
            <a:headEnd/>
            <a:tailEnd/>
          </a:ln>
        </p:spPr>
      </p:pic>
      <p:graphicFrame>
        <p:nvGraphicFramePr>
          <p:cNvPr id="33" name="Object 5"/>
          <p:cNvGraphicFramePr>
            <a:graphicFrameLocks noChangeAspect="1"/>
          </p:cNvGraphicFramePr>
          <p:nvPr/>
        </p:nvGraphicFramePr>
        <p:xfrm>
          <a:off x="4932040" y="976722"/>
          <a:ext cx="3278188" cy="2457450"/>
        </p:xfrm>
        <a:graphic>
          <a:graphicData uri="http://schemas.openxmlformats.org/presentationml/2006/ole">
            <mc:AlternateContent xmlns:mc="http://schemas.openxmlformats.org/markup-compatibility/2006">
              <mc:Choice xmlns:v="urn:schemas-microsoft-com:vml" Requires="v">
                <p:oleObj spid="_x0000_s9221" name="Photo Editor Photo" r:id="rId5" imgW="1857375" imgH="1857375" progId="">
                  <p:embed/>
                </p:oleObj>
              </mc:Choice>
              <mc:Fallback>
                <p:oleObj name="Photo Editor Photo" r:id="rId5" imgW="1857375" imgH="1857375" progId="">
                  <p:embed/>
                  <p:pic>
                    <p:nvPicPr>
                      <p:cNvPr id="0" name="图片 9216"/>
                      <p:cNvPicPr>
                        <a:picLocks noChangeAspect="1"/>
                      </p:cNvPicPr>
                      <p:nvPr/>
                    </p:nvPicPr>
                    <p:blipFill>
                      <a:blip r:embed="rId6"/>
                      <a:stretch>
                        <a:fillRect/>
                      </a:stretch>
                    </p:blipFill>
                    <p:spPr>
                      <a:xfrm>
                        <a:off x="4932040" y="976722"/>
                        <a:ext cx="3278188" cy="2457450"/>
                      </a:xfrm>
                      <a:prstGeom prst="rect">
                        <a:avLst/>
                      </a:prstGeom>
                      <a:noFill/>
                      <a:ln w="12700">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31" name="Rectangle 2"/>
          <p:cNvSpPr txBox="1">
            <a:spLocks noChangeArrowheads="1"/>
          </p:cNvSpPr>
          <p:nvPr/>
        </p:nvSpPr>
        <p:spPr>
          <a:xfrm>
            <a:off x="873377" y="303684"/>
            <a:ext cx="3747439" cy="3238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r>
              <a:rPr lang="zh-CN" altLang="en-US" sz="2400" dirty="0" smtClean="0">
                <a:latin typeface="微软雅黑" panose="020B0503020204020204" pitchFamily="34" charset="-122"/>
                <a:ea typeface="微软雅黑" panose="020B0503020204020204" pitchFamily="34" charset="-122"/>
              </a:rPr>
              <a:t>紧急冲淋和洗眼系统</a:t>
            </a:r>
          </a:p>
        </p:txBody>
      </p:sp>
      <p:graphicFrame>
        <p:nvGraphicFramePr>
          <p:cNvPr id="2" name="对象 1"/>
          <p:cNvGraphicFramePr>
            <a:graphicFrameLocks noChangeAspect="1"/>
          </p:cNvGraphicFramePr>
          <p:nvPr/>
        </p:nvGraphicFramePr>
        <p:xfrm>
          <a:off x="468313" y="1708150"/>
          <a:ext cx="2667000" cy="2628900"/>
        </p:xfrm>
        <a:graphic>
          <a:graphicData uri="http://schemas.openxmlformats.org/presentationml/2006/ole">
            <mc:AlternateContent xmlns:mc="http://schemas.openxmlformats.org/markup-compatibility/2006">
              <mc:Choice xmlns:v="urn:schemas-microsoft-com:vml" Requires="v">
                <p:oleObj spid="_x0000_s10249" name="Photo Editor Photo" r:id="rId4" imgW="3248025" imgH="3057525" progId="">
                  <p:embed/>
                </p:oleObj>
              </mc:Choice>
              <mc:Fallback>
                <p:oleObj name="Photo Editor Photo" r:id="rId4" imgW="3248025" imgH="3057525" progId="">
                  <p:embed/>
                  <p:pic>
                    <p:nvPicPr>
                      <p:cNvPr id="0" name="图片 10240"/>
                      <p:cNvPicPr>
                        <a:picLocks noChangeAspect="1"/>
                      </p:cNvPicPr>
                      <p:nvPr/>
                    </p:nvPicPr>
                    <p:blipFill>
                      <a:blip r:embed="rId5"/>
                      <a:stretch>
                        <a:fillRect/>
                      </a:stretch>
                    </p:blipFill>
                    <p:spPr>
                      <a:xfrm>
                        <a:off x="468313" y="1708150"/>
                        <a:ext cx="2667000" cy="2628900"/>
                      </a:xfrm>
                      <a:prstGeom prst="rect">
                        <a:avLst/>
                      </a:prstGeom>
                      <a:noFill/>
                      <a:ln w="12700">
                        <a:noFill/>
                      </a:ln>
                    </p:spPr>
                  </p:pic>
                </p:oleObj>
              </mc:Fallback>
            </mc:AlternateContent>
          </a:graphicData>
        </a:graphic>
      </p:graphicFrame>
      <p:graphicFrame>
        <p:nvGraphicFramePr>
          <p:cNvPr id="3" name="对象 2"/>
          <p:cNvGraphicFramePr>
            <a:graphicFrameLocks noChangeAspect="1"/>
          </p:cNvGraphicFramePr>
          <p:nvPr/>
        </p:nvGraphicFramePr>
        <p:xfrm>
          <a:off x="3419475" y="1762125"/>
          <a:ext cx="2360613" cy="2400300"/>
        </p:xfrm>
        <a:graphic>
          <a:graphicData uri="http://schemas.openxmlformats.org/presentationml/2006/ole">
            <mc:AlternateContent xmlns:mc="http://schemas.openxmlformats.org/markup-compatibility/2006">
              <mc:Choice xmlns:v="urn:schemas-microsoft-com:vml" Requires="v">
                <p:oleObj spid="_x0000_s10250" name="Photo Editor Photo" r:id="rId6" imgW="1790700" imgH="1924050" progId="">
                  <p:embed/>
                </p:oleObj>
              </mc:Choice>
              <mc:Fallback>
                <p:oleObj name="Photo Editor Photo" r:id="rId6" imgW="1790700" imgH="1924050" progId="">
                  <p:embed/>
                  <p:pic>
                    <p:nvPicPr>
                      <p:cNvPr id="0" name="图片 10241"/>
                      <p:cNvPicPr>
                        <a:picLocks noChangeAspect="1"/>
                      </p:cNvPicPr>
                      <p:nvPr/>
                    </p:nvPicPr>
                    <p:blipFill>
                      <a:blip r:embed="rId7"/>
                      <a:stretch>
                        <a:fillRect/>
                      </a:stretch>
                    </p:blipFill>
                    <p:spPr>
                      <a:xfrm>
                        <a:off x="3419475" y="1762125"/>
                        <a:ext cx="2360613" cy="2400300"/>
                      </a:xfrm>
                      <a:prstGeom prst="rect">
                        <a:avLst/>
                      </a:prstGeom>
                      <a:noFill/>
                      <a:ln w="12700">
                        <a:noFill/>
                      </a:ln>
                    </p:spPr>
                  </p:pic>
                </p:oleObj>
              </mc:Fallback>
            </mc:AlternateContent>
          </a:graphicData>
        </a:graphic>
      </p:graphicFrame>
      <p:graphicFrame>
        <p:nvGraphicFramePr>
          <p:cNvPr id="4" name="对象 3"/>
          <p:cNvGraphicFramePr>
            <a:graphicFrameLocks noChangeAspect="1"/>
          </p:cNvGraphicFramePr>
          <p:nvPr/>
        </p:nvGraphicFramePr>
        <p:xfrm>
          <a:off x="6005513" y="857250"/>
          <a:ext cx="2667000" cy="3429000"/>
        </p:xfrm>
        <a:graphic>
          <a:graphicData uri="http://schemas.openxmlformats.org/presentationml/2006/ole">
            <mc:AlternateContent xmlns:mc="http://schemas.openxmlformats.org/markup-compatibility/2006">
              <mc:Choice xmlns:v="urn:schemas-microsoft-com:vml" Requires="v">
                <p:oleObj spid="_x0000_s10251" name="Photo Editor Photo" r:id="rId8" imgW="1857375" imgH="1857375" progId="">
                  <p:embed/>
                </p:oleObj>
              </mc:Choice>
              <mc:Fallback>
                <p:oleObj name="Photo Editor Photo" r:id="rId8" imgW="1857375" imgH="1857375" progId="">
                  <p:embed/>
                  <p:pic>
                    <p:nvPicPr>
                      <p:cNvPr id="0" name="图片 10242"/>
                      <p:cNvPicPr>
                        <a:picLocks noChangeAspect="1"/>
                      </p:cNvPicPr>
                      <p:nvPr/>
                    </p:nvPicPr>
                    <p:blipFill>
                      <a:blip r:embed="rId9"/>
                      <a:stretch>
                        <a:fillRect/>
                      </a:stretch>
                    </p:blipFill>
                    <p:spPr>
                      <a:xfrm>
                        <a:off x="6005513" y="857250"/>
                        <a:ext cx="2667000" cy="3429000"/>
                      </a:xfrm>
                      <a:prstGeom prst="rect">
                        <a:avLst/>
                      </a:prstGeom>
                      <a:noFill/>
                      <a:ln w="12700">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8" name="Rectangle 2"/>
          <p:cNvSpPr txBox="1">
            <a:spLocks noChangeArrowheads="1"/>
          </p:cNvSpPr>
          <p:nvPr/>
        </p:nvSpPr>
        <p:spPr>
          <a:xfrm>
            <a:off x="971600" y="237525"/>
            <a:ext cx="3747439" cy="3238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r>
              <a:rPr lang="zh-CN" altLang="en-US" sz="2400" dirty="0" smtClean="0">
                <a:latin typeface="+mn-ea"/>
                <a:ea typeface="+mn-ea"/>
              </a:rPr>
              <a:t>紧急冲淋和洗眼系统</a:t>
            </a:r>
          </a:p>
        </p:txBody>
      </p:sp>
      <p:sp>
        <p:nvSpPr>
          <p:cNvPr id="9" name="Text Box 5"/>
          <p:cNvSpPr txBox="1">
            <a:spLocks noChangeArrowheads="1"/>
          </p:cNvSpPr>
          <p:nvPr/>
        </p:nvSpPr>
        <p:spPr bwMode="auto">
          <a:xfrm>
            <a:off x="250826" y="848916"/>
            <a:ext cx="4605337" cy="646331"/>
          </a:xfrm>
          <a:prstGeom prst="rect">
            <a:avLst/>
          </a:prstGeom>
          <a:noFill/>
          <a:ln w="9525">
            <a:noFill/>
            <a:miter lim="800000"/>
          </a:ln>
        </p:spPr>
        <p:txBody>
          <a:bodyPr wrap="square">
            <a:spAutoFit/>
          </a:bodyPr>
          <a:lstStyle/>
          <a:p>
            <a:pPr>
              <a:spcBef>
                <a:spcPct val="50000"/>
              </a:spcBef>
              <a:buFontTx/>
              <a:buChar char="•"/>
            </a:pPr>
            <a:r>
              <a:rPr lang="zh-CN" altLang="en-US" dirty="0">
                <a:latin typeface="楷体" panose="02010609060101010101" pitchFamily="49" charset="-122"/>
                <a:ea typeface="楷体" panose="02010609060101010101" pitchFamily="49" charset="-122"/>
              </a:rPr>
              <a:t>如果化学品溅到人的皮肤或眼睛上，要用大量水冲</a:t>
            </a:r>
            <a:r>
              <a:rPr lang="zh-CN" altLang="en-US" dirty="0" smtClean="0">
                <a:latin typeface="楷体" panose="02010609060101010101" pitchFamily="49" charset="-122"/>
                <a:ea typeface="楷体" panose="02010609060101010101" pitchFamily="49" charset="-122"/>
              </a:rPr>
              <a:t>洗</a:t>
            </a:r>
            <a:r>
              <a:rPr lang="en-US" altLang="zh-CN" dirty="0" smtClean="0">
                <a:latin typeface="楷体" panose="02010609060101010101" pitchFamily="49" charset="-122"/>
                <a:ea typeface="楷体" panose="02010609060101010101" pitchFamily="49" charset="-122"/>
              </a:rPr>
              <a:t>10-15</a:t>
            </a:r>
            <a:r>
              <a:rPr lang="zh-CN" altLang="en-US" dirty="0" smtClean="0">
                <a:latin typeface="楷体" panose="02010609060101010101" pitchFamily="49" charset="-122"/>
                <a:ea typeface="楷体" panose="02010609060101010101" pitchFamily="49" charset="-122"/>
              </a:rPr>
              <a:t>分</a:t>
            </a:r>
            <a:r>
              <a:rPr lang="zh-CN" altLang="en-US" dirty="0">
                <a:latin typeface="楷体" panose="02010609060101010101" pitchFamily="49" charset="-122"/>
                <a:ea typeface="楷体" panose="02010609060101010101" pitchFamily="49" charset="-122"/>
              </a:rPr>
              <a:t>钟。</a:t>
            </a:r>
          </a:p>
        </p:txBody>
      </p:sp>
      <p:pic>
        <p:nvPicPr>
          <p:cNvPr id="10" name="Picture 6"/>
          <p:cNvPicPr>
            <a:picLocks noChangeAspect="1" noChangeArrowheads="1"/>
          </p:cNvPicPr>
          <p:nvPr/>
        </p:nvPicPr>
        <p:blipFill>
          <a:blip r:embed="rId3" cstate="email"/>
          <a:srcRect/>
          <a:stretch>
            <a:fillRect/>
          </a:stretch>
        </p:blipFill>
        <p:spPr bwMode="auto">
          <a:xfrm>
            <a:off x="1187624" y="1545431"/>
            <a:ext cx="3163888" cy="2787254"/>
          </a:xfrm>
          <a:prstGeom prst="rect">
            <a:avLst/>
          </a:prstGeom>
          <a:noFill/>
          <a:ln w="9525">
            <a:noFill/>
            <a:miter lim="800000"/>
            <a:headEnd/>
            <a:tailEnd/>
          </a:ln>
        </p:spPr>
      </p:pic>
      <p:pic>
        <p:nvPicPr>
          <p:cNvPr id="11" name="Picture 7"/>
          <p:cNvPicPr>
            <a:picLocks noChangeAspect="1" noChangeArrowheads="1"/>
          </p:cNvPicPr>
          <p:nvPr/>
        </p:nvPicPr>
        <p:blipFill>
          <a:blip r:embed="rId4" cstate="email"/>
          <a:srcRect/>
          <a:stretch>
            <a:fillRect/>
          </a:stretch>
        </p:blipFill>
        <p:spPr bwMode="auto">
          <a:xfrm>
            <a:off x="5259742" y="1059582"/>
            <a:ext cx="3314700" cy="25384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矩形 4"/>
          <p:cNvSpPr/>
          <p:nvPr/>
        </p:nvSpPr>
        <p:spPr>
          <a:xfrm>
            <a:off x="827584" y="-164554"/>
            <a:ext cx="6098292" cy="830997"/>
          </a:xfrm>
          <a:prstGeom prst="rect">
            <a:avLst/>
          </a:prstGeom>
        </p:spPr>
        <p:txBody>
          <a:bodyPr wrap="square">
            <a:spAutoFit/>
          </a:bodyPr>
          <a:lstStyle/>
          <a:p>
            <a:endParaRPr lang="zh-CN" altLang="en-US" sz="2400" b="1" dirty="0">
              <a:latin typeface="微软雅黑" panose="020B0503020204020204" pitchFamily="34" charset="-122"/>
              <a:ea typeface="微软雅黑" panose="020B0503020204020204" pitchFamily="34" charset="-122"/>
            </a:endParaRPr>
          </a:p>
          <a:p>
            <a:r>
              <a:rPr lang="en-US" altLang="zh-CN" sz="2400" b="1" dirty="0" smtClean="0">
                <a:latin typeface="微软雅黑" panose="020B0503020204020204" pitchFamily="34" charset="-122"/>
                <a:ea typeface="微软雅黑" panose="020B0503020204020204" pitchFamily="34" charset="-122"/>
              </a:rPr>
              <a:t>2018</a:t>
            </a:r>
            <a:r>
              <a:rPr lang="zh-CN" altLang="en-US" sz="2400" b="1" dirty="0" smtClean="0">
                <a:latin typeface="微软雅黑" panose="020B0503020204020204" pitchFamily="34" charset="-122"/>
                <a:ea typeface="微软雅黑" panose="020B0503020204020204" pitchFamily="34" charset="-122"/>
              </a:rPr>
              <a:t>年</a:t>
            </a:r>
            <a:r>
              <a:rPr lang="en-US" altLang="zh-CN" sz="2400" b="1" dirty="0" smtClean="0">
                <a:latin typeface="微软雅黑" panose="020B0503020204020204" pitchFamily="34" charset="-122"/>
                <a:ea typeface="微软雅黑" panose="020B0503020204020204" pitchFamily="34" charset="-122"/>
              </a:rPr>
              <a:t>3</a:t>
            </a:r>
            <a:r>
              <a:rPr lang="zh-CN" altLang="en-US" sz="2400" b="1" dirty="0" smtClean="0">
                <a:latin typeface="微软雅黑" panose="020B0503020204020204" pitchFamily="34" charset="-122"/>
                <a:ea typeface="微软雅黑" panose="020B0503020204020204" pitchFamily="34" charset="-122"/>
              </a:rPr>
              <a:t>月</a:t>
            </a:r>
            <a:r>
              <a:rPr lang="en-US" altLang="zh-CN" sz="2400" b="1" dirty="0" smtClean="0">
                <a:latin typeface="微软雅黑" panose="020B0503020204020204" pitchFamily="34" charset="-122"/>
                <a:ea typeface="微软雅黑" panose="020B0503020204020204" pitchFamily="34" charset="-122"/>
              </a:rPr>
              <a:t>28</a:t>
            </a:r>
            <a:r>
              <a:rPr lang="zh-CN" altLang="en-US" sz="2400" b="1" dirty="0" smtClean="0">
                <a:latin typeface="微软雅黑" panose="020B0503020204020204" pitchFamily="34" charset="-122"/>
                <a:ea typeface="微软雅黑" panose="020B0503020204020204" pitchFamily="34" charset="-122"/>
              </a:rPr>
              <a:t>日安徽阜阳有限空间死亡事故</a:t>
            </a:r>
            <a:endParaRPr lang="zh-CN" altLang="en-US" sz="2400" b="1" dirty="0">
              <a:latin typeface="微软雅黑" panose="020B0503020204020204" pitchFamily="34" charset="-122"/>
              <a:ea typeface="微软雅黑" panose="020B0503020204020204" pitchFamily="34" charset="-122"/>
            </a:endParaRPr>
          </a:p>
        </p:txBody>
      </p:sp>
      <p:sp>
        <p:nvSpPr>
          <p:cNvPr id="6" name="矩形 5"/>
          <p:cNvSpPr/>
          <p:nvPr/>
        </p:nvSpPr>
        <p:spPr>
          <a:xfrm>
            <a:off x="251520" y="701739"/>
            <a:ext cx="8801025" cy="181588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sz="1600" dirty="0"/>
              <a:t>3</a:t>
            </a:r>
            <a:r>
              <a:rPr lang="zh-CN" altLang="zh-CN" sz="1600" dirty="0"/>
              <a:t>月</a:t>
            </a:r>
            <a:r>
              <a:rPr lang="en-US" altLang="zh-CN" sz="1600" dirty="0"/>
              <a:t>28</a:t>
            </a:r>
            <a:r>
              <a:rPr lang="zh-CN" altLang="zh-CN" sz="1600" dirty="0"/>
              <a:t>日晚上</a:t>
            </a:r>
            <a:r>
              <a:rPr lang="en-US" altLang="zh-CN" sz="1600" dirty="0"/>
              <a:t>11</a:t>
            </a:r>
            <a:r>
              <a:rPr lang="zh-CN" altLang="zh-CN" sz="1600" dirty="0"/>
              <a:t>点左右，据阜阳新闻网报道，该市颍泉区邵营发生一起事故，在一家造纸厂内，</a:t>
            </a:r>
            <a:r>
              <a:rPr lang="en-US" altLang="zh-CN" sz="1600" dirty="0"/>
              <a:t>4</a:t>
            </a:r>
            <a:r>
              <a:rPr lang="zh-CN" altLang="zh-CN" sz="1600" dirty="0"/>
              <a:t>人落入沼气池</a:t>
            </a:r>
            <a:r>
              <a:rPr lang="zh-CN" altLang="zh-CN" sz="1600" dirty="0" smtClean="0"/>
              <a:t>！</a:t>
            </a:r>
            <a:endParaRPr lang="en-US" altLang="zh-CN" sz="1600" dirty="0" smtClean="0"/>
          </a:p>
          <a:p>
            <a:pPr marL="285750" indent="-285750">
              <a:buFont typeface="Arial" panose="020B0604020202020204" pitchFamily="34" charset="0"/>
              <a:buChar char="•"/>
            </a:pPr>
            <a:r>
              <a:rPr lang="zh-CN" altLang="zh-CN" sz="1600" dirty="0" smtClean="0"/>
              <a:t>事发</a:t>
            </a:r>
            <a:r>
              <a:rPr lang="zh-CN" altLang="zh-CN" sz="1600" dirty="0"/>
              <a:t>地是私人的造纸厂，事发当晚，是造纸厂的负责人（厂长）邀请一位村民帮忙处理污水池，因为污水池长期没有处理，产生了大量的毒气，两人即被毒气毒晕，后期赶来相救的人，也被毒气毒晕，造成了两人当场死亡，两人因抢救无效死亡的悲剧</a:t>
            </a:r>
            <a:r>
              <a:rPr lang="zh-CN" altLang="zh-CN" sz="1600" dirty="0" smtClean="0"/>
              <a:t>！</a:t>
            </a:r>
            <a:endParaRPr lang="en-US" altLang="zh-CN" sz="1600" dirty="0" smtClean="0"/>
          </a:p>
          <a:p>
            <a:pPr marL="285750" indent="-285750">
              <a:buFont typeface="Arial" panose="020B0604020202020204" pitchFamily="34" charset="0"/>
              <a:buChar char="•"/>
            </a:pPr>
            <a:r>
              <a:rPr lang="zh-CN" altLang="zh-CN" sz="1600" dirty="0" smtClean="0"/>
              <a:t>这</a:t>
            </a:r>
            <a:r>
              <a:rPr lang="zh-CN" altLang="zh-CN" sz="1600" dirty="0"/>
              <a:t>场意外事故确实让人唏嘘，污水池属于受限空间，内藏危险无穷尽，借此希望大家在工作中高度重视受限空间作业，发生事故切记不要盲目施救！</a:t>
            </a:r>
            <a:endParaRPr lang="zh-CN" altLang="en-US" sz="1600" dirty="0"/>
          </a:p>
        </p:txBody>
      </p:sp>
      <p:pic>
        <p:nvPicPr>
          <p:cNvPr id="8" name="Picture 2"/>
          <p:cNvPicPr>
            <a:picLocks noChangeAspect="1" noChangeArrowheads="1"/>
          </p:cNvPicPr>
          <p:nvPr/>
        </p:nvPicPr>
        <p:blipFill>
          <a:blip r:embed="rId3" cstate="email"/>
          <a:srcRect/>
          <a:stretch>
            <a:fillRect/>
          </a:stretch>
        </p:blipFill>
        <p:spPr bwMode="auto">
          <a:xfrm>
            <a:off x="4609767" y="2787774"/>
            <a:ext cx="3272296" cy="162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email"/>
          <a:srcRect/>
          <a:stretch>
            <a:fillRect/>
          </a:stretch>
        </p:blipFill>
        <p:spPr bwMode="auto">
          <a:xfrm>
            <a:off x="827584" y="2787774"/>
            <a:ext cx="3461376"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08</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5004049" y="51470"/>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238247" y="3953701"/>
            <a:ext cx="918829" cy="1066321"/>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2" name="Rectangle 3"/>
          <p:cNvSpPr txBox="1">
            <a:spLocks noChangeArrowheads="1"/>
          </p:cNvSpPr>
          <p:nvPr/>
        </p:nvSpPr>
        <p:spPr>
          <a:xfrm>
            <a:off x="539552" y="1275607"/>
            <a:ext cx="8229600" cy="2708672"/>
          </a:xfrm>
          <a:prstGeom prst="rect">
            <a:avLst/>
          </a:prstGeom>
        </p:spPr>
        <p:txBody>
          <a:bodyPr>
            <a:norm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zh-CN" altLang="en-US" sz="2400" smtClean="0">
                <a:latin typeface="宋体" panose="02010600030101010101" pitchFamily="2" charset="-122"/>
                <a:ea typeface="宋体" panose="02010600030101010101" pitchFamily="2" charset="-122"/>
              </a:rPr>
              <a:t>包括腐蚀性（</a:t>
            </a:r>
            <a:r>
              <a:rPr lang="en-US" altLang="zh-CN" sz="2400" smtClean="0">
                <a:latin typeface="宋体" panose="02010600030101010101" pitchFamily="2" charset="-122"/>
                <a:ea typeface="宋体" panose="02010600030101010101" pitchFamily="2" charset="-122"/>
              </a:rPr>
              <a:t>Corrosively, C</a:t>
            </a:r>
            <a:r>
              <a:rPr lang="zh-CN" altLang="en-US" sz="2400" smtClean="0">
                <a:latin typeface="宋体" panose="02010600030101010101" pitchFamily="2" charset="-122"/>
                <a:ea typeface="宋体" panose="02010600030101010101" pitchFamily="2" charset="-122"/>
              </a:rPr>
              <a:t>）</a:t>
            </a:r>
            <a:endParaRPr lang="en-US" altLang="zh-CN" sz="2400" smtClean="0">
              <a:latin typeface="宋体" panose="02010600030101010101" pitchFamily="2" charset="-122"/>
              <a:ea typeface="宋体" panose="02010600030101010101" pitchFamily="2" charset="-122"/>
            </a:endParaRPr>
          </a:p>
          <a:p>
            <a:r>
              <a:rPr lang="zh-CN" altLang="en-US" sz="2400" smtClean="0">
                <a:latin typeface="宋体" panose="02010600030101010101" pitchFamily="2" charset="-122"/>
                <a:ea typeface="宋体" panose="02010600030101010101" pitchFamily="2" charset="-122"/>
              </a:rPr>
              <a:t>毒性（</a:t>
            </a:r>
            <a:r>
              <a:rPr lang="en-US" altLang="zh-CN" sz="2400" smtClean="0">
                <a:latin typeface="宋体" panose="02010600030101010101" pitchFamily="2" charset="-122"/>
                <a:ea typeface="宋体" panose="02010600030101010101" pitchFamily="2" charset="-122"/>
              </a:rPr>
              <a:t>Toxicity, T</a:t>
            </a:r>
            <a:r>
              <a:rPr lang="zh-CN" altLang="en-US" sz="2400" smtClean="0">
                <a:latin typeface="宋体" panose="02010600030101010101" pitchFamily="2" charset="-122"/>
                <a:ea typeface="宋体" panose="02010600030101010101" pitchFamily="2" charset="-122"/>
              </a:rPr>
              <a:t>）</a:t>
            </a:r>
            <a:endParaRPr lang="en-US" altLang="zh-CN" sz="2400" smtClean="0">
              <a:latin typeface="宋体" panose="02010600030101010101" pitchFamily="2" charset="-122"/>
              <a:ea typeface="宋体" panose="02010600030101010101" pitchFamily="2" charset="-122"/>
            </a:endParaRPr>
          </a:p>
          <a:p>
            <a:r>
              <a:rPr lang="zh-CN" altLang="en-US" sz="2400" smtClean="0">
                <a:latin typeface="宋体" panose="02010600030101010101" pitchFamily="2" charset="-122"/>
                <a:ea typeface="宋体" panose="02010600030101010101" pitchFamily="2" charset="-122"/>
              </a:rPr>
              <a:t>易燃性（</a:t>
            </a:r>
            <a:r>
              <a:rPr lang="en-US" altLang="zh-CN" sz="2400" smtClean="0">
                <a:latin typeface="宋体" panose="02010600030101010101" pitchFamily="2" charset="-122"/>
                <a:ea typeface="宋体" panose="02010600030101010101" pitchFamily="2" charset="-122"/>
              </a:rPr>
              <a:t>Ignitability, I</a:t>
            </a:r>
            <a:r>
              <a:rPr lang="zh-CN" altLang="en-US" sz="2400" smtClean="0">
                <a:latin typeface="宋体" panose="02010600030101010101" pitchFamily="2" charset="-122"/>
                <a:ea typeface="宋体" panose="02010600030101010101" pitchFamily="2" charset="-122"/>
              </a:rPr>
              <a:t>）</a:t>
            </a:r>
            <a:endParaRPr lang="en-US" altLang="zh-CN" sz="2400" smtClean="0">
              <a:latin typeface="宋体" panose="02010600030101010101" pitchFamily="2" charset="-122"/>
              <a:ea typeface="宋体" panose="02010600030101010101" pitchFamily="2" charset="-122"/>
            </a:endParaRPr>
          </a:p>
          <a:p>
            <a:r>
              <a:rPr lang="zh-CN" altLang="en-US" sz="2400" smtClean="0">
                <a:latin typeface="宋体" panose="02010600030101010101" pitchFamily="2" charset="-122"/>
                <a:ea typeface="宋体" panose="02010600030101010101" pitchFamily="2" charset="-122"/>
              </a:rPr>
              <a:t>反应性（</a:t>
            </a:r>
            <a:r>
              <a:rPr lang="en-US" altLang="zh-CN" sz="2400" smtClean="0">
                <a:latin typeface="宋体" panose="02010600030101010101" pitchFamily="2" charset="-122"/>
                <a:ea typeface="宋体" panose="02010600030101010101" pitchFamily="2" charset="-122"/>
              </a:rPr>
              <a:t>Reactivity, R</a:t>
            </a:r>
            <a:r>
              <a:rPr lang="zh-CN" altLang="en-US" sz="2400" smtClean="0">
                <a:latin typeface="宋体" panose="02010600030101010101" pitchFamily="2" charset="-122"/>
                <a:ea typeface="宋体" panose="02010600030101010101" pitchFamily="2" charset="-122"/>
              </a:rPr>
              <a:t>）</a:t>
            </a:r>
            <a:endParaRPr lang="en-US" altLang="zh-CN" sz="2400" smtClean="0">
              <a:latin typeface="宋体" panose="02010600030101010101" pitchFamily="2" charset="-122"/>
              <a:ea typeface="宋体" panose="02010600030101010101" pitchFamily="2" charset="-122"/>
            </a:endParaRPr>
          </a:p>
          <a:p>
            <a:r>
              <a:rPr lang="zh-CN" altLang="en-US" sz="2400" smtClean="0">
                <a:latin typeface="宋体" panose="02010600030101010101" pitchFamily="2" charset="-122"/>
                <a:ea typeface="宋体" panose="02010600030101010101" pitchFamily="2" charset="-122"/>
              </a:rPr>
              <a:t>感染性（</a:t>
            </a:r>
            <a:r>
              <a:rPr lang="en-US" altLang="zh-CN" sz="2400" smtClean="0">
                <a:latin typeface="宋体" panose="02010600030101010101" pitchFamily="2" charset="-122"/>
                <a:ea typeface="宋体" panose="02010600030101010101" pitchFamily="2" charset="-122"/>
              </a:rPr>
              <a:t>Infectivity, In</a:t>
            </a:r>
            <a:r>
              <a:rPr lang="zh-CN" altLang="en-US" sz="2400" smtClean="0">
                <a:latin typeface="宋体" panose="02010600030101010101" pitchFamily="2" charset="-122"/>
                <a:ea typeface="宋体" panose="02010600030101010101" pitchFamily="2" charset="-122"/>
              </a:rPr>
              <a:t>）。</a:t>
            </a:r>
            <a:endParaRPr lang="zh-CN" altLang="en-US" sz="2400" dirty="0">
              <a:latin typeface="宋体" panose="02010600030101010101" pitchFamily="2" charset="-122"/>
              <a:ea typeface="宋体" panose="02010600030101010101" pitchFamily="2" charset="-122"/>
            </a:endParaRPr>
          </a:p>
        </p:txBody>
      </p:sp>
      <p:sp>
        <p:nvSpPr>
          <p:cNvPr id="13" name="Rectangle 2"/>
          <p:cNvSpPr>
            <a:spLocks noGrp="1" noChangeArrowheads="1"/>
          </p:cNvSpPr>
          <p:nvPr>
            <p:ph type="title"/>
          </p:nvPr>
        </p:nvSpPr>
        <p:spPr>
          <a:xfrm>
            <a:off x="971600" y="267494"/>
            <a:ext cx="3312367" cy="324036"/>
          </a:xfrm>
        </p:spPr>
        <p:txBody>
          <a:bodyPr>
            <a:noAutofit/>
          </a:bodyPr>
          <a:lstStyle/>
          <a:p>
            <a:pPr marL="0" indent="0" algn="l">
              <a:buNone/>
            </a:pPr>
            <a:r>
              <a:rPr lang="zh-CN" altLang="en-US" sz="2400" dirty="0">
                <a:latin typeface="微软雅黑" panose="020B0503020204020204" pitchFamily="34" charset="-122"/>
                <a:ea typeface="微软雅黑" panose="020B0503020204020204" pitchFamily="34" charset="-122"/>
              </a:rPr>
              <a:t>危险废物的危害特性</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8" name="Rectangle 3"/>
          <p:cNvSpPr txBox="1">
            <a:spLocks noChangeArrowheads="1"/>
          </p:cNvSpPr>
          <p:nvPr/>
        </p:nvSpPr>
        <p:spPr>
          <a:xfrm>
            <a:off x="611188" y="1059582"/>
            <a:ext cx="8229600" cy="1535311"/>
          </a:xfrm>
          <a:prstGeom prst="rect">
            <a:avLst/>
          </a:prstGeom>
        </p:spPr>
        <p:txBody>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r>
              <a:rPr lang="zh-CN" altLang="en-US" sz="1800" dirty="0" smtClean="0">
                <a:latin typeface="楷体_GB2312" pitchFamily="49" charset="-122"/>
                <a:ea typeface="楷体_GB2312" pitchFamily="49" charset="-122"/>
              </a:rPr>
              <a:t>固态</a:t>
            </a:r>
            <a:endParaRPr lang="en-US" altLang="zh-CN" sz="1800" dirty="0" smtClean="0">
              <a:latin typeface="楷体_GB2312" pitchFamily="49" charset="-122"/>
              <a:ea typeface="楷体_GB2312" pitchFamily="49" charset="-122"/>
            </a:endParaRPr>
          </a:p>
          <a:p>
            <a:endParaRPr lang="zh-CN" altLang="en-US" sz="1800" dirty="0" smtClean="0">
              <a:latin typeface="楷体_GB2312" pitchFamily="49" charset="-122"/>
              <a:ea typeface="楷体_GB2312" pitchFamily="49" charset="-122"/>
            </a:endParaRPr>
          </a:p>
          <a:p>
            <a:r>
              <a:rPr lang="zh-CN" altLang="en-US" sz="1800" dirty="0" smtClean="0">
                <a:latin typeface="楷体_GB2312" pitchFamily="49" charset="-122"/>
                <a:ea typeface="楷体_GB2312" pitchFamily="49" charset="-122"/>
              </a:rPr>
              <a:t>半固态（泥态）</a:t>
            </a:r>
            <a:endParaRPr lang="en-US" altLang="zh-CN" sz="1800" dirty="0" smtClean="0">
              <a:latin typeface="楷体_GB2312" pitchFamily="49" charset="-122"/>
              <a:ea typeface="楷体_GB2312" pitchFamily="49" charset="-122"/>
            </a:endParaRPr>
          </a:p>
          <a:p>
            <a:endParaRPr lang="zh-CN" altLang="en-US" sz="1800" dirty="0" smtClean="0">
              <a:latin typeface="楷体_GB2312" pitchFamily="49" charset="-122"/>
              <a:ea typeface="楷体_GB2312" pitchFamily="49" charset="-122"/>
            </a:endParaRPr>
          </a:p>
          <a:p>
            <a:r>
              <a:rPr lang="zh-CN" altLang="en-US" sz="1800" dirty="0" smtClean="0">
                <a:latin typeface="楷体_GB2312" pitchFamily="49" charset="-122"/>
                <a:ea typeface="楷体_GB2312" pitchFamily="49" charset="-122"/>
              </a:rPr>
              <a:t>液态（高浓度液态）</a:t>
            </a:r>
            <a:endParaRPr lang="en-US" altLang="zh-CN" sz="1800" dirty="0" smtClean="0">
              <a:latin typeface="楷体_GB2312" pitchFamily="49" charset="-122"/>
              <a:ea typeface="楷体_GB2312" pitchFamily="49" charset="-122"/>
            </a:endParaRPr>
          </a:p>
          <a:p>
            <a:endParaRPr lang="zh-CN" altLang="en-US" sz="1800" dirty="0" smtClean="0">
              <a:latin typeface="楷体_GB2312" pitchFamily="49" charset="-122"/>
              <a:ea typeface="楷体_GB2312" pitchFamily="49" charset="-122"/>
            </a:endParaRPr>
          </a:p>
          <a:p>
            <a:r>
              <a:rPr lang="zh-CN" altLang="en-US" sz="1800" dirty="0" smtClean="0">
                <a:latin typeface="楷体_GB2312" pitchFamily="49" charset="-122"/>
                <a:ea typeface="楷体_GB2312" pitchFamily="49" charset="-122"/>
              </a:rPr>
              <a:t>气态（置于容器中）</a:t>
            </a:r>
            <a:endParaRPr lang="zh-CN" altLang="en-US" sz="1800" dirty="0">
              <a:latin typeface="楷体_GB2312" pitchFamily="49" charset="-122"/>
              <a:ea typeface="楷体_GB2312" pitchFamily="49" charset="-122"/>
            </a:endParaRPr>
          </a:p>
        </p:txBody>
      </p:sp>
      <p:sp>
        <p:nvSpPr>
          <p:cNvPr id="9" name="Rectangle 2"/>
          <p:cNvSpPr>
            <a:spLocks noGrp="1" noChangeArrowheads="1"/>
          </p:cNvSpPr>
          <p:nvPr>
            <p:ph type="title"/>
          </p:nvPr>
        </p:nvSpPr>
        <p:spPr>
          <a:xfrm>
            <a:off x="899592" y="267494"/>
            <a:ext cx="3203575" cy="364331"/>
          </a:xfrm>
        </p:spPr>
        <p:txBody>
          <a:bodyPr>
            <a:noAutofit/>
          </a:bodyPr>
          <a:lstStyle/>
          <a:p>
            <a:pPr marL="0" indent="0" algn="l">
              <a:buNone/>
            </a:pPr>
            <a:r>
              <a:rPr lang="zh-CN" altLang="en-US" sz="2400" b="1" dirty="0">
                <a:latin typeface="微软雅黑" panose="020B0503020204020204" pitchFamily="34" charset="-122"/>
                <a:ea typeface="微软雅黑" panose="020B0503020204020204" pitchFamily="34" charset="-122"/>
              </a:rPr>
              <a:t>危险废物的物理状态</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2"/>
          <p:cNvSpPr>
            <a:spLocks noGrp="1" noChangeArrowheads="1"/>
          </p:cNvSpPr>
          <p:nvPr>
            <p:ph type="title"/>
          </p:nvPr>
        </p:nvSpPr>
        <p:spPr/>
        <p:txBody>
          <a:bodyPr>
            <a:noAutofit/>
          </a:bodyPr>
          <a:lstStyle/>
          <a:p>
            <a:pPr marL="0" indent="0" algn="l">
              <a:buNone/>
            </a:pPr>
            <a:r>
              <a:rPr lang="zh-CN" altLang="en-US" sz="2400" dirty="0">
                <a:latin typeface="微软雅黑" panose="020B0503020204020204" pitchFamily="34" charset="-122"/>
                <a:ea typeface="微软雅黑" panose="020B0503020204020204" pitchFamily="34" charset="-122"/>
              </a:rPr>
              <a:t>危险废物的鉴别</a:t>
            </a:r>
          </a:p>
        </p:txBody>
      </p:sp>
      <p:sp>
        <p:nvSpPr>
          <p:cNvPr id="11" name="Rectangle 3"/>
          <p:cNvSpPr txBox="1">
            <a:spLocks noChangeArrowheads="1"/>
          </p:cNvSpPr>
          <p:nvPr/>
        </p:nvSpPr>
        <p:spPr>
          <a:xfrm>
            <a:off x="290537" y="660760"/>
            <a:ext cx="8496944" cy="4212468"/>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nSpc>
                <a:spcPct val="80000"/>
              </a:lnSpc>
            </a:pPr>
            <a:r>
              <a:rPr lang="zh-CN" altLang="en-US" sz="1600" smtClean="0">
                <a:latin typeface="宋体" panose="02010600030101010101" pitchFamily="2" charset="-122"/>
                <a:ea typeface="宋体" panose="02010600030101010101" pitchFamily="2" charset="-122"/>
              </a:rPr>
              <a:t>名录法</a:t>
            </a:r>
          </a:p>
          <a:p>
            <a:pPr>
              <a:lnSpc>
                <a:spcPct val="80000"/>
              </a:lnSpc>
              <a:buFont typeface="Arial" panose="020B0604020202020204" pitchFamily="34" charset="0"/>
              <a:buNone/>
            </a:pPr>
            <a:r>
              <a:rPr lang="en-US" altLang="zh-CN" sz="1600" smtClean="0">
                <a:latin typeface="宋体" panose="02010600030101010101" pitchFamily="2" charset="-122"/>
                <a:ea typeface="宋体" panose="02010600030101010101" pitchFamily="2" charset="-122"/>
              </a:rPr>
              <a:t>1.</a:t>
            </a:r>
            <a:r>
              <a:rPr lang="zh-CN" altLang="en-US" sz="1600" smtClean="0">
                <a:latin typeface="宋体" panose="02010600030101010101" pitchFamily="2" charset="-122"/>
                <a:ea typeface="宋体" panose="02010600030101010101" pitchFamily="2" charset="-122"/>
              </a:rPr>
              <a:t>根据</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国家危险废物名录</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 </a:t>
            </a:r>
            <a:r>
              <a:rPr lang="en-US" altLang="zh-CN" sz="1600" smtClean="0">
                <a:latin typeface="宋体" panose="02010600030101010101" pitchFamily="2" charset="-122"/>
                <a:ea typeface="宋体" panose="02010600030101010101" pitchFamily="2" charset="-122"/>
              </a:rPr>
              <a:t>2016</a:t>
            </a:r>
            <a:r>
              <a:rPr lang="zh-CN" altLang="en-US" sz="1600" smtClean="0">
                <a:latin typeface="宋体" panose="02010600030101010101" pitchFamily="2" charset="-122"/>
                <a:ea typeface="宋体" panose="02010600030101010101" pitchFamily="2" charset="-122"/>
              </a:rPr>
              <a:t>年</a:t>
            </a:r>
            <a:r>
              <a:rPr lang="en-US" altLang="zh-CN" sz="1600" smtClean="0">
                <a:latin typeface="宋体" panose="02010600030101010101" pitchFamily="2" charset="-122"/>
                <a:ea typeface="宋体" panose="02010600030101010101" pitchFamily="2" charset="-122"/>
              </a:rPr>
              <a:t>3</a:t>
            </a:r>
            <a:r>
              <a:rPr lang="zh-CN" altLang="en-US" sz="1600" smtClean="0">
                <a:latin typeface="宋体" panose="02010600030101010101" pitchFamily="2" charset="-122"/>
                <a:ea typeface="宋体" panose="02010600030101010101" pitchFamily="2" charset="-122"/>
              </a:rPr>
              <a:t>月</a:t>
            </a:r>
            <a:r>
              <a:rPr lang="en-US" altLang="zh-CN" sz="1600" smtClean="0">
                <a:latin typeface="宋体" panose="02010600030101010101" pitchFamily="2" charset="-122"/>
                <a:ea typeface="宋体" panose="02010600030101010101" pitchFamily="2" charset="-122"/>
              </a:rPr>
              <a:t>30</a:t>
            </a:r>
            <a:r>
              <a:rPr lang="zh-CN" altLang="en-US" sz="1600" smtClean="0">
                <a:latin typeface="宋体" panose="02010600030101010101" pitchFamily="2" charset="-122"/>
                <a:ea typeface="宋体" panose="02010600030101010101" pitchFamily="2" charset="-122"/>
              </a:rPr>
              <a:t>日由环境保护部部务会议修订通过，现予公布，自</a:t>
            </a:r>
            <a:r>
              <a:rPr lang="en-US" altLang="zh-CN" sz="1600" smtClean="0">
                <a:latin typeface="宋体" panose="02010600030101010101" pitchFamily="2" charset="-122"/>
                <a:ea typeface="宋体" panose="02010600030101010101" pitchFamily="2" charset="-122"/>
              </a:rPr>
              <a:t>2016</a:t>
            </a:r>
            <a:r>
              <a:rPr lang="zh-CN" altLang="en-US" sz="1600" smtClean="0">
                <a:latin typeface="宋体" panose="02010600030101010101" pitchFamily="2" charset="-122"/>
                <a:ea typeface="宋体" panose="02010600030101010101" pitchFamily="2" charset="-122"/>
              </a:rPr>
              <a:t>年</a:t>
            </a:r>
            <a:r>
              <a:rPr lang="en-US" altLang="zh-CN" sz="1600" smtClean="0">
                <a:latin typeface="宋体" panose="02010600030101010101" pitchFamily="2" charset="-122"/>
                <a:ea typeface="宋体" panose="02010600030101010101" pitchFamily="2" charset="-122"/>
              </a:rPr>
              <a:t>8</a:t>
            </a:r>
            <a:r>
              <a:rPr lang="zh-CN" altLang="en-US" sz="1600" smtClean="0">
                <a:latin typeface="宋体" panose="02010600030101010101" pitchFamily="2" charset="-122"/>
                <a:ea typeface="宋体" panose="02010600030101010101" pitchFamily="2" charset="-122"/>
              </a:rPr>
              <a:t>月</a:t>
            </a:r>
            <a:r>
              <a:rPr lang="en-US" altLang="zh-CN" sz="1600" smtClean="0">
                <a:latin typeface="宋体" panose="02010600030101010101" pitchFamily="2" charset="-122"/>
                <a:ea typeface="宋体" panose="02010600030101010101" pitchFamily="2" charset="-122"/>
              </a:rPr>
              <a:t>1</a:t>
            </a:r>
            <a:r>
              <a:rPr lang="zh-CN" altLang="en-US" sz="1600" smtClean="0">
                <a:latin typeface="宋体" panose="02010600030101010101" pitchFamily="2" charset="-122"/>
                <a:ea typeface="宋体" panose="02010600030101010101" pitchFamily="2" charset="-122"/>
              </a:rPr>
              <a:t>日起施行。</a:t>
            </a:r>
            <a:endParaRPr lang="en-US" altLang="zh-CN" sz="1600" smtClean="0">
              <a:latin typeface="宋体" panose="02010600030101010101" pitchFamily="2" charset="-122"/>
              <a:ea typeface="宋体" panose="02010600030101010101" pitchFamily="2" charset="-122"/>
            </a:endParaRP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HW01</a:t>
            </a: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HW18</a:t>
            </a: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HW48</a:t>
            </a: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HW49</a:t>
            </a:r>
            <a:r>
              <a:rPr lang="zh-CN" altLang="en-US" sz="1600" smtClean="0">
                <a:latin typeface="宋体" panose="02010600030101010101" pitchFamily="2" charset="-122"/>
                <a:ea typeface="宋体" panose="02010600030101010101" pitchFamily="2" charset="-122"/>
              </a:rPr>
              <a:t>类是危险废物组别，列入</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名录</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相应组别的即为危险废物；</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HW19</a:t>
            </a:r>
            <a:r>
              <a:rPr lang="en-US"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HW49</a:t>
            </a:r>
            <a:r>
              <a:rPr lang="zh-CN" altLang="en-US" sz="1600" smtClean="0">
                <a:latin typeface="宋体" panose="02010600030101010101" pitchFamily="2" charset="-122"/>
                <a:ea typeface="宋体" panose="02010600030101010101" pitchFamily="2" charset="-122"/>
              </a:rPr>
              <a:t>类是含有危险成分的废物，应该采用</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标准</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进行鉴别；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－没有列入</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名录</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的废物也可以通过</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标准</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进行鉴别。</a:t>
            </a:r>
          </a:p>
          <a:p>
            <a:pPr>
              <a:lnSpc>
                <a:spcPct val="80000"/>
              </a:lnSpc>
            </a:pPr>
            <a:r>
              <a:rPr lang="zh-CN" altLang="en-US" sz="1600" smtClean="0">
                <a:latin typeface="宋体" panose="02010600030101010101" pitchFamily="2" charset="-122"/>
                <a:ea typeface="宋体" panose="02010600030101010101" pitchFamily="2" charset="-122"/>
              </a:rPr>
              <a:t>特性测试分析法</a:t>
            </a:r>
            <a:endParaRPr lang="en-US" altLang="zh-CN" sz="1600" smtClean="0">
              <a:latin typeface="宋体" panose="02010600030101010101" pitchFamily="2" charset="-122"/>
              <a:ea typeface="宋体" panose="02010600030101010101" pitchFamily="2" charset="-122"/>
            </a:endParaRPr>
          </a:p>
          <a:p>
            <a:pPr>
              <a:lnSpc>
                <a:spcPct val="80000"/>
              </a:lnSpc>
            </a:pPr>
            <a:r>
              <a:rPr lang="zh-CN" altLang="en-US" sz="1600" smtClean="0">
                <a:latin typeface="宋体" panose="02010600030101010101" pitchFamily="2" charset="-122"/>
                <a:ea typeface="宋体" panose="02010600030101010101" pitchFamily="2" charset="-122"/>
              </a:rPr>
              <a:t>废物代码，是指危险废物的唯一代码，为</a:t>
            </a:r>
            <a:r>
              <a:rPr lang="en-US" altLang="zh-CN" sz="1600" smtClean="0">
                <a:latin typeface="宋体" panose="02010600030101010101" pitchFamily="2" charset="-122"/>
                <a:ea typeface="宋体" panose="02010600030101010101" pitchFamily="2" charset="-122"/>
              </a:rPr>
              <a:t>8</a:t>
            </a:r>
            <a:r>
              <a:rPr lang="zh-CN" altLang="en-US" sz="1600" smtClean="0">
                <a:latin typeface="宋体" panose="02010600030101010101" pitchFamily="2" charset="-122"/>
                <a:ea typeface="宋体" panose="02010600030101010101" pitchFamily="2" charset="-122"/>
              </a:rPr>
              <a:t>位数字。其中，第</a:t>
            </a:r>
            <a:r>
              <a:rPr lang="en-US" altLang="zh-CN" sz="1600" smtClean="0">
                <a:latin typeface="宋体" panose="02010600030101010101" pitchFamily="2" charset="-122"/>
                <a:ea typeface="宋体" panose="02010600030101010101" pitchFamily="2" charset="-122"/>
              </a:rPr>
              <a:t>1-3</a:t>
            </a:r>
            <a:r>
              <a:rPr lang="zh-CN" altLang="en-US" sz="1600" smtClean="0">
                <a:latin typeface="宋体" panose="02010600030101010101" pitchFamily="2" charset="-122"/>
                <a:ea typeface="宋体" panose="02010600030101010101" pitchFamily="2" charset="-122"/>
              </a:rPr>
              <a:t>位为危险废物产生行业代码（依据</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国民经济行业分类（</a:t>
            </a:r>
            <a:r>
              <a:rPr lang="en-US" altLang="zh-CN" sz="1600" smtClean="0">
                <a:latin typeface="宋体" panose="02010600030101010101" pitchFamily="2" charset="-122"/>
                <a:ea typeface="宋体" panose="02010600030101010101" pitchFamily="2" charset="-122"/>
              </a:rPr>
              <a:t>GB/T 4754-2011</a:t>
            </a: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确定），第</a:t>
            </a:r>
            <a:r>
              <a:rPr lang="en-US" altLang="zh-CN" sz="1600" smtClean="0">
                <a:latin typeface="宋体" panose="02010600030101010101" pitchFamily="2" charset="-122"/>
                <a:ea typeface="宋体" panose="02010600030101010101" pitchFamily="2" charset="-122"/>
              </a:rPr>
              <a:t>4-6</a:t>
            </a:r>
            <a:r>
              <a:rPr lang="zh-CN" altLang="en-US" sz="1600" smtClean="0">
                <a:latin typeface="宋体" panose="02010600030101010101" pitchFamily="2" charset="-122"/>
                <a:ea typeface="宋体" panose="02010600030101010101" pitchFamily="2" charset="-122"/>
              </a:rPr>
              <a:t>位为危险废物顺序代码，第</a:t>
            </a:r>
            <a:r>
              <a:rPr lang="en-US" altLang="zh-CN" sz="1600" smtClean="0">
                <a:latin typeface="宋体" panose="02010600030101010101" pitchFamily="2" charset="-122"/>
                <a:ea typeface="宋体" panose="02010600030101010101" pitchFamily="2" charset="-122"/>
              </a:rPr>
              <a:t>7-8</a:t>
            </a:r>
            <a:r>
              <a:rPr lang="zh-CN" altLang="en-US" sz="1600" smtClean="0">
                <a:latin typeface="宋体" panose="02010600030101010101" pitchFamily="2" charset="-122"/>
                <a:ea typeface="宋体" panose="02010600030101010101" pitchFamily="2" charset="-122"/>
              </a:rPr>
              <a:t>位为危险废物类别代码。</a:t>
            </a:r>
          </a:p>
          <a:p>
            <a:pPr>
              <a:lnSpc>
                <a:spcPct val="80000"/>
              </a:lnSpc>
              <a:buFont typeface="Arial" panose="020B0604020202020204" pitchFamily="34" charset="0"/>
              <a:buNone/>
            </a:pPr>
            <a:r>
              <a:rPr lang="en-US" altLang="zh-CN" sz="1600" smtClean="0">
                <a:latin typeface="宋体" panose="02010600030101010101" pitchFamily="2" charset="-122"/>
                <a:ea typeface="宋体" panose="02010600030101010101" pitchFamily="2" charset="-122"/>
              </a:rPr>
              <a:t>2.</a:t>
            </a:r>
            <a:r>
              <a:rPr lang="zh-CN" altLang="en-US" sz="1600" smtClean="0">
                <a:latin typeface="宋体" panose="02010600030101010101" pitchFamily="2" charset="-122"/>
                <a:ea typeface="宋体" panose="02010600030101010101" pitchFamily="2" charset="-122"/>
              </a:rPr>
              <a:t>根据</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危险废物鉴别标准</a:t>
            </a:r>
            <a:r>
              <a:rPr lang="en-US" altLang="zh-CN" sz="1600" smtClean="0">
                <a:latin typeface="宋体" panose="02010600030101010101" pitchFamily="2" charset="-122"/>
                <a:ea typeface="宋体" panose="02010600030101010101" pitchFamily="2" charset="-122"/>
              </a:rPr>
              <a:t>》</a:t>
            </a:r>
            <a:r>
              <a:rPr lang="zh-CN"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GB 5085.1</a:t>
            </a:r>
            <a:r>
              <a:rPr lang="en-US" altLang="en-US" sz="1600" smtClean="0">
                <a:latin typeface="宋体" panose="02010600030101010101" pitchFamily="2" charset="-122"/>
                <a:ea typeface="宋体" panose="02010600030101010101" pitchFamily="2" charset="-122"/>
              </a:rPr>
              <a:t>～</a:t>
            </a:r>
            <a:r>
              <a:rPr lang="en-US" altLang="zh-CN" sz="1600" smtClean="0">
                <a:latin typeface="宋体" panose="02010600030101010101" pitchFamily="2" charset="-122"/>
                <a:ea typeface="宋体" panose="02010600030101010101" pitchFamily="2" charset="-122"/>
              </a:rPr>
              <a:t>7-2007</a:t>
            </a:r>
            <a:r>
              <a:rPr lang="zh-CN" altLang="en-US" sz="1600" smtClean="0">
                <a:latin typeface="宋体" panose="02010600030101010101" pitchFamily="2" charset="-122"/>
                <a:ea typeface="宋体" panose="02010600030101010101" pitchFamily="2" charset="-122"/>
              </a:rPr>
              <a:t>）的规定鉴别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－腐蚀性鉴别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－急性毒性初筛</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－浸出毒性鉴别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－易燃性鉴别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－反应性鉴别</a:t>
            </a:r>
          </a:p>
          <a:p>
            <a:pPr>
              <a:lnSpc>
                <a:spcPct val="80000"/>
              </a:lnSpc>
              <a:buFont typeface="Arial" panose="020B0604020202020204" pitchFamily="34" charset="0"/>
              <a:buNone/>
            </a:pPr>
            <a:r>
              <a:rPr lang="zh-CN" altLang="en-US" sz="1600" smtClean="0">
                <a:latin typeface="宋体" panose="02010600030101010101" pitchFamily="2" charset="-122"/>
                <a:ea typeface="宋体" panose="02010600030101010101" pitchFamily="2" charset="-122"/>
              </a:rPr>
              <a:t>－毒性物质含量鉴别</a:t>
            </a:r>
            <a:endParaRPr lang="zh-CN" altLang="en-US" sz="1600"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3"/>
          <p:cNvSpPr txBox="1">
            <a:spLocks noChangeArrowheads="1"/>
          </p:cNvSpPr>
          <p:nvPr/>
        </p:nvSpPr>
        <p:spPr>
          <a:xfrm>
            <a:off x="395288" y="1168003"/>
            <a:ext cx="8497192" cy="2213837"/>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nSpc>
                <a:spcPct val="90000"/>
              </a:lnSpc>
            </a:pPr>
            <a:r>
              <a:rPr lang="zh-CN" altLang="en-US" sz="1800" smtClean="0">
                <a:latin typeface="楷体" panose="02010609060101010101" pitchFamily="49" charset="-122"/>
                <a:ea typeface="楷体" panose="02010609060101010101" pitchFamily="49" charset="-122"/>
              </a:rPr>
              <a:t>对危险废物的容器和包装物以及收集、贮存、运输、处置危险废物的设施、场所，必须设置危险废物识别标志。</a:t>
            </a:r>
            <a:endParaRPr lang="en-US" altLang="zh-CN" sz="1800" smtClean="0">
              <a:latin typeface="楷体" panose="02010609060101010101" pitchFamily="49" charset="-122"/>
              <a:ea typeface="楷体" panose="02010609060101010101" pitchFamily="49" charset="-122"/>
            </a:endParaRPr>
          </a:p>
          <a:p>
            <a:pPr>
              <a:lnSpc>
                <a:spcPct val="90000"/>
              </a:lnSpc>
            </a:pPr>
            <a:endParaRPr lang="zh-CN" altLang="en-US" sz="1800" smtClean="0">
              <a:latin typeface="楷体" panose="02010609060101010101" pitchFamily="49" charset="-122"/>
              <a:ea typeface="楷体" panose="02010609060101010101" pitchFamily="49" charset="-122"/>
            </a:endParaRPr>
          </a:p>
          <a:p>
            <a:pPr>
              <a:lnSpc>
                <a:spcPct val="90000"/>
              </a:lnSpc>
            </a:pP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环境保护图形标志一固体废物贮存（处置）场</a:t>
            </a: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a:t>
            </a:r>
            <a:r>
              <a:rPr lang="en-US" altLang="zh-CN" sz="1800" smtClean="0">
                <a:latin typeface="楷体" panose="02010609060101010101" pitchFamily="49" charset="-122"/>
                <a:ea typeface="楷体" panose="02010609060101010101" pitchFamily="49" charset="-122"/>
              </a:rPr>
              <a:t>GB 15562.2-1995</a:t>
            </a:r>
            <a:r>
              <a:rPr lang="zh-CN" altLang="en-US" sz="1800" smtClean="0">
                <a:latin typeface="楷体" panose="02010609060101010101" pitchFamily="49" charset="-122"/>
                <a:ea typeface="楷体" panose="02010609060101010101" pitchFamily="49" charset="-122"/>
              </a:rPr>
              <a:t>）</a:t>
            </a:r>
            <a:endParaRPr lang="en-US" altLang="zh-CN" sz="1800" smtClean="0">
              <a:latin typeface="楷体" panose="02010609060101010101" pitchFamily="49" charset="-122"/>
              <a:ea typeface="楷体" panose="02010609060101010101" pitchFamily="49" charset="-122"/>
            </a:endParaRPr>
          </a:p>
          <a:p>
            <a:pPr>
              <a:lnSpc>
                <a:spcPct val="90000"/>
              </a:lnSpc>
            </a:pPr>
            <a:endParaRPr lang="zh-CN" altLang="en-US" sz="1800" smtClean="0">
              <a:latin typeface="楷体" panose="02010609060101010101" pitchFamily="49" charset="-122"/>
              <a:ea typeface="楷体" panose="02010609060101010101" pitchFamily="49" charset="-122"/>
            </a:endParaRPr>
          </a:p>
          <a:p>
            <a:pPr>
              <a:lnSpc>
                <a:spcPct val="90000"/>
              </a:lnSpc>
            </a:pP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危险废物贮存污染控制标准</a:t>
            </a: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a:t>
            </a:r>
            <a:r>
              <a:rPr lang="en-US" altLang="zh-CN" sz="1800" smtClean="0">
                <a:latin typeface="楷体" panose="02010609060101010101" pitchFamily="49" charset="-122"/>
                <a:ea typeface="楷体" panose="02010609060101010101" pitchFamily="49" charset="-122"/>
              </a:rPr>
              <a:t>GB 18597-2001</a:t>
            </a:r>
            <a:r>
              <a:rPr lang="zh-CN" altLang="en-US" sz="1800" smtClean="0">
                <a:latin typeface="楷体" panose="02010609060101010101" pitchFamily="49" charset="-122"/>
                <a:ea typeface="楷体" panose="02010609060101010101" pitchFamily="49" charset="-122"/>
              </a:rPr>
              <a:t>）</a:t>
            </a:r>
            <a:endParaRPr lang="en-US" altLang="zh-CN" sz="1800" smtClean="0">
              <a:latin typeface="楷体" panose="02010609060101010101" pitchFamily="49" charset="-122"/>
              <a:ea typeface="楷体" panose="02010609060101010101" pitchFamily="49" charset="-122"/>
            </a:endParaRPr>
          </a:p>
          <a:p>
            <a:pPr>
              <a:lnSpc>
                <a:spcPct val="90000"/>
              </a:lnSpc>
            </a:pPr>
            <a:endParaRPr lang="zh-CN" altLang="en-US" sz="1800" smtClean="0">
              <a:latin typeface="楷体" panose="02010609060101010101" pitchFamily="49" charset="-122"/>
              <a:ea typeface="楷体" panose="02010609060101010101" pitchFamily="49" charset="-122"/>
            </a:endParaRPr>
          </a:p>
          <a:p>
            <a:pPr>
              <a:lnSpc>
                <a:spcPct val="90000"/>
              </a:lnSpc>
            </a:pP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医疗废物专用包装物、容器标准和警示标识规定</a:t>
            </a:r>
            <a:r>
              <a:rPr lang="en-US" altLang="zh-CN" sz="1800" smtClean="0">
                <a:latin typeface="楷体" panose="02010609060101010101" pitchFamily="49" charset="-122"/>
                <a:ea typeface="楷体" panose="02010609060101010101" pitchFamily="49" charset="-122"/>
              </a:rPr>
              <a:t>》</a:t>
            </a:r>
            <a:r>
              <a:rPr lang="zh-CN" altLang="en-US" sz="1800" smtClean="0">
                <a:latin typeface="楷体" panose="02010609060101010101" pitchFamily="49" charset="-122"/>
                <a:ea typeface="楷体" panose="02010609060101010101" pitchFamily="49" charset="-122"/>
              </a:rPr>
              <a:t>（环发</a:t>
            </a:r>
            <a:r>
              <a:rPr lang="en-US" altLang="zh-CN" sz="1800" smtClean="0">
                <a:latin typeface="楷体" panose="02010609060101010101" pitchFamily="49" charset="-122"/>
                <a:ea typeface="楷体" panose="02010609060101010101" pitchFamily="49" charset="-122"/>
              </a:rPr>
              <a:t>[2003]188</a:t>
            </a:r>
            <a:r>
              <a:rPr lang="zh-CN" altLang="en-US" sz="1800" smtClean="0">
                <a:latin typeface="楷体" panose="02010609060101010101" pitchFamily="49" charset="-122"/>
                <a:ea typeface="楷体" panose="02010609060101010101" pitchFamily="49" charset="-122"/>
              </a:rPr>
              <a:t>号） </a:t>
            </a:r>
            <a:endParaRPr lang="zh-CN" altLang="en-US" sz="1800" dirty="0">
              <a:latin typeface="楷体" panose="02010609060101010101" pitchFamily="49" charset="-122"/>
              <a:ea typeface="楷体" panose="02010609060101010101" pitchFamily="49" charset="-122"/>
            </a:endParaRPr>
          </a:p>
        </p:txBody>
      </p:sp>
      <p:sp>
        <p:nvSpPr>
          <p:cNvPr id="8" name="Rectangle 2"/>
          <p:cNvSpPr>
            <a:spLocks noGrp="1" noChangeArrowheads="1"/>
          </p:cNvSpPr>
          <p:nvPr>
            <p:ph type="title"/>
          </p:nvPr>
        </p:nvSpPr>
        <p:spPr/>
        <p:txBody>
          <a:bodyPr>
            <a:noAutofit/>
          </a:bodyPr>
          <a:lstStyle/>
          <a:p>
            <a:pPr marL="0" indent="0">
              <a:buNone/>
            </a:pPr>
            <a:r>
              <a:rPr lang="zh-CN" altLang="en-US" sz="2400" dirty="0">
                <a:solidFill>
                  <a:schemeClr val="tx2"/>
                </a:solidFill>
                <a:latin typeface="微软雅黑" panose="020B0503020204020204" pitchFamily="34" charset="-122"/>
                <a:ea typeface="微软雅黑" panose="020B0503020204020204" pitchFamily="34" charset="-122"/>
              </a:rPr>
              <a:t>危险废物的识别标志</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8" name="Rectangle 2"/>
          <p:cNvSpPr>
            <a:spLocks noGrp="1" noChangeArrowheads="1"/>
          </p:cNvSpPr>
          <p:nvPr>
            <p:ph type="title"/>
          </p:nvPr>
        </p:nvSpPr>
        <p:spPr/>
        <p:txBody>
          <a:bodyPr>
            <a:noAutofit/>
          </a:bodyPr>
          <a:lstStyle/>
          <a:p>
            <a:pPr marL="0" indent="0">
              <a:buNone/>
            </a:pPr>
            <a:r>
              <a:rPr lang="zh-CN" altLang="en-US" sz="2400" dirty="0" smtClean="0">
                <a:solidFill>
                  <a:schemeClr val="tx2"/>
                </a:solidFill>
                <a:latin typeface="微软雅黑" panose="020B0503020204020204" pitchFamily="34" charset="-122"/>
                <a:ea typeface="微软雅黑" panose="020B0503020204020204" pitchFamily="34" charset="-122"/>
              </a:rPr>
              <a:t>危险</a:t>
            </a:r>
            <a:r>
              <a:rPr lang="zh-CN" altLang="en-US" sz="2400" dirty="0">
                <a:solidFill>
                  <a:schemeClr val="tx2"/>
                </a:solidFill>
              </a:rPr>
              <a:t>暂存场的布局</a:t>
            </a:r>
            <a:r>
              <a:rPr lang="zh-CN" altLang="en-US" sz="2400" dirty="0" smtClean="0">
                <a:solidFill>
                  <a:schemeClr val="tx2"/>
                </a:solidFill>
              </a:rPr>
              <a:t>和安全环境注意事项</a:t>
            </a:r>
            <a:endParaRPr lang="zh-CN" altLang="en-US" sz="2400" dirty="0">
              <a:solidFill>
                <a:schemeClr val="tx2"/>
              </a:solidFill>
              <a:latin typeface="微软雅黑" panose="020B0503020204020204" pitchFamily="34" charset="-122"/>
              <a:ea typeface="微软雅黑" panose="020B0503020204020204" pitchFamily="34" charset="-122"/>
            </a:endParaRPr>
          </a:p>
        </p:txBody>
      </p:sp>
      <p:pic>
        <p:nvPicPr>
          <p:cNvPr id="49154" name="Picture 2"/>
          <p:cNvPicPr>
            <a:picLocks noChangeAspect="1" noChangeArrowheads="1"/>
          </p:cNvPicPr>
          <p:nvPr/>
        </p:nvPicPr>
        <p:blipFill rotWithShape="1">
          <a:blip r:embed="rId3" cstate="email"/>
          <a:srcRect l="49965" t="29205" r="3090" b="28544"/>
          <a:stretch>
            <a:fillRect/>
          </a:stretch>
        </p:blipFill>
        <p:spPr bwMode="auto">
          <a:xfrm>
            <a:off x="4543552" y="1569026"/>
            <a:ext cx="3583233" cy="2639292"/>
          </a:xfrm>
          <a:prstGeom prst="rect">
            <a:avLst/>
          </a:prstGeom>
        </p:spPr>
        <p:style>
          <a:lnRef idx="1">
            <a:schemeClr val="accent2"/>
          </a:lnRef>
          <a:fillRef idx="2">
            <a:schemeClr val="accent2"/>
          </a:fillRef>
          <a:effectRef idx="1">
            <a:schemeClr val="accent2"/>
          </a:effectRef>
          <a:fontRef idx="minor">
            <a:schemeClr val="dk1"/>
          </a:fontRef>
        </p:style>
      </p:pic>
      <p:pic>
        <p:nvPicPr>
          <p:cNvPr id="12" name="Picture 2"/>
          <p:cNvPicPr>
            <a:picLocks noChangeAspect="1" noChangeArrowheads="1"/>
          </p:cNvPicPr>
          <p:nvPr/>
        </p:nvPicPr>
        <p:blipFill rotWithShape="1">
          <a:blip r:embed="rId3" cstate="email"/>
          <a:srcRect l="2184" t="29454" r="50169" b="28877"/>
          <a:stretch>
            <a:fillRect/>
          </a:stretch>
        </p:blipFill>
        <p:spPr bwMode="auto">
          <a:xfrm>
            <a:off x="683568" y="1569026"/>
            <a:ext cx="3636818" cy="2602937"/>
          </a:xfrm>
          <a:prstGeom prst="rect">
            <a:avLst/>
          </a:prstGeom>
        </p:spPr>
        <p:style>
          <a:lnRef idx="1">
            <a:schemeClr val="accent2"/>
          </a:lnRef>
          <a:fillRef idx="2">
            <a:schemeClr val="accent2"/>
          </a:fillRef>
          <a:effectRef idx="1">
            <a:schemeClr val="accent2"/>
          </a:effectRef>
          <a:fontRef idx="minor">
            <a:schemeClr val="dk1"/>
          </a:fontRef>
        </p:style>
      </p:pic>
      <p:sp>
        <p:nvSpPr>
          <p:cNvPr id="4" name="矩形 3"/>
          <p:cNvSpPr/>
          <p:nvPr/>
        </p:nvSpPr>
        <p:spPr>
          <a:xfrm>
            <a:off x="1259632" y="915566"/>
            <a:ext cx="226215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dirty="0">
                <a:solidFill>
                  <a:schemeClr val="tx2"/>
                </a:solidFill>
                <a:latin typeface="微软雅黑" panose="020B0503020204020204" pitchFamily="34" charset="-122"/>
                <a:ea typeface="微软雅黑" panose="020B0503020204020204" pitchFamily="34" charset="-122"/>
              </a:rPr>
              <a:t>危险</a:t>
            </a:r>
            <a:r>
              <a:rPr lang="zh-CN" altLang="en-US" dirty="0">
                <a:solidFill>
                  <a:schemeClr val="tx2"/>
                </a:solidFill>
              </a:rPr>
              <a:t>暂存场的</a:t>
            </a:r>
            <a:r>
              <a:rPr lang="zh-CN" altLang="en-US" dirty="0" smtClean="0">
                <a:solidFill>
                  <a:schemeClr val="tx2"/>
                </a:solidFill>
              </a:rPr>
              <a:t>布局图</a:t>
            </a:r>
            <a:endParaRPr lang="zh-CN" altLang="en-US" dirty="0"/>
          </a:p>
        </p:txBody>
      </p:sp>
      <p:sp>
        <p:nvSpPr>
          <p:cNvPr id="14" name="矩形 13"/>
          <p:cNvSpPr/>
          <p:nvPr/>
        </p:nvSpPr>
        <p:spPr>
          <a:xfrm>
            <a:off x="5076056" y="925735"/>
            <a:ext cx="2031325"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zh-CN" altLang="en-US" dirty="0" smtClean="0"/>
              <a:t>安全环境注意事项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a:spLocks noGrp="1" noChangeArrowheads="1"/>
          </p:cNvSpPr>
          <p:nvPr>
            <p:ph type="title"/>
          </p:nvPr>
        </p:nvSpPr>
        <p:spPr>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zh-CN" altLang="en-US" sz="2400" dirty="0" smtClean="0">
                <a:latin typeface="微软雅黑" panose="020B0503020204020204" pitchFamily="34" charset="-122"/>
                <a:ea typeface="微软雅黑" panose="020B0503020204020204" pitchFamily="34" charset="-122"/>
              </a:rPr>
              <a:t>危险废物贮存、处置场警示标识</a:t>
            </a:r>
            <a:endParaRPr lang="zh-CN" altLang="en-US" sz="2400" dirty="0">
              <a:latin typeface="微软雅黑" panose="020B0503020204020204" pitchFamily="34" charset="-122"/>
              <a:ea typeface="微软雅黑" panose="020B0503020204020204" pitchFamily="34" charset="-122"/>
            </a:endParaRPr>
          </a:p>
        </p:txBody>
      </p:sp>
      <p:pic>
        <p:nvPicPr>
          <p:cNvPr id="10" name="图片 9" descr="http://www.xyhb.gov.cn/UploadFile/eweb/2013101811105353.jpg"/>
          <p:cNvPicPr/>
          <p:nvPr/>
        </p:nvPicPr>
        <p:blipFill>
          <a:blip r:embed="rId3" cstate="print"/>
          <a:srcRect/>
          <a:stretch>
            <a:fillRect/>
          </a:stretch>
        </p:blipFill>
        <p:spPr bwMode="auto">
          <a:xfrm>
            <a:off x="493440" y="897564"/>
            <a:ext cx="8064896" cy="376241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8" name="Rectangle 2"/>
          <p:cNvSpPr txBox="1"/>
          <p:nvPr/>
        </p:nvSpPr>
        <p:spPr>
          <a:xfrm>
            <a:off x="957959" y="210761"/>
            <a:ext cx="2808288" cy="411956"/>
          </a:xfrm>
          <a:prstGeom prst="rect">
            <a:avLst/>
          </a:prstGeom>
        </p:spPr>
        <p:txBody>
          <a:bodyPr vert="horz" lIns="68580" tIns="34290" rIns="68580" bIns="34290" rtlCol="0" anchor="ctr">
            <a:normAutofit fontScale="97500" lnSpcReduction="10000"/>
          </a:bodyPr>
          <a:lstStyle>
            <a:lvl1pPr algn="l" defTabSz="1022985" rtl="0" eaLnBrk="1" latinLnBrk="0" hangingPunct="1">
              <a:spcBef>
                <a:spcPct val="0"/>
              </a:spcBef>
              <a:buNone/>
              <a:defRPr lang="zh-CN" altLang="en-US" sz="2200"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r>
              <a:rPr lang="zh-CN" altLang="en-US" sz="2400" b="1" dirty="0" smtClean="0"/>
              <a:t>危险废物包装标识</a:t>
            </a:r>
          </a:p>
        </p:txBody>
      </p:sp>
      <p:graphicFrame>
        <p:nvGraphicFramePr>
          <p:cNvPr id="11" name="Object 4"/>
          <p:cNvGraphicFramePr>
            <a:graphicFrameLocks noChangeAspect="1"/>
          </p:cNvGraphicFramePr>
          <p:nvPr/>
        </p:nvGraphicFramePr>
        <p:xfrm>
          <a:off x="755650" y="1006078"/>
          <a:ext cx="7658428" cy="3455882"/>
        </p:xfrm>
        <a:graphic>
          <a:graphicData uri="http://schemas.openxmlformats.org/presentationml/2006/ole">
            <mc:AlternateContent xmlns:mc="http://schemas.openxmlformats.org/markup-compatibility/2006">
              <mc:Choice xmlns:v="urn:schemas-microsoft-com:vml" Requires="v">
                <p:oleObj spid="_x0000_s11269" name="Document" r:id="rId4" imgW="33861375" imgH="21288375" progId="Word.Document.8">
                  <p:embed/>
                </p:oleObj>
              </mc:Choice>
              <mc:Fallback>
                <p:oleObj name="Document" r:id="rId4" imgW="33861375" imgH="21288375" progId="Word.Document.8">
                  <p:embed/>
                  <p:pic>
                    <p:nvPicPr>
                      <p:cNvPr id="0" name="图片 11264"/>
                      <p:cNvPicPr>
                        <a:picLocks noChangeAspect="1"/>
                      </p:cNvPicPr>
                      <p:nvPr/>
                    </p:nvPicPr>
                    <p:blipFill>
                      <a:blip r:embed="rId5"/>
                      <a:stretch>
                        <a:fillRect/>
                      </a:stretch>
                    </p:blipFill>
                    <p:spPr>
                      <a:xfrm>
                        <a:off x="755650" y="1006078"/>
                        <a:ext cx="7658428" cy="3455882"/>
                      </a:xfrm>
                      <a:prstGeom prst="rect">
                        <a:avLst/>
                      </a:prstGeom>
                      <a:solidFill>
                        <a:srgbClr val="FF884D"/>
                      </a:solidFill>
                      <a:ln w="9525">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6" name="Picture 2" descr="2345_image_file_copy_9"/>
          <p:cNvPicPr>
            <a:picLocks noChangeAspect="1" noChangeArrowheads="1"/>
          </p:cNvPicPr>
          <p:nvPr/>
        </p:nvPicPr>
        <p:blipFill>
          <a:blip r:embed="rId3" cstate="email"/>
          <a:srcRect/>
          <a:stretch>
            <a:fillRect/>
          </a:stretch>
        </p:blipFill>
        <p:spPr bwMode="auto">
          <a:xfrm>
            <a:off x="1061258" y="710714"/>
            <a:ext cx="3483816" cy="226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2345_image_file_copy_10"/>
          <p:cNvPicPr>
            <a:picLocks noChangeAspect="1" noChangeArrowheads="1"/>
          </p:cNvPicPr>
          <p:nvPr/>
        </p:nvPicPr>
        <p:blipFill>
          <a:blip r:embed="rId4" cstate="email"/>
          <a:srcRect/>
          <a:stretch>
            <a:fillRect/>
          </a:stretch>
        </p:blipFill>
        <p:spPr bwMode="auto">
          <a:xfrm>
            <a:off x="4565439" y="699913"/>
            <a:ext cx="3725484" cy="394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2345_image_file_copy_5"/>
          <p:cNvPicPr>
            <a:picLocks noChangeAspect="1" noChangeArrowheads="1"/>
          </p:cNvPicPr>
          <p:nvPr/>
        </p:nvPicPr>
        <p:blipFill>
          <a:blip r:embed="rId5" cstate="email"/>
          <a:srcRect/>
          <a:stretch>
            <a:fillRect/>
          </a:stretch>
        </p:blipFill>
        <p:spPr bwMode="auto">
          <a:xfrm>
            <a:off x="1016456" y="2961725"/>
            <a:ext cx="3528619" cy="163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p:cNvSpPr>
          <p:nvPr>
            <p:ph type="title"/>
          </p:nvPr>
        </p:nvSpPr>
        <p:spPr>
          <a:xfrm>
            <a:off x="1016456" y="206597"/>
            <a:ext cx="2808288" cy="411956"/>
          </a:xfrm>
        </p:spPr>
        <p:txBody>
          <a:bodyPr>
            <a:normAutofit fontScale="90000"/>
          </a:bodyPr>
          <a:lstStyle/>
          <a:p>
            <a:pPr marL="0" indent="0" algn="l">
              <a:buNone/>
            </a:pPr>
            <a:r>
              <a:rPr sz="2400" b="1" dirty="0" smtClean="0">
                <a:latin typeface="微软雅黑" panose="020B0503020204020204" pitchFamily="34" charset="-122"/>
                <a:ea typeface="微软雅黑" panose="020B0503020204020204" pitchFamily="34" charset="-122"/>
              </a:rPr>
              <a:t>危险废物包装标识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3"/>
          <p:cNvPicPr>
            <a:picLocks noChangeAspect="1" noChangeArrowheads="1"/>
          </p:cNvPicPr>
          <p:nvPr/>
        </p:nvPicPr>
        <p:blipFill>
          <a:blip r:embed="rId3" cstate="email"/>
          <a:srcRect/>
          <a:stretch>
            <a:fillRect/>
          </a:stretch>
        </p:blipFill>
        <p:spPr bwMode="auto">
          <a:xfrm>
            <a:off x="1763688" y="915566"/>
            <a:ext cx="6146178" cy="350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Grp="1"/>
          </p:cNvSpPr>
          <p:nvPr>
            <p:ph type="title"/>
          </p:nvPr>
        </p:nvSpPr>
        <p:spPr/>
        <p:txBody>
          <a:bodyPr>
            <a:normAutofit fontScale="90000"/>
          </a:bodyPr>
          <a:lstStyle/>
          <a:p>
            <a:pPr marL="0" indent="0" algn="l">
              <a:buNone/>
            </a:pPr>
            <a:r>
              <a:rPr sz="2400" b="1" dirty="0" smtClean="0">
                <a:latin typeface="微软雅黑" panose="020B0503020204020204" pitchFamily="34" charset="-122"/>
                <a:ea typeface="微软雅黑" panose="020B0503020204020204" pitchFamily="34" charset="-122"/>
              </a:rPr>
              <a:t>危险废物包装标识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矩形 4"/>
          <p:cNvSpPr/>
          <p:nvPr/>
        </p:nvSpPr>
        <p:spPr>
          <a:xfrm>
            <a:off x="827584" y="-164554"/>
            <a:ext cx="7920880" cy="830997"/>
          </a:xfrm>
          <a:prstGeom prst="rect">
            <a:avLst/>
          </a:prstGeom>
        </p:spPr>
        <p:txBody>
          <a:bodyPr wrap="square">
            <a:spAutoFit/>
          </a:bodyPr>
          <a:lstStyle/>
          <a:p>
            <a:endParaRPr lang="zh-CN" altLang="en-US" sz="2400" b="1" dirty="0">
              <a:latin typeface="微软雅黑" panose="020B0503020204020204" pitchFamily="34" charset="-122"/>
              <a:ea typeface="微软雅黑" panose="020B0503020204020204" pitchFamily="34" charset="-122"/>
            </a:endParaRPr>
          </a:p>
          <a:p>
            <a:r>
              <a:rPr lang="en-US" altLang="zh-CN" sz="2400" b="1" dirty="0" smtClean="0">
                <a:latin typeface="微软雅黑" panose="020B0503020204020204" pitchFamily="34" charset="-122"/>
                <a:ea typeface="微软雅黑" panose="020B0503020204020204" pitchFamily="34" charset="-122"/>
              </a:rPr>
              <a:t>2018</a:t>
            </a:r>
            <a:r>
              <a:rPr lang="zh-CN" altLang="en-US" sz="2400" b="1" dirty="0" smtClean="0">
                <a:latin typeface="微软雅黑" panose="020B0503020204020204" pitchFamily="34" charset="-122"/>
                <a:ea typeface="微软雅黑" panose="020B0503020204020204" pitchFamily="34" charset="-122"/>
              </a:rPr>
              <a:t>年</a:t>
            </a:r>
            <a:r>
              <a:rPr lang="en-US" altLang="zh-CN" sz="2400" b="1" dirty="0" smtClean="0">
                <a:latin typeface="微软雅黑" panose="020B0503020204020204" pitchFamily="34" charset="-122"/>
                <a:ea typeface="微软雅黑" panose="020B0503020204020204" pitchFamily="34" charset="-122"/>
              </a:rPr>
              <a:t>5</a:t>
            </a:r>
            <a:r>
              <a:rPr lang="zh-CN" altLang="en-US" sz="2400" b="1" dirty="0" smtClean="0">
                <a:latin typeface="微软雅黑" panose="020B0503020204020204" pitchFamily="34" charset="-122"/>
                <a:ea typeface="微软雅黑" panose="020B0503020204020204" pitchFamily="34" charset="-122"/>
              </a:rPr>
              <a:t>月</a:t>
            </a:r>
            <a:r>
              <a:rPr lang="en-US" altLang="zh-CN" sz="2400" b="1" dirty="0" smtClean="0">
                <a:latin typeface="微软雅黑" panose="020B0503020204020204" pitchFamily="34" charset="-122"/>
                <a:ea typeface="微软雅黑" panose="020B0503020204020204" pitchFamily="34" charset="-122"/>
              </a:rPr>
              <a:t>12</a:t>
            </a:r>
            <a:r>
              <a:rPr lang="zh-CN" altLang="en-US" sz="2400" b="1" dirty="0" smtClean="0">
                <a:latin typeface="微软雅黑" panose="020B0503020204020204" pitchFamily="34" charset="-122"/>
                <a:ea typeface="微软雅黑" panose="020B0503020204020204" pitchFamily="34" charset="-122"/>
              </a:rPr>
              <a:t>日</a:t>
            </a:r>
            <a:r>
              <a:rPr lang="zh-CN" altLang="en-US" sz="2400" b="1" dirty="0"/>
              <a:t>上海赛科</a:t>
            </a:r>
            <a:r>
              <a:rPr lang="zh-CN" altLang="en-US" sz="2400" b="1" dirty="0" smtClean="0"/>
              <a:t>石油化工承包商死亡事故</a:t>
            </a:r>
            <a:endParaRPr lang="zh-CN" altLang="en-US" sz="2400" b="1" dirty="0">
              <a:latin typeface="微软雅黑" panose="020B0503020204020204" pitchFamily="34" charset="-122"/>
              <a:ea typeface="微软雅黑" panose="020B0503020204020204" pitchFamily="34" charset="-122"/>
            </a:endParaRPr>
          </a:p>
        </p:txBody>
      </p:sp>
      <p:sp>
        <p:nvSpPr>
          <p:cNvPr id="2" name="矩形 1"/>
          <p:cNvSpPr/>
          <p:nvPr/>
        </p:nvSpPr>
        <p:spPr>
          <a:xfrm>
            <a:off x="285076" y="666443"/>
            <a:ext cx="846338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dirty="0" smtClean="0"/>
              <a:t>2018</a:t>
            </a:r>
            <a:r>
              <a:rPr lang="zh-CN" altLang="en-US" dirty="0"/>
              <a:t>年</a:t>
            </a:r>
            <a:r>
              <a:rPr lang="en-US" altLang="zh-CN" dirty="0"/>
              <a:t>5</a:t>
            </a:r>
            <a:r>
              <a:rPr lang="zh-CN" altLang="en-US" dirty="0"/>
              <a:t>月</a:t>
            </a:r>
            <a:r>
              <a:rPr lang="en-US" altLang="zh-CN" dirty="0"/>
              <a:t>12</a:t>
            </a:r>
            <a:r>
              <a:rPr lang="zh-CN" altLang="en-US" dirty="0"/>
              <a:t>日</a:t>
            </a:r>
            <a:r>
              <a:rPr lang="en-US" altLang="zh-CN" dirty="0"/>
              <a:t>15</a:t>
            </a:r>
            <a:r>
              <a:rPr lang="zh-CN" altLang="en-US" dirty="0"/>
              <a:t>时</a:t>
            </a:r>
            <a:r>
              <a:rPr lang="en-US" altLang="zh-CN" dirty="0"/>
              <a:t>25</a:t>
            </a:r>
            <a:r>
              <a:rPr lang="zh-CN" altLang="en-US" dirty="0"/>
              <a:t>分左右，承包商上海埃金科工程建设服务有限公司在上海赛科石油化工有限责任公司进行储罐检修作业时发生爆炸火灾事故，造成</a:t>
            </a:r>
            <a:r>
              <a:rPr lang="en-US" altLang="zh-CN" dirty="0"/>
              <a:t>6</a:t>
            </a:r>
            <a:r>
              <a:rPr lang="zh-CN" altLang="en-US" dirty="0"/>
              <a:t>名承包商员工</a:t>
            </a:r>
            <a:r>
              <a:rPr lang="zh-CN" altLang="en-US" dirty="0" smtClean="0"/>
              <a:t>死亡，</a:t>
            </a:r>
            <a:r>
              <a:rPr lang="zh-CN" altLang="en-US" dirty="0"/>
              <a:t>未造成次生灾害和环境污染。初步评估经济损失为</a:t>
            </a:r>
            <a:r>
              <a:rPr lang="en-US" altLang="zh-CN" dirty="0"/>
              <a:t>536</a:t>
            </a:r>
            <a:r>
              <a:rPr lang="zh-CN" altLang="en-US" dirty="0"/>
              <a:t>万（主要是储罐重置费用）。 </a:t>
            </a:r>
          </a:p>
        </p:txBody>
      </p:sp>
      <p:pic>
        <p:nvPicPr>
          <p:cNvPr id="49154" name="Picture 2"/>
          <p:cNvPicPr>
            <a:picLocks noChangeAspect="1" noChangeArrowheads="1"/>
          </p:cNvPicPr>
          <p:nvPr/>
        </p:nvPicPr>
        <p:blipFill>
          <a:blip r:embed="rId3" cstate="email"/>
          <a:srcRect/>
          <a:stretch>
            <a:fillRect/>
          </a:stretch>
        </p:blipFill>
        <p:spPr bwMode="auto">
          <a:xfrm>
            <a:off x="1696330" y="1959383"/>
            <a:ext cx="2731654" cy="1228893"/>
          </a:xfrm>
          <a:prstGeom prst="rect">
            <a:avLst/>
          </a:prstGeom>
        </p:spPr>
        <p:style>
          <a:lnRef idx="1">
            <a:schemeClr val="accent1"/>
          </a:lnRef>
          <a:fillRef idx="2">
            <a:schemeClr val="accent1"/>
          </a:fillRef>
          <a:effectRef idx="1">
            <a:schemeClr val="accent1"/>
          </a:effectRef>
          <a:fontRef idx="minor">
            <a:schemeClr val="dk1"/>
          </a:fontRef>
        </p:style>
      </p:pic>
      <p:pic>
        <p:nvPicPr>
          <p:cNvPr id="49155" name="Picture 3"/>
          <p:cNvPicPr>
            <a:picLocks noChangeAspect="1" noChangeArrowheads="1"/>
          </p:cNvPicPr>
          <p:nvPr/>
        </p:nvPicPr>
        <p:blipFill>
          <a:blip r:embed="rId4" cstate="email"/>
          <a:srcRect/>
          <a:stretch>
            <a:fillRect/>
          </a:stretch>
        </p:blipFill>
        <p:spPr bwMode="auto">
          <a:xfrm>
            <a:off x="4462329" y="1959384"/>
            <a:ext cx="2554788" cy="1228893"/>
          </a:xfrm>
          <a:prstGeom prst="rect">
            <a:avLst/>
          </a:prstGeom>
        </p:spPr>
        <p:style>
          <a:lnRef idx="1">
            <a:schemeClr val="accent1"/>
          </a:lnRef>
          <a:fillRef idx="2">
            <a:schemeClr val="accent1"/>
          </a:fillRef>
          <a:effectRef idx="1">
            <a:schemeClr val="accent1"/>
          </a:effectRef>
          <a:fontRef idx="minor">
            <a:schemeClr val="dk1"/>
          </a:fontRef>
        </p:style>
      </p:pic>
      <p:pic>
        <p:nvPicPr>
          <p:cNvPr id="49156" name="Picture 4"/>
          <p:cNvPicPr>
            <a:picLocks noChangeAspect="1" noChangeArrowheads="1"/>
          </p:cNvPicPr>
          <p:nvPr/>
        </p:nvPicPr>
        <p:blipFill>
          <a:blip r:embed="rId5" cstate="email"/>
          <a:srcRect/>
          <a:stretch>
            <a:fillRect/>
          </a:stretch>
        </p:blipFill>
        <p:spPr bwMode="auto">
          <a:xfrm>
            <a:off x="4427984" y="3188278"/>
            <a:ext cx="2589133" cy="1399695"/>
          </a:xfrm>
          <a:prstGeom prst="rect">
            <a:avLst/>
          </a:prstGeom>
        </p:spPr>
        <p:style>
          <a:lnRef idx="1">
            <a:schemeClr val="accent1"/>
          </a:lnRef>
          <a:fillRef idx="2">
            <a:schemeClr val="accent1"/>
          </a:fillRef>
          <a:effectRef idx="1">
            <a:schemeClr val="accent1"/>
          </a:effectRef>
          <a:fontRef idx="minor">
            <a:schemeClr val="dk1"/>
          </a:fontRef>
        </p:style>
      </p:pic>
      <p:pic>
        <p:nvPicPr>
          <p:cNvPr id="49157" name="Picture 5"/>
          <p:cNvPicPr>
            <a:picLocks noChangeAspect="1" noChangeArrowheads="1"/>
          </p:cNvPicPr>
          <p:nvPr/>
        </p:nvPicPr>
        <p:blipFill>
          <a:blip r:embed="rId6" cstate="email"/>
          <a:srcRect/>
          <a:stretch>
            <a:fillRect/>
          </a:stretch>
        </p:blipFill>
        <p:spPr bwMode="auto">
          <a:xfrm>
            <a:off x="1686406" y="3188277"/>
            <a:ext cx="2740800" cy="1399696"/>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a:spLocks noGrp="1"/>
          </p:cNvSpPr>
          <p:nvPr>
            <p:ph type="title"/>
          </p:nvPr>
        </p:nvSpPr>
        <p:spPr/>
        <p:txBody>
          <a:bodyPr>
            <a:normAutofit fontScale="90000"/>
          </a:bodyPr>
          <a:lstStyle/>
          <a:p>
            <a:pPr marL="0" indent="0" algn="l">
              <a:buNone/>
            </a:pPr>
            <a:r>
              <a:rPr sz="2400" b="1" dirty="0" smtClean="0">
                <a:latin typeface="微软雅黑" panose="020B0503020204020204" pitchFamily="34" charset="-122"/>
                <a:ea typeface="微软雅黑" panose="020B0503020204020204" pitchFamily="34" charset="-122"/>
              </a:rPr>
              <a:t>危险废物管理计划书 </a:t>
            </a:r>
          </a:p>
        </p:txBody>
      </p:sp>
      <p:sp>
        <p:nvSpPr>
          <p:cNvPr id="15" name="Rectangle 3"/>
          <p:cNvSpPr txBox="1"/>
          <p:nvPr/>
        </p:nvSpPr>
        <p:spPr>
          <a:xfrm>
            <a:off x="258118" y="753548"/>
            <a:ext cx="4313883" cy="3906434"/>
          </a:xfrm>
          <a:prstGeom prst="rect">
            <a:avLst/>
          </a:prstGeom>
          <a:noFill/>
          <a:ln w="38100" cap="flat" cmpd="sng" algn="ctr">
            <a:solidFill>
              <a:srgbClr val="00B0F0"/>
            </a:solidFill>
            <a:prstDash val="solid"/>
          </a:ln>
        </p:spPr>
        <p:style>
          <a:lnRef idx="2">
            <a:schemeClr val="accent2"/>
          </a:lnRef>
          <a:fillRef idx="1">
            <a:schemeClr val="lt1"/>
          </a:fillRef>
          <a:effectRef idx="0">
            <a:schemeClr val="accent2"/>
          </a:effectRef>
          <a:fontRef idx="minor">
            <a:schemeClr val="dk1"/>
          </a:fontRef>
        </p:style>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dk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dk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dk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9pPr>
          </a:lstStyle>
          <a:p>
            <a:pPr marL="0" indent="0">
              <a:lnSpc>
                <a:spcPct val="80000"/>
              </a:lnSpc>
              <a:buNone/>
              <a:defRPr/>
            </a:pPr>
            <a:endParaRPr lang="zh-CN" altLang="en-US" sz="1800" dirty="0" smtClean="0">
              <a:solidFill>
                <a:schemeClr val="tx1"/>
              </a:solidFill>
              <a:latin typeface="楷体" panose="02010609060101010101" pitchFamily="49" charset="-122"/>
              <a:ea typeface="楷体" panose="02010609060101010101" pitchFamily="49" charset="-122"/>
            </a:endParaRPr>
          </a:p>
          <a:p>
            <a:pPr>
              <a:lnSpc>
                <a:spcPct val="80000"/>
              </a:lnSpc>
              <a:defRPr/>
            </a:pPr>
            <a:r>
              <a:rPr lang="zh-CN" altLang="en-US" sz="1800" dirty="0" smtClean="0">
                <a:solidFill>
                  <a:schemeClr val="tx1"/>
                </a:solidFill>
                <a:latin typeface="楷体" panose="02010609060101010101" pitchFamily="49" charset="-122"/>
                <a:ea typeface="楷体" panose="02010609060101010101" pitchFamily="49" charset="-122"/>
              </a:rPr>
              <a:t>分类收集、分类贮存</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分类收集的原则：</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1.</a:t>
            </a:r>
            <a:r>
              <a:rPr lang="zh-CN" altLang="en-US" sz="1800" dirty="0" smtClean="0">
                <a:solidFill>
                  <a:schemeClr val="tx1"/>
                </a:solidFill>
                <a:latin typeface="楷体" panose="02010609060101010101" pitchFamily="49" charset="-122"/>
                <a:ea typeface="楷体" panose="02010609060101010101" pitchFamily="49" charset="-122"/>
              </a:rPr>
              <a:t>危险废物与一般废物分开</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2.</a:t>
            </a:r>
            <a:r>
              <a:rPr lang="zh-CN" altLang="en-US" sz="1800" dirty="0" smtClean="0">
                <a:solidFill>
                  <a:schemeClr val="tx1"/>
                </a:solidFill>
                <a:latin typeface="楷体" panose="02010609060101010101" pitchFamily="49" charset="-122"/>
                <a:ea typeface="楷体" panose="02010609060101010101" pitchFamily="49" charset="-122"/>
              </a:rPr>
              <a:t>工业废物与生活垃圾分开</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3.</a:t>
            </a:r>
            <a:r>
              <a:rPr lang="zh-CN" altLang="en-US" sz="1800" dirty="0" smtClean="0">
                <a:solidFill>
                  <a:schemeClr val="tx1"/>
                </a:solidFill>
                <a:latin typeface="楷体" panose="02010609060101010101" pitchFamily="49" charset="-122"/>
                <a:ea typeface="楷体" panose="02010609060101010101" pitchFamily="49" charset="-122"/>
              </a:rPr>
              <a:t>液态与固态分开</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4.</a:t>
            </a:r>
            <a:r>
              <a:rPr lang="zh-CN" altLang="en-US" sz="1800" dirty="0" smtClean="0">
                <a:solidFill>
                  <a:schemeClr val="tx1"/>
                </a:solidFill>
                <a:latin typeface="楷体" panose="02010609060101010101" pitchFamily="49" charset="-122"/>
                <a:ea typeface="楷体" panose="02010609060101010101" pitchFamily="49" charset="-122"/>
              </a:rPr>
              <a:t>泥态与固态分开</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5.</a:t>
            </a:r>
            <a:r>
              <a:rPr lang="zh-CN" altLang="en-US" sz="1800" dirty="0" smtClean="0">
                <a:solidFill>
                  <a:schemeClr val="tx1"/>
                </a:solidFill>
                <a:latin typeface="楷体" panose="02010609060101010101" pitchFamily="49" charset="-122"/>
                <a:ea typeface="楷体" panose="02010609060101010101" pitchFamily="49" charset="-122"/>
              </a:rPr>
              <a:t>性质不相容的分开</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6.</a:t>
            </a:r>
            <a:r>
              <a:rPr lang="zh-CN" altLang="en-US" sz="1800" dirty="0" smtClean="0">
                <a:solidFill>
                  <a:schemeClr val="tx1"/>
                </a:solidFill>
                <a:latin typeface="楷体" panose="02010609060101010101" pitchFamily="49" charset="-122"/>
                <a:ea typeface="楷体" panose="02010609060101010101" pitchFamily="49" charset="-122"/>
              </a:rPr>
              <a:t>处理处置方法不同的分开</a:t>
            </a:r>
          </a:p>
          <a:p>
            <a:pPr>
              <a:lnSpc>
                <a:spcPct val="80000"/>
              </a:lnSpc>
              <a:defRPr/>
            </a:pPr>
            <a:r>
              <a:rPr lang="zh-CN" altLang="en-US" sz="1800" dirty="0" smtClean="0">
                <a:solidFill>
                  <a:schemeClr val="tx1"/>
                </a:solidFill>
                <a:latin typeface="楷体" panose="02010609060101010101" pitchFamily="49" charset="-122"/>
                <a:ea typeface="楷体" panose="02010609060101010101" pitchFamily="49" charset="-122"/>
              </a:rPr>
              <a:t>贮存场所、设施符合国家规定</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1.</a:t>
            </a:r>
            <a:r>
              <a:rPr lang="zh-CN" altLang="en-US" sz="1800" dirty="0" smtClean="0">
                <a:solidFill>
                  <a:schemeClr val="tx1"/>
                </a:solidFill>
                <a:latin typeface="楷体" panose="02010609060101010101" pitchFamily="49" charset="-122"/>
                <a:ea typeface="楷体" panose="02010609060101010101" pitchFamily="49" charset="-122"/>
              </a:rPr>
              <a:t>防扬撒</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2.</a:t>
            </a:r>
            <a:r>
              <a:rPr lang="zh-CN" altLang="en-US" sz="1800" dirty="0" smtClean="0">
                <a:solidFill>
                  <a:schemeClr val="tx1"/>
                </a:solidFill>
                <a:latin typeface="楷体" panose="02010609060101010101" pitchFamily="49" charset="-122"/>
                <a:ea typeface="楷体" panose="02010609060101010101" pitchFamily="49" charset="-122"/>
              </a:rPr>
              <a:t>防流失</a:t>
            </a:r>
          </a:p>
          <a:p>
            <a:pPr>
              <a:lnSpc>
                <a:spcPct val="80000"/>
              </a:lnSpc>
              <a:buFont typeface="Arial" panose="020B0604020202020204" pitchFamily="34" charset="0"/>
              <a:buNone/>
              <a:defRPr/>
            </a:pPr>
            <a:r>
              <a:rPr lang="zh-CN" altLang="en-US" sz="1800" dirty="0" smtClean="0">
                <a:solidFill>
                  <a:schemeClr val="tx1"/>
                </a:solidFill>
                <a:latin typeface="楷体" panose="02010609060101010101" pitchFamily="49" charset="-122"/>
                <a:ea typeface="楷体" panose="02010609060101010101" pitchFamily="49" charset="-122"/>
              </a:rPr>
              <a:t>  </a:t>
            </a:r>
            <a:r>
              <a:rPr lang="en-US" altLang="zh-CN" sz="1800" dirty="0" smtClean="0">
                <a:solidFill>
                  <a:schemeClr val="tx1"/>
                </a:solidFill>
                <a:latin typeface="楷体" panose="02010609060101010101" pitchFamily="49" charset="-122"/>
                <a:ea typeface="楷体" panose="02010609060101010101" pitchFamily="49" charset="-122"/>
              </a:rPr>
              <a:t>3.</a:t>
            </a:r>
            <a:r>
              <a:rPr lang="zh-CN" altLang="en-US" sz="1800" dirty="0" smtClean="0">
                <a:solidFill>
                  <a:schemeClr val="tx1"/>
                </a:solidFill>
                <a:latin typeface="楷体" panose="02010609060101010101" pitchFamily="49" charset="-122"/>
                <a:ea typeface="楷体" panose="02010609060101010101" pitchFamily="49" charset="-122"/>
              </a:rPr>
              <a:t>防渗漏</a:t>
            </a:r>
          </a:p>
          <a:p>
            <a:pPr>
              <a:lnSpc>
                <a:spcPct val="80000"/>
              </a:lnSpc>
              <a:defRPr/>
            </a:pPr>
            <a:r>
              <a:rPr lang="zh-CN" altLang="en-US" sz="1800" dirty="0" smtClean="0">
                <a:solidFill>
                  <a:schemeClr val="tx1"/>
                </a:solidFill>
                <a:latin typeface="楷体" panose="02010609060101010101" pitchFamily="49" charset="-122"/>
                <a:ea typeface="楷体" panose="02010609060101010101" pitchFamily="49" charset="-122"/>
              </a:rPr>
              <a:t>运输车辆符合国家危险货物运输规定</a:t>
            </a:r>
          </a:p>
        </p:txBody>
      </p:sp>
      <p:graphicFrame>
        <p:nvGraphicFramePr>
          <p:cNvPr id="16" name="Object 3"/>
          <p:cNvGraphicFramePr>
            <a:graphicFrameLocks noChangeAspect="1"/>
          </p:cNvGraphicFramePr>
          <p:nvPr/>
        </p:nvGraphicFramePr>
        <p:xfrm>
          <a:off x="6076366" y="1923678"/>
          <a:ext cx="2035175" cy="1656184"/>
        </p:xfrm>
        <a:graphic>
          <a:graphicData uri="http://schemas.openxmlformats.org/presentationml/2006/ole">
            <mc:AlternateContent xmlns:mc="http://schemas.openxmlformats.org/markup-compatibility/2006">
              <mc:Choice xmlns:v="urn:schemas-microsoft-com:vml" Requires="v">
                <p:oleObj spid="_x0000_s12293" r:id="rId4" imgW="16764000" imgH="24679275" progId="">
                  <p:embed/>
                </p:oleObj>
              </mc:Choice>
              <mc:Fallback>
                <p:oleObj r:id="rId4" imgW="16764000" imgH="24679275" progId="">
                  <p:embed/>
                  <p:pic>
                    <p:nvPicPr>
                      <p:cNvPr id="0" name="图片 12288"/>
                      <p:cNvPicPr>
                        <a:picLocks noChangeAspect="1"/>
                      </p:cNvPicPr>
                      <p:nvPr/>
                    </p:nvPicPr>
                    <p:blipFill>
                      <a:blip r:embed="rId5"/>
                      <a:stretch>
                        <a:fillRect/>
                      </a:stretch>
                    </p:blipFill>
                    <p:spPr>
                      <a:xfrm>
                        <a:off x="6076366" y="1923678"/>
                        <a:ext cx="2035175" cy="1656184"/>
                      </a:xfrm>
                      <a:prstGeom prst="rect">
                        <a:avLst/>
                      </a:prstGeom>
                      <a:noFill/>
                      <a:ln w="9525">
                        <a:noFill/>
                      </a:ln>
                    </p:spPr>
                  </p:pic>
                </p:oleObj>
              </mc:Fallback>
            </mc:AlternateContent>
          </a:graphicData>
        </a:graphic>
      </p:graphicFrame>
      <p:cxnSp>
        <p:nvCxnSpPr>
          <p:cNvPr id="17" name="Straight Connector 5"/>
          <p:cNvCxnSpPr/>
          <p:nvPr/>
        </p:nvCxnSpPr>
        <p:spPr>
          <a:xfrm flipH="1" flipV="1">
            <a:off x="4697558" y="843559"/>
            <a:ext cx="1242594" cy="1080119"/>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9"/>
          <p:cNvCxnSpPr/>
          <p:nvPr/>
        </p:nvCxnSpPr>
        <p:spPr>
          <a:xfrm flipV="1">
            <a:off x="4602024" y="3579862"/>
            <a:ext cx="1338128" cy="108012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graphicFrame>
        <p:nvGraphicFramePr>
          <p:cNvPr id="10" name="Object 2"/>
          <p:cNvGraphicFramePr>
            <a:graphicFrameLocks noChangeAspect="1"/>
          </p:cNvGraphicFramePr>
          <p:nvPr/>
        </p:nvGraphicFramePr>
        <p:xfrm>
          <a:off x="539751" y="3057525"/>
          <a:ext cx="2697163" cy="1265635"/>
        </p:xfrm>
        <a:graphic>
          <a:graphicData uri="http://schemas.openxmlformats.org/presentationml/2006/ole">
            <mc:AlternateContent xmlns:mc="http://schemas.openxmlformats.org/markup-compatibility/2006">
              <mc:Choice xmlns:v="urn:schemas-microsoft-com:vml" Requires="v">
                <p:oleObj spid="_x0000_s13323" name="Picture Publisher Image" r:id="rId4" imgW="3028950" imgH="2047875" progId="">
                  <p:embed/>
                </p:oleObj>
              </mc:Choice>
              <mc:Fallback>
                <p:oleObj name="Picture Publisher Image" r:id="rId4" imgW="3028950" imgH="2047875" progId="">
                  <p:embed/>
                  <p:pic>
                    <p:nvPicPr>
                      <p:cNvPr id="0" name="图片 13312"/>
                      <p:cNvPicPr>
                        <a:picLocks noChangeAspect="1"/>
                      </p:cNvPicPr>
                      <p:nvPr/>
                    </p:nvPicPr>
                    <p:blipFill>
                      <a:blip r:embed="rId5">
                        <a:lum bright="20001"/>
                      </a:blip>
                      <a:stretch>
                        <a:fillRect/>
                      </a:stretch>
                    </p:blipFill>
                    <p:spPr>
                      <a:xfrm>
                        <a:off x="539751" y="3057525"/>
                        <a:ext cx="2697163" cy="1265635"/>
                      </a:xfrm>
                      <a:prstGeom prst="rect">
                        <a:avLst/>
                      </a:prstGeom>
                      <a:noFill/>
                      <a:ln w="9525">
                        <a:noFill/>
                      </a:ln>
                    </p:spPr>
                  </p:pic>
                </p:oleObj>
              </mc:Fallback>
            </mc:AlternateContent>
          </a:graphicData>
        </a:graphic>
      </p:graphicFrame>
      <p:sp>
        <p:nvSpPr>
          <p:cNvPr id="11" name="Text Box 3"/>
          <p:cNvSpPr txBox="1">
            <a:spLocks noChangeArrowheads="1"/>
          </p:cNvSpPr>
          <p:nvPr/>
        </p:nvSpPr>
        <p:spPr bwMode="auto">
          <a:xfrm>
            <a:off x="755650" y="2139554"/>
            <a:ext cx="1338828" cy="369332"/>
          </a:xfrm>
          <a:prstGeom prst="rect">
            <a:avLst/>
          </a:prstGeom>
          <a:noFill/>
          <a:ln>
            <a:noFill/>
          </a:ln>
          <a:effectLst>
            <a:outerShdw dist="1796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defRPr/>
            </a:pPr>
            <a:r>
              <a:rPr lang="zh-CN" altLang="en-US">
                <a:effectLst>
                  <a:outerShdw blurRad="38100" dist="38100" dir="2700000" algn="tl">
                    <a:srgbClr val="C0C0C0"/>
                  </a:outerShdw>
                </a:effectLst>
                <a:latin typeface="Verdana" panose="020B0604030504040204" pitchFamily="34" charset="0"/>
                <a:ea typeface="楷体_GB2312" pitchFamily="49" charset="-122"/>
              </a:rPr>
              <a:t>废物运输者</a:t>
            </a:r>
          </a:p>
        </p:txBody>
      </p:sp>
      <p:sp>
        <p:nvSpPr>
          <p:cNvPr id="12" name="AutoShape 4"/>
          <p:cNvSpPr>
            <a:spLocks noChangeArrowheads="1"/>
          </p:cNvSpPr>
          <p:nvPr/>
        </p:nvSpPr>
        <p:spPr bwMode="auto">
          <a:xfrm rot="11029225">
            <a:off x="1619250" y="2355056"/>
            <a:ext cx="952500" cy="729854"/>
          </a:xfrm>
          <a:custGeom>
            <a:avLst/>
            <a:gdLst>
              <a:gd name="G0" fmla="+- 1390175 0 0"/>
              <a:gd name="G1" fmla="+- -2890529 0 0"/>
              <a:gd name="G2" fmla="+- 1390175 0 -2890529"/>
              <a:gd name="G3" fmla="+- 10800 0 0"/>
              <a:gd name="G4" fmla="+- 0 0 1390175"/>
              <a:gd name="T0" fmla="*/ 360 256 1"/>
              <a:gd name="T1" fmla="*/ 0 256 1"/>
              <a:gd name="G5" fmla="+- G2 T0 T1"/>
              <a:gd name="G6" fmla="?: G2 G2 G5"/>
              <a:gd name="G7" fmla="+- 0 0 G6"/>
              <a:gd name="G8" fmla="+- 7785 0 0"/>
              <a:gd name="G9" fmla="+- 0 0 -2890529"/>
              <a:gd name="G10" fmla="+- 7785 0 2700"/>
              <a:gd name="G11" fmla="cos G10 1390175"/>
              <a:gd name="G12" fmla="sin G10 1390175"/>
              <a:gd name="G13" fmla="cos 13500 1390175"/>
              <a:gd name="G14" fmla="sin 13500 1390175"/>
              <a:gd name="G15" fmla="+- G11 10800 0"/>
              <a:gd name="G16" fmla="+- G12 10800 0"/>
              <a:gd name="G17" fmla="+- G13 10800 0"/>
              <a:gd name="G18" fmla="+- G14 10800 0"/>
              <a:gd name="G19" fmla="*/ 7785 1 2"/>
              <a:gd name="G20" fmla="+- G19 5400 0"/>
              <a:gd name="G21" fmla="cos G20 1390175"/>
              <a:gd name="G22" fmla="sin G20 1390175"/>
              <a:gd name="G23" fmla="+- G21 10800 0"/>
              <a:gd name="G24" fmla="+- G12 G23 G22"/>
              <a:gd name="G25" fmla="+- G22 G23 G11"/>
              <a:gd name="G26" fmla="cos 10800 1390175"/>
              <a:gd name="G27" fmla="sin 10800 1390175"/>
              <a:gd name="G28" fmla="cos 7785 1390175"/>
              <a:gd name="G29" fmla="sin 7785 1390175"/>
              <a:gd name="G30" fmla="+- G26 10800 0"/>
              <a:gd name="G31" fmla="+- G27 10800 0"/>
              <a:gd name="G32" fmla="+- G28 10800 0"/>
              <a:gd name="G33" fmla="+- G29 10800 0"/>
              <a:gd name="G34" fmla="+- G19 5400 0"/>
              <a:gd name="G35" fmla="cos G34 -2890529"/>
              <a:gd name="G36" fmla="sin G34 -2890529"/>
              <a:gd name="G37" fmla="+/ -2890529 1390175 2"/>
              <a:gd name="T2" fmla="*/ 180 256 1"/>
              <a:gd name="T3" fmla="*/ 0 256 1"/>
              <a:gd name="G38" fmla="+- G37 T2 T3"/>
              <a:gd name="G39" fmla="?: G2 G37 G38"/>
              <a:gd name="G40" fmla="cos 10800 G39"/>
              <a:gd name="G41" fmla="sin 10800 G39"/>
              <a:gd name="G42" fmla="cos 7785 G39"/>
              <a:gd name="G43" fmla="sin 7785 G39"/>
              <a:gd name="G44" fmla="+- G40 10800 0"/>
              <a:gd name="G45" fmla="+- G41 10800 0"/>
              <a:gd name="G46" fmla="+- G42 10800 0"/>
              <a:gd name="G47" fmla="+- G43 10800 0"/>
              <a:gd name="G48" fmla="+- G35 10800 0"/>
              <a:gd name="G49" fmla="+- G36 10800 0"/>
              <a:gd name="T4" fmla="*/ 21385 w 21600"/>
              <a:gd name="T5" fmla="*/ 8656 h 21600"/>
              <a:gd name="T6" fmla="*/ 17472 w 21600"/>
              <a:gd name="T7" fmla="*/ 4332 h 21600"/>
              <a:gd name="T8" fmla="*/ 18430 w 21600"/>
              <a:gd name="T9" fmla="*/ 9255 h 21600"/>
              <a:gd name="T10" fmla="*/ 23385 w 21600"/>
              <a:gd name="T11" fmla="*/ 15684 h 21600"/>
              <a:gd name="T12" fmla="*/ 17940 w 21600"/>
              <a:gd name="T13" fmla="*/ 18085 h 21600"/>
              <a:gd name="T14" fmla="*/ 15540 w 21600"/>
              <a:gd name="T15" fmla="*/ 1263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57" y="13616"/>
                </a:moveTo>
                <a:cubicBezTo>
                  <a:pt x="18406" y="12718"/>
                  <a:pt x="18585" y="11763"/>
                  <a:pt x="18585" y="10800"/>
                </a:cubicBezTo>
                <a:cubicBezTo>
                  <a:pt x="18585" y="8777"/>
                  <a:pt x="17797" y="6834"/>
                  <a:pt x="16390" y="5381"/>
                </a:cubicBezTo>
                <a:lnTo>
                  <a:pt x="18554" y="3283"/>
                </a:lnTo>
                <a:cubicBezTo>
                  <a:pt x="20507" y="5298"/>
                  <a:pt x="21600" y="7994"/>
                  <a:pt x="21600" y="10800"/>
                </a:cubicBezTo>
                <a:cubicBezTo>
                  <a:pt x="21600" y="12136"/>
                  <a:pt x="21351" y="13461"/>
                  <a:pt x="20868" y="14707"/>
                </a:cubicBezTo>
                <a:lnTo>
                  <a:pt x="23385" y="15684"/>
                </a:lnTo>
                <a:lnTo>
                  <a:pt x="17940" y="18085"/>
                </a:lnTo>
                <a:lnTo>
                  <a:pt x="15540" y="12639"/>
                </a:lnTo>
                <a:lnTo>
                  <a:pt x="18057" y="13616"/>
                </a:lnTo>
                <a:close/>
              </a:path>
            </a:pathLst>
          </a:custGeom>
          <a:gradFill rotWithShape="0">
            <a:gsLst>
              <a:gs pos="0">
                <a:schemeClr val="accent1">
                  <a:gamma/>
                  <a:shade val="46275"/>
                  <a:invGamma/>
                </a:schemeClr>
              </a:gs>
              <a:gs pos="100000">
                <a:schemeClr val="accent1"/>
              </a:gs>
            </a:gsLst>
            <a:lin ang="5400000" scaled="1"/>
          </a:gradFill>
          <a:ln w="9525">
            <a:solidFill>
              <a:schemeClr val="tx1"/>
            </a:solidFill>
            <a:miter lim="800000"/>
          </a:ln>
          <a:effectLst>
            <a:outerShdw dist="35921" dir="2700000" algn="ctr" rotWithShape="0">
              <a:schemeClr val="tx1"/>
            </a:outerShdw>
          </a:effectLst>
        </p:spPr>
        <p:txBody>
          <a:bodyPr wrap="none" anchor="ctr"/>
          <a:lstStyle/>
          <a:p>
            <a:pPr>
              <a:defRPr/>
            </a:pPr>
            <a:endParaRPr lang="en-US"/>
          </a:p>
        </p:txBody>
      </p:sp>
      <p:graphicFrame>
        <p:nvGraphicFramePr>
          <p:cNvPr id="13" name="Object 5"/>
          <p:cNvGraphicFramePr>
            <a:graphicFrameLocks noChangeAspect="1"/>
          </p:cNvGraphicFramePr>
          <p:nvPr/>
        </p:nvGraphicFramePr>
        <p:xfrm>
          <a:off x="467544" y="876330"/>
          <a:ext cx="2692400" cy="1185863"/>
        </p:xfrm>
        <a:graphic>
          <a:graphicData uri="http://schemas.openxmlformats.org/presentationml/2006/ole">
            <mc:AlternateContent xmlns:mc="http://schemas.openxmlformats.org/markup-compatibility/2006">
              <mc:Choice xmlns:v="urn:schemas-microsoft-com:vml" Requires="v">
                <p:oleObj spid="_x0000_s13324" name="Picture Publisher Image" r:id="rId6" imgW="2886075" imgH="1828800" progId="">
                  <p:embed/>
                </p:oleObj>
              </mc:Choice>
              <mc:Fallback>
                <p:oleObj name="Picture Publisher Image" r:id="rId6" imgW="2886075" imgH="1828800" progId="">
                  <p:embed/>
                  <p:pic>
                    <p:nvPicPr>
                      <p:cNvPr id="0" name="图片 13313"/>
                      <p:cNvPicPr>
                        <a:picLocks noChangeAspect="1"/>
                      </p:cNvPicPr>
                      <p:nvPr/>
                    </p:nvPicPr>
                    <p:blipFill>
                      <a:blip r:embed="rId7">
                        <a:lum bright="20001"/>
                      </a:blip>
                      <a:stretch>
                        <a:fillRect/>
                      </a:stretch>
                    </p:blipFill>
                    <p:spPr>
                      <a:xfrm>
                        <a:off x="467544" y="876330"/>
                        <a:ext cx="2692400" cy="1185863"/>
                      </a:xfrm>
                      <a:prstGeom prst="rect">
                        <a:avLst/>
                      </a:prstGeom>
                      <a:noFill/>
                      <a:ln w="9525">
                        <a:noFill/>
                      </a:ln>
                    </p:spPr>
                  </p:pic>
                </p:oleObj>
              </mc:Fallback>
            </mc:AlternateContent>
          </a:graphicData>
        </a:graphic>
      </p:graphicFrame>
      <p:pic>
        <p:nvPicPr>
          <p:cNvPr id="14" name="Picture 6"/>
          <p:cNvPicPr>
            <a:picLocks noChangeAspect="1" noChangeArrowheads="1"/>
          </p:cNvPicPr>
          <p:nvPr/>
        </p:nvPicPr>
        <p:blipFill>
          <a:blip r:embed="rId8" cstate="print">
            <a:lum bright="20000"/>
          </a:blip>
          <a:srcRect/>
          <a:stretch>
            <a:fillRect/>
          </a:stretch>
        </p:blipFill>
        <p:spPr bwMode="auto">
          <a:xfrm>
            <a:off x="4427538" y="681038"/>
            <a:ext cx="3313112" cy="115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7"/>
          <p:cNvGraphicFramePr>
            <a:graphicFrameLocks noChangeAspect="1"/>
          </p:cNvGraphicFramePr>
          <p:nvPr/>
        </p:nvGraphicFramePr>
        <p:xfrm>
          <a:off x="6227764" y="2246710"/>
          <a:ext cx="2306637" cy="1197769"/>
        </p:xfrm>
        <a:graphic>
          <a:graphicData uri="http://schemas.openxmlformats.org/presentationml/2006/ole">
            <mc:AlternateContent xmlns:mc="http://schemas.openxmlformats.org/markup-compatibility/2006">
              <mc:Choice xmlns:v="urn:schemas-microsoft-com:vml" Requires="v">
                <p:oleObj spid="_x0000_s13325" name="Picture Publisher Image" r:id="rId9" imgW="3171825" imgH="2371725" progId="">
                  <p:embed/>
                </p:oleObj>
              </mc:Choice>
              <mc:Fallback>
                <p:oleObj name="Picture Publisher Image" r:id="rId9" imgW="3171825" imgH="2371725" progId="">
                  <p:embed/>
                  <p:pic>
                    <p:nvPicPr>
                      <p:cNvPr id="0" name="图片 13314"/>
                      <p:cNvPicPr>
                        <a:picLocks noChangeAspect="1"/>
                      </p:cNvPicPr>
                      <p:nvPr/>
                    </p:nvPicPr>
                    <p:blipFill>
                      <a:blip r:embed="rId10">
                        <a:lum bright="20001"/>
                      </a:blip>
                      <a:stretch>
                        <a:fillRect/>
                      </a:stretch>
                    </p:blipFill>
                    <p:spPr>
                      <a:xfrm>
                        <a:off x="6227764" y="2246710"/>
                        <a:ext cx="2306637" cy="1197769"/>
                      </a:xfrm>
                      <a:prstGeom prst="rect">
                        <a:avLst/>
                      </a:prstGeom>
                      <a:noFill/>
                      <a:ln w="9525">
                        <a:noFill/>
                      </a:ln>
                    </p:spPr>
                  </p:pic>
                </p:oleObj>
              </mc:Fallback>
            </mc:AlternateContent>
          </a:graphicData>
        </a:graphic>
      </p:graphicFrame>
      <p:graphicFrame>
        <p:nvGraphicFramePr>
          <p:cNvPr id="20" name="Object 8"/>
          <p:cNvGraphicFramePr>
            <a:graphicFrameLocks noChangeAspect="1"/>
          </p:cNvGraphicFramePr>
          <p:nvPr/>
        </p:nvGraphicFramePr>
        <p:xfrm>
          <a:off x="4122738" y="2750344"/>
          <a:ext cx="1357312" cy="1056085"/>
        </p:xfrm>
        <a:graphic>
          <a:graphicData uri="http://schemas.openxmlformats.org/presentationml/2006/ole">
            <mc:AlternateContent xmlns:mc="http://schemas.openxmlformats.org/markup-compatibility/2006">
              <mc:Choice xmlns:v="urn:schemas-microsoft-com:vml" Requires="v">
                <p:oleObj spid="_x0000_s13326" name="Picture Publisher Image" r:id="rId11" imgW="2209800" imgH="2171700" progId="">
                  <p:embed/>
                </p:oleObj>
              </mc:Choice>
              <mc:Fallback>
                <p:oleObj name="Picture Publisher Image" r:id="rId11" imgW="2209800" imgH="2171700" progId="">
                  <p:embed/>
                  <p:pic>
                    <p:nvPicPr>
                      <p:cNvPr id="0" name="图片 13315"/>
                      <p:cNvPicPr>
                        <a:picLocks noChangeAspect="1"/>
                      </p:cNvPicPr>
                      <p:nvPr/>
                    </p:nvPicPr>
                    <p:blipFill>
                      <a:blip r:embed="rId12">
                        <a:lum bright="20001"/>
                      </a:blip>
                      <a:stretch>
                        <a:fillRect/>
                      </a:stretch>
                    </p:blipFill>
                    <p:spPr>
                      <a:xfrm>
                        <a:off x="4122738" y="2750344"/>
                        <a:ext cx="1357312" cy="1056085"/>
                      </a:xfrm>
                      <a:prstGeom prst="rect">
                        <a:avLst/>
                      </a:prstGeom>
                      <a:noFill/>
                      <a:ln w="9525">
                        <a:noFill/>
                      </a:ln>
                    </p:spPr>
                  </p:pic>
                </p:oleObj>
              </mc:Fallback>
            </mc:AlternateContent>
          </a:graphicData>
        </a:graphic>
      </p:graphicFrame>
      <p:sp>
        <p:nvSpPr>
          <p:cNvPr id="22" name="AutoShape 9"/>
          <p:cNvSpPr>
            <a:spLocks noChangeArrowheads="1"/>
          </p:cNvSpPr>
          <p:nvPr/>
        </p:nvSpPr>
        <p:spPr bwMode="auto">
          <a:xfrm rot="11029225" flipH="1" flipV="1">
            <a:off x="7596188" y="789385"/>
            <a:ext cx="895350" cy="1176338"/>
          </a:xfrm>
          <a:custGeom>
            <a:avLst/>
            <a:gdLst>
              <a:gd name="G0" fmla="+- 1390175 0 0"/>
              <a:gd name="G1" fmla="+- -6688401 0 0"/>
              <a:gd name="G2" fmla="+- 1390175 0 -6688401"/>
              <a:gd name="G3" fmla="+- 10800 0 0"/>
              <a:gd name="G4" fmla="+- 0 0 1390175"/>
              <a:gd name="T0" fmla="*/ 360 256 1"/>
              <a:gd name="T1" fmla="*/ 0 256 1"/>
              <a:gd name="G5" fmla="+- G2 T0 T1"/>
              <a:gd name="G6" fmla="?: G2 G2 G5"/>
              <a:gd name="G7" fmla="+- 0 0 G6"/>
              <a:gd name="G8" fmla="+- 7785 0 0"/>
              <a:gd name="G9" fmla="+- 0 0 -6688401"/>
              <a:gd name="G10" fmla="+- 7785 0 2700"/>
              <a:gd name="G11" fmla="cos G10 1390175"/>
              <a:gd name="G12" fmla="sin G10 1390175"/>
              <a:gd name="G13" fmla="cos 13500 1390175"/>
              <a:gd name="G14" fmla="sin 13500 1390175"/>
              <a:gd name="G15" fmla="+- G11 10800 0"/>
              <a:gd name="G16" fmla="+- G12 10800 0"/>
              <a:gd name="G17" fmla="+- G13 10800 0"/>
              <a:gd name="G18" fmla="+- G14 10800 0"/>
              <a:gd name="G19" fmla="*/ 7785 1 2"/>
              <a:gd name="G20" fmla="+- G19 5400 0"/>
              <a:gd name="G21" fmla="cos G20 1390175"/>
              <a:gd name="G22" fmla="sin G20 1390175"/>
              <a:gd name="G23" fmla="+- G21 10800 0"/>
              <a:gd name="G24" fmla="+- G12 G23 G22"/>
              <a:gd name="G25" fmla="+- G22 G23 G11"/>
              <a:gd name="G26" fmla="cos 10800 1390175"/>
              <a:gd name="G27" fmla="sin 10800 1390175"/>
              <a:gd name="G28" fmla="cos 7785 1390175"/>
              <a:gd name="G29" fmla="sin 7785 1390175"/>
              <a:gd name="G30" fmla="+- G26 10800 0"/>
              <a:gd name="G31" fmla="+- G27 10800 0"/>
              <a:gd name="G32" fmla="+- G28 10800 0"/>
              <a:gd name="G33" fmla="+- G29 10800 0"/>
              <a:gd name="G34" fmla="+- G19 5400 0"/>
              <a:gd name="G35" fmla="cos G34 -6688401"/>
              <a:gd name="G36" fmla="sin G34 -6688401"/>
              <a:gd name="G37" fmla="+/ -6688401 1390175 2"/>
              <a:gd name="T2" fmla="*/ 180 256 1"/>
              <a:gd name="T3" fmla="*/ 0 256 1"/>
              <a:gd name="G38" fmla="+- G37 T2 T3"/>
              <a:gd name="G39" fmla="?: G2 G37 G38"/>
              <a:gd name="G40" fmla="cos 10800 G39"/>
              <a:gd name="G41" fmla="sin 10800 G39"/>
              <a:gd name="G42" fmla="cos 7785 G39"/>
              <a:gd name="G43" fmla="sin 7785 G39"/>
              <a:gd name="G44" fmla="+- G40 10800 0"/>
              <a:gd name="G45" fmla="+- G41 10800 0"/>
              <a:gd name="G46" fmla="+- G42 10800 0"/>
              <a:gd name="G47" fmla="+- G43 10800 0"/>
              <a:gd name="G48" fmla="+- G35 10800 0"/>
              <a:gd name="G49" fmla="+- G36 10800 0"/>
              <a:gd name="T4" fmla="*/ 19021 w 21600"/>
              <a:gd name="T5" fmla="*/ 3797 h 21600"/>
              <a:gd name="T6" fmla="*/ 8858 w 21600"/>
              <a:gd name="T7" fmla="*/ 1711 h 21600"/>
              <a:gd name="T8" fmla="*/ 16726 w 21600"/>
              <a:gd name="T9" fmla="*/ 5752 h 21600"/>
              <a:gd name="T10" fmla="*/ 23385 w 21600"/>
              <a:gd name="T11" fmla="*/ 15684 h 21600"/>
              <a:gd name="T12" fmla="*/ 17940 w 21600"/>
              <a:gd name="T13" fmla="*/ 18085 h 21600"/>
              <a:gd name="T14" fmla="*/ 15540 w 21600"/>
              <a:gd name="T15" fmla="*/ 1263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57" y="13616"/>
                </a:moveTo>
                <a:cubicBezTo>
                  <a:pt x="18406" y="12718"/>
                  <a:pt x="18585" y="11763"/>
                  <a:pt x="18585" y="10800"/>
                </a:cubicBezTo>
                <a:cubicBezTo>
                  <a:pt x="18585" y="6500"/>
                  <a:pt x="15099" y="3015"/>
                  <a:pt x="10800" y="3015"/>
                </a:cubicBezTo>
                <a:cubicBezTo>
                  <a:pt x="10253" y="3014"/>
                  <a:pt x="9708" y="3072"/>
                  <a:pt x="9173" y="3186"/>
                </a:cubicBezTo>
                <a:lnTo>
                  <a:pt x="8544" y="238"/>
                </a:lnTo>
                <a:cubicBezTo>
                  <a:pt x="9285" y="79"/>
                  <a:pt x="10041" y="-1"/>
                  <a:pt x="10800" y="0"/>
                </a:cubicBezTo>
                <a:cubicBezTo>
                  <a:pt x="16764" y="0"/>
                  <a:pt x="21600" y="4835"/>
                  <a:pt x="21600" y="10800"/>
                </a:cubicBezTo>
                <a:cubicBezTo>
                  <a:pt x="21600" y="12136"/>
                  <a:pt x="21351" y="13461"/>
                  <a:pt x="20868" y="14707"/>
                </a:cubicBezTo>
                <a:lnTo>
                  <a:pt x="23385" y="15684"/>
                </a:lnTo>
                <a:lnTo>
                  <a:pt x="17940" y="18085"/>
                </a:lnTo>
                <a:lnTo>
                  <a:pt x="15540" y="12639"/>
                </a:lnTo>
                <a:lnTo>
                  <a:pt x="18057" y="13616"/>
                </a:lnTo>
                <a:close/>
              </a:path>
            </a:pathLst>
          </a:custGeom>
          <a:gradFill rotWithShape="0">
            <a:gsLst>
              <a:gs pos="0">
                <a:schemeClr val="accent1">
                  <a:gamma/>
                  <a:shade val="46275"/>
                  <a:invGamma/>
                </a:schemeClr>
              </a:gs>
              <a:gs pos="100000">
                <a:schemeClr val="accent1"/>
              </a:gs>
            </a:gsLst>
            <a:lin ang="5400000" scaled="1"/>
          </a:gradFill>
          <a:ln w="9525">
            <a:solidFill>
              <a:schemeClr val="tx1"/>
            </a:solidFill>
            <a:miter lim="800000"/>
          </a:ln>
          <a:effectLst>
            <a:outerShdw dist="35921" dir="2700000" algn="ctr" rotWithShape="0">
              <a:schemeClr val="tx1"/>
            </a:outerShdw>
          </a:effectLst>
        </p:spPr>
        <p:txBody>
          <a:bodyPr wrap="none" anchor="ctr"/>
          <a:lstStyle/>
          <a:p>
            <a:pPr>
              <a:defRPr/>
            </a:pPr>
            <a:endParaRPr lang="en-US"/>
          </a:p>
        </p:txBody>
      </p:sp>
      <p:sp>
        <p:nvSpPr>
          <p:cNvPr id="23" name="AutoShape 10"/>
          <p:cNvSpPr>
            <a:spLocks noChangeArrowheads="1"/>
          </p:cNvSpPr>
          <p:nvPr/>
        </p:nvSpPr>
        <p:spPr bwMode="auto">
          <a:xfrm rot="16429225">
            <a:off x="3510425" y="1287463"/>
            <a:ext cx="586979" cy="1782763"/>
          </a:xfrm>
          <a:custGeom>
            <a:avLst/>
            <a:gdLst>
              <a:gd name="G0" fmla="+- 1390175 0 0"/>
              <a:gd name="G1" fmla="+- -2890529 0 0"/>
              <a:gd name="G2" fmla="+- 1390175 0 -2890529"/>
              <a:gd name="G3" fmla="+- 10800 0 0"/>
              <a:gd name="G4" fmla="+- 0 0 1390175"/>
              <a:gd name="T0" fmla="*/ 360 256 1"/>
              <a:gd name="T1" fmla="*/ 0 256 1"/>
              <a:gd name="G5" fmla="+- G2 T0 T1"/>
              <a:gd name="G6" fmla="?: G2 G2 G5"/>
              <a:gd name="G7" fmla="+- 0 0 G6"/>
              <a:gd name="G8" fmla="+- 7785 0 0"/>
              <a:gd name="G9" fmla="+- 0 0 -2890529"/>
              <a:gd name="G10" fmla="+- 7785 0 2700"/>
              <a:gd name="G11" fmla="cos G10 1390175"/>
              <a:gd name="G12" fmla="sin G10 1390175"/>
              <a:gd name="G13" fmla="cos 13500 1390175"/>
              <a:gd name="G14" fmla="sin 13500 1390175"/>
              <a:gd name="G15" fmla="+- G11 10800 0"/>
              <a:gd name="G16" fmla="+- G12 10800 0"/>
              <a:gd name="G17" fmla="+- G13 10800 0"/>
              <a:gd name="G18" fmla="+- G14 10800 0"/>
              <a:gd name="G19" fmla="*/ 7785 1 2"/>
              <a:gd name="G20" fmla="+- G19 5400 0"/>
              <a:gd name="G21" fmla="cos G20 1390175"/>
              <a:gd name="G22" fmla="sin G20 1390175"/>
              <a:gd name="G23" fmla="+- G21 10800 0"/>
              <a:gd name="G24" fmla="+- G12 G23 G22"/>
              <a:gd name="G25" fmla="+- G22 G23 G11"/>
              <a:gd name="G26" fmla="cos 10800 1390175"/>
              <a:gd name="G27" fmla="sin 10800 1390175"/>
              <a:gd name="G28" fmla="cos 7785 1390175"/>
              <a:gd name="G29" fmla="sin 7785 1390175"/>
              <a:gd name="G30" fmla="+- G26 10800 0"/>
              <a:gd name="G31" fmla="+- G27 10800 0"/>
              <a:gd name="G32" fmla="+- G28 10800 0"/>
              <a:gd name="G33" fmla="+- G29 10800 0"/>
              <a:gd name="G34" fmla="+- G19 5400 0"/>
              <a:gd name="G35" fmla="cos G34 -2890529"/>
              <a:gd name="G36" fmla="sin G34 -2890529"/>
              <a:gd name="G37" fmla="+/ -2890529 1390175 2"/>
              <a:gd name="T2" fmla="*/ 180 256 1"/>
              <a:gd name="T3" fmla="*/ 0 256 1"/>
              <a:gd name="G38" fmla="+- G37 T2 T3"/>
              <a:gd name="G39" fmla="?: G2 G37 G38"/>
              <a:gd name="G40" fmla="cos 10800 G39"/>
              <a:gd name="G41" fmla="sin 10800 G39"/>
              <a:gd name="G42" fmla="cos 7785 G39"/>
              <a:gd name="G43" fmla="sin 7785 G39"/>
              <a:gd name="G44" fmla="+- G40 10800 0"/>
              <a:gd name="G45" fmla="+- G41 10800 0"/>
              <a:gd name="G46" fmla="+- G42 10800 0"/>
              <a:gd name="G47" fmla="+- G43 10800 0"/>
              <a:gd name="G48" fmla="+- G35 10800 0"/>
              <a:gd name="G49" fmla="+- G36 10800 0"/>
              <a:gd name="T4" fmla="*/ 21385 w 21600"/>
              <a:gd name="T5" fmla="*/ 8656 h 21600"/>
              <a:gd name="T6" fmla="*/ 17472 w 21600"/>
              <a:gd name="T7" fmla="*/ 4332 h 21600"/>
              <a:gd name="T8" fmla="*/ 18430 w 21600"/>
              <a:gd name="T9" fmla="*/ 9255 h 21600"/>
              <a:gd name="T10" fmla="*/ 23385 w 21600"/>
              <a:gd name="T11" fmla="*/ 15684 h 21600"/>
              <a:gd name="T12" fmla="*/ 17940 w 21600"/>
              <a:gd name="T13" fmla="*/ 18085 h 21600"/>
              <a:gd name="T14" fmla="*/ 15540 w 21600"/>
              <a:gd name="T15" fmla="*/ 1263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57" y="13616"/>
                </a:moveTo>
                <a:cubicBezTo>
                  <a:pt x="18406" y="12718"/>
                  <a:pt x="18585" y="11763"/>
                  <a:pt x="18585" y="10800"/>
                </a:cubicBezTo>
                <a:cubicBezTo>
                  <a:pt x="18585" y="8777"/>
                  <a:pt x="17797" y="6834"/>
                  <a:pt x="16390" y="5381"/>
                </a:cubicBezTo>
                <a:lnTo>
                  <a:pt x="18554" y="3283"/>
                </a:lnTo>
                <a:cubicBezTo>
                  <a:pt x="20507" y="5298"/>
                  <a:pt x="21600" y="7994"/>
                  <a:pt x="21600" y="10800"/>
                </a:cubicBezTo>
                <a:cubicBezTo>
                  <a:pt x="21600" y="12136"/>
                  <a:pt x="21351" y="13461"/>
                  <a:pt x="20868" y="14707"/>
                </a:cubicBezTo>
                <a:lnTo>
                  <a:pt x="23385" y="15684"/>
                </a:lnTo>
                <a:lnTo>
                  <a:pt x="17940" y="18085"/>
                </a:lnTo>
                <a:lnTo>
                  <a:pt x="15540" y="12639"/>
                </a:lnTo>
                <a:lnTo>
                  <a:pt x="18057" y="13616"/>
                </a:lnTo>
                <a:close/>
              </a:path>
            </a:pathLst>
          </a:custGeom>
          <a:gradFill rotWithShape="0">
            <a:gsLst>
              <a:gs pos="0">
                <a:schemeClr val="accent1">
                  <a:gamma/>
                  <a:shade val="46275"/>
                  <a:invGamma/>
                </a:schemeClr>
              </a:gs>
              <a:gs pos="100000">
                <a:schemeClr val="accent1"/>
              </a:gs>
            </a:gsLst>
            <a:lin ang="5400000" scaled="1"/>
          </a:gradFill>
          <a:ln w="9525">
            <a:solidFill>
              <a:schemeClr val="tx1"/>
            </a:solidFill>
            <a:miter lim="800000"/>
          </a:ln>
          <a:effectLst>
            <a:outerShdw dist="35921" dir="2700000" algn="ctr" rotWithShape="0">
              <a:schemeClr val="tx1"/>
            </a:outerShdw>
          </a:effectLst>
        </p:spPr>
        <p:txBody>
          <a:bodyPr wrap="none" anchor="ctr"/>
          <a:lstStyle/>
          <a:p>
            <a:pPr>
              <a:defRPr/>
            </a:pPr>
            <a:endParaRPr lang="en-US"/>
          </a:p>
        </p:txBody>
      </p:sp>
      <p:sp>
        <p:nvSpPr>
          <p:cNvPr id="24" name="Line 11"/>
          <p:cNvSpPr>
            <a:spLocks noChangeShapeType="1"/>
          </p:cNvSpPr>
          <p:nvPr/>
        </p:nvSpPr>
        <p:spPr bwMode="auto">
          <a:xfrm flipH="1">
            <a:off x="3443289" y="3220641"/>
            <a:ext cx="611187" cy="425053"/>
          </a:xfrm>
          <a:prstGeom prst="line">
            <a:avLst/>
          </a:prstGeom>
          <a:noFill/>
          <a:ln w="9525">
            <a:solidFill>
              <a:srgbClr val="957D17"/>
            </a:solidFill>
            <a:round/>
            <a:tailEnd type="triangle"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5" name="Line 12"/>
          <p:cNvSpPr>
            <a:spLocks noChangeShapeType="1"/>
          </p:cNvSpPr>
          <p:nvPr/>
        </p:nvSpPr>
        <p:spPr bwMode="auto">
          <a:xfrm flipH="1" flipV="1">
            <a:off x="3240089" y="2420541"/>
            <a:ext cx="814387" cy="282178"/>
          </a:xfrm>
          <a:prstGeom prst="line">
            <a:avLst/>
          </a:prstGeom>
          <a:noFill/>
          <a:ln w="9525">
            <a:solidFill>
              <a:srgbClr val="957D17"/>
            </a:solidFill>
            <a:round/>
            <a:tailEnd type="triangle"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6" name="Line 13"/>
          <p:cNvSpPr>
            <a:spLocks noChangeShapeType="1"/>
          </p:cNvSpPr>
          <p:nvPr/>
        </p:nvSpPr>
        <p:spPr bwMode="auto">
          <a:xfrm flipV="1">
            <a:off x="4775201" y="2278857"/>
            <a:ext cx="365125" cy="416719"/>
          </a:xfrm>
          <a:prstGeom prst="line">
            <a:avLst/>
          </a:prstGeom>
          <a:noFill/>
          <a:ln w="9525">
            <a:solidFill>
              <a:srgbClr val="957D17"/>
            </a:solidFill>
            <a:round/>
            <a:tailEnd type="triangle"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7" name="Line 14"/>
          <p:cNvSpPr>
            <a:spLocks noChangeShapeType="1"/>
          </p:cNvSpPr>
          <p:nvPr/>
        </p:nvSpPr>
        <p:spPr bwMode="auto">
          <a:xfrm>
            <a:off x="5480051" y="3220641"/>
            <a:ext cx="728663" cy="317897"/>
          </a:xfrm>
          <a:prstGeom prst="line">
            <a:avLst/>
          </a:prstGeom>
          <a:noFill/>
          <a:ln w="9525">
            <a:solidFill>
              <a:srgbClr val="957D17"/>
            </a:solidFill>
            <a:round/>
            <a:tailEnd type="triangle"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 name="Rectangle 15"/>
          <p:cNvSpPr txBox="1"/>
          <p:nvPr/>
        </p:nvSpPr>
        <p:spPr>
          <a:xfrm>
            <a:off x="939522" y="217630"/>
            <a:ext cx="7208738" cy="323850"/>
          </a:xfrm>
          <a:prstGeom prst="rect">
            <a:avLst/>
          </a:prstGeom>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488" tIns="44450" rIns="90488" bIns="44450" rtlCol="0" anchor="b">
            <a:noAutofit/>
          </a:bodyPr>
          <a:lstStyle>
            <a:lvl1pPr algn="l" defTabSz="1022985" rtl="0" eaLnBrk="1" latinLnBrk="0" hangingPunct="1">
              <a:spcBef>
                <a:spcPct val="0"/>
              </a:spcBef>
              <a:buNone/>
              <a:defRPr lang="zh-CN" altLang="en-US" sz="2200"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pPr>
              <a:lnSpc>
                <a:spcPct val="110000"/>
              </a:lnSpc>
              <a:defRPr/>
            </a:pPr>
            <a:r>
              <a:rPr lang="zh-CN" altLang="en-US" sz="2400" b="1" dirty="0" smtClean="0"/>
              <a:t>危险废弃物管理：从“摇篮到坟墓”管理的概念</a:t>
            </a:r>
          </a:p>
        </p:txBody>
      </p:sp>
      <p:pic>
        <p:nvPicPr>
          <p:cNvPr id="29" name="Picture 16" descr="Untitled - 7"/>
          <p:cNvPicPr>
            <a:picLocks noChangeAspect="1" noChangeArrowheads="1"/>
          </p:cNvPicPr>
          <p:nvPr/>
        </p:nvPicPr>
        <p:blipFill>
          <a:blip r:embed="rId13" cstate="email"/>
          <a:srcRect/>
          <a:stretch>
            <a:fillRect/>
          </a:stretch>
        </p:blipFill>
        <p:spPr bwMode="auto">
          <a:xfrm>
            <a:off x="6402388" y="3571876"/>
            <a:ext cx="2286000" cy="11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7"/>
          <p:cNvSpPr>
            <a:spLocks noChangeArrowheads="1"/>
          </p:cNvSpPr>
          <p:nvPr/>
        </p:nvSpPr>
        <p:spPr bwMode="auto">
          <a:xfrm>
            <a:off x="1187450" y="4354116"/>
            <a:ext cx="14670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90000"/>
              </a:lnSpc>
              <a:spcBef>
                <a:spcPct val="60000"/>
              </a:spcBef>
              <a:defRPr/>
            </a:pPr>
            <a:r>
              <a:rPr lang="zh-CN" altLang="en-US" sz="2000">
                <a:effectLst>
                  <a:outerShdw blurRad="38100" dist="38100" dir="2700000" algn="tl">
                    <a:srgbClr val="C0C0C0"/>
                  </a:outerShdw>
                </a:effectLst>
                <a:latin typeface="FZShuSong-Z01" pitchFamily="2" charset="-122"/>
                <a:ea typeface="楷体_GB2312" pitchFamily="49" charset="-122"/>
              </a:rPr>
              <a:t>废物产生者</a:t>
            </a:r>
          </a:p>
        </p:txBody>
      </p:sp>
      <p:sp>
        <p:nvSpPr>
          <p:cNvPr id="31" name="Rectangle 18"/>
          <p:cNvSpPr>
            <a:spLocks noChangeArrowheads="1"/>
          </p:cNvSpPr>
          <p:nvPr/>
        </p:nvSpPr>
        <p:spPr bwMode="auto">
          <a:xfrm>
            <a:off x="5292725" y="1862138"/>
            <a:ext cx="30059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zh-CN" altLang="en-US" sz="2000">
                <a:effectLst>
                  <a:outerShdw blurRad="38100" dist="38100" dir="2700000" algn="tl">
                    <a:srgbClr val="C0C0C0"/>
                  </a:outerShdw>
                </a:effectLst>
                <a:latin typeface="FZShuSong-Z01" pitchFamily="2" charset="-122"/>
                <a:ea typeface="楷体_GB2312" pitchFamily="49" charset="-122"/>
              </a:rPr>
              <a:t>废物处理、贮存和处置者</a:t>
            </a:r>
          </a:p>
        </p:txBody>
      </p:sp>
      <p:sp>
        <p:nvSpPr>
          <p:cNvPr id="32" name="Text Box 19"/>
          <p:cNvSpPr txBox="1">
            <a:spLocks noChangeArrowheads="1"/>
          </p:cNvSpPr>
          <p:nvPr/>
        </p:nvSpPr>
        <p:spPr bwMode="auto">
          <a:xfrm>
            <a:off x="4211638" y="3968354"/>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zh-CN" altLang="en-US" sz="2000">
                <a:effectLst>
                  <a:outerShdw blurRad="38100" dist="38100" dir="2700000" algn="tl">
                    <a:srgbClr val="C0C0C0"/>
                  </a:outerShdw>
                </a:effectLst>
                <a:latin typeface="FZShuSong-Z01" pitchFamily="2" charset="-122"/>
                <a:ea typeface="楷体_GB2312" pitchFamily="49" charset="-122"/>
              </a:rPr>
              <a:t>政府监督</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33" name="Rectangle 3"/>
          <p:cNvSpPr>
            <a:spLocks noChangeArrowheads="1"/>
          </p:cNvSpPr>
          <p:nvPr/>
        </p:nvSpPr>
        <p:spPr bwMode="auto">
          <a:xfrm>
            <a:off x="791168" y="239036"/>
            <a:ext cx="4825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57580" eaLnBrk="0" hangingPunct="0"/>
            <a:r>
              <a:rPr lang="zh-CN" altLang="en-US" sz="2400" b="1" dirty="0" smtClean="0">
                <a:solidFill>
                  <a:schemeClr val="tx2"/>
                </a:solidFill>
                <a:latin typeface="Times New Roman" panose="02020603050405020304" pitchFamily="18" charset="0"/>
                <a:ea typeface="楷体_GB2312" pitchFamily="49" charset="-122"/>
              </a:rPr>
              <a:t>天津市危险废物在线转移监管平台</a:t>
            </a:r>
            <a:endParaRPr lang="zh-CN" altLang="en-US" sz="2400" b="1" dirty="0">
              <a:solidFill>
                <a:schemeClr val="tx2"/>
              </a:solidFill>
              <a:latin typeface="Times New Roman" panose="02020603050405020304" pitchFamily="18" charset="0"/>
              <a:ea typeface="楷体_GB2312" pitchFamily="49" charset="-122"/>
            </a:endParaRPr>
          </a:p>
        </p:txBody>
      </p:sp>
      <p:pic>
        <p:nvPicPr>
          <p:cNvPr id="34" name="Picture 4" descr="C:\Users\wangy4\Desktop\1.gif"/>
          <p:cNvPicPr>
            <a:picLocks noChangeAspect="1" noChangeArrowheads="1"/>
          </p:cNvPicPr>
          <p:nvPr/>
        </p:nvPicPr>
        <p:blipFill rotWithShape="1">
          <a:blip r:embed="rId3" cstate="email"/>
          <a:srcRect l="12134" t="12873" r="9512" b="16792"/>
          <a:stretch>
            <a:fillRect/>
          </a:stretch>
        </p:blipFill>
        <p:spPr bwMode="auto">
          <a:xfrm>
            <a:off x="539553" y="706272"/>
            <a:ext cx="8040977" cy="364767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203848" y="4454545"/>
            <a:ext cx="2749471"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五联单被电子系统代替</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8" name="Rectangle 2"/>
          <p:cNvSpPr>
            <a:spLocks noGrp="1"/>
          </p:cNvSpPr>
          <p:nvPr>
            <p:ph type="title"/>
          </p:nvPr>
        </p:nvSpPr>
        <p:spPr>
          <a:xfrm>
            <a:off x="899592" y="203227"/>
            <a:ext cx="4464496" cy="472679"/>
          </a:xfrm>
        </p:spPr>
        <p:txBody>
          <a:bodyPr>
            <a:noAutofit/>
          </a:bodyPr>
          <a:lstStyle/>
          <a:p>
            <a:pPr marL="0" indent="0" algn="l">
              <a:buNone/>
            </a:pPr>
            <a:r>
              <a:rPr sz="2400" b="1" dirty="0" smtClean="0">
                <a:latin typeface="宋体" panose="02010600030101010101" pitchFamily="2" charset="-122"/>
                <a:ea typeface="楷体_GB2312" pitchFamily="49" charset="-122"/>
              </a:rPr>
              <a:t>危险废物处理单位合同及资质</a:t>
            </a:r>
          </a:p>
        </p:txBody>
      </p:sp>
      <p:pic>
        <p:nvPicPr>
          <p:cNvPr id="45058" name="Picture 2"/>
          <p:cNvPicPr>
            <a:picLocks noChangeAspect="1" noChangeArrowheads="1"/>
          </p:cNvPicPr>
          <p:nvPr/>
        </p:nvPicPr>
        <p:blipFill>
          <a:blip r:embed="rId3" cstate="email"/>
          <a:srcRect/>
          <a:stretch>
            <a:fillRect/>
          </a:stretch>
        </p:blipFill>
        <p:spPr bwMode="auto">
          <a:xfrm>
            <a:off x="998538" y="819150"/>
            <a:ext cx="7145337" cy="384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09</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5004049" y="51470"/>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282621" y="4489162"/>
            <a:ext cx="689386" cy="864685"/>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5" name="Rectangle 2"/>
          <p:cNvSpPr txBox="1">
            <a:spLocks noChangeArrowheads="1"/>
          </p:cNvSpPr>
          <p:nvPr/>
        </p:nvSpPr>
        <p:spPr>
          <a:xfrm>
            <a:off x="899592" y="178594"/>
            <a:ext cx="5177847" cy="589359"/>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化学事故应急救援的基本任务</a:t>
            </a:r>
          </a:p>
        </p:txBody>
      </p:sp>
      <p:sp>
        <p:nvSpPr>
          <p:cNvPr id="6" name="Rectangle 3"/>
          <p:cNvSpPr txBox="1">
            <a:spLocks noChangeArrowheads="1"/>
          </p:cNvSpPr>
          <p:nvPr/>
        </p:nvSpPr>
        <p:spPr>
          <a:xfrm>
            <a:off x="316491" y="1146790"/>
            <a:ext cx="4840288" cy="163115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buClr>
                <a:srgbClr val="003399"/>
              </a:buClr>
              <a:buFont typeface="Arial" panose="020B0604020202020204" pitchFamily="34" charset="0"/>
              <a:buChar char="•"/>
            </a:pPr>
            <a:r>
              <a:rPr lang="zh-CN" altLang="en-US" sz="2000" dirty="0" smtClean="0">
                <a:solidFill>
                  <a:schemeClr val="tx1"/>
                </a:solidFill>
                <a:latin typeface="楷体" panose="02010609060101010101" pitchFamily="49" charset="-122"/>
                <a:ea typeface="楷体" panose="02010609060101010101" pitchFamily="49" charset="-122"/>
              </a:rPr>
              <a:t>控制危险源</a:t>
            </a:r>
            <a:endParaRPr lang="en-US" altLang="zh-CN"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endParaRPr lang="zh-CN" altLang="en-US"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r>
              <a:rPr lang="zh-CN" altLang="en-US" sz="2000" dirty="0" smtClean="0">
                <a:solidFill>
                  <a:schemeClr val="tx1"/>
                </a:solidFill>
                <a:latin typeface="楷体" panose="02010609060101010101" pitchFamily="49" charset="-122"/>
                <a:ea typeface="楷体" panose="02010609060101010101" pitchFamily="49" charset="-122"/>
              </a:rPr>
              <a:t>抢救受害人员</a:t>
            </a:r>
            <a:endParaRPr lang="en-US" altLang="zh-CN"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endParaRPr lang="zh-CN" altLang="en-US"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r>
              <a:rPr lang="zh-CN" altLang="en-US" sz="2000" dirty="0" smtClean="0">
                <a:solidFill>
                  <a:schemeClr val="tx1"/>
                </a:solidFill>
                <a:latin typeface="楷体" panose="02010609060101010101" pitchFamily="49" charset="-122"/>
                <a:ea typeface="楷体" panose="02010609060101010101" pitchFamily="49" charset="-122"/>
              </a:rPr>
              <a:t>指导群众防护，组织群众撤离</a:t>
            </a:r>
            <a:endParaRPr lang="en-US" altLang="zh-CN"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endParaRPr lang="zh-CN" altLang="en-US" sz="2000" dirty="0" smtClean="0">
              <a:solidFill>
                <a:schemeClr val="tx1"/>
              </a:solidFill>
              <a:latin typeface="楷体" panose="02010609060101010101" pitchFamily="49" charset="-122"/>
              <a:ea typeface="楷体" panose="02010609060101010101" pitchFamily="49" charset="-122"/>
            </a:endParaRPr>
          </a:p>
          <a:p>
            <a:pPr>
              <a:buClr>
                <a:srgbClr val="003399"/>
              </a:buClr>
              <a:buFont typeface="Arial" panose="020B0604020202020204" pitchFamily="34" charset="0"/>
              <a:buChar char="•"/>
            </a:pPr>
            <a:r>
              <a:rPr lang="zh-CN" altLang="en-US" sz="2000" dirty="0" smtClean="0">
                <a:solidFill>
                  <a:schemeClr val="tx1"/>
                </a:solidFill>
                <a:latin typeface="楷体" panose="02010609060101010101" pitchFamily="49" charset="-122"/>
                <a:ea typeface="楷体" panose="02010609060101010101" pitchFamily="49" charset="-122"/>
              </a:rPr>
              <a:t>做好现场清消，消除危害后果</a:t>
            </a:r>
          </a:p>
        </p:txBody>
      </p:sp>
      <p:pic>
        <p:nvPicPr>
          <p:cNvPr id="8" name="Picture 4" descr="TN00561_"/>
          <p:cNvPicPr>
            <a:picLocks noChangeAspect="1" noChangeArrowheads="1"/>
          </p:cNvPicPr>
          <p:nvPr/>
        </p:nvPicPr>
        <p:blipFill>
          <a:blip r:embed="rId3" cstate="email"/>
          <a:srcRect/>
          <a:stretch>
            <a:fillRect/>
          </a:stretch>
        </p:blipFill>
        <p:spPr bwMode="auto">
          <a:xfrm>
            <a:off x="5494337" y="1437625"/>
            <a:ext cx="2506662" cy="143113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txBox="1">
            <a:spLocks noChangeArrowheads="1"/>
          </p:cNvSpPr>
          <p:nvPr/>
        </p:nvSpPr>
        <p:spPr>
          <a:xfrm>
            <a:off x="971600" y="178594"/>
            <a:ext cx="4330700" cy="589359"/>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化学事故应急救援的基本任务</a:t>
            </a:r>
          </a:p>
        </p:txBody>
      </p:sp>
      <p:sp>
        <p:nvSpPr>
          <p:cNvPr id="10" name="Rectangle 2"/>
          <p:cNvSpPr txBox="1">
            <a:spLocks noChangeArrowheads="1"/>
          </p:cNvSpPr>
          <p:nvPr/>
        </p:nvSpPr>
        <p:spPr>
          <a:xfrm>
            <a:off x="2771775" y="789385"/>
            <a:ext cx="3309938" cy="353615"/>
          </a:xfrm>
          <a:prstGeom prst="rect">
            <a:avLst/>
          </a:prstGeom>
          <a:ln w="25400" cap="flat">
            <a:solidFill>
              <a:schemeClr val="tx1"/>
            </a:solid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楷体_GB2312" pitchFamily="49" charset="-122"/>
                <a:ea typeface="楷体_GB2312" pitchFamily="49" charset="-122"/>
                <a:cs typeface="隶书" panose="02010509060101010101" charset="-122"/>
              </a:rPr>
              <a:t>   发生化学</a:t>
            </a:r>
            <a:r>
              <a:rPr lang="zh-CN" altLang="en-US" sz="2400" dirty="0">
                <a:solidFill>
                  <a:schemeClr val="tx1"/>
                </a:solidFill>
                <a:latin typeface="楷体_GB2312" pitchFamily="49" charset="-122"/>
                <a:ea typeface="楷体_GB2312" pitchFamily="49" charset="-122"/>
                <a:cs typeface="隶书" panose="02010509060101010101" charset="-122"/>
              </a:rPr>
              <a:t>品</a:t>
            </a:r>
            <a:r>
              <a:rPr lang="zh-CN" altLang="en-US" sz="2400" dirty="0" smtClean="0">
                <a:solidFill>
                  <a:schemeClr val="tx1"/>
                </a:solidFill>
                <a:latin typeface="楷体_GB2312" pitchFamily="49" charset="-122"/>
                <a:ea typeface="楷体_GB2312" pitchFamily="49" charset="-122"/>
                <a:cs typeface="隶书" panose="02010509060101010101" charset="-122"/>
              </a:rPr>
              <a:t>事故</a:t>
            </a:r>
          </a:p>
        </p:txBody>
      </p:sp>
      <p:sp>
        <p:nvSpPr>
          <p:cNvPr id="11" name="Text Box 3"/>
          <p:cNvSpPr txBox="1">
            <a:spLocks noChangeArrowheads="1"/>
          </p:cNvSpPr>
          <p:nvPr/>
        </p:nvSpPr>
        <p:spPr bwMode="auto">
          <a:xfrm>
            <a:off x="3276600" y="1498997"/>
            <a:ext cx="2133600" cy="461665"/>
          </a:xfrm>
          <a:prstGeom prst="rect">
            <a:avLst/>
          </a:prstGeom>
          <a:noFill/>
          <a:ln w="25400">
            <a:solidFill>
              <a:schemeClr val="tx1"/>
            </a:solidFill>
            <a:miter lim="800000"/>
          </a:ln>
        </p:spPr>
        <p:txBody>
          <a:bodyPr>
            <a:spAutoFit/>
          </a:bodyPr>
          <a:lstStyle/>
          <a:p>
            <a:pPr algn="ctr">
              <a:spcBef>
                <a:spcPct val="30000"/>
              </a:spcBef>
            </a:pPr>
            <a:r>
              <a:rPr lang="zh-CN" altLang="en-US" sz="2400">
                <a:latin typeface="楷体_GB2312" pitchFamily="49" charset="-122"/>
                <a:ea typeface="楷体_GB2312" pitchFamily="49" charset="-122"/>
                <a:cs typeface="隶书" panose="02010509060101010101" charset="-122"/>
              </a:rPr>
              <a:t>应急行动</a:t>
            </a:r>
          </a:p>
        </p:txBody>
      </p:sp>
      <p:sp>
        <p:nvSpPr>
          <p:cNvPr id="12" name="Text Box 4"/>
          <p:cNvSpPr txBox="1">
            <a:spLocks noChangeArrowheads="1"/>
          </p:cNvSpPr>
          <p:nvPr/>
        </p:nvSpPr>
        <p:spPr bwMode="auto">
          <a:xfrm>
            <a:off x="1600200" y="2641998"/>
            <a:ext cx="762000" cy="1569660"/>
          </a:xfrm>
          <a:prstGeom prst="rect">
            <a:avLst/>
          </a:prstGeom>
          <a:noFill/>
          <a:ln w="25400">
            <a:solidFill>
              <a:schemeClr val="tx1"/>
            </a:solidFill>
            <a:miter lim="800000"/>
          </a:ln>
        </p:spPr>
        <p:txBody>
          <a:bodyPr>
            <a:spAutoFit/>
          </a:bodyPr>
          <a:lstStyle/>
          <a:p>
            <a:pPr algn="ctr">
              <a:spcBef>
                <a:spcPct val="30000"/>
              </a:spcBef>
            </a:pPr>
            <a:r>
              <a:rPr lang="zh-CN" altLang="en-US" sz="2400" b="0">
                <a:latin typeface="楷体_GB2312" pitchFamily="49" charset="-122"/>
                <a:ea typeface="楷体_GB2312" pitchFamily="49" charset="-122"/>
                <a:cs typeface="隶书" panose="02010509060101010101" charset="-122"/>
              </a:rPr>
              <a:t>紧急疏散</a:t>
            </a:r>
          </a:p>
        </p:txBody>
      </p:sp>
      <p:sp>
        <p:nvSpPr>
          <p:cNvPr id="13" name="Text Box 5"/>
          <p:cNvSpPr txBox="1">
            <a:spLocks noChangeArrowheads="1"/>
          </p:cNvSpPr>
          <p:nvPr/>
        </p:nvSpPr>
        <p:spPr bwMode="auto">
          <a:xfrm>
            <a:off x="3200400" y="2641998"/>
            <a:ext cx="762000" cy="1569660"/>
          </a:xfrm>
          <a:prstGeom prst="rect">
            <a:avLst/>
          </a:prstGeom>
          <a:noFill/>
          <a:ln w="25400">
            <a:solidFill>
              <a:schemeClr val="tx1"/>
            </a:solidFill>
            <a:miter lim="800000"/>
          </a:ln>
        </p:spPr>
        <p:txBody>
          <a:bodyPr>
            <a:spAutoFit/>
          </a:bodyPr>
          <a:lstStyle/>
          <a:p>
            <a:pPr algn="ctr">
              <a:spcBef>
                <a:spcPct val="30000"/>
              </a:spcBef>
            </a:pPr>
            <a:r>
              <a:rPr lang="zh-CN" altLang="en-US" sz="2400" b="0">
                <a:latin typeface="楷体_GB2312" pitchFamily="49" charset="-122"/>
                <a:ea typeface="楷体_GB2312" pitchFamily="49" charset="-122"/>
                <a:cs typeface="隶书" panose="02010509060101010101" charset="-122"/>
              </a:rPr>
              <a:t>现场急救</a:t>
            </a:r>
          </a:p>
        </p:txBody>
      </p:sp>
      <p:sp>
        <p:nvSpPr>
          <p:cNvPr id="14" name="Text Box 6"/>
          <p:cNvSpPr txBox="1">
            <a:spLocks noChangeArrowheads="1"/>
          </p:cNvSpPr>
          <p:nvPr/>
        </p:nvSpPr>
        <p:spPr bwMode="auto">
          <a:xfrm>
            <a:off x="4800600" y="2641998"/>
            <a:ext cx="762000" cy="1569660"/>
          </a:xfrm>
          <a:prstGeom prst="rect">
            <a:avLst/>
          </a:prstGeom>
          <a:noFill/>
          <a:ln w="25400">
            <a:solidFill>
              <a:schemeClr val="tx1"/>
            </a:solidFill>
            <a:miter lim="800000"/>
          </a:ln>
        </p:spPr>
        <p:txBody>
          <a:bodyPr>
            <a:spAutoFit/>
          </a:bodyPr>
          <a:lstStyle/>
          <a:p>
            <a:pPr algn="ctr">
              <a:spcBef>
                <a:spcPct val="30000"/>
              </a:spcBef>
            </a:pPr>
            <a:r>
              <a:rPr lang="zh-CN" altLang="en-US" sz="2400" b="0">
                <a:latin typeface="楷体_GB2312" pitchFamily="49" charset="-122"/>
                <a:ea typeface="楷体_GB2312" pitchFamily="49" charset="-122"/>
                <a:cs typeface="隶书" panose="02010509060101010101" charset="-122"/>
              </a:rPr>
              <a:t>泄漏处理</a:t>
            </a:r>
          </a:p>
        </p:txBody>
      </p:sp>
      <p:sp>
        <p:nvSpPr>
          <p:cNvPr id="15" name="Text Box 7"/>
          <p:cNvSpPr txBox="1">
            <a:spLocks noChangeArrowheads="1"/>
          </p:cNvSpPr>
          <p:nvPr/>
        </p:nvSpPr>
        <p:spPr bwMode="auto">
          <a:xfrm>
            <a:off x="6324600" y="2641998"/>
            <a:ext cx="762000" cy="1569660"/>
          </a:xfrm>
          <a:prstGeom prst="rect">
            <a:avLst/>
          </a:prstGeom>
          <a:noFill/>
          <a:ln w="25400">
            <a:solidFill>
              <a:schemeClr val="tx1"/>
            </a:solidFill>
            <a:miter lim="800000"/>
          </a:ln>
        </p:spPr>
        <p:txBody>
          <a:bodyPr>
            <a:spAutoFit/>
          </a:bodyPr>
          <a:lstStyle/>
          <a:p>
            <a:pPr algn="ctr">
              <a:spcBef>
                <a:spcPct val="30000"/>
              </a:spcBef>
            </a:pPr>
            <a:r>
              <a:rPr lang="zh-CN" altLang="en-US" sz="2400" b="0">
                <a:latin typeface="楷体_GB2312" pitchFamily="49" charset="-122"/>
                <a:ea typeface="楷体_GB2312" pitchFamily="49" charset="-122"/>
                <a:cs typeface="隶书" panose="02010509060101010101" charset="-122"/>
              </a:rPr>
              <a:t>火灾扑救</a:t>
            </a:r>
          </a:p>
        </p:txBody>
      </p:sp>
      <p:sp>
        <p:nvSpPr>
          <p:cNvPr id="16" name="Line 8"/>
          <p:cNvSpPr>
            <a:spLocks noChangeShapeType="1"/>
          </p:cNvSpPr>
          <p:nvPr/>
        </p:nvSpPr>
        <p:spPr bwMode="auto">
          <a:xfrm>
            <a:off x="4343400" y="1148954"/>
            <a:ext cx="0" cy="342900"/>
          </a:xfrm>
          <a:prstGeom prst="line">
            <a:avLst/>
          </a:prstGeom>
          <a:noFill/>
          <a:ln w="25400">
            <a:solidFill>
              <a:schemeClr val="tx1"/>
            </a:solidFill>
            <a:round/>
            <a:tailEnd type="triangle" w="med" len="med"/>
          </a:ln>
        </p:spPr>
        <p:txBody>
          <a:bodyPr anchor="ctr"/>
          <a:lstStyle/>
          <a:p>
            <a:endParaRPr lang="zh-CN" altLang="en-US"/>
          </a:p>
        </p:txBody>
      </p:sp>
      <p:sp>
        <p:nvSpPr>
          <p:cNvPr id="17" name="Line 9"/>
          <p:cNvSpPr>
            <a:spLocks noChangeShapeType="1"/>
          </p:cNvSpPr>
          <p:nvPr/>
        </p:nvSpPr>
        <p:spPr bwMode="auto">
          <a:xfrm>
            <a:off x="1981200" y="2299097"/>
            <a:ext cx="0" cy="342900"/>
          </a:xfrm>
          <a:prstGeom prst="line">
            <a:avLst/>
          </a:prstGeom>
          <a:noFill/>
          <a:ln w="25400">
            <a:solidFill>
              <a:schemeClr val="tx1"/>
            </a:solidFill>
            <a:round/>
            <a:tailEnd type="triangle" w="med" len="med"/>
          </a:ln>
        </p:spPr>
        <p:txBody>
          <a:bodyPr anchor="ctr"/>
          <a:lstStyle/>
          <a:p>
            <a:endParaRPr lang="zh-CN" altLang="en-US"/>
          </a:p>
        </p:txBody>
      </p:sp>
      <p:sp>
        <p:nvSpPr>
          <p:cNvPr id="18" name="Line 10"/>
          <p:cNvSpPr>
            <a:spLocks noChangeShapeType="1"/>
          </p:cNvSpPr>
          <p:nvPr/>
        </p:nvSpPr>
        <p:spPr bwMode="auto">
          <a:xfrm>
            <a:off x="1981200" y="2299097"/>
            <a:ext cx="4724400" cy="0"/>
          </a:xfrm>
          <a:prstGeom prst="line">
            <a:avLst/>
          </a:prstGeom>
          <a:noFill/>
          <a:ln w="25400">
            <a:solidFill>
              <a:schemeClr val="tx1"/>
            </a:solidFill>
            <a:round/>
          </a:ln>
        </p:spPr>
        <p:txBody>
          <a:bodyPr anchor="ctr"/>
          <a:lstStyle/>
          <a:p>
            <a:endParaRPr lang="zh-CN" altLang="en-US"/>
          </a:p>
        </p:txBody>
      </p:sp>
      <p:sp>
        <p:nvSpPr>
          <p:cNvPr id="19" name="Line 11"/>
          <p:cNvSpPr>
            <a:spLocks noChangeShapeType="1"/>
          </p:cNvSpPr>
          <p:nvPr/>
        </p:nvSpPr>
        <p:spPr bwMode="auto">
          <a:xfrm>
            <a:off x="6705600" y="2299097"/>
            <a:ext cx="0" cy="342900"/>
          </a:xfrm>
          <a:prstGeom prst="line">
            <a:avLst/>
          </a:prstGeom>
          <a:noFill/>
          <a:ln w="25400">
            <a:solidFill>
              <a:schemeClr val="tx1"/>
            </a:solidFill>
            <a:round/>
            <a:tailEnd type="triangle" w="med" len="med"/>
          </a:ln>
        </p:spPr>
        <p:txBody>
          <a:bodyPr anchor="ctr"/>
          <a:lstStyle/>
          <a:p>
            <a:endParaRPr lang="zh-CN" altLang="en-US"/>
          </a:p>
        </p:txBody>
      </p:sp>
      <p:sp>
        <p:nvSpPr>
          <p:cNvPr id="20" name="Line 12"/>
          <p:cNvSpPr>
            <a:spLocks noChangeShapeType="1"/>
          </p:cNvSpPr>
          <p:nvPr/>
        </p:nvSpPr>
        <p:spPr bwMode="auto">
          <a:xfrm>
            <a:off x="5181600" y="2299097"/>
            <a:ext cx="0" cy="342900"/>
          </a:xfrm>
          <a:prstGeom prst="line">
            <a:avLst/>
          </a:prstGeom>
          <a:noFill/>
          <a:ln w="25400">
            <a:solidFill>
              <a:schemeClr val="tx1"/>
            </a:solidFill>
            <a:round/>
            <a:tailEnd type="triangle" w="med" len="med"/>
          </a:ln>
        </p:spPr>
        <p:txBody>
          <a:bodyPr anchor="ctr"/>
          <a:lstStyle/>
          <a:p>
            <a:endParaRPr lang="zh-CN" altLang="en-US"/>
          </a:p>
        </p:txBody>
      </p:sp>
      <p:sp>
        <p:nvSpPr>
          <p:cNvPr id="22" name="Line 13"/>
          <p:cNvSpPr>
            <a:spLocks noChangeShapeType="1"/>
          </p:cNvSpPr>
          <p:nvPr/>
        </p:nvSpPr>
        <p:spPr bwMode="auto">
          <a:xfrm>
            <a:off x="3581400" y="2299097"/>
            <a:ext cx="0" cy="342900"/>
          </a:xfrm>
          <a:prstGeom prst="line">
            <a:avLst/>
          </a:prstGeom>
          <a:noFill/>
          <a:ln w="25400">
            <a:solidFill>
              <a:schemeClr val="tx1"/>
            </a:solidFill>
            <a:round/>
            <a:tailEnd type="triangle" w="med" len="med"/>
          </a:ln>
        </p:spPr>
        <p:txBody>
          <a:bodyPr anchor="ctr"/>
          <a:lstStyle/>
          <a:p>
            <a:endParaRPr lang="zh-CN" altLang="en-US"/>
          </a:p>
        </p:txBody>
      </p:sp>
      <p:sp>
        <p:nvSpPr>
          <p:cNvPr id="23" name="Line 14"/>
          <p:cNvSpPr>
            <a:spLocks noChangeShapeType="1"/>
          </p:cNvSpPr>
          <p:nvPr/>
        </p:nvSpPr>
        <p:spPr bwMode="auto">
          <a:xfrm>
            <a:off x="4343400" y="1956197"/>
            <a:ext cx="0" cy="342900"/>
          </a:xfrm>
          <a:prstGeom prst="line">
            <a:avLst/>
          </a:prstGeom>
          <a:noFill/>
          <a:ln w="25400">
            <a:solidFill>
              <a:schemeClr val="tx1"/>
            </a:solidFill>
            <a:round/>
            <a:tailEnd type="triangle" w="med" len="med"/>
          </a:ln>
        </p:spPr>
        <p:txBody>
          <a:bodyPr anchor="ct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
          <p:cNvSpPr>
            <a:spLocks noChangeArrowheads="1"/>
          </p:cNvSpPr>
          <p:nvPr/>
        </p:nvSpPr>
        <p:spPr bwMode="auto">
          <a:xfrm rot="2026817">
            <a:off x="2192255" y="1121070"/>
            <a:ext cx="6378575" cy="2400300"/>
          </a:xfrm>
          <a:prstGeom prst="ellipse">
            <a:avLst/>
          </a:prstGeom>
          <a:solidFill>
            <a:srgbClr val="F0F0F0"/>
          </a:solidFill>
          <a:ln w="25400">
            <a:solidFill>
              <a:srgbClr val="FF9900"/>
            </a:solidFill>
            <a:round/>
          </a:ln>
        </p:spPr>
        <p:txBody>
          <a:bodyPr wrap="none" anchor="ctr"/>
          <a:lstStyle/>
          <a:p>
            <a:endParaRPr lang="zh-CN" altLang="en-US">
              <a:latin typeface="楷体_GB2312" pitchFamily="49" charset="-122"/>
              <a:ea typeface="楷体_GB2312" pitchFamily="49" charset="-122"/>
            </a:endParaRPr>
          </a:p>
        </p:txBody>
      </p:sp>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4" name="AutoShape 2"/>
          <p:cNvSpPr>
            <a:spLocks noChangeArrowheads="1"/>
          </p:cNvSpPr>
          <p:nvPr/>
        </p:nvSpPr>
        <p:spPr bwMode="auto">
          <a:xfrm>
            <a:off x="619955" y="1145099"/>
            <a:ext cx="838200" cy="1885950"/>
          </a:xfrm>
          <a:prstGeom prst="roundRect">
            <a:avLst>
              <a:gd name="adj" fmla="val 18602"/>
            </a:avLst>
          </a:prstGeom>
          <a:solidFill>
            <a:srgbClr val="FF0000"/>
          </a:solidFill>
          <a:ln w="25400">
            <a:solidFill>
              <a:srgbClr val="FF0000"/>
            </a:solidFill>
            <a:round/>
          </a:ln>
          <a:effectLst>
            <a:outerShdw dist="107763" dir="2700000" algn="ctr" rotWithShape="0">
              <a:srgbClr val="A50021"/>
            </a:outerShdw>
          </a:effectLst>
        </p:spPr>
        <p:txBody>
          <a:bodyPr wrap="none" anchor="ctr"/>
          <a:lstStyle/>
          <a:p>
            <a:pPr>
              <a:defRPr/>
            </a:pPr>
            <a:endParaRPr lang="zh-CN" altLang="en-US">
              <a:latin typeface="楷体_GB2312" pitchFamily="49" charset="-122"/>
              <a:ea typeface="楷体_GB2312" pitchFamily="49" charset="-122"/>
            </a:endParaRPr>
          </a:p>
        </p:txBody>
      </p:sp>
      <p:sp>
        <p:nvSpPr>
          <p:cNvPr id="25" name="Rectangle 4"/>
          <p:cNvSpPr txBox="1">
            <a:spLocks noChangeArrowheads="1"/>
          </p:cNvSpPr>
          <p:nvPr/>
        </p:nvSpPr>
        <p:spPr>
          <a:xfrm>
            <a:off x="684213" y="1085850"/>
            <a:ext cx="914400" cy="18859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latin typeface="楷体_GB2312" pitchFamily="49" charset="-122"/>
                <a:ea typeface="楷体_GB2312" pitchFamily="49" charset="-122"/>
              </a:rPr>
              <a:t>紧急疏散</a:t>
            </a:r>
          </a:p>
        </p:txBody>
      </p:sp>
      <p:sp>
        <p:nvSpPr>
          <p:cNvPr id="26" name="Oval 5"/>
          <p:cNvSpPr>
            <a:spLocks noChangeArrowheads="1"/>
          </p:cNvSpPr>
          <p:nvPr/>
        </p:nvSpPr>
        <p:spPr bwMode="auto">
          <a:xfrm rot="2311464">
            <a:off x="2925763" y="1226721"/>
            <a:ext cx="3676650" cy="1451372"/>
          </a:xfrm>
          <a:prstGeom prst="ellipse">
            <a:avLst/>
          </a:prstGeom>
          <a:solidFill>
            <a:srgbClr val="EAEAEA"/>
          </a:solidFill>
          <a:ln w="25400">
            <a:solidFill>
              <a:srgbClr val="FF6600"/>
            </a:solidFill>
            <a:round/>
          </a:ln>
        </p:spPr>
        <p:txBody>
          <a:bodyPr wrap="none" anchor="ctr"/>
          <a:lstStyle/>
          <a:p>
            <a:endParaRPr lang="zh-CN" altLang="en-US">
              <a:latin typeface="楷体_GB2312" pitchFamily="49" charset="-122"/>
              <a:ea typeface="楷体_GB2312" pitchFamily="49" charset="-122"/>
            </a:endParaRPr>
          </a:p>
        </p:txBody>
      </p:sp>
      <p:sp>
        <p:nvSpPr>
          <p:cNvPr id="27" name="Oval 6"/>
          <p:cNvSpPr>
            <a:spLocks noChangeArrowheads="1"/>
          </p:cNvSpPr>
          <p:nvPr/>
        </p:nvSpPr>
        <p:spPr bwMode="auto">
          <a:xfrm rot="1949185">
            <a:off x="3330575" y="1252915"/>
            <a:ext cx="1981200" cy="837010"/>
          </a:xfrm>
          <a:prstGeom prst="ellipse">
            <a:avLst/>
          </a:prstGeom>
          <a:solidFill>
            <a:srgbClr val="FF0000"/>
          </a:solidFill>
          <a:ln w="25400">
            <a:solidFill>
              <a:srgbClr val="FF0000"/>
            </a:solidFill>
            <a:round/>
          </a:ln>
        </p:spPr>
        <p:txBody>
          <a:bodyPr wrap="none" anchor="ctr"/>
          <a:lstStyle/>
          <a:p>
            <a:endParaRPr lang="zh-CN" altLang="en-US">
              <a:latin typeface="楷体_GB2312" pitchFamily="49" charset="-122"/>
              <a:ea typeface="楷体_GB2312" pitchFamily="49" charset="-122"/>
            </a:endParaRPr>
          </a:p>
        </p:txBody>
      </p:sp>
      <p:sp>
        <p:nvSpPr>
          <p:cNvPr id="28" name="AutoShape 7"/>
          <p:cNvSpPr>
            <a:spLocks noChangeArrowheads="1"/>
          </p:cNvSpPr>
          <p:nvPr/>
        </p:nvSpPr>
        <p:spPr bwMode="auto">
          <a:xfrm rot="1850803">
            <a:off x="5768860" y="1291676"/>
            <a:ext cx="2376487" cy="285750"/>
          </a:xfrm>
          <a:prstGeom prst="rightArrow">
            <a:avLst>
              <a:gd name="adj1" fmla="val 50000"/>
              <a:gd name="adj2" fmla="val 70000"/>
            </a:avLst>
          </a:prstGeom>
          <a:noFill/>
          <a:ln w="25400">
            <a:solidFill>
              <a:schemeClr val="tx1"/>
            </a:solidFill>
            <a:miter lim="800000"/>
          </a:ln>
          <a:effectLst>
            <a:outerShdw dist="107763" dir="2700000" algn="ctr" rotWithShape="0">
              <a:schemeClr val="bg2"/>
            </a:outerShdw>
          </a:effectLst>
        </p:spPr>
        <p:txBody>
          <a:bodyPr wrap="none" anchor="ctr"/>
          <a:lstStyle/>
          <a:p>
            <a:pPr>
              <a:defRPr/>
            </a:pPr>
            <a:endParaRPr lang="zh-CN" altLang="en-US">
              <a:latin typeface="楷体_GB2312" pitchFamily="49" charset="-122"/>
              <a:ea typeface="楷体_GB2312" pitchFamily="49" charset="-122"/>
            </a:endParaRPr>
          </a:p>
        </p:txBody>
      </p:sp>
      <p:sp>
        <p:nvSpPr>
          <p:cNvPr id="29" name="Rectangle 8"/>
          <p:cNvSpPr>
            <a:spLocks noChangeArrowheads="1"/>
          </p:cNvSpPr>
          <p:nvPr/>
        </p:nvSpPr>
        <p:spPr bwMode="auto">
          <a:xfrm rot="2051370">
            <a:off x="6587471" y="775267"/>
            <a:ext cx="595035" cy="338554"/>
          </a:xfrm>
          <a:prstGeom prst="rect">
            <a:avLst/>
          </a:prstGeom>
          <a:noFill/>
          <a:ln w="9525">
            <a:noFill/>
            <a:miter lim="800000"/>
          </a:ln>
        </p:spPr>
        <p:txBody>
          <a:bodyPr wrap="none">
            <a:spAutoFit/>
          </a:bodyPr>
          <a:lstStyle/>
          <a:p>
            <a:pPr>
              <a:spcBef>
                <a:spcPct val="30000"/>
              </a:spcBef>
            </a:pPr>
            <a:r>
              <a:rPr lang="zh-CN" altLang="en-US" sz="1600">
                <a:latin typeface="楷体_GB2312" pitchFamily="49" charset="-122"/>
                <a:ea typeface="楷体_GB2312" pitchFamily="49" charset="-122"/>
              </a:rPr>
              <a:t>风向</a:t>
            </a:r>
          </a:p>
        </p:txBody>
      </p:sp>
      <p:sp>
        <p:nvSpPr>
          <p:cNvPr id="30" name="Rectangle 9"/>
          <p:cNvSpPr>
            <a:spLocks noChangeArrowheads="1"/>
          </p:cNvSpPr>
          <p:nvPr/>
        </p:nvSpPr>
        <p:spPr bwMode="auto">
          <a:xfrm>
            <a:off x="4114800" y="1914902"/>
            <a:ext cx="1005403" cy="338554"/>
          </a:xfrm>
          <a:prstGeom prst="rect">
            <a:avLst/>
          </a:prstGeom>
          <a:noFill/>
          <a:ln w="9525">
            <a:noFill/>
            <a:miter lim="800000"/>
          </a:ln>
        </p:spPr>
        <p:txBody>
          <a:bodyPr wrap="none">
            <a:spAutoFit/>
          </a:bodyPr>
          <a:lstStyle/>
          <a:p>
            <a:r>
              <a:rPr lang="zh-CN" altLang="en-US" sz="1600">
                <a:latin typeface="楷体_GB2312" pitchFamily="49" charset="-122"/>
                <a:ea typeface="楷体_GB2312" pitchFamily="49" charset="-122"/>
              </a:rPr>
              <a:t>事故现场</a:t>
            </a:r>
          </a:p>
        </p:txBody>
      </p:sp>
      <p:sp>
        <p:nvSpPr>
          <p:cNvPr id="31" name="Rectangle 10"/>
          <p:cNvSpPr>
            <a:spLocks noChangeArrowheads="1"/>
          </p:cNvSpPr>
          <p:nvPr/>
        </p:nvSpPr>
        <p:spPr bwMode="auto">
          <a:xfrm>
            <a:off x="4540250" y="2460208"/>
            <a:ext cx="2646878" cy="338554"/>
          </a:xfrm>
          <a:prstGeom prst="rect">
            <a:avLst/>
          </a:prstGeom>
          <a:noFill/>
          <a:ln w="9525">
            <a:noFill/>
            <a:miter lim="800000"/>
          </a:ln>
        </p:spPr>
        <p:txBody>
          <a:bodyPr wrap="none">
            <a:spAutoFit/>
          </a:bodyPr>
          <a:lstStyle/>
          <a:p>
            <a:r>
              <a:rPr lang="zh-CN" altLang="en-US" sz="1600">
                <a:latin typeface="楷体_GB2312" pitchFamily="49" charset="-122"/>
                <a:ea typeface="楷体_GB2312" pitchFamily="49" charset="-122"/>
              </a:rPr>
              <a:t>疏散区（该区人员需疏散）</a:t>
            </a:r>
          </a:p>
        </p:txBody>
      </p:sp>
      <p:sp>
        <p:nvSpPr>
          <p:cNvPr id="32" name="Rectangle 11"/>
          <p:cNvSpPr>
            <a:spLocks noChangeArrowheads="1"/>
          </p:cNvSpPr>
          <p:nvPr/>
        </p:nvSpPr>
        <p:spPr bwMode="auto">
          <a:xfrm>
            <a:off x="5381542" y="3385324"/>
            <a:ext cx="2852063" cy="338554"/>
          </a:xfrm>
          <a:prstGeom prst="rect">
            <a:avLst/>
          </a:prstGeom>
          <a:noFill/>
          <a:ln w="9525">
            <a:noFill/>
            <a:miter lim="800000"/>
          </a:ln>
        </p:spPr>
        <p:txBody>
          <a:bodyPr wrap="none">
            <a:spAutoFit/>
          </a:bodyPr>
          <a:lstStyle/>
          <a:p>
            <a:r>
              <a:rPr lang="zh-CN" altLang="en-US" sz="1600" dirty="0">
                <a:latin typeface="楷体_GB2312" pitchFamily="49" charset="-122"/>
                <a:ea typeface="楷体_GB2312" pitchFamily="49" charset="-122"/>
              </a:rPr>
              <a:t>警戒区（该区实行交通管制）</a:t>
            </a:r>
          </a:p>
        </p:txBody>
      </p:sp>
      <p:pic>
        <p:nvPicPr>
          <p:cNvPr id="33" name="Picture 12"/>
          <p:cNvPicPr>
            <a:picLocks noChangeArrowheads="1"/>
          </p:cNvPicPr>
          <p:nvPr/>
        </p:nvPicPr>
        <p:blipFill>
          <a:blip r:embed="rId3" cstate="email"/>
          <a:srcRect/>
          <a:stretch>
            <a:fillRect/>
          </a:stretch>
        </p:blipFill>
        <p:spPr bwMode="auto">
          <a:xfrm>
            <a:off x="3657600" y="1229103"/>
            <a:ext cx="838200" cy="641747"/>
          </a:xfrm>
          <a:prstGeom prst="rect">
            <a:avLst/>
          </a:prstGeom>
          <a:noFill/>
          <a:ln w="9525">
            <a:noFill/>
            <a:miter lim="800000"/>
            <a:headEnd/>
            <a:tailEnd/>
          </a:ln>
        </p:spPr>
      </p:pic>
      <p:sp>
        <p:nvSpPr>
          <p:cNvPr id="34" name="Text Box 13"/>
          <p:cNvSpPr txBox="1">
            <a:spLocks noChangeArrowheads="1"/>
          </p:cNvSpPr>
          <p:nvPr/>
        </p:nvSpPr>
        <p:spPr bwMode="auto">
          <a:xfrm>
            <a:off x="482317" y="3944542"/>
            <a:ext cx="5327947" cy="701731"/>
          </a:xfrm>
          <a:prstGeom prst="rect">
            <a:avLst/>
          </a:prstGeom>
          <a:noFill/>
          <a:ln w="9525">
            <a:noFill/>
            <a:miter lim="800000"/>
          </a:ln>
        </p:spPr>
        <p:txBody>
          <a:bodyPr wrap="square">
            <a:spAutoFit/>
          </a:bodyPr>
          <a:lstStyle/>
          <a:p>
            <a:pPr marL="342900" indent="-342900">
              <a:spcBef>
                <a:spcPct val="20000"/>
              </a:spcBef>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建立警戒区域</a:t>
            </a:r>
            <a:r>
              <a:rPr lang="en-US" altLang="zh-CN" dirty="0">
                <a:latin typeface="楷体" panose="02010609060101010101" pitchFamily="49" charset="-122"/>
                <a:ea typeface="楷体" panose="02010609060101010101" pitchFamily="49" charset="-122"/>
              </a:rPr>
              <a:t>, </a:t>
            </a:r>
            <a:r>
              <a:rPr lang="zh-CN" altLang="en-US" dirty="0">
                <a:latin typeface="楷体" panose="02010609060101010101" pitchFamily="49" charset="-122"/>
                <a:ea typeface="楷体" panose="02010609060101010101" pitchFamily="49" charset="-122"/>
              </a:rPr>
              <a:t>并在主要道路上实行交通管</a:t>
            </a:r>
            <a:r>
              <a:rPr lang="zh-CN" altLang="en-US" dirty="0" smtClean="0">
                <a:latin typeface="楷体" panose="02010609060101010101" pitchFamily="49" charset="-122"/>
                <a:ea typeface="楷体" panose="02010609060101010101" pitchFamily="49" charset="-122"/>
              </a:rPr>
              <a:t>制</a:t>
            </a:r>
            <a:endParaRPr lang="en-US" altLang="zh-CN" dirty="0" smtClean="0">
              <a:latin typeface="楷体" panose="02010609060101010101" pitchFamily="49" charset="-122"/>
              <a:ea typeface="楷体" panose="02010609060101010101" pitchFamily="49" charset="-122"/>
            </a:endParaRPr>
          </a:p>
          <a:p>
            <a:pPr marL="342900" indent="-342900">
              <a:spcBef>
                <a:spcPct val="20000"/>
              </a:spcBef>
              <a:buFont typeface="Arial" panose="020B0604020202020204" pitchFamily="34" charset="0"/>
              <a:buChar char="•"/>
            </a:pPr>
            <a:r>
              <a:rPr lang="zh-CN" altLang="en-US" dirty="0" smtClean="0">
                <a:latin typeface="楷体" panose="02010609060101010101" pitchFamily="49" charset="-122"/>
                <a:ea typeface="楷体" panose="02010609060101010101" pitchFamily="49" charset="-122"/>
              </a:rPr>
              <a:t>迅</a:t>
            </a:r>
            <a:r>
              <a:rPr lang="zh-CN" altLang="en-US" dirty="0">
                <a:latin typeface="楷体" panose="02010609060101010101" pitchFamily="49" charset="-122"/>
                <a:ea typeface="楷体" panose="02010609060101010101" pitchFamily="49" charset="-122"/>
              </a:rPr>
              <a:t>速疏散警戒区域内无关人员</a:t>
            </a:r>
          </a:p>
        </p:txBody>
      </p:sp>
      <p:sp>
        <p:nvSpPr>
          <p:cNvPr id="35" name="Rectangle 1"/>
          <p:cNvSpPr/>
          <p:nvPr/>
        </p:nvSpPr>
        <p:spPr>
          <a:xfrm>
            <a:off x="934442" y="217468"/>
            <a:ext cx="4185761"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化学事故应急救援的基本任务</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6" name="Rectangle 2"/>
          <p:cNvSpPr txBox="1">
            <a:spLocks noChangeArrowheads="1"/>
          </p:cNvSpPr>
          <p:nvPr/>
        </p:nvSpPr>
        <p:spPr>
          <a:xfrm>
            <a:off x="899592" y="212365"/>
            <a:ext cx="3674269" cy="3429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楷体" panose="02010609060101010101" pitchFamily="49" charset="-122"/>
                <a:ea typeface="楷体" panose="02010609060101010101" pitchFamily="49" charset="-122"/>
              </a:rPr>
              <a:t>化学事故应急响应程序</a:t>
            </a:r>
          </a:p>
        </p:txBody>
      </p:sp>
      <p:sp>
        <p:nvSpPr>
          <p:cNvPr id="17" name="Date Placeholder 3"/>
          <p:cNvSpPr txBox="1"/>
          <p:nvPr/>
        </p:nvSpPr>
        <p:spPr bwMode="auto">
          <a:xfrm>
            <a:off x="258118" y="4731544"/>
            <a:ext cx="22891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CDF924E-8837-4A74-85E6-40BC65E1AC1E}" type="datetime1">
              <a:rPr lang="zh-CN" altLang="en-US"/>
              <a:t>2020/8/2</a:t>
            </a:fld>
            <a:endParaRPr lang="en-US" altLang="zh-CN" dirty="0"/>
          </a:p>
        </p:txBody>
      </p:sp>
      <p:sp>
        <p:nvSpPr>
          <p:cNvPr id="18" name="Oval 3"/>
          <p:cNvSpPr>
            <a:spLocks noChangeArrowheads="1"/>
          </p:cNvSpPr>
          <p:nvPr/>
        </p:nvSpPr>
        <p:spPr bwMode="auto">
          <a:xfrm>
            <a:off x="2362200" y="2200913"/>
            <a:ext cx="1219200" cy="514350"/>
          </a:xfrm>
          <a:prstGeom prst="ellipse">
            <a:avLst/>
          </a:prstGeom>
          <a:noFill/>
          <a:ln w="25400">
            <a:solidFill>
              <a:schemeClr val="tx1"/>
            </a:solidFill>
            <a:round/>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19" name="Oval 4"/>
          <p:cNvSpPr>
            <a:spLocks noChangeArrowheads="1"/>
          </p:cNvSpPr>
          <p:nvPr/>
        </p:nvSpPr>
        <p:spPr bwMode="auto">
          <a:xfrm>
            <a:off x="5562600" y="2200913"/>
            <a:ext cx="1143000" cy="514350"/>
          </a:xfrm>
          <a:prstGeom prst="ellipse">
            <a:avLst/>
          </a:prstGeom>
          <a:noFill/>
          <a:ln w="25400">
            <a:solidFill>
              <a:schemeClr val="tx1"/>
            </a:solidFill>
            <a:round/>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20" name="Rectangle 5"/>
          <p:cNvSpPr>
            <a:spLocks noChangeArrowheads="1"/>
          </p:cNvSpPr>
          <p:nvPr/>
        </p:nvSpPr>
        <p:spPr bwMode="auto">
          <a:xfrm>
            <a:off x="3200400" y="828122"/>
            <a:ext cx="1295400" cy="1028700"/>
          </a:xfrm>
          <a:prstGeom prst="rect">
            <a:avLst/>
          </a:prstGeom>
          <a:noFill/>
          <a:ln w="25400">
            <a:solidFill>
              <a:schemeClr val="tx1"/>
            </a:solidFill>
            <a:miter lim="800000"/>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22" name="Rectangle 6"/>
          <p:cNvSpPr>
            <a:spLocks noChangeArrowheads="1"/>
          </p:cNvSpPr>
          <p:nvPr/>
        </p:nvSpPr>
        <p:spPr bwMode="auto">
          <a:xfrm>
            <a:off x="3276600" y="828123"/>
            <a:ext cx="1066800" cy="1384995"/>
          </a:xfrm>
          <a:prstGeom prst="rect">
            <a:avLst/>
          </a:prstGeom>
          <a:noFill/>
          <a:ln w="9525">
            <a:noFill/>
            <a:miter lim="800000"/>
          </a:ln>
        </p:spPr>
        <p:txBody>
          <a:bodyPr>
            <a:spAutoFit/>
          </a:bodyPr>
          <a:lstStyle/>
          <a:p>
            <a:pPr>
              <a:spcBef>
                <a:spcPct val="50000"/>
              </a:spcBef>
            </a:pPr>
            <a:r>
              <a:rPr lang="en-US" altLang="zh-CN" sz="1200" b="0">
                <a:latin typeface="楷体" panose="02010609060101010101" pitchFamily="49" charset="-122"/>
                <a:ea typeface="楷体" panose="02010609060101010101" pitchFamily="49" charset="-122"/>
              </a:rPr>
              <a:t>-MSDS</a:t>
            </a:r>
            <a:r>
              <a:rPr lang="zh-CN" altLang="en-US" sz="1200" b="0">
                <a:latin typeface="楷体" panose="02010609060101010101" pitchFamily="49" charset="-122"/>
                <a:ea typeface="楷体" panose="02010609060101010101" pitchFamily="49" charset="-122"/>
              </a:rPr>
              <a:t>库</a:t>
            </a:r>
          </a:p>
          <a:p>
            <a:pPr>
              <a:spcBef>
                <a:spcPct val="50000"/>
              </a:spcBef>
            </a:pPr>
            <a:r>
              <a:rPr lang="en-US" altLang="zh-CN" sz="1200" b="0">
                <a:latin typeface="楷体" panose="02010609060101010101" pitchFamily="49" charset="-122"/>
                <a:ea typeface="楷体" panose="02010609060101010101" pitchFamily="49" charset="-122"/>
              </a:rPr>
              <a:t>-</a:t>
            </a:r>
            <a:r>
              <a:rPr lang="zh-CN" altLang="en-US" sz="1200" b="0">
                <a:latin typeface="楷体" panose="02010609060101010101" pitchFamily="49" charset="-122"/>
                <a:ea typeface="楷体" panose="02010609060101010101" pitchFamily="49" charset="-122"/>
              </a:rPr>
              <a:t>活性危险库</a:t>
            </a:r>
          </a:p>
          <a:p>
            <a:pPr>
              <a:spcBef>
                <a:spcPct val="50000"/>
              </a:spcBef>
            </a:pPr>
            <a:r>
              <a:rPr lang="en-US" altLang="zh-CN" sz="1200" b="0">
                <a:latin typeface="楷体" panose="02010609060101010101" pitchFamily="49" charset="-122"/>
                <a:ea typeface="楷体" panose="02010609060101010101" pitchFamily="49" charset="-122"/>
              </a:rPr>
              <a:t>-RTECS</a:t>
            </a:r>
            <a:r>
              <a:rPr lang="zh-CN" altLang="en-US" sz="1200" b="0">
                <a:latin typeface="楷体" panose="02010609060101010101" pitchFamily="49" charset="-122"/>
                <a:ea typeface="楷体" panose="02010609060101010101" pitchFamily="49" charset="-122"/>
              </a:rPr>
              <a:t>库</a:t>
            </a:r>
          </a:p>
          <a:p>
            <a:pPr>
              <a:spcBef>
                <a:spcPct val="50000"/>
              </a:spcBef>
            </a:pPr>
            <a:r>
              <a:rPr lang="en-US" altLang="zh-CN" sz="1200" b="0">
                <a:latin typeface="楷体" panose="02010609060101010101" pitchFamily="49" charset="-122"/>
                <a:ea typeface="楷体" panose="02010609060101010101" pitchFamily="49" charset="-122"/>
              </a:rPr>
              <a:t>-</a:t>
            </a:r>
            <a:r>
              <a:rPr lang="zh-CN" altLang="en-US" sz="1200" b="0">
                <a:latin typeface="楷体" panose="02010609060101010101" pitchFamily="49" charset="-122"/>
                <a:ea typeface="楷体" panose="02010609060101010101" pitchFamily="49" charset="-122"/>
              </a:rPr>
              <a:t>医学救援库</a:t>
            </a:r>
          </a:p>
          <a:p>
            <a:pPr>
              <a:spcBef>
                <a:spcPct val="50000"/>
              </a:spcBef>
            </a:pPr>
            <a:r>
              <a:rPr lang="en-US" altLang="zh-CN" sz="1200" b="0">
                <a:latin typeface="楷体" panose="02010609060101010101" pitchFamily="49" charset="-122"/>
                <a:ea typeface="楷体" panose="02010609060101010101" pitchFamily="49" charset="-122"/>
              </a:rPr>
              <a:t>-</a:t>
            </a:r>
            <a:r>
              <a:rPr lang="zh-CN" altLang="en-US" sz="1200" b="0">
                <a:latin typeface="楷体" panose="02010609060101010101" pitchFamily="49" charset="-122"/>
                <a:ea typeface="楷体" panose="02010609060101010101" pitchFamily="49" charset="-122"/>
              </a:rPr>
              <a:t>工程抢险库</a:t>
            </a:r>
          </a:p>
        </p:txBody>
      </p:sp>
      <p:sp>
        <p:nvSpPr>
          <p:cNvPr id="23" name="Rectangle 7"/>
          <p:cNvSpPr>
            <a:spLocks noChangeArrowheads="1"/>
          </p:cNvSpPr>
          <p:nvPr/>
        </p:nvSpPr>
        <p:spPr bwMode="auto">
          <a:xfrm>
            <a:off x="5638800" y="372113"/>
            <a:ext cx="1447800" cy="285750"/>
          </a:xfrm>
          <a:prstGeom prst="rect">
            <a:avLst/>
          </a:prstGeom>
          <a:noFill/>
          <a:ln w="25400">
            <a:solidFill>
              <a:schemeClr val="tx1"/>
            </a:solidFill>
            <a:miter lim="800000"/>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37" name="Rectangle 8"/>
          <p:cNvSpPr>
            <a:spLocks noChangeArrowheads="1"/>
          </p:cNvSpPr>
          <p:nvPr/>
        </p:nvSpPr>
        <p:spPr bwMode="auto">
          <a:xfrm>
            <a:off x="5029200" y="829313"/>
            <a:ext cx="381000" cy="994172"/>
          </a:xfrm>
          <a:prstGeom prst="rect">
            <a:avLst/>
          </a:prstGeom>
          <a:noFill/>
          <a:ln w="25400">
            <a:solidFill>
              <a:schemeClr val="tx1"/>
            </a:solidFill>
            <a:miter lim="800000"/>
          </a:ln>
        </p:spPr>
        <p:txBody>
          <a:bodyPr wrap="none" anchor="ctr"/>
          <a:lstStyle/>
          <a:p>
            <a:endParaRPr lang="zh-CN" altLang="en-US" sz="1200">
              <a:latin typeface="楷体" panose="02010609060101010101" pitchFamily="49" charset="-122"/>
              <a:ea typeface="楷体" panose="02010609060101010101" pitchFamily="49" charset="-122"/>
            </a:endParaRPr>
          </a:p>
        </p:txBody>
      </p:sp>
      <p:sp>
        <p:nvSpPr>
          <p:cNvPr id="38" name="Rectangle 9"/>
          <p:cNvSpPr>
            <a:spLocks noChangeArrowheads="1"/>
          </p:cNvSpPr>
          <p:nvPr/>
        </p:nvSpPr>
        <p:spPr bwMode="auto">
          <a:xfrm>
            <a:off x="5562600" y="829313"/>
            <a:ext cx="381000" cy="994172"/>
          </a:xfrm>
          <a:prstGeom prst="rect">
            <a:avLst/>
          </a:prstGeom>
          <a:noFill/>
          <a:ln w="25400">
            <a:solidFill>
              <a:schemeClr val="tx1"/>
            </a:solidFill>
            <a:miter lim="800000"/>
          </a:ln>
        </p:spPr>
        <p:txBody>
          <a:bodyPr wrap="none" anchor="ctr"/>
          <a:lstStyle/>
          <a:p>
            <a:endParaRPr lang="zh-CN" altLang="en-US" sz="1200">
              <a:latin typeface="楷体" panose="02010609060101010101" pitchFamily="49" charset="-122"/>
              <a:ea typeface="楷体" panose="02010609060101010101" pitchFamily="49" charset="-122"/>
            </a:endParaRPr>
          </a:p>
        </p:txBody>
      </p:sp>
      <p:sp>
        <p:nvSpPr>
          <p:cNvPr id="39" name="Rectangle 10"/>
          <p:cNvSpPr>
            <a:spLocks noChangeArrowheads="1"/>
          </p:cNvSpPr>
          <p:nvPr/>
        </p:nvSpPr>
        <p:spPr bwMode="auto">
          <a:xfrm>
            <a:off x="6172200" y="829313"/>
            <a:ext cx="381000" cy="994172"/>
          </a:xfrm>
          <a:prstGeom prst="rect">
            <a:avLst/>
          </a:prstGeom>
          <a:noFill/>
          <a:ln w="25400">
            <a:solidFill>
              <a:schemeClr val="tx1"/>
            </a:solidFill>
            <a:miter lim="800000"/>
          </a:ln>
        </p:spPr>
        <p:txBody>
          <a:bodyPr wrap="none" anchor="ctr"/>
          <a:lstStyle/>
          <a:p>
            <a:endParaRPr lang="zh-CN" altLang="en-US" sz="1200">
              <a:latin typeface="楷体" panose="02010609060101010101" pitchFamily="49" charset="-122"/>
              <a:ea typeface="楷体" panose="02010609060101010101" pitchFamily="49" charset="-122"/>
            </a:endParaRPr>
          </a:p>
        </p:txBody>
      </p:sp>
      <p:sp>
        <p:nvSpPr>
          <p:cNvPr id="40" name="Rectangle 11"/>
          <p:cNvSpPr>
            <a:spLocks noChangeArrowheads="1"/>
          </p:cNvSpPr>
          <p:nvPr/>
        </p:nvSpPr>
        <p:spPr bwMode="auto">
          <a:xfrm>
            <a:off x="6781800" y="829313"/>
            <a:ext cx="381000" cy="994172"/>
          </a:xfrm>
          <a:prstGeom prst="rect">
            <a:avLst/>
          </a:prstGeom>
          <a:noFill/>
          <a:ln w="25400">
            <a:solidFill>
              <a:schemeClr val="tx1"/>
            </a:solidFill>
            <a:miter lim="800000"/>
          </a:ln>
        </p:spPr>
        <p:txBody>
          <a:bodyPr wrap="none" anchor="ctr"/>
          <a:lstStyle/>
          <a:p>
            <a:endParaRPr lang="zh-CN" altLang="en-US" sz="1200">
              <a:latin typeface="楷体" panose="02010609060101010101" pitchFamily="49" charset="-122"/>
              <a:ea typeface="楷体" panose="02010609060101010101" pitchFamily="49" charset="-122"/>
            </a:endParaRPr>
          </a:p>
        </p:txBody>
      </p:sp>
      <p:sp>
        <p:nvSpPr>
          <p:cNvPr id="41" name="Rectangle 12"/>
          <p:cNvSpPr>
            <a:spLocks noChangeArrowheads="1"/>
          </p:cNvSpPr>
          <p:nvPr/>
        </p:nvSpPr>
        <p:spPr bwMode="auto">
          <a:xfrm>
            <a:off x="7772400" y="829313"/>
            <a:ext cx="381000" cy="994172"/>
          </a:xfrm>
          <a:prstGeom prst="rect">
            <a:avLst/>
          </a:prstGeom>
          <a:noFill/>
          <a:ln w="25400">
            <a:solidFill>
              <a:schemeClr val="tx1"/>
            </a:solidFill>
            <a:miter lim="800000"/>
          </a:ln>
        </p:spPr>
        <p:txBody>
          <a:bodyPr wrap="none" anchor="ctr"/>
          <a:lstStyle/>
          <a:p>
            <a:endParaRPr lang="zh-CN" altLang="en-US" sz="1200">
              <a:latin typeface="楷体" panose="02010609060101010101" pitchFamily="49" charset="-122"/>
              <a:ea typeface="楷体" panose="02010609060101010101" pitchFamily="49" charset="-122"/>
            </a:endParaRPr>
          </a:p>
        </p:txBody>
      </p:sp>
      <p:sp>
        <p:nvSpPr>
          <p:cNvPr id="42" name="Rectangle 13"/>
          <p:cNvSpPr>
            <a:spLocks noChangeArrowheads="1"/>
          </p:cNvSpPr>
          <p:nvPr/>
        </p:nvSpPr>
        <p:spPr bwMode="auto">
          <a:xfrm>
            <a:off x="8229600" y="1858012"/>
            <a:ext cx="457200" cy="1569661"/>
          </a:xfrm>
          <a:prstGeom prst="rect">
            <a:avLst/>
          </a:prstGeom>
          <a:noFill/>
          <a:ln w="25400">
            <a:solidFill>
              <a:schemeClr val="tx1"/>
            </a:solidFill>
            <a:miter lim="800000"/>
          </a:ln>
        </p:spPr>
        <p:txBody>
          <a:bodyPr wrap="none" anchor="ctr"/>
          <a:lstStyle/>
          <a:p>
            <a:endParaRPr lang="zh-CN" altLang="en-US">
              <a:latin typeface="楷体" panose="02010609060101010101" pitchFamily="49" charset="-122"/>
              <a:ea typeface="楷体" panose="02010609060101010101" pitchFamily="49" charset="-122"/>
            </a:endParaRPr>
          </a:p>
        </p:txBody>
      </p:sp>
      <p:sp>
        <p:nvSpPr>
          <p:cNvPr id="43" name="Rectangle 14"/>
          <p:cNvSpPr>
            <a:spLocks noChangeArrowheads="1"/>
          </p:cNvSpPr>
          <p:nvPr/>
        </p:nvSpPr>
        <p:spPr bwMode="auto">
          <a:xfrm>
            <a:off x="533400" y="3058163"/>
            <a:ext cx="2921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4" name="Rectangle 15"/>
          <p:cNvSpPr>
            <a:spLocks noChangeArrowheads="1"/>
          </p:cNvSpPr>
          <p:nvPr/>
        </p:nvSpPr>
        <p:spPr bwMode="auto">
          <a:xfrm>
            <a:off x="9906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5" name="Rectangle 16"/>
          <p:cNvSpPr>
            <a:spLocks noChangeArrowheads="1"/>
          </p:cNvSpPr>
          <p:nvPr/>
        </p:nvSpPr>
        <p:spPr bwMode="auto">
          <a:xfrm>
            <a:off x="15240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6" name="Rectangle 17"/>
          <p:cNvSpPr>
            <a:spLocks noChangeArrowheads="1"/>
          </p:cNvSpPr>
          <p:nvPr/>
        </p:nvSpPr>
        <p:spPr bwMode="auto">
          <a:xfrm>
            <a:off x="2057400" y="3058163"/>
            <a:ext cx="2921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7" name="Rectangle 18"/>
          <p:cNvSpPr>
            <a:spLocks noChangeArrowheads="1"/>
          </p:cNvSpPr>
          <p:nvPr/>
        </p:nvSpPr>
        <p:spPr bwMode="auto">
          <a:xfrm>
            <a:off x="25908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8" name="Rectangle 19"/>
          <p:cNvSpPr>
            <a:spLocks noChangeArrowheads="1"/>
          </p:cNvSpPr>
          <p:nvPr/>
        </p:nvSpPr>
        <p:spPr bwMode="auto">
          <a:xfrm>
            <a:off x="30480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49" name="Rectangle 20"/>
          <p:cNvSpPr>
            <a:spLocks noChangeArrowheads="1"/>
          </p:cNvSpPr>
          <p:nvPr/>
        </p:nvSpPr>
        <p:spPr bwMode="auto">
          <a:xfrm>
            <a:off x="35814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0" name="Rectangle 21"/>
          <p:cNvSpPr>
            <a:spLocks noChangeArrowheads="1"/>
          </p:cNvSpPr>
          <p:nvPr/>
        </p:nvSpPr>
        <p:spPr bwMode="auto">
          <a:xfrm>
            <a:off x="41148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1" name="Rectangle 22"/>
          <p:cNvSpPr>
            <a:spLocks noChangeArrowheads="1"/>
          </p:cNvSpPr>
          <p:nvPr/>
        </p:nvSpPr>
        <p:spPr bwMode="auto">
          <a:xfrm>
            <a:off x="45720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2" name="Rectangle 23"/>
          <p:cNvSpPr>
            <a:spLocks noChangeArrowheads="1"/>
          </p:cNvSpPr>
          <p:nvPr/>
        </p:nvSpPr>
        <p:spPr bwMode="auto">
          <a:xfrm>
            <a:off x="5118100"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3" name="Rectangle 24"/>
          <p:cNvSpPr>
            <a:spLocks noChangeArrowheads="1"/>
          </p:cNvSpPr>
          <p:nvPr/>
        </p:nvSpPr>
        <p:spPr bwMode="auto">
          <a:xfrm>
            <a:off x="6003925"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4" name="Rectangle 25"/>
          <p:cNvSpPr>
            <a:spLocks noChangeArrowheads="1"/>
          </p:cNvSpPr>
          <p:nvPr/>
        </p:nvSpPr>
        <p:spPr bwMode="auto">
          <a:xfrm>
            <a:off x="7540625" y="3058163"/>
            <a:ext cx="304800" cy="8001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5" name="Rectangle 26"/>
          <p:cNvSpPr>
            <a:spLocks noChangeArrowheads="1"/>
          </p:cNvSpPr>
          <p:nvPr/>
        </p:nvSpPr>
        <p:spPr bwMode="auto">
          <a:xfrm>
            <a:off x="49434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6" name="Rectangle 27"/>
          <p:cNvSpPr>
            <a:spLocks noChangeArrowheads="1"/>
          </p:cNvSpPr>
          <p:nvPr/>
        </p:nvSpPr>
        <p:spPr bwMode="auto">
          <a:xfrm>
            <a:off x="52482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7" name="Rectangle 28"/>
          <p:cNvSpPr>
            <a:spLocks noChangeArrowheads="1"/>
          </p:cNvSpPr>
          <p:nvPr/>
        </p:nvSpPr>
        <p:spPr bwMode="auto">
          <a:xfrm>
            <a:off x="55530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8" name="Rectangle 29"/>
          <p:cNvSpPr>
            <a:spLocks noChangeArrowheads="1"/>
          </p:cNvSpPr>
          <p:nvPr/>
        </p:nvSpPr>
        <p:spPr bwMode="auto">
          <a:xfrm>
            <a:off x="58578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59" name="Rectangle 30"/>
          <p:cNvSpPr>
            <a:spLocks noChangeArrowheads="1"/>
          </p:cNvSpPr>
          <p:nvPr/>
        </p:nvSpPr>
        <p:spPr bwMode="auto">
          <a:xfrm>
            <a:off x="6172201"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0" name="Rectangle 31"/>
          <p:cNvSpPr>
            <a:spLocks noChangeArrowheads="1"/>
          </p:cNvSpPr>
          <p:nvPr/>
        </p:nvSpPr>
        <p:spPr bwMode="auto">
          <a:xfrm>
            <a:off x="6477001"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1" name="Rectangle 32"/>
          <p:cNvSpPr>
            <a:spLocks noChangeArrowheads="1"/>
          </p:cNvSpPr>
          <p:nvPr/>
        </p:nvSpPr>
        <p:spPr bwMode="auto">
          <a:xfrm>
            <a:off x="6858001"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2" name="Rectangle 33"/>
          <p:cNvSpPr>
            <a:spLocks noChangeArrowheads="1"/>
          </p:cNvSpPr>
          <p:nvPr/>
        </p:nvSpPr>
        <p:spPr bwMode="auto">
          <a:xfrm>
            <a:off x="7162801"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3" name="Rectangle 34"/>
          <p:cNvSpPr>
            <a:spLocks noChangeArrowheads="1"/>
          </p:cNvSpPr>
          <p:nvPr/>
        </p:nvSpPr>
        <p:spPr bwMode="auto">
          <a:xfrm>
            <a:off x="7467601"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4" name="Rectangle 35"/>
          <p:cNvSpPr>
            <a:spLocks noChangeArrowheads="1"/>
          </p:cNvSpPr>
          <p:nvPr/>
        </p:nvSpPr>
        <p:spPr bwMode="auto">
          <a:xfrm>
            <a:off x="77628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5" name="Rectangle 36"/>
          <p:cNvSpPr>
            <a:spLocks noChangeArrowheads="1"/>
          </p:cNvSpPr>
          <p:nvPr/>
        </p:nvSpPr>
        <p:spPr bwMode="auto">
          <a:xfrm>
            <a:off x="80676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6" name="Rectangle 37"/>
          <p:cNvSpPr>
            <a:spLocks noChangeArrowheads="1"/>
          </p:cNvSpPr>
          <p:nvPr/>
        </p:nvSpPr>
        <p:spPr bwMode="auto">
          <a:xfrm>
            <a:off x="8372476" y="4086863"/>
            <a:ext cx="238125" cy="685800"/>
          </a:xfrm>
          <a:prstGeom prst="rect">
            <a:avLst/>
          </a:prstGeom>
          <a:noFill/>
          <a:ln w="25400">
            <a:solidFill>
              <a:schemeClr val="tx1"/>
            </a:solidFill>
            <a:miter lim="800000"/>
          </a:ln>
        </p:spPr>
        <p:txBody>
          <a:bodyPr wrap="none" anchor="ctr"/>
          <a:lstStyle/>
          <a:p>
            <a:endParaRPr lang="zh-CN" altLang="en-US" sz="1100">
              <a:latin typeface="楷体" panose="02010609060101010101" pitchFamily="49" charset="-122"/>
              <a:ea typeface="楷体" panose="02010609060101010101" pitchFamily="49" charset="-122"/>
            </a:endParaRPr>
          </a:p>
        </p:txBody>
      </p:sp>
      <p:sp>
        <p:nvSpPr>
          <p:cNvPr id="67" name="Rectangle 38"/>
          <p:cNvSpPr>
            <a:spLocks noChangeArrowheads="1"/>
          </p:cNvSpPr>
          <p:nvPr/>
        </p:nvSpPr>
        <p:spPr bwMode="auto">
          <a:xfrm>
            <a:off x="5835650" y="429263"/>
            <a:ext cx="1082348" cy="307777"/>
          </a:xfrm>
          <a:prstGeom prst="rect">
            <a:avLst/>
          </a:prstGeom>
          <a:noFill/>
          <a:ln w="9525">
            <a:noFill/>
            <a:miter lim="800000"/>
          </a:ln>
        </p:spPr>
        <p:txBody>
          <a:bodyPr wrap="none">
            <a:spAutoFit/>
          </a:bodyPr>
          <a:lstStyle/>
          <a:p>
            <a:pPr>
              <a:spcBef>
                <a:spcPct val="30000"/>
              </a:spcBef>
            </a:pPr>
            <a:r>
              <a:rPr lang="zh-CN" altLang="en-US" sz="1400" b="0">
                <a:latin typeface="楷体" panose="02010609060101010101" pitchFamily="49" charset="-122"/>
                <a:ea typeface="楷体" panose="02010609060101010101" pitchFamily="49" charset="-122"/>
              </a:rPr>
              <a:t>咨询专家库</a:t>
            </a:r>
          </a:p>
        </p:txBody>
      </p:sp>
      <p:sp>
        <p:nvSpPr>
          <p:cNvPr id="68" name="Rectangle 39"/>
          <p:cNvSpPr>
            <a:spLocks noChangeArrowheads="1"/>
          </p:cNvSpPr>
          <p:nvPr/>
        </p:nvSpPr>
        <p:spPr bwMode="auto">
          <a:xfrm>
            <a:off x="5029201" y="829313"/>
            <a:ext cx="341313" cy="830997"/>
          </a:xfrm>
          <a:prstGeom prst="rect">
            <a:avLst/>
          </a:prstGeom>
          <a:noFill/>
          <a:ln w="9525">
            <a:noFill/>
            <a:miter lim="800000"/>
          </a:ln>
        </p:spPr>
        <p:txBody>
          <a:bodyPr>
            <a:spAutoFit/>
          </a:bodyPr>
          <a:lstStyle/>
          <a:p>
            <a:pPr>
              <a:spcBef>
                <a:spcPct val="30000"/>
              </a:spcBef>
            </a:pPr>
            <a:r>
              <a:rPr lang="zh-CN" altLang="en-US" sz="1200" b="0">
                <a:latin typeface="楷体" panose="02010609060101010101" pitchFamily="49" charset="-122"/>
                <a:ea typeface="楷体" panose="02010609060101010101" pitchFamily="49" charset="-122"/>
              </a:rPr>
              <a:t>资料查询</a:t>
            </a:r>
          </a:p>
        </p:txBody>
      </p:sp>
      <p:sp>
        <p:nvSpPr>
          <p:cNvPr id="69" name="Rectangle 40"/>
          <p:cNvSpPr>
            <a:spLocks noChangeArrowheads="1"/>
          </p:cNvSpPr>
          <p:nvPr/>
        </p:nvSpPr>
        <p:spPr bwMode="auto">
          <a:xfrm>
            <a:off x="6804026" y="831694"/>
            <a:ext cx="473075" cy="1200329"/>
          </a:xfrm>
          <a:prstGeom prst="rect">
            <a:avLst/>
          </a:prstGeom>
          <a:noFill/>
          <a:ln w="9525">
            <a:noFill/>
            <a:miter lim="800000"/>
          </a:ln>
        </p:spPr>
        <p:txBody>
          <a:bodyPr>
            <a:spAutoFit/>
          </a:bodyPr>
          <a:lstStyle/>
          <a:p>
            <a:r>
              <a:rPr lang="zh-CN" altLang="en-US" sz="1200" b="0">
                <a:latin typeface="楷体" panose="02010609060101010101" pitchFamily="49" charset="-122"/>
                <a:ea typeface="楷体" panose="02010609060101010101" pitchFamily="49" charset="-122"/>
              </a:rPr>
              <a:t>联系相关人员</a:t>
            </a:r>
          </a:p>
        </p:txBody>
      </p:sp>
      <p:sp>
        <p:nvSpPr>
          <p:cNvPr id="70" name="Rectangle 41"/>
          <p:cNvSpPr>
            <a:spLocks noChangeArrowheads="1"/>
          </p:cNvSpPr>
          <p:nvPr/>
        </p:nvSpPr>
        <p:spPr bwMode="auto">
          <a:xfrm>
            <a:off x="5546726" y="829313"/>
            <a:ext cx="473075" cy="1200329"/>
          </a:xfrm>
          <a:prstGeom prst="rect">
            <a:avLst/>
          </a:prstGeom>
          <a:noFill/>
          <a:ln w="9525">
            <a:noFill/>
            <a:miter lim="800000"/>
          </a:ln>
        </p:spPr>
        <p:txBody>
          <a:bodyPr>
            <a:spAutoFit/>
          </a:bodyPr>
          <a:lstStyle/>
          <a:p>
            <a:pPr algn="ctr"/>
            <a:r>
              <a:rPr lang="zh-CN" altLang="en-US" sz="1200" b="0">
                <a:latin typeface="楷体" panose="02010609060101010101" pitchFamily="49" charset="-122"/>
                <a:ea typeface="楷体" panose="02010609060101010101" pitchFamily="49" charset="-122"/>
              </a:rPr>
              <a:t>联系有关专家</a:t>
            </a:r>
          </a:p>
        </p:txBody>
      </p:sp>
      <p:sp>
        <p:nvSpPr>
          <p:cNvPr id="71" name="Rectangle 42"/>
          <p:cNvSpPr>
            <a:spLocks noChangeArrowheads="1"/>
          </p:cNvSpPr>
          <p:nvPr/>
        </p:nvSpPr>
        <p:spPr bwMode="auto">
          <a:xfrm>
            <a:off x="6156326" y="829313"/>
            <a:ext cx="473075" cy="1200329"/>
          </a:xfrm>
          <a:prstGeom prst="rect">
            <a:avLst/>
          </a:prstGeom>
          <a:noFill/>
          <a:ln w="9525">
            <a:noFill/>
            <a:miter lim="800000"/>
          </a:ln>
        </p:spPr>
        <p:txBody>
          <a:bodyPr>
            <a:spAutoFit/>
          </a:bodyPr>
          <a:lstStyle/>
          <a:p>
            <a:pPr>
              <a:spcBef>
                <a:spcPct val="30000"/>
              </a:spcBef>
            </a:pPr>
            <a:r>
              <a:rPr lang="zh-CN" altLang="en-US" sz="1200" b="0">
                <a:latin typeface="楷体" panose="02010609060101010101" pitchFamily="49" charset="-122"/>
                <a:ea typeface="楷体" panose="02010609060101010101" pitchFamily="49" charset="-122"/>
              </a:rPr>
              <a:t>联系生产企业</a:t>
            </a:r>
          </a:p>
        </p:txBody>
      </p:sp>
      <p:sp>
        <p:nvSpPr>
          <p:cNvPr id="72" name="Rectangle 43"/>
          <p:cNvSpPr>
            <a:spLocks noChangeArrowheads="1"/>
          </p:cNvSpPr>
          <p:nvPr/>
        </p:nvSpPr>
        <p:spPr bwMode="auto">
          <a:xfrm>
            <a:off x="7772400" y="943613"/>
            <a:ext cx="381000" cy="830997"/>
          </a:xfrm>
          <a:prstGeom prst="rect">
            <a:avLst/>
          </a:prstGeom>
          <a:noFill/>
          <a:ln w="9525">
            <a:noFill/>
            <a:miter lim="800000"/>
          </a:ln>
        </p:spPr>
        <p:txBody>
          <a:bodyPr>
            <a:spAutoFit/>
          </a:bodyPr>
          <a:lstStyle/>
          <a:p>
            <a:pPr>
              <a:spcBef>
                <a:spcPct val="30000"/>
              </a:spcBef>
            </a:pPr>
            <a:r>
              <a:rPr lang="zh-CN" altLang="en-US" sz="1200" b="0">
                <a:latin typeface="楷体" panose="02010609060101010101" pitchFamily="49" charset="-122"/>
                <a:ea typeface="楷体" panose="02010609060101010101" pitchFamily="49" charset="-122"/>
              </a:rPr>
              <a:t>企业名录</a:t>
            </a:r>
          </a:p>
        </p:txBody>
      </p:sp>
      <p:sp>
        <p:nvSpPr>
          <p:cNvPr id="73" name="Rectangle 44"/>
          <p:cNvSpPr>
            <a:spLocks noChangeArrowheads="1"/>
          </p:cNvSpPr>
          <p:nvPr/>
        </p:nvSpPr>
        <p:spPr bwMode="auto">
          <a:xfrm>
            <a:off x="8274050" y="1858013"/>
            <a:ext cx="488950" cy="1569660"/>
          </a:xfrm>
          <a:prstGeom prst="rect">
            <a:avLst/>
          </a:prstGeom>
          <a:noFill/>
          <a:ln w="9525">
            <a:noFill/>
            <a:miter lim="800000"/>
          </a:ln>
        </p:spPr>
        <p:txBody>
          <a:bodyPr>
            <a:spAutoFit/>
          </a:bodyPr>
          <a:lstStyle/>
          <a:p>
            <a:pPr>
              <a:spcBef>
                <a:spcPct val="30000"/>
              </a:spcBef>
            </a:pPr>
            <a:r>
              <a:rPr lang="zh-CN" altLang="en-US" sz="1600" b="0">
                <a:latin typeface="楷体" panose="02010609060101010101" pitchFamily="49" charset="-122"/>
                <a:ea typeface="楷体" panose="02010609060101010101" pitchFamily="49" charset="-122"/>
              </a:rPr>
              <a:t>完成总结报告</a:t>
            </a:r>
          </a:p>
        </p:txBody>
      </p:sp>
      <p:sp>
        <p:nvSpPr>
          <p:cNvPr id="74" name="Rectangle 45"/>
          <p:cNvSpPr>
            <a:spLocks noChangeArrowheads="1"/>
          </p:cNvSpPr>
          <p:nvPr/>
        </p:nvSpPr>
        <p:spPr bwMode="auto">
          <a:xfrm>
            <a:off x="5632450" y="2348550"/>
            <a:ext cx="1005403" cy="338554"/>
          </a:xfrm>
          <a:prstGeom prst="rect">
            <a:avLst/>
          </a:prstGeom>
          <a:noFill/>
          <a:ln w="9525">
            <a:noFill/>
            <a:miter lim="800000"/>
          </a:ln>
        </p:spPr>
        <p:txBody>
          <a:bodyPr wrap="none">
            <a:spAutoFit/>
          </a:bodyPr>
          <a:lstStyle/>
          <a:p>
            <a:pPr>
              <a:spcBef>
                <a:spcPct val="30000"/>
              </a:spcBef>
            </a:pPr>
            <a:r>
              <a:rPr lang="zh-CN" altLang="en-US" sz="1600" b="0">
                <a:latin typeface="楷体" panose="02010609060101010101" pitchFamily="49" charset="-122"/>
                <a:ea typeface="楷体" panose="02010609060101010101" pitchFamily="49" charset="-122"/>
              </a:rPr>
              <a:t>事故应答</a:t>
            </a:r>
          </a:p>
        </p:txBody>
      </p:sp>
      <p:sp>
        <p:nvSpPr>
          <p:cNvPr id="75" name="Rectangle 46"/>
          <p:cNvSpPr>
            <a:spLocks noChangeArrowheads="1"/>
          </p:cNvSpPr>
          <p:nvPr/>
        </p:nvSpPr>
        <p:spPr bwMode="auto">
          <a:xfrm>
            <a:off x="2508250" y="2348550"/>
            <a:ext cx="1005403" cy="338554"/>
          </a:xfrm>
          <a:prstGeom prst="rect">
            <a:avLst/>
          </a:prstGeom>
          <a:noFill/>
          <a:ln w="9525">
            <a:noFill/>
            <a:miter lim="800000"/>
          </a:ln>
        </p:spPr>
        <p:txBody>
          <a:bodyPr wrap="none">
            <a:spAutoFit/>
          </a:bodyPr>
          <a:lstStyle/>
          <a:p>
            <a:pPr>
              <a:spcBef>
                <a:spcPct val="30000"/>
              </a:spcBef>
            </a:pPr>
            <a:r>
              <a:rPr lang="zh-CN" altLang="en-US" sz="1600" b="0">
                <a:latin typeface="楷体" panose="02010609060101010101" pitchFamily="49" charset="-122"/>
                <a:ea typeface="楷体" panose="02010609060101010101" pitchFamily="49" charset="-122"/>
              </a:rPr>
              <a:t>事故询问</a:t>
            </a:r>
          </a:p>
        </p:txBody>
      </p:sp>
      <p:sp>
        <p:nvSpPr>
          <p:cNvPr id="76" name="Rectangle 47"/>
          <p:cNvSpPr>
            <a:spLocks noChangeArrowheads="1"/>
          </p:cNvSpPr>
          <p:nvPr/>
        </p:nvSpPr>
        <p:spPr bwMode="auto">
          <a:xfrm>
            <a:off x="533400" y="3001013"/>
            <a:ext cx="336550"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姓名、地址</a:t>
            </a:r>
          </a:p>
        </p:txBody>
      </p:sp>
      <p:sp>
        <p:nvSpPr>
          <p:cNvPr id="77" name="Rectangle 48"/>
          <p:cNvSpPr>
            <a:spLocks noChangeArrowheads="1"/>
          </p:cNvSpPr>
          <p:nvPr/>
        </p:nvSpPr>
        <p:spPr bwMode="auto">
          <a:xfrm>
            <a:off x="958850" y="3001013"/>
            <a:ext cx="336550"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电话、传真</a:t>
            </a:r>
          </a:p>
        </p:txBody>
      </p:sp>
      <p:sp>
        <p:nvSpPr>
          <p:cNvPr id="78" name="Rectangle 49"/>
          <p:cNvSpPr>
            <a:spLocks noChangeArrowheads="1"/>
          </p:cNvSpPr>
          <p:nvPr/>
        </p:nvSpPr>
        <p:spPr bwMode="auto">
          <a:xfrm>
            <a:off x="1524000" y="3058163"/>
            <a:ext cx="280988"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事故地点</a:t>
            </a:r>
          </a:p>
        </p:txBody>
      </p:sp>
      <p:sp>
        <p:nvSpPr>
          <p:cNvPr id="79" name="Rectangle 50"/>
          <p:cNvSpPr>
            <a:spLocks noChangeArrowheads="1"/>
          </p:cNvSpPr>
          <p:nvPr/>
        </p:nvSpPr>
        <p:spPr bwMode="auto">
          <a:xfrm>
            <a:off x="2057400" y="3001013"/>
            <a:ext cx="336550"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时间、类型</a:t>
            </a:r>
          </a:p>
        </p:txBody>
      </p:sp>
      <p:sp>
        <p:nvSpPr>
          <p:cNvPr id="80" name="Rectangle 51"/>
          <p:cNvSpPr>
            <a:spLocks noChangeArrowheads="1"/>
          </p:cNvSpPr>
          <p:nvPr/>
        </p:nvSpPr>
        <p:spPr bwMode="auto">
          <a:xfrm>
            <a:off x="2590800" y="3036732"/>
            <a:ext cx="280988"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物质名称</a:t>
            </a:r>
          </a:p>
        </p:txBody>
      </p:sp>
      <p:sp>
        <p:nvSpPr>
          <p:cNvPr id="81" name="Rectangle 52"/>
          <p:cNvSpPr>
            <a:spLocks noChangeArrowheads="1"/>
          </p:cNvSpPr>
          <p:nvPr/>
        </p:nvSpPr>
        <p:spPr bwMode="auto">
          <a:xfrm>
            <a:off x="3048000" y="3036732"/>
            <a:ext cx="280988"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简要描述</a:t>
            </a:r>
          </a:p>
        </p:txBody>
      </p:sp>
      <p:sp>
        <p:nvSpPr>
          <p:cNvPr id="82" name="Rectangle 53"/>
          <p:cNvSpPr>
            <a:spLocks noChangeArrowheads="1"/>
          </p:cNvSpPr>
          <p:nvPr/>
        </p:nvSpPr>
        <p:spPr bwMode="auto">
          <a:xfrm>
            <a:off x="3581400" y="3036732"/>
            <a:ext cx="280988"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物质数量</a:t>
            </a:r>
          </a:p>
        </p:txBody>
      </p:sp>
      <p:sp>
        <p:nvSpPr>
          <p:cNvPr id="83" name="Rectangle 54"/>
          <p:cNvSpPr>
            <a:spLocks noChangeArrowheads="1"/>
          </p:cNvSpPr>
          <p:nvPr/>
        </p:nvSpPr>
        <p:spPr bwMode="auto">
          <a:xfrm>
            <a:off x="4062414" y="3058163"/>
            <a:ext cx="280987"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周边环境</a:t>
            </a:r>
          </a:p>
        </p:txBody>
      </p:sp>
      <p:sp>
        <p:nvSpPr>
          <p:cNvPr id="84" name="Rectangle 55"/>
          <p:cNvSpPr>
            <a:spLocks noChangeArrowheads="1"/>
          </p:cNvSpPr>
          <p:nvPr/>
        </p:nvSpPr>
        <p:spPr bwMode="auto">
          <a:xfrm>
            <a:off x="4572000" y="3058163"/>
            <a:ext cx="280988"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优先要求</a:t>
            </a:r>
          </a:p>
        </p:txBody>
      </p:sp>
      <p:sp>
        <p:nvSpPr>
          <p:cNvPr id="85" name="Rectangle 56"/>
          <p:cNvSpPr>
            <a:spLocks noChangeArrowheads="1"/>
          </p:cNvSpPr>
          <p:nvPr/>
        </p:nvSpPr>
        <p:spPr bwMode="auto">
          <a:xfrm>
            <a:off x="5105400" y="3058163"/>
            <a:ext cx="320675"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火灾控制</a:t>
            </a:r>
          </a:p>
        </p:txBody>
      </p:sp>
      <p:sp>
        <p:nvSpPr>
          <p:cNvPr id="86" name="Rectangle 57"/>
          <p:cNvSpPr>
            <a:spLocks noChangeArrowheads="1"/>
          </p:cNvSpPr>
          <p:nvPr/>
        </p:nvSpPr>
        <p:spPr bwMode="auto">
          <a:xfrm>
            <a:off x="6003926" y="3058163"/>
            <a:ext cx="320675"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泄漏控制</a:t>
            </a:r>
          </a:p>
        </p:txBody>
      </p:sp>
      <p:sp>
        <p:nvSpPr>
          <p:cNvPr id="87" name="Rectangle 58"/>
          <p:cNvSpPr>
            <a:spLocks noChangeArrowheads="1"/>
          </p:cNvSpPr>
          <p:nvPr/>
        </p:nvSpPr>
        <p:spPr bwMode="auto">
          <a:xfrm>
            <a:off x="7527926" y="3058163"/>
            <a:ext cx="320675" cy="769441"/>
          </a:xfrm>
          <a:prstGeom prst="rect">
            <a:avLst/>
          </a:prstGeom>
          <a:noFill/>
          <a:ln w="9525">
            <a:noFill/>
            <a:miter lim="800000"/>
          </a:ln>
        </p:spPr>
        <p:txBody>
          <a:bodyPr>
            <a:spAutoFit/>
          </a:bodyPr>
          <a:lstStyle/>
          <a:p>
            <a:pPr>
              <a:spcBef>
                <a:spcPct val="30000"/>
              </a:spcBef>
            </a:pPr>
            <a:r>
              <a:rPr lang="zh-CN" altLang="en-US" sz="1100" b="0" dirty="0">
                <a:latin typeface="楷体" panose="02010609060101010101" pitchFamily="49" charset="-122"/>
                <a:ea typeface="楷体" panose="02010609060101010101" pitchFamily="49" charset="-122"/>
              </a:rPr>
              <a:t>医学救援</a:t>
            </a:r>
          </a:p>
        </p:txBody>
      </p:sp>
      <p:sp>
        <p:nvSpPr>
          <p:cNvPr id="88" name="Rectangle 59"/>
          <p:cNvSpPr>
            <a:spLocks noChangeArrowheads="1"/>
          </p:cNvSpPr>
          <p:nvPr/>
        </p:nvSpPr>
        <p:spPr bwMode="auto">
          <a:xfrm>
            <a:off x="4876801" y="4086863"/>
            <a:ext cx="244475"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注意事项</a:t>
            </a:r>
          </a:p>
        </p:txBody>
      </p:sp>
      <p:sp>
        <p:nvSpPr>
          <p:cNvPr id="89" name="Rectangle 60"/>
          <p:cNvSpPr>
            <a:spLocks noChangeArrowheads="1"/>
          </p:cNvSpPr>
          <p:nvPr/>
        </p:nvSpPr>
        <p:spPr bwMode="auto">
          <a:xfrm>
            <a:off x="5181601" y="4086863"/>
            <a:ext cx="244475"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灭火对策</a:t>
            </a:r>
          </a:p>
        </p:txBody>
      </p:sp>
      <p:sp>
        <p:nvSpPr>
          <p:cNvPr id="90" name="Rectangle 61"/>
          <p:cNvSpPr>
            <a:spLocks noChangeArrowheads="1"/>
          </p:cNvSpPr>
          <p:nvPr/>
        </p:nvSpPr>
        <p:spPr bwMode="auto">
          <a:xfrm>
            <a:off x="5791201" y="4076148"/>
            <a:ext cx="244475" cy="938719"/>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泄漏源控制</a:t>
            </a:r>
          </a:p>
        </p:txBody>
      </p:sp>
      <p:sp>
        <p:nvSpPr>
          <p:cNvPr id="91" name="Rectangle 62"/>
          <p:cNvSpPr>
            <a:spLocks noChangeArrowheads="1"/>
          </p:cNvSpPr>
          <p:nvPr/>
        </p:nvSpPr>
        <p:spPr bwMode="auto">
          <a:xfrm>
            <a:off x="6096001" y="4076148"/>
            <a:ext cx="244475" cy="938719"/>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泄漏物控制</a:t>
            </a:r>
          </a:p>
        </p:txBody>
      </p:sp>
      <p:sp>
        <p:nvSpPr>
          <p:cNvPr id="92" name="Rectangle 63"/>
          <p:cNvSpPr>
            <a:spLocks noChangeArrowheads="1"/>
          </p:cNvSpPr>
          <p:nvPr/>
        </p:nvSpPr>
        <p:spPr bwMode="auto">
          <a:xfrm>
            <a:off x="6400801" y="4086863"/>
            <a:ext cx="244475"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环境要求</a:t>
            </a:r>
          </a:p>
        </p:txBody>
      </p:sp>
      <p:sp>
        <p:nvSpPr>
          <p:cNvPr id="93" name="Rectangle 64"/>
          <p:cNvSpPr>
            <a:spLocks noChangeArrowheads="1"/>
          </p:cNvSpPr>
          <p:nvPr/>
        </p:nvSpPr>
        <p:spPr bwMode="auto">
          <a:xfrm>
            <a:off x="6781801" y="4086863"/>
            <a:ext cx="244475"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吸入急救</a:t>
            </a:r>
          </a:p>
        </p:txBody>
      </p:sp>
      <p:sp>
        <p:nvSpPr>
          <p:cNvPr id="94" name="Rectangle 65"/>
          <p:cNvSpPr>
            <a:spLocks noChangeArrowheads="1"/>
          </p:cNvSpPr>
          <p:nvPr/>
        </p:nvSpPr>
        <p:spPr bwMode="auto">
          <a:xfrm>
            <a:off x="7086601" y="4086863"/>
            <a:ext cx="244475"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皮肤处理</a:t>
            </a:r>
          </a:p>
        </p:txBody>
      </p:sp>
      <p:sp>
        <p:nvSpPr>
          <p:cNvPr id="95" name="Rectangle 66"/>
          <p:cNvSpPr>
            <a:spLocks noChangeArrowheads="1"/>
          </p:cNvSpPr>
          <p:nvPr/>
        </p:nvSpPr>
        <p:spPr bwMode="auto">
          <a:xfrm>
            <a:off x="5486401" y="4086863"/>
            <a:ext cx="244475"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注意事项</a:t>
            </a:r>
          </a:p>
        </p:txBody>
      </p:sp>
      <p:sp>
        <p:nvSpPr>
          <p:cNvPr id="96" name="Rectangle 67"/>
          <p:cNvSpPr>
            <a:spLocks noChangeArrowheads="1"/>
          </p:cNvSpPr>
          <p:nvPr/>
        </p:nvSpPr>
        <p:spPr bwMode="auto">
          <a:xfrm>
            <a:off x="7427914" y="4086863"/>
            <a:ext cx="268287" cy="769441"/>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摄入急救</a:t>
            </a:r>
          </a:p>
        </p:txBody>
      </p:sp>
      <p:sp>
        <p:nvSpPr>
          <p:cNvPr id="97" name="Rectangle 68"/>
          <p:cNvSpPr>
            <a:spLocks noChangeArrowheads="1"/>
          </p:cNvSpPr>
          <p:nvPr/>
        </p:nvSpPr>
        <p:spPr bwMode="auto">
          <a:xfrm>
            <a:off x="7696200" y="4086863"/>
            <a:ext cx="268288" cy="769441"/>
          </a:xfrm>
          <a:prstGeom prst="rect">
            <a:avLst/>
          </a:prstGeom>
          <a:noFill/>
          <a:ln w="9525">
            <a:noFill/>
            <a:miter lim="800000"/>
          </a:ln>
        </p:spPr>
        <p:txBody>
          <a:bodyPr>
            <a:spAutoFit/>
          </a:bodyPr>
          <a:lstStyle/>
          <a:p>
            <a:r>
              <a:rPr lang="zh-CN" altLang="en-US" sz="1100" b="0">
                <a:latin typeface="楷体" panose="02010609060101010101" pitchFamily="49" charset="-122"/>
                <a:ea typeface="楷体" panose="02010609060101010101" pitchFamily="49" charset="-122"/>
              </a:rPr>
              <a:t>灼伤急救</a:t>
            </a:r>
          </a:p>
        </p:txBody>
      </p:sp>
      <p:sp>
        <p:nvSpPr>
          <p:cNvPr id="98" name="Rectangle 69"/>
          <p:cNvSpPr>
            <a:spLocks noChangeArrowheads="1"/>
          </p:cNvSpPr>
          <p:nvPr/>
        </p:nvSpPr>
        <p:spPr bwMode="auto">
          <a:xfrm>
            <a:off x="8001001" y="4076148"/>
            <a:ext cx="320675" cy="938719"/>
          </a:xfrm>
          <a:prstGeom prst="rect">
            <a:avLst/>
          </a:prstGeom>
          <a:noFill/>
          <a:ln w="9525">
            <a:noFill/>
            <a:miter lim="800000"/>
          </a:ln>
        </p:spPr>
        <p:txBody>
          <a:bodyPr>
            <a:spAutoFit/>
          </a:bodyPr>
          <a:lstStyle/>
          <a:p>
            <a:pPr>
              <a:spcBef>
                <a:spcPct val="30000"/>
              </a:spcBef>
            </a:pPr>
            <a:r>
              <a:rPr lang="zh-CN" altLang="en-US" sz="1100" b="0">
                <a:latin typeface="楷体" panose="02010609060101010101" pitchFamily="49" charset="-122"/>
                <a:ea typeface="楷体" panose="02010609060101010101" pitchFamily="49" charset="-122"/>
              </a:rPr>
              <a:t>特效解毒剂</a:t>
            </a:r>
          </a:p>
        </p:txBody>
      </p:sp>
      <p:sp>
        <p:nvSpPr>
          <p:cNvPr id="99" name="Rectangle 70"/>
          <p:cNvSpPr>
            <a:spLocks noChangeArrowheads="1"/>
          </p:cNvSpPr>
          <p:nvPr/>
        </p:nvSpPr>
        <p:spPr bwMode="auto">
          <a:xfrm>
            <a:off x="8305800" y="4086863"/>
            <a:ext cx="268288" cy="769441"/>
          </a:xfrm>
          <a:prstGeom prst="rect">
            <a:avLst/>
          </a:prstGeom>
          <a:noFill/>
          <a:ln w="9525">
            <a:noFill/>
            <a:miter lim="800000"/>
          </a:ln>
        </p:spPr>
        <p:txBody>
          <a:bodyPr>
            <a:spAutoFit/>
          </a:bodyPr>
          <a:lstStyle/>
          <a:p>
            <a:pPr>
              <a:spcBef>
                <a:spcPct val="30000"/>
              </a:spcBef>
            </a:pPr>
            <a:r>
              <a:rPr lang="zh-CN" altLang="en-US" sz="1100" b="0" dirty="0">
                <a:latin typeface="楷体" panose="02010609060101010101" pitchFamily="49" charset="-122"/>
                <a:ea typeface="楷体" panose="02010609060101010101" pitchFamily="49" charset="-122"/>
              </a:rPr>
              <a:t>注意事项</a:t>
            </a:r>
          </a:p>
        </p:txBody>
      </p:sp>
      <p:sp>
        <p:nvSpPr>
          <p:cNvPr id="100" name="Line 71"/>
          <p:cNvSpPr>
            <a:spLocks noChangeShapeType="1"/>
          </p:cNvSpPr>
          <p:nvPr/>
        </p:nvSpPr>
        <p:spPr bwMode="auto">
          <a:xfrm>
            <a:off x="1676400" y="2486663"/>
            <a:ext cx="685800" cy="0"/>
          </a:xfrm>
          <a:prstGeom prst="line">
            <a:avLst/>
          </a:prstGeom>
          <a:noFill/>
          <a:ln w="25400">
            <a:solidFill>
              <a:schemeClr val="tx1"/>
            </a:solidFill>
            <a:round/>
            <a:tailEnd type="triangle" w="med" len="med"/>
          </a:ln>
        </p:spPr>
        <p:txBody>
          <a:bodyPr anchor="ctr"/>
          <a:lstStyle/>
          <a:p>
            <a:endParaRPr lang="zh-CN" altLang="en-US">
              <a:latin typeface="楷体" panose="02010609060101010101" pitchFamily="49" charset="-122"/>
              <a:ea typeface="楷体" panose="02010609060101010101" pitchFamily="49" charset="-122"/>
            </a:endParaRPr>
          </a:p>
        </p:txBody>
      </p:sp>
      <p:sp>
        <p:nvSpPr>
          <p:cNvPr id="101" name="Line 72"/>
          <p:cNvSpPr>
            <a:spLocks noChangeShapeType="1"/>
          </p:cNvSpPr>
          <p:nvPr/>
        </p:nvSpPr>
        <p:spPr bwMode="auto">
          <a:xfrm>
            <a:off x="3581400" y="2486663"/>
            <a:ext cx="1981200" cy="0"/>
          </a:xfrm>
          <a:prstGeom prst="line">
            <a:avLst/>
          </a:prstGeom>
          <a:noFill/>
          <a:ln w="25400">
            <a:solidFill>
              <a:schemeClr val="tx1"/>
            </a:solidFill>
            <a:round/>
          </a:ln>
        </p:spPr>
        <p:txBody>
          <a:bodyPr anchor="ctr"/>
          <a:lstStyle/>
          <a:p>
            <a:endParaRPr lang="zh-CN" altLang="en-US">
              <a:latin typeface="楷体" panose="02010609060101010101" pitchFamily="49" charset="-122"/>
              <a:ea typeface="楷体" panose="02010609060101010101" pitchFamily="49" charset="-122"/>
            </a:endParaRPr>
          </a:p>
        </p:txBody>
      </p:sp>
      <p:sp>
        <p:nvSpPr>
          <p:cNvPr id="102" name="Line 73"/>
          <p:cNvSpPr>
            <a:spLocks noChangeShapeType="1"/>
          </p:cNvSpPr>
          <p:nvPr/>
        </p:nvSpPr>
        <p:spPr bwMode="auto">
          <a:xfrm>
            <a:off x="6705600" y="2486663"/>
            <a:ext cx="1524000" cy="0"/>
          </a:xfrm>
          <a:prstGeom prst="line">
            <a:avLst/>
          </a:prstGeom>
          <a:noFill/>
          <a:ln w="25400">
            <a:solidFill>
              <a:schemeClr val="tx1"/>
            </a:solidFill>
            <a:round/>
            <a:tailEnd type="triangle" w="med" len="me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3" name="Line 74"/>
          <p:cNvSpPr>
            <a:spLocks noChangeShapeType="1"/>
          </p:cNvSpPr>
          <p:nvPr/>
        </p:nvSpPr>
        <p:spPr bwMode="auto">
          <a:xfrm>
            <a:off x="5181600" y="2029463"/>
            <a:ext cx="1828800" cy="0"/>
          </a:xfrm>
          <a:prstGeom prst="line">
            <a:avLst/>
          </a:prstGeom>
          <a:noFill/>
          <a:ln w="25400">
            <a:solidFill>
              <a:schemeClr val="tx1"/>
            </a:solidFill>
            <a:roun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4" name="Line 75"/>
          <p:cNvSpPr>
            <a:spLocks noChangeShapeType="1"/>
          </p:cNvSpPr>
          <p:nvPr/>
        </p:nvSpPr>
        <p:spPr bwMode="auto">
          <a:xfrm>
            <a:off x="5181600" y="1858013"/>
            <a:ext cx="0" cy="171450"/>
          </a:xfrm>
          <a:prstGeom prst="line">
            <a:avLst/>
          </a:prstGeom>
          <a:noFill/>
          <a:ln w="25400">
            <a:solidFill>
              <a:schemeClr val="tx1"/>
            </a:solidFill>
            <a:roun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5" name="Line 76"/>
          <p:cNvSpPr>
            <a:spLocks noChangeShapeType="1"/>
          </p:cNvSpPr>
          <p:nvPr/>
        </p:nvSpPr>
        <p:spPr bwMode="auto">
          <a:xfrm>
            <a:off x="5791200" y="1858013"/>
            <a:ext cx="0" cy="171450"/>
          </a:xfrm>
          <a:prstGeom prst="line">
            <a:avLst/>
          </a:prstGeom>
          <a:noFill/>
          <a:ln w="25400">
            <a:solidFill>
              <a:schemeClr val="tx1"/>
            </a:solidFill>
            <a:roun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6" name="Line 77"/>
          <p:cNvSpPr>
            <a:spLocks noChangeShapeType="1"/>
          </p:cNvSpPr>
          <p:nvPr/>
        </p:nvSpPr>
        <p:spPr bwMode="auto">
          <a:xfrm>
            <a:off x="6400800" y="1858013"/>
            <a:ext cx="0" cy="171450"/>
          </a:xfrm>
          <a:prstGeom prst="line">
            <a:avLst/>
          </a:prstGeom>
          <a:noFill/>
          <a:ln w="25400">
            <a:solidFill>
              <a:schemeClr val="tx1"/>
            </a:solidFill>
            <a:roun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7" name="Line 78"/>
          <p:cNvSpPr>
            <a:spLocks noChangeShapeType="1"/>
          </p:cNvSpPr>
          <p:nvPr/>
        </p:nvSpPr>
        <p:spPr bwMode="auto">
          <a:xfrm>
            <a:off x="7010400" y="1858013"/>
            <a:ext cx="0" cy="171450"/>
          </a:xfrm>
          <a:prstGeom prst="line">
            <a:avLst/>
          </a:prstGeom>
          <a:noFill/>
          <a:ln w="25400">
            <a:solidFill>
              <a:schemeClr val="tx1"/>
            </a:solidFill>
            <a:roun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8" name="Line 79"/>
          <p:cNvSpPr>
            <a:spLocks noChangeShapeType="1"/>
          </p:cNvSpPr>
          <p:nvPr/>
        </p:nvSpPr>
        <p:spPr bwMode="auto">
          <a:xfrm>
            <a:off x="6096000" y="2029463"/>
            <a:ext cx="0" cy="171450"/>
          </a:xfrm>
          <a:prstGeom prst="line">
            <a:avLst/>
          </a:prstGeom>
          <a:noFill/>
          <a:ln w="25400">
            <a:solidFill>
              <a:schemeClr val="tx1"/>
            </a:solidFill>
            <a:round/>
            <a:tailEnd type="triangle" w="med" len="me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09" name="Line 80"/>
          <p:cNvSpPr>
            <a:spLocks noChangeShapeType="1"/>
          </p:cNvSpPr>
          <p:nvPr/>
        </p:nvSpPr>
        <p:spPr bwMode="auto">
          <a:xfrm>
            <a:off x="4495800" y="1343662"/>
            <a:ext cx="533400" cy="0"/>
          </a:xfrm>
          <a:prstGeom prst="line">
            <a:avLst/>
          </a:prstGeom>
          <a:noFill/>
          <a:ln w="25400">
            <a:solidFill>
              <a:schemeClr val="tx1"/>
            </a:solidFill>
            <a:round/>
            <a:tailEnd type="triangle" w="med" len="med"/>
          </a:ln>
        </p:spPr>
        <p:txBody>
          <a:bodyPr anchor="ctr"/>
          <a:lstStyle/>
          <a:p>
            <a:endParaRPr lang="zh-CN" altLang="en-US">
              <a:latin typeface="楷体" panose="02010609060101010101" pitchFamily="49" charset="-122"/>
              <a:ea typeface="楷体" panose="02010609060101010101" pitchFamily="49" charset="-122"/>
            </a:endParaRPr>
          </a:p>
        </p:txBody>
      </p:sp>
      <p:sp>
        <p:nvSpPr>
          <p:cNvPr id="110" name="Line 81"/>
          <p:cNvSpPr>
            <a:spLocks noChangeShapeType="1"/>
          </p:cNvSpPr>
          <p:nvPr/>
        </p:nvSpPr>
        <p:spPr bwMode="auto">
          <a:xfrm>
            <a:off x="6324600" y="657863"/>
            <a:ext cx="0" cy="171450"/>
          </a:xfrm>
          <a:prstGeom prst="line">
            <a:avLst/>
          </a:prstGeom>
          <a:noFill/>
          <a:ln w="25400">
            <a:solidFill>
              <a:schemeClr val="tx1"/>
            </a:solidFill>
            <a:round/>
            <a:tailEnd type="triangle" w="med" len="med"/>
          </a:ln>
        </p:spPr>
        <p:txBody>
          <a:bodyPr anchor="ctr"/>
          <a:lstStyle/>
          <a:p>
            <a:endParaRPr lang="zh-CN" altLang="en-US">
              <a:latin typeface="楷体" panose="02010609060101010101" pitchFamily="49" charset="-122"/>
              <a:ea typeface="楷体" panose="02010609060101010101" pitchFamily="49" charset="-122"/>
            </a:endParaRPr>
          </a:p>
        </p:txBody>
      </p:sp>
      <p:sp>
        <p:nvSpPr>
          <p:cNvPr id="111" name="Line 82"/>
          <p:cNvSpPr>
            <a:spLocks noChangeShapeType="1"/>
          </p:cNvSpPr>
          <p:nvPr/>
        </p:nvSpPr>
        <p:spPr bwMode="auto">
          <a:xfrm flipH="1">
            <a:off x="7162800" y="1343662"/>
            <a:ext cx="609600" cy="0"/>
          </a:xfrm>
          <a:prstGeom prst="line">
            <a:avLst/>
          </a:prstGeom>
          <a:noFill/>
          <a:ln w="25400">
            <a:solidFill>
              <a:schemeClr val="tx1"/>
            </a:solidFill>
            <a:round/>
            <a:tailEnd type="triangle" w="med" len="med"/>
          </a:ln>
        </p:spPr>
        <p:txBody>
          <a:bodyPr anchor="ctr"/>
          <a:lstStyle/>
          <a:p>
            <a:endParaRPr lang="zh-CN" altLang="en-US" sz="1200">
              <a:latin typeface="楷体" panose="02010609060101010101" pitchFamily="49" charset="-122"/>
              <a:ea typeface="楷体" panose="02010609060101010101" pitchFamily="49" charset="-122"/>
            </a:endParaRPr>
          </a:p>
        </p:txBody>
      </p:sp>
      <p:sp>
        <p:nvSpPr>
          <p:cNvPr id="112" name="Line 83"/>
          <p:cNvSpPr>
            <a:spLocks noChangeShapeType="1"/>
          </p:cNvSpPr>
          <p:nvPr/>
        </p:nvSpPr>
        <p:spPr bwMode="auto">
          <a:xfrm>
            <a:off x="685800" y="2886713"/>
            <a:ext cx="4038600" cy="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3" name="Line 84"/>
          <p:cNvSpPr>
            <a:spLocks noChangeShapeType="1"/>
          </p:cNvSpPr>
          <p:nvPr/>
        </p:nvSpPr>
        <p:spPr bwMode="auto">
          <a:xfrm>
            <a:off x="6858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4" name="Line 85"/>
          <p:cNvSpPr>
            <a:spLocks noChangeShapeType="1"/>
          </p:cNvSpPr>
          <p:nvPr/>
        </p:nvSpPr>
        <p:spPr bwMode="auto">
          <a:xfrm>
            <a:off x="11430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5" name="Line 86"/>
          <p:cNvSpPr>
            <a:spLocks noChangeShapeType="1"/>
          </p:cNvSpPr>
          <p:nvPr/>
        </p:nvSpPr>
        <p:spPr bwMode="auto">
          <a:xfrm>
            <a:off x="16764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6" name="Line 87"/>
          <p:cNvSpPr>
            <a:spLocks noChangeShapeType="1"/>
          </p:cNvSpPr>
          <p:nvPr/>
        </p:nvSpPr>
        <p:spPr bwMode="auto">
          <a:xfrm>
            <a:off x="22098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7" name="Line 88"/>
          <p:cNvSpPr>
            <a:spLocks noChangeShapeType="1"/>
          </p:cNvSpPr>
          <p:nvPr/>
        </p:nvSpPr>
        <p:spPr bwMode="auto">
          <a:xfrm>
            <a:off x="27432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8" name="Line 89"/>
          <p:cNvSpPr>
            <a:spLocks noChangeShapeType="1"/>
          </p:cNvSpPr>
          <p:nvPr/>
        </p:nvSpPr>
        <p:spPr bwMode="auto">
          <a:xfrm>
            <a:off x="32004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19" name="Line 90"/>
          <p:cNvSpPr>
            <a:spLocks noChangeShapeType="1"/>
          </p:cNvSpPr>
          <p:nvPr/>
        </p:nvSpPr>
        <p:spPr bwMode="auto">
          <a:xfrm>
            <a:off x="37338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0" name="Line 91"/>
          <p:cNvSpPr>
            <a:spLocks noChangeShapeType="1"/>
          </p:cNvSpPr>
          <p:nvPr/>
        </p:nvSpPr>
        <p:spPr bwMode="auto">
          <a:xfrm>
            <a:off x="42672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1" name="Line 92"/>
          <p:cNvSpPr>
            <a:spLocks noChangeShapeType="1"/>
          </p:cNvSpPr>
          <p:nvPr/>
        </p:nvSpPr>
        <p:spPr bwMode="auto">
          <a:xfrm>
            <a:off x="47244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2" name="Line 93"/>
          <p:cNvSpPr>
            <a:spLocks noChangeShapeType="1"/>
          </p:cNvSpPr>
          <p:nvPr/>
        </p:nvSpPr>
        <p:spPr bwMode="auto">
          <a:xfrm>
            <a:off x="2971800" y="2715263"/>
            <a:ext cx="0" cy="171450"/>
          </a:xfrm>
          <a:prstGeom prst="line">
            <a:avLst/>
          </a:prstGeom>
          <a:noFill/>
          <a:ln w="25400">
            <a:solidFill>
              <a:schemeClr val="tx1"/>
            </a:solidFill>
            <a:round/>
            <a:tailEnd type="triangle" w="med" len="med"/>
          </a:ln>
        </p:spPr>
        <p:txBody>
          <a:bodyPr anchor="ctr"/>
          <a:lstStyle/>
          <a:p>
            <a:endParaRPr lang="zh-CN" altLang="en-US">
              <a:latin typeface="楷体" panose="02010609060101010101" pitchFamily="49" charset="-122"/>
              <a:ea typeface="楷体" panose="02010609060101010101" pitchFamily="49" charset="-122"/>
            </a:endParaRPr>
          </a:p>
        </p:txBody>
      </p:sp>
      <p:sp>
        <p:nvSpPr>
          <p:cNvPr id="123" name="Line 94"/>
          <p:cNvSpPr>
            <a:spLocks noChangeShapeType="1"/>
          </p:cNvSpPr>
          <p:nvPr/>
        </p:nvSpPr>
        <p:spPr bwMode="auto">
          <a:xfrm>
            <a:off x="5257800" y="2886713"/>
            <a:ext cx="2438400" cy="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4" name="Line 95"/>
          <p:cNvSpPr>
            <a:spLocks noChangeShapeType="1"/>
          </p:cNvSpPr>
          <p:nvPr/>
        </p:nvSpPr>
        <p:spPr bwMode="auto">
          <a:xfrm>
            <a:off x="5257800"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5" name="Line 96"/>
          <p:cNvSpPr>
            <a:spLocks noChangeShapeType="1"/>
          </p:cNvSpPr>
          <p:nvPr/>
        </p:nvSpPr>
        <p:spPr bwMode="auto">
          <a:xfrm>
            <a:off x="6156325"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6" name="Line 97"/>
          <p:cNvSpPr>
            <a:spLocks noChangeShapeType="1"/>
          </p:cNvSpPr>
          <p:nvPr/>
        </p:nvSpPr>
        <p:spPr bwMode="auto">
          <a:xfrm>
            <a:off x="7680325" y="2886713"/>
            <a:ext cx="0" cy="17145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7" name="Line 98"/>
          <p:cNvSpPr>
            <a:spLocks noChangeShapeType="1"/>
          </p:cNvSpPr>
          <p:nvPr/>
        </p:nvSpPr>
        <p:spPr bwMode="auto">
          <a:xfrm>
            <a:off x="6172200" y="2715263"/>
            <a:ext cx="0" cy="171450"/>
          </a:xfrm>
          <a:prstGeom prst="line">
            <a:avLst/>
          </a:prstGeom>
          <a:noFill/>
          <a:ln w="25400">
            <a:solidFill>
              <a:schemeClr val="tx1"/>
            </a:solidFill>
            <a:round/>
            <a:tailEnd type="triangle" w="med" len="med"/>
          </a:ln>
        </p:spPr>
        <p:txBody>
          <a:bodyPr anchor="ctr"/>
          <a:lstStyle/>
          <a:p>
            <a:endParaRPr lang="zh-CN" altLang="en-US">
              <a:latin typeface="楷体" panose="02010609060101010101" pitchFamily="49" charset="-122"/>
              <a:ea typeface="楷体" panose="02010609060101010101" pitchFamily="49" charset="-122"/>
            </a:endParaRPr>
          </a:p>
        </p:txBody>
      </p:sp>
      <p:sp>
        <p:nvSpPr>
          <p:cNvPr id="128" name="Line 99"/>
          <p:cNvSpPr>
            <a:spLocks noChangeShapeType="1"/>
          </p:cNvSpPr>
          <p:nvPr/>
        </p:nvSpPr>
        <p:spPr bwMode="auto">
          <a:xfrm>
            <a:off x="5105400" y="3972563"/>
            <a:ext cx="304800" cy="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29" name="Line 100"/>
          <p:cNvSpPr>
            <a:spLocks noChangeShapeType="1"/>
          </p:cNvSpPr>
          <p:nvPr/>
        </p:nvSpPr>
        <p:spPr bwMode="auto">
          <a:xfrm>
            <a:off x="5715000" y="3972563"/>
            <a:ext cx="914400" cy="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0" name="Line 101"/>
          <p:cNvSpPr>
            <a:spLocks noChangeShapeType="1"/>
          </p:cNvSpPr>
          <p:nvPr/>
        </p:nvSpPr>
        <p:spPr bwMode="auto">
          <a:xfrm>
            <a:off x="7010400" y="3972563"/>
            <a:ext cx="1524000" cy="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1" name="Line 102"/>
          <p:cNvSpPr>
            <a:spLocks noChangeShapeType="1"/>
          </p:cNvSpPr>
          <p:nvPr/>
        </p:nvSpPr>
        <p:spPr bwMode="auto">
          <a:xfrm>
            <a:off x="51054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2" name="Line 103"/>
          <p:cNvSpPr>
            <a:spLocks noChangeShapeType="1"/>
          </p:cNvSpPr>
          <p:nvPr/>
        </p:nvSpPr>
        <p:spPr bwMode="auto">
          <a:xfrm>
            <a:off x="54102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3" name="Line 104"/>
          <p:cNvSpPr>
            <a:spLocks noChangeShapeType="1"/>
          </p:cNvSpPr>
          <p:nvPr/>
        </p:nvSpPr>
        <p:spPr bwMode="auto">
          <a:xfrm>
            <a:off x="57150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4" name="Line 105"/>
          <p:cNvSpPr>
            <a:spLocks noChangeShapeType="1"/>
          </p:cNvSpPr>
          <p:nvPr/>
        </p:nvSpPr>
        <p:spPr bwMode="auto">
          <a:xfrm>
            <a:off x="60198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5" name="Line 106"/>
          <p:cNvSpPr>
            <a:spLocks noChangeShapeType="1"/>
          </p:cNvSpPr>
          <p:nvPr/>
        </p:nvSpPr>
        <p:spPr bwMode="auto">
          <a:xfrm>
            <a:off x="63246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6" name="Line 107"/>
          <p:cNvSpPr>
            <a:spLocks noChangeShapeType="1"/>
          </p:cNvSpPr>
          <p:nvPr/>
        </p:nvSpPr>
        <p:spPr bwMode="auto">
          <a:xfrm>
            <a:off x="66294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7" name="Line 108"/>
          <p:cNvSpPr>
            <a:spLocks noChangeShapeType="1"/>
          </p:cNvSpPr>
          <p:nvPr/>
        </p:nvSpPr>
        <p:spPr bwMode="auto">
          <a:xfrm>
            <a:off x="70104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8" name="Line 109"/>
          <p:cNvSpPr>
            <a:spLocks noChangeShapeType="1"/>
          </p:cNvSpPr>
          <p:nvPr/>
        </p:nvSpPr>
        <p:spPr bwMode="auto">
          <a:xfrm>
            <a:off x="73152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39" name="Line 110"/>
          <p:cNvSpPr>
            <a:spLocks noChangeShapeType="1"/>
          </p:cNvSpPr>
          <p:nvPr/>
        </p:nvSpPr>
        <p:spPr bwMode="auto">
          <a:xfrm>
            <a:off x="76200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0" name="Line 111"/>
          <p:cNvSpPr>
            <a:spLocks noChangeShapeType="1"/>
          </p:cNvSpPr>
          <p:nvPr/>
        </p:nvSpPr>
        <p:spPr bwMode="auto">
          <a:xfrm>
            <a:off x="79248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1" name="Line 112"/>
          <p:cNvSpPr>
            <a:spLocks noChangeShapeType="1"/>
          </p:cNvSpPr>
          <p:nvPr/>
        </p:nvSpPr>
        <p:spPr bwMode="auto">
          <a:xfrm>
            <a:off x="82296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2" name="Line 113"/>
          <p:cNvSpPr>
            <a:spLocks noChangeShapeType="1"/>
          </p:cNvSpPr>
          <p:nvPr/>
        </p:nvSpPr>
        <p:spPr bwMode="auto">
          <a:xfrm>
            <a:off x="8534400" y="3972562"/>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3" name="Line 114"/>
          <p:cNvSpPr>
            <a:spLocks noChangeShapeType="1"/>
          </p:cNvSpPr>
          <p:nvPr/>
        </p:nvSpPr>
        <p:spPr bwMode="auto">
          <a:xfrm>
            <a:off x="7696200" y="3858263"/>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4" name="Line 115"/>
          <p:cNvSpPr>
            <a:spLocks noChangeShapeType="1"/>
          </p:cNvSpPr>
          <p:nvPr/>
        </p:nvSpPr>
        <p:spPr bwMode="auto">
          <a:xfrm>
            <a:off x="6172200" y="3858263"/>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sp>
        <p:nvSpPr>
          <p:cNvPr id="145" name="Line 116"/>
          <p:cNvSpPr>
            <a:spLocks noChangeShapeType="1"/>
          </p:cNvSpPr>
          <p:nvPr/>
        </p:nvSpPr>
        <p:spPr bwMode="auto">
          <a:xfrm>
            <a:off x="5257800" y="3858263"/>
            <a:ext cx="0" cy="114300"/>
          </a:xfrm>
          <a:prstGeom prst="line">
            <a:avLst/>
          </a:prstGeom>
          <a:noFill/>
          <a:ln w="25400">
            <a:solidFill>
              <a:schemeClr val="tx1"/>
            </a:solidFill>
            <a:round/>
          </a:ln>
        </p:spPr>
        <p:txBody>
          <a:bodyPr anchor="ctr"/>
          <a:lstStyle/>
          <a:p>
            <a:endParaRPr lang="zh-CN" altLang="en-US" sz="1100">
              <a:latin typeface="楷体" panose="02010609060101010101" pitchFamily="49" charset="-122"/>
              <a:ea typeface="楷体" panose="02010609060101010101" pitchFamily="49" charset="-122"/>
            </a:endParaRPr>
          </a:p>
        </p:txBody>
      </p:sp>
      <p:pic>
        <p:nvPicPr>
          <p:cNvPr id="146" name="Picture 117" descr="BD04918_"/>
          <p:cNvPicPr>
            <a:picLocks noChangeAspect="1" noChangeArrowheads="1"/>
          </p:cNvPicPr>
          <p:nvPr/>
        </p:nvPicPr>
        <p:blipFill>
          <a:blip r:embed="rId3" cstate="email"/>
          <a:srcRect/>
          <a:stretch>
            <a:fillRect/>
          </a:stretch>
        </p:blipFill>
        <p:spPr bwMode="auto">
          <a:xfrm>
            <a:off x="762001" y="2136619"/>
            <a:ext cx="912813" cy="67508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7" name="Date Placeholder 3"/>
          <p:cNvSpPr txBox="1"/>
          <p:nvPr/>
        </p:nvSpPr>
        <p:spPr bwMode="auto">
          <a:xfrm>
            <a:off x="258118" y="4731544"/>
            <a:ext cx="22891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CDF924E-8837-4A74-85E6-40BC65E1AC1E}" type="datetime1">
              <a:rPr lang="zh-CN" altLang="en-US"/>
              <a:t>2020/8/2</a:t>
            </a:fld>
            <a:endParaRPr lang="en-US" altLang="zh-CN" dirty="0"/>
          </a:p>
        </p:txBody>
      </p:sp>
      <p:sp>
        <p:nvSpPr>
          <p:cNvPr id="147" name="Rectangle 2"/>
          <p:cNvSpPr>
            <a:spLocks noChangeArrowheads="1"/>
          </p:cNvSpPr>
          <p:nvPr/>
        </p:nvSpPr>
        <p:spPr bwMode="auto">
          <a:xfrm>
            <a:off x="855914" y="294517"/>
            <a:ext cx="6020342" cy="33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8" tIns="46026" rIns="92048" bIns="46026">
            <a:spAutoFit/>
          </a:bodyPr>
          <a:lstStyle/>
          <a:p>
            <a:pPr>
              <a:lnSpc>
                <a:spcPct val="65000"/>
              </a:lnSpc>
              <a:spcBef>
                <a:spcPct val="50000"/>
              </a:spcBef>
            </a:pPr>
            <a:r>
              <a:rPr lang="zh-CN" altLang="en-US" sz="2400" b="1" dirty="0">
                <a:solidFill>
                  <a:srgbClr val="5F5F5F"/>
                </a:solidFill>
                <a:latin typeface="微软雅黑" panose="020B0503020204020204" pitchFamily="34" charset="-122"/>
                <a:ea typeface="微软雅黑" panose="020B0503020204020204" pitchFamily="34" charset="-122"/>
              </a:rPr>
              <a:t>化学品泄</a:t>
            </a:r>
            <a:r>
              <a:rPr lang="zh-CN" altLang="en-US" sz="2400" b="1" dirty="0" smtClean="0">
                <a:solidFill>
                  <a:srgbClr val="5F5F5F"/>
                </a:solidFill>
                <a:latin typeface="微软雅黑" panose="020B0503020204020204" pitchFamily="34" charset="-122"/>
                <a:ea typeface="微软雅黑" panose="020B0503020204020204" pitchFamily="34" charset="-122"/>
              </a:rPr>
              <a:t>漏的处理</a:t>
            </a:r>
            <a:endParaRPr lang="zh-CN" altLang="en-US" sz="2400" b="1" dirty="0">
              <a:solidFill>
                <a:srgbClr val="5F5F5F"/>
              </a:solidFill>
              <a:latin typeface="微软雅黑" panose="020B0503020204020204" pitchFamily="34" charset="-122"/>
              <a:ea typeface="微软雅黑" panose="020B0503020204020204" pitchFamily="34" charset="-122"/>
            </a:endParaRPr>
          </a:p>
        </p:txBody>
      </p:sp>
      <p:sp>
        <p:nvSpPr>
          <p:cNvPr id="148" name="Rectangle 3"/>
          <p:cNvSpPr>
            <a:spLocks noChangeArrowheads="1"/>
          </p:cNvSpPr>
          <p:nvPr/>
        </p:nvSpPr>
        <p:spPr bwMode="auto">
          <a:xfrm>
            <a:off x="4355098" y="1977684"/>
            <a:ext cx="4092357" cy="120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48" tIns="46026" rIns="92048" bIns="46026">
            <a:spAutoFit/>
          </a:bodyPr>
          <a:lstStyle/>
          <a:p>
            <a:pPr marL="455295" indent="-455295">
              <a:spcBef>
                <a:spcPct val="50000"/>
              </a:spcBef>
              <a:buSzPct val="125000"/>
              <a:buFont typeface="Wingdings" panose="05000000000000000000" pitchFamily="2" charset="2"/>
              <a:buChar char="§"/>
            </a:pPr>
            <a:r>
              <a:rPr lang="zh-CN" altLang="en-US" b="1" dirty="0">
                <a:solidFill>
                  <a:srgbClr val="5F5F5F"/>
                </a:solidFill>
                <a:latin typeface="楷体" panose="02010609060101010101" pitchFamily="49" charset="-122"/>
                <a:ea typeface="楷体" panose="02010609060101010101" pitchFamily="49" charset="-122"/>
              </a:rPr>
              <a:t>您已得到相关的培训。</a:t>
            </a:r>
          </a:p>
          <a:p>
            <a:pPr marL="455295" indent="-455295">
              <a:spcBef>
                <a:spcPct val="50000"/>
              </a:spcBef>
              <a:buSzPct val="125000"/>
              <a:buFont typeface="Wingdings" panose="05000000000000000000" pitchFamily="2" charset="2"/>
              <a:buChar char="§"/>
            </a:pPr>
            <a:r>
              <a:rPr lang="zh-CN" altLang="en-US" b="1" dirty="0">
                <a:solidFill>
                  <a:srgbClr val="5F5F5F"/>
                </a:solidFill>
                <a:latin typeface="楷体" panose="02010609060101010101" pitchFamily="49" charset="-122"/>
                <a:ea typeface="楷体" panose="02010609060101010101" pitchFamily="49" charset="-122"/>
              </a:rPr>
              <a:t>您知道化学品的名称。</a:t>
            </a:r>
          </a:p>
          <a:p>
            <a:pPr marL="455295" indent="-455295">
              <a:spcBef>
                <a:spcPct val="50000"/>
              </a:spcBef>
              <a:buSzPct val="125000"/>
              <a:buFont typeface="Wingdings" panose="05000000000000000000" pitchFamily="2" charset="2"/>
              <a:buChar char="§"/>
            </a:pPr>
            <a:r>
              <a:rPr lang="zh-CN" altLang="en-US" b="1" dirty="0">
                <a:solidFill>
                  <a:srgbClr val="5F5F5F"/>
                </a:solidFill>
                <a:latin typeface="楷体" panose="02010609060101010101" pitchFamily="49" charset="-122"/>
                <a:ea typeface="楷体" panose="02010609060101010101" pitchFamily="49" charset="-122"/>
              </a:rPr>
              <a:t>您了解化学品的危害性。  </a:t>
            </a:r>
          </a:p>
        </p:txBody>
      </p:sp>
      <p:pic>
        <p:nvPicPr>
          <p:cNvPr id="149" name="Picture 5"/>
          <p:cNvPicPr>
            <a:picLocks noChangeArrowheads="1"/>
          </p:cNvPicPr>
          <p:nvPr/>
        </p:nvPicPr>
        <p:blipFill>
          <a:blip r:embed="rId3" cstate="email"/>
          <a:srcRect/>
          <a:stretch>
            <a:fillRect/>
          </a:stretch>
        </p:blipFill>
        <p:spPr bwMode="auto">
          <a:xfrm>
            <a:off x="516712" y="1787124"/>
            <a:ext cx="3536336" cy="199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 name="Rectangle 6"/>
          <p:cNvSpPr>
            <a:spLocks noChangeArrowheads="1"/>
          </p:cNvSpPr>
          <p:nvPr/>
        </p:nvSpPr>
        <p:spPr bwMode="auto">
          <a:xfrm>
            <a:off x="539552" y="1155849"/>
            <a:ext cx="6048672" cy="3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48" tIns="46026" rIns="92048" bIns="46026">
            <a:spAutoFit/>
          </a:bodyPr>
          <a:lstStyle/>
          <a:p>
            <a:pPr>
              <a:spcBef>
                <a:spcPct val="50000"/>
              </a:spcBef>
            </a:pPr>
            <a:r>
              <a:rPr lang="zh-CN" altLang="en-US" b="1" dirty="0">
                <a:solidFill>
                  <a:srgbClr val="5F5F5F"/>
                </a:solidFill>
                <a:latin typeface="宋体" panose="02010600030101010101" pitchFamily="2" charset="-122"/>
                <a:ea typeface="宋体" panose="02010600030101010101" pitchFamily="2" charset="-122"/>
              </a:rPr>
              <a:t>化学品泄漏少量的情况下可以自己处理化学品</a:t>
            </a:r>
            <a:r>
              <a:rPr lang="zh-CN" altLang="en-US" b="1" dirty="0" smtClean="0">
                <a:solidFill>
                  <a:srgbClr val="5F5F5F"/>
                </a:solidFill>
                <a:latin typeface="宋体" panose="02010600030101010101" pitchFamily="2" charset="-122"/>
                <a:ea typeface="宋体" panose="02010600030101010101" pitchFamily="2" charset="-122"/>
              </a:rPr>
              <a:t>泄漏</a:t>
            </a:r>
            <a:endParaRPr lang="en-US" altLang="zh-CN" b="1" dirty="0">
              <a:solidFill>
                <a:srgbClr val="5F5F5F"/>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rPr>
              <a:t>02</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89706" y="786041"/>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47" name="Rectangle 2"/>
          <p:cNvSpPr>
            <a:spLocks noChangeArrowheads="1"/>
          </p:cNvSpPr>
          <p:nvPr/>
        </p:nvSpPr>
        <p:spPr bwMode="auto">
          <a:xfrm>
            <a:off x="855914" y="294517"/>
            <a:ext cx="6020342" cy="33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8" tIns="46026" rIns="92048" bIns="46026">
            <a:spAutoFit/>
          </a:bodyPr>
          <a:lstStyle/>
          <a:p>
            <a:pPr>
              <a:lnSpc>
                <a:spcPct val="65000"/>
              </a:lnSpc>
              <a:spcBef>
                <a:spcPct val="50000"/>
              </a:spcBef>
            </a:pPr>
            <a:r>
              <a:rPr lang="zh-CN" altLang="en-US" sz="2400" b="1" dirty="0">
                <a:solidFill>
                  <a:srgbClr val="5F5F5F"/>
                </a:solidFill>
                <a:latin typeface="微软雅黑" panose="020B0503020204020204" pitchFamily="34" charset="-122"/>
                <a:ea typeface="微软雅黑" panose="020B0503020204020204" pitchFamily="34" charset="-122"/>
              </a:rPr>
              <a:t>化学品泄</a:t>
            </a:r>
            <a:r>
              <a:rPr lang="zh-CN" altLang="en-US" sz="2400" b="1" dirty="0" smtClean="0">
                <a:solidFill>
                  <a:srgbClr val="5F5F5F"/>
                </a:solidFill>
                <a:latin typeface="微软雅黑" panose="020B0503020204020204" pitchFamily="34" charset="-122"/>
                <a:ea typeface="微软雅黑" panose="020B0503020204020204" pitchFamily="34" charset="-122"/>
              </a:rPr>
              <a:t>漏的处置</a:t>
            </a:r>
            <a:endParaRPr lang="zh-CN" altLang="en-US" sz="2400" b="1" dirty="0">
              <a:solidFill>
                <a:srgbClr val="5F5F5F"/>
              </a:solidFill>
              <a:latin typeface="微软雅黑" panose="020B0503020204020204" pitchFamily="34" charset="-122"/>
              <a:ea typeface="微软雅黑" panose="020B0503020204020204" pitchFamily="34" charset="-122"/>
            </a:endParaRPr>
          </a:p>
        </p:txBody>
      </p:sp>
      <p:pic>
        <p:nvPicPr>
          <p:cNvPr id="9" name="Picture 2" descr="Picture2"/>
          <p:cNvPicPr>
            <a:picLocks noChangeAspect="1" noChangeArrowheads="1"/>
          </p:cNvPicPr>
          <p:nvPr/>
        </p:nvPicPr>
        <p:blipFill>
          <a:blip r:embed="rId3" cstate="email"/>
          <a:srcRect r="1759"/>
          <a:stretch>
            <a:fillRect/>
          </a:stretch>
        </p:blipFill>
        <p:spPr bwMode="auto">
          <a:xfrm>
            <a:off x="395537" y="739433"/>
            <a:ext cx="8130307" cy="359869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Text Box 4"/>
          <p:cNvSpPr txBox="1">
            <a:spLocks noChangeArrowheads="1"/>
          </p:cNvSpPr>
          <p:nvPr/>
        </p:nvSpPr>
        <p:spPr bwMode="auto">
          <a:xfrm>
            <a:off x="957263" y="195486"/>
            <a:ext cx="1871662" cy="461665"/>
          </a:xfrm>
          <a:prstGeom prst="rect">
            <a:avLst/>
          </a:prstGeom>
          <a:noFill/>
          <a:ln w="9525">
            <a:noFill/>
            <a:miter lim="800000"/>
          </a:ln>
        </p:spPr>
        <p:txBody>
          <a:bodyPr>
            <a:spAutoFit/>
          </a:bodyPr>
          <a:lstStyle/>
          <a:p>
            <a:pPr>
              <a:spcBef>
                <a:spcPct val="50000"/>
              </a:spcBef>
            </a:pPr>
            <a:r>
              <a:rPr lang="zh-CN" altLang="en-US" sz="2400" dirty="0">
                <a:latin typeface="+mn-ea"/>
              </a:rPr>
              <a:t>急救</a:t>
            </a:r>
          </a:p>
        </p:txBody>
      </p:sp>
      <p:sp>
        <p:nvSpPr>
          <p:cNvPr id="6" name="Text Box 5"/>
          <p:cNvSpPr txBox="1">
            <a:spLocks noChangeArrowheads="1"/>
          </p:cNvSpPr>
          <p:nvPr/>
        </p:nvSpPr>
        <p:spPr bwMode="auto">
          <a:xfrm>
            <a:off x="466725" y="1059332"/>
            <a:ext cx="7848600" cy="707886"/>
          </a:xfrm>
          <a:prstGeom prst="rect">
            <a:avLst/>
          </a:prstGeom>
          <a:noFill/>
          <a:ln w="9525">
            <a:noFill/>
            <a:miter lim="800000"/>
          </a:ln>
        </p:spPr>
        <p:txBody>
          <a:bodyPr>
            <a:spAutoFit/>
          </a:bodyPr>
          <a:lstStyle/>
          <a:p>
            <a:pPr>
              <a:spcBef>
                <a:spcPct val="50000"/>
              </a:spcBef>
              <a:buFontTx/>
              <a:buChar char="•"/>
            </a:pPr>
            <a:r>
              <a:rPr lang="zh-CN" altLang="en-US" sz="2000" dirty="0">
                <a:latin typeface="楷体" panose="02010609060101010101" pitchFamily="49" charset="-122"/>
                <a:ea typeface="楷体" panose="02010609060101010101" pitchFamily="49" charset="-122"/>
              </a:rPr>
              <a:t>在急救之前，援救人员应确信受伤者所在的环境是安全的。若需要，应小心转移受伤者。</a:t>
            </a:r>
          </a:p>
        </p:txBody>
      </p:sp>
      <p:pic>
        <p:nvPicPr>
          <p:cNvPr id="7" name="Picture 7"/>
          <p:cNvPicPr>
            <a:picLocks noChangeAspect="1" noChangeArrowheads="1"/>
          </p:cNvPicPr>
          <p:nvPr/>
        </p:nvPicPr>
        <p:blipFill>
          <a:blip r:embed="rId3" cstate="print"/>
          <a:srcRect/>
          <a:stretch>
            <a:fillRect/>
          </a:stretch>
        </p:blipFill>
        <p:spPr bwMode="auto">
          <a:xfrm>
            <a:off x="1427267" y="1977684"/>
            <a:ext cx="5545137" cy="223599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11"/>
          <p:cNvSpPr>
            <a:spLocks noChangeArrowheads="1"/>
          </p:cNvSpPr>
          <p:nvPr/>
        </p:nvSpPr>
        <p:spPr bwMode="auto">
          <a:xfrm>
            <a:off x="899592" y="230417"/>
            <a:ext cx="1422130"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3" tIns="45708" rIns="91413" bIns="45708">
            <a:spAutoFit/>
          </a:bodyPr>
          <a:lstStyle/>
          <a:p>
            <a:r>
              <a:rPr lang="zh-CN" altLang="en-US" sz="2400" b="1" dirty="0" smtClean="0">
                <a:latin typeface="楷体" panose="02010609060101010101" pitchFamily="49" charset="-122"/>
                <a:ea typeface="楷体" panose="02010609060101010101" pitchFamily="49" charset="-122"/>
              </a:rPr>
              <a:t>现</a:t>
            </a:r>
            <a:r>
              <a:rPr lang="zh-CN" altLang="en-US" sz="2400" b="1" dirty="0">
                <a:latin typeface="楷体" panose="02010609060101010101" pitchFamily="49" charset="-122"/>
                <a:ea typeface="楷体" panose="02010609060101010101" pitchFamily="49" charset="-122"/>
              </a:rPr>
              <a:t>场急救</a:t>
            </a:r>
          </a:p>
        </p:txBody>
      </p:sp>
      <p:sp>
        <p:nvSpPr>
          <p:cNvPr id="9" name="Rectangle 7"/>
          <p:cNvSpPr>
            <a:spLocks noChangeArrowheads="1"/>
          </p:cNvSpPr>
          <p:nvPr/>
        </p:nvSpPr>
        <p:spPr bwMode="auto">
          <a:xfrm>
            <a:off x="539552" y="692058"/>
            <a:ext cx="8136904" cy="196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3" tIns="45708" rIns="91413" bIns="45708" anchor="ctr">
            <a:spAutoFit/>
          </a:bodyPr>
          <a:lstStyle/>
          <a:p>
            <a:pPr marL="285750" indent="-285750">
              <a:lnSpc>
                <a:spcPct val="130000"/>
              </a:lnSpc>
              <a:buFont typeface="Arial" panose="020B0604020202020204" pitchFamily="34" charset="0"/>
              <a:buChar char="•"/>
            </a:pPr>
            <a:r>
              <a:rPr lang="zh-CN" altLang="en-US" sz="1600" dirty="0" smtClean="0">
                <a:latin typeface="楷体" panose="02010609060101010101" pitchFamily="49" charset="-122"/>
                <a:ea typeface="楷体" panose="02010609060101010101" pitchFamily="49" charset="-122"/>
              </a:rPr>
              <a:t>在</a:t>
            </a:r>
            <a:r>
              <a:rPr lang="zh-CN" altLang="en-US" sz="1600" dirty="0">
                <a:latin typeface="楷体" panose="02010609060101010101" pitchFamily="49" charset="-122"/>
                <a:ea typeface="楷体" panose="02010609060101010101" pitchFamily="49" charset="-122"/>
              </a:rPr>
              <a:t>事故现场，化学品对人体可能造成的伤害为：中毒、窒息、化学灼伤、烧伤、冻伤等。必须对受伤员人进行紧急救护，减少伤害。</a:t>
            </a:r>
          </a:p>
          <a:p>
            <a:pPr marL="285750" indent="-285750">
              <a:lnSpc>
                <a:spcPct val="130000"/>
              </a:lnSpc>
              <a:buFont typeface="Arial" panose="020B0604020202020204" pitchFamily="34" charset="0"/>
              <a:buChar char="•"/>
            </a:pPr>
            <a:r>
              <a:rPr lang="zh-CN" altLang="en-US" sz="1600" dirty="0" smtClean="0">
                <a:latin typeface="楷体" panose="02010609060101010101" pitchFamily="49" charset="-122"/>
                <a:ea typeface="楷体" panose="02010609060101010101" pitchFamily="49" charset="-122"/>
              </a:rPr>
              <a:t>对</a:t>
            </a:r>
            <a:r>
              <a:rPr lang="zh-CN" altLang="en-US" sz="1600" dirty="0">
                <a:latin typeface="楷体" panose="02010609060101010101" pitchFamily="49" charset="-122"/>
                <a:ea typeface="楷体" panose="02010609060101010101" pitchFamily="49" charset="-122"/>
              </a:rPr>
              <a:t>受到化学伤害的人员进行急救时，几项首先要做的紧急处理是：</a:t>
            </a:r>
          </a:p>
          <a:p>
            <a:pPr>
              <a:lnSpc>
                <a:spcPct val="130000"/>
              </a:lnSpc>
            </a:pPr>
            <a:r>
              <a:rPr lang="zh-CN" altLang="en-US" sz="1600" dirty="0">
                <a:latin typeface="楷体" panose="02010609060101010101" pitchFamily="49" charset="-122"/>
                <a:ea typeface="楷体" panose="02010609060101010101" pitchFamily="49" charset="-122"/>
              </a:rPr>
              <a:t>－－置神志不清的病员于侧位，防止气道梗阻，－－呼吸困难时给予氧气吸入；</a:t>
            </a:r>
          </a:p>
          <a:p>
            <a:pPr>
              <a:lnSpc>
                <a:spcPct val="130000"/>
              </a:lnSpc>
            </a:pPr>
            <a:r>
              <a:rPr lang="zh-CN" altLang="en-US" sz="1600" dirty="0">
                <a:latin typeface="楷体" panose="02010609060101010101" pitchFamily="49" charset="-122"/>
                <a:ea typeface="楷体" panose="02010609060101010101" pitchFamily="49" charset="-122"/>
              </a:rPr>
              <a:t>－－呼吸停止时立即进行人工呼吸；</a:t>
            </a:r>
          </a:p>
          <a:p>
            <a:pPr>
              <a:lnSpc>
                <a:spcPct val="130000"/>
              </a:lnSpc>
            </a:pPr>
            <a:r>
              <a:rPr lang="zh-CN" altLang="en-US" sz="1600" dirty="0">
                <a:latin typeface="楷体" panose="02010609060101010101" pitchFamily="49" charset="-122"/>
                <a:ea typeface="楷体" panose="02010609060101010101" pitchFamily="49" charset="-122"/>
              </a:rPr>
              <a:t>－－心脏停止者立即进行胸外心脏挤压 。 </a:t>
            </a:r>
          </a:p>
        </p:txBody>
      </p:sp>
      <p:sp>
        <p:nvSpPr>
          <p:cNvPr id="10" name="Rectangle 3"/>
          <p:cNvSpPr txBox="1">
            <a:spLocks noRot="1" noChangeArrowheads="1"/>
          </p:cNvSpPr>
          <p:nvPr/>
        </p:nvSpPr>
        <p:spPr>
          <a:xfrm>
            <a:off x="539552" y="2701318"/>
            <a:ext cx="7848825" cy="2116867"/>
          </a:xfrm>
          <a:prstGeom prst="rect">
            <a:avLst/>
          </a:prstGeom>
        </p:spPr>
        <p:txBody>
          <a:bodyPr vert="horz" lIns="91422" tIns="45711" rIns="91422" bIns="45711"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lnSpc>
                <a:spcPct val="130000"/>
              </a:lnSpc>
              <a:buFont typeface="Arial" panose="020B0604020202020204" pitchFamily="34" charset="0"/>
              <a:buChar char="•"/>
            </a:pPr>
            <a:r>
              <a:rPr lang="zh-CN" altLang="en-US" sz="1600" dirty="0" smtClean="0">
                <a:solidFill>
                  <a:srgbClr val="000000"/>
                </a:solidFill>
                <a:latin typeface="楷体" panose="02010609060101010101" pitchFamily="49" charset="-122"/>
                <a:ea typeface="楷体" panose="02010609060101010101" pitchFamily="49" charset="-122"/>
              </a:rPr>
              <a:t>急救处理程序化，可采取如下步骤：</a:t>
            </a:r>
          </a:p>
          <a:p>
            <a:pPr>
              <a:lnSpc>
                <a:spcPct val="130000"/>
              </a:lnSpc>
              <a:buFont typeface="Arial" panose="020B0604020202020204" pitchFamily="34" charset="0"/>
              <a:buChar char="•"/>
            </a:pPr>
            <a:r>
              <a:rPr lang="zh-CN" altLang="en-US" sz="1600" dirty="0" smtClean="0">
                <a:solidFill>
                  <a:srgbClr val="000000"/>
                </a:solidFill>
                <a:latin typeface="楷体" panose="02010609060101010101" pitchFamily="49" charset="-122"/>
                <a:ea typeface="楷体" panose="02010609060101010101" pitchFamily="49" charset="-122"/>
              </a:rPr>
              <a:t> 先除去伤病员污染衣物</a:t>
            </a:r>
            <a:r>
              <a:rPr lang="en-US" altLang="zh-CN" sz="1600" dirty="0" smtClean="0">
                <a:solidFill>
                  <a:srgbClr val="000000"/>
                </a:solidFill>
                <a:latin typeface="楷体" panose="02010609060101010101" pitchFamily="49" charset="-122"/>
                <a:ea typeface="楷体" panose="02010609060101010101" pitchFamily="49" charset="-122"/>
              </a:rPr>
              <a:t>------</a:t>
            </a:r>
            <a:r>
              <a:rPr lang="zh-CN" altLang="en-US" sz="1600" dirty="0" smtClean="0">
                <a:solidFill>
                  <a:srgbClr val="000000"/>
                </a:solidFill>
                <a:latin typeface="楷体" panose="02010609060101010101" pitchFamily="49" charset="-122"/>
                <a:ea typeface="楷体" panose="02010609060101010101" pitchFamily="49" charset="-122"/>
              </a:rPr>
              <a:t>然后冲洗</a:t>
            </a:r>
            <a:r>
              <a:rPr lang="en-US" altLang="zh-CN" sz="1600" dirty="0" smtClean="0">
                <a:solidFill>
                  <a:srgbClr val="000000"/>
                </a:solidFill>
                <a:latin typeface="楷体" panose="02010609060101010101" pitchFamily="49" charset="-122"/>
                <a:ea typeface="楷体" panose="02010609060101010101" pitchFamily="49" charset="-122"/>
              </a:rPr>
              <a:t>------</a:t>
            </a:r>
            <a:r>
              <a:rPr lang="zh-CN" altLang="en-US" sz="1600" dirty="0" smtClean="0">
                <a:solidFill>
                  <a:srgbClr val="000000"/>
                </a:solidFill>
                <a:latin typeface="楷体" panose="02010609060101010101" pitchFamily="49" charset="-122"/>
                <a:ea typeface="楷体" panose="02010609060101010101" pitchFamily="49" charset="-122"/>
              </a:rPr>
              <a:t>共性处理</a:t>
            </a:r>
            <a:r>
              <a:rPr lang="en-US" altLang="zh-CN" sz="1600" dirty="0" smtClean="0">
                <a:solidFill>
                  <a:srgbClr val="000000"/>
                </a:solidFill>
                <a:latin typeface="楷体" panose="02010609060101010101" pitchFamily="49" charset="-122"/>
                <a:ea typeface="楷体" panose="02010609060101010101" pitchFamily="49" charset="-122"/>
              </a:rPr>
              <a:t>----- </a:t>
            </a:r>
            <a:r>
              <a:rPr lang="zh-CN" altLang="en-US" sz="1600" dirty="0" smtClean="0">
                <a:solidFill>
                  <a:srgbClr val="000000"/>
                </a:solidFill>
                <a:latin typeface="楷体" panose="02010609060101010101" pitchFamily="49" charset="-122"/>
                <a:ea typeface="楷体" panose="02010609060101010101" pitchFamily="49" charset="-122"/>
              </a:rPr>
              <a:t>个性处理</a:t>
            </a:r>
            <a:r>
              <a:rPr lang="en-US" altLang="zh-CN" sz="1600" dirty="0" smtClean="0">
                <a:solidFill>
                  <a:srgbClr val="000000"/>
                </a:solidFill>
                <a:latin typeface="楷体" panose="02010609060101010101" pitchFamily="49" charset="-122"/>
                <a:ea typeface="楷体" panose="02010609060101010101" pitchFamily="49" charset="-122"/>
              </a:rPr>
              <a:t>------</a:t>
            </a:r>
            <a:r>
              <a:rPr lang="zh-CN" altLang="en-US" sz="1600" dirty="0" smtClean="0">
                <a:solidFill>
                  <a:srgbClr val="000000"/>
                </a:solidFill>
                <a:latin typeface="楷体" panose="02010609060101010101" pitchFamily="49" charset="-122"/>
                <a:ea typeface="楷体" panose="02010609060101010101" pitchFamily="49" charset="-122"/>
              </a:rPr>
              <a:t>转送医院。 </a:t>
            </a:r>
          </a:p>
          <a:p>
            <a:pPr>
              <a:lnSpc>
                <a:spcPct val="130000"/>
              </a:lnSpc>
              <a:buFont typeface="Arial" panose="020B0604020202020204" pitchFamily="34" charset="0"/>
              <a:buChar char="•"/>
            </a:pPr>
            <a:r>
              <a:rPr lang="zh-CN" altLang="en-US" sz="1600" dirty="0" smtClean="0">
                <a:solidFill>
                  <a:srgbClr val="000000"/>
                </a:solidFill>
                <a:latin typeface="楷体" panose="02010609060101010101" pitchFamily="49" charset="-122"/>
                <a:ea typeface="楷体" panose="02010609060101010101" pitchFamily="49" charset="-122"/>
              </a:rPr>
              <a:t>处理污染物：</a:t>
            </a:r>
          </a:p>
          <a:p>
            <a:pPr>
              <a:lnSpc>
                <a:spcPct val="130000"/>
              </a:lnSpc>
              <a:buFont typeface="Arial" panose="020B0604020202020204" pitchFamily="34" charset="0"/>
              <a:buChar char="•"/>
            </a:pPr>
            <a:r>
              <a:rPr lang="zh-CN" altLang="en-US" sz="1600" dirty="0" smtClean="0">
                <a:solidFill>
                  <a:srgbClr val="000000"/>
                </a:solidFill>
                <a:latin typeface="楷体" panose="02010609060101010101" pitchFamily="49" charset="-122"/>
                <a:ea typeface="楷体" panose="02010609060101010101" pitchFamily="49" charset="-122"/>
              </a:rPr>
              <a:t>要注意对伤员污染衣物的处理，防止发生继发性损害。</a:t>
            </a:r>
            <a:endParaRPr lang="zh-CN" altLang="en-US" sz="1600" dirty="0">
              <a:solidFill>
                <a:srgbClr val="000000"/>
              </a:solidFill>
              <a:latin typeface="楷体" panose="02010609060101010101" pitchFamily="49" charset="-122"/>
              <a:ea typeface="楷体" panose="02010609060101010101" pitchFamily="49" charset="-122"/>
            </a:endParaRPr>
          </a:p>
        </p:txBody>
      </p:sp>
      <p:pic>
        <p:nvPicPr>
          <p:cNvPr id="11" name="Picture 4" descr="现场急救1"/>
          <p:cNvPicPr>
            <a:picLocks noChangeAspect="1" noChangeArrowheads="1"/>
          </p:cNvPicPr>
          <p:nvPr/>
        </p:nvPicPr>
        <p:blipFill>
          <a:blip r:embed="rId3" cstate="print"/>
          <a:srcRect/>
          <a:stretch>
            <a:fillRect/>
          </a:stretch>
        </p:blipFill>
        <p:spPr bwMode="auto">
          <a:xfrm>
            <a:off x="6660232" y="3605219"/>
            <a:ext cx="1904669" cy="121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Text Box 3"/>
          <p:cNvSpPr txBox="1">
            <a:spLocks noChangeArrowheads="1"/>
          </p:cNvSpPr>
          <p:nvPr/>
        </p:nvSpPr>
        <p:spPr bwMode="auto">
          <a:xfrm>
            <a:off x="817928" y="237877"/>
            <a:ext cx="3605212" cy="461665"/>
          </a:xfrm>
          <a:prstGeom prst="rect">
            <a:avLst/>
          </a:prstGeom>
          <a:noFill/>
          <a:ln w="9525">
            <a:noFill/>
            <a:miter lim="800000"/>
          </a:ln>
        </p:spPr>
        <p:txBody>
          <a:bodyPr wrap="square">
            <a:spAutoFit/>
          </a:bodyPr>
          <a:lstStyle/>
          <a:p>
            <a:r>
              <a:rPr lang="zh-CN" altLang="en-US" sz="2400" dirty="0">
                <a:latin typeface="微软雅黑" panose="020B0503020204020204" pitchFamily="34" charset="-122"/>
                <a:ea typeface="微软雅黑" panose="020B0503020204020204" pitchFamily="34" charset="-122"/>
              </a:rPr>
              <a:t>化学品伤害的处置</a:t>
            </a:r>
          </a:p>
        </p:txBody>
      </p:sp>
      <p:pic>
        <p:nvPicPr>
          <p:cNvPr id="12" name="Picture 2" descr="Slide6"/>
          <p:cNvPicPr>
            <a:picLocks noChangeAspect="1" noChangeArrowheads="1"/>
          </p:cNvPicPr>
          <p:nvPr/>
        </p:nvPicPr>
        <p:blipFill rotWithShape="1">
          <a:blip r:embed="rId3" cstate="email"/>
          <a:srcRect t="12199" b="21454"/>
          <a:stretch>
            <a:fillRect/>
          </a:stretch>
        </p:blipFill>
        <p:spPr bwMode="auto">
          <a:xfrm>
            <a:off x="129239" y="843558"/>
            <a:ext cx="8634363" cy="3603177"/>
          </a:xfrm>
          <a:prstGeom prst="rect">
            <a:avLst/>
          </a:prstGeom>
          <a:noFill/>
          <a:ln w="9525">
            <a:noFill/>
            <a:miter lim="800000"/>
            <a:headEnd/>
            <a:tailEnd/>
          </a:ln>
        </p:spPr>
      </p:pic>
      <p:pic>
        <p:nvPicPr>
          <p:cNvPr id="13" name="Picture 5"/>
          <p:cNvPicPr>
            <a:picLocks noChangeArrowheads="1"/>
          </p:cNvPicPr>
          <p:nvPr/>
        </p:nvPicPr>
        <p:blipFill>
          <a:blip r:embed="rId4" cstate="email"/>
          <a:srcRect/>
          <a:stretch>
            <a:fillRect/>
          </a:stretch>
        </p:blipFill>
        <p:spPr bwMode="auto">
          <a:xfrm>
            <a:off x="7296082" y="647886"/>
            <a:ext cx="1819212" cy="8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rrowheads="1"/>
          </p:cNvPicPr>
          <p:nvPr/>
        </p:nvPicPr>
        <p:blipFill>
          <a:blip r:embed="rId5" cstate="email"/>
          <a:srcRect/>
          <a:stretch>
            <a:fillRect/>
          </a:stretch>
        </p:blipFill>
        <p:spPr bwMode="auto">
          <a:xfrm>
            <a:off x="5789302" y="699542"/>
            <a:ext cx="100811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Text Box 3"/>
          <p:cNvSpPr txBox="1">
            <a:spLocks noChangeArrowheads="1"/>
          </p:cNvSpPr>
          <p:nvPr/>
        </p:nvSpPr>
        <p:spPr bwMode="auto">
          <a:xfrm>
            <a:off x="899592" y="253926"/>
            <a:ext cx="2749678" cy="461665"/>
          </a:xfrm>
          <a:prstGeom prst="rect">
            <a:avLst/>
          </a:prstGeom>
          <a:noFill/>
          <a:ln w="9525">
            <a:noFill/>
            <a:miter lim="800000"/>
          </a:ln>
        </p:spPr>
        <p:txBody>
          <a:bodyPr wrap="square">
            <a:spAutoFit/>
          </a:bodyPr>
          <a:lstStyle/>
          <a:p>
            <a:r>
              <a:rPr lang="zh-CN" altLang="en-US" sz="2400" dirty="0">
                <a:latin typeface="微软雅黑" panose="020B0503020204020204" pitchFamily="34" charset="-122"/>
                <a:ea typeface="微软雅黑" panose="020B0503020204020204" pitchFamily="34" charset="-122"/>
              </a:rPr>
              <a:t>化学</a:t>
            </a:r>
            <a:r>
              <a:rPr lang="zh-CN" altLang="en-US" sz="2400" dirty="0" smtClean="0">
                <a:latin typeface="微软雅黑" panose="020B0503020204020204" pitchFamily="34" charset="-122"/>
                <a:ea typeface="微软雅黑" panose="020B0503020204020204" pitchFamily="34" charset="-122"/>
              </a:rPr>
              <a:t>品火灾的</a:t>
            </a:r>
            <a:r>
              <a:rPr lang="zh-CN" altLang="en-US" sz="2400" dirty="0">
                <a:latin typeface="微软雅黑" panose="020B0503020204020204" pitchFamily="34" charset="-122"/>
                <a:ea typeface="微软雅黑" panose="020B0503020204020204" pitchFamily="34" charset="-122"/>
              </a:rPr>
              <a:t>处置</a:t>
            </a:r>
          </a:p>
        </p:txBody>
      </p:sp>
      <p:sp>
        <p:nvSpPr>
          <p:cNvPr id="9" name="Rectangle 2"/>
          <p:cNvSpPr>
            <a:spLocks noChangeArrowheads="1"/>
          </p:cNvSpPr>
          <p:nvPr/>
        </p:nvSpPr>
        <p:spPr bwMode="auto">
          <a:xfrm>
            <a:off x="2709447" y="787598"/>
            <a:ext cx="5894999" cy="954107"/>
          </a:xfrm>
          <a:prstGeom prst="rect">
            <a:avLst/>
          </a:prstGeom>
          <a:noFill/>
          <a:ln w="9525">
            <a:noFill/>
            <a:miter lim="800000"/>
          </a:ln>
        </p:spPr>
        <p:txBody>
          <a:bodyPr wrap="square">
            <a:spAutoFit/>
          </a:bodyPr>
          <a:lstStyle/>
          <a:p>
            <a:pPr defTabSz="957580" eaLnBrk="0" hangingPunct="0"/>
            <a:r>
              <a:rPr lang="zh-CN" altLang="en-US" sz="1400" dirty="0">
                <a:solidFill>
                  <a:srgbClr val="FF00FF"/>
                </a:solidFill>
                <a:latin typeface="Times New Roman" panose="02020603050405020304" pitchFamily="18" charset="0"/>
              </a:rPr>
              <a:t>扑救初期火灾 </a:t>
            </a:r>
            <a:endParaRPr lang="zh-CN" altLang="en-US" sz="1400" b="0" dirty="0">
              <a:latin typeface="Times New Roman" panose="02020603050405020304" pitchFamily="18" charset="0"/>
            </a:endParaRPr>
          </a:p>
          <a:p>
            <a:pPr defTabSz="957580" eaLnBrk="0" hangingPunct="0"/>
            <a:r>
              <a:rPr lang="zh-CN" altLang="en-US" sz="1400" b="0" dirty="0" smtClean="0">
                <a:latin typeface="Times New Roman" panose="02020603050405020304" pitchFamily="18" charset="0"/>
              </a:rPr>
              <a:t>－迅速</a:t>
            </a:r>
            <a:r>
              <a:rPr lang="zh-CN" altLang="en-US" sz="1400" b="0" dirty="0">
                <a:latin typeface="Times New Roman" panose="02020603050405020304" pitchFamily="18" charset="0"/>
              </a:rPr>
              <a:t>关闭火灾部位的上下游阀门，切断进入火灾事故地点的一切物料；</a:t>
            </a:r>
          </a:p>
          <a:p>
            <a:pPr defTabSz="957580" eaLnBrk="0" hangingPunct="0"/>
            <a:r>
              <a:rPr lang="zh-CN" altLang="en-US" sz="1400" b="0" dirty="0" smtClean="0">
                <a:latin typeface="Times New Roman" panose="02020603050405020304" pitchFamily="18" charset="0"/>
              </a:rPr>
              <a:t>－在</a:t>
            </a:r>
            <a:r>
              <a:rPr lang="zh-CN" altLang="en-US" sz="1400" b="0" dirty="0">
                <a:latin typeface="Times New Roman" panose="02020603050405020304" pitchFamily="18" charset="0"/>
              </a:rPr>
              <a:t>火灾尚未扩大到不可控制之前，应使用移动式灭火器、或现场其它各种消防设备、器材扑灭初期火灾和控制火源。</a:t>
            </a:r>
          </a:p>
        </p:txBody>
      </p:sp>
      <p:pic>
        <p:nvPicPr>
          <p:cNvPr id="10" name="Picture 3" descr="Picture1"/>
          <p:cNvPicPr>
            <a:picLocks noChangeAspect="1" noChangeArrowheads="1"/>
          </p:cNvPicPr>
          <p:nvPr/>
        </p:nvPicPr>
        <p:blipFill>
          <a:blip r:embed="rId3" cstate="email"/>
          <a:srcRect l="41345" r="4800"/>
          <a:stretch>
            <a:fillRect/>
          </a:stretch>
        </p:blipFill>
        <p:spPr bwMode="auto">
          <a:xfrm>
            <a:off x="2597164" y="741803"/>
            <a:ext cx="6119564" cy="3846171"/>
          </a:xfrm>
          <a:prstGeom prst="rect">
            <a:avLst/>
          </a:prstGeom>
          <a:noFill/>
          <a:ln w="9525">
            <a:solidFill>
              <a:schemeClr val="tx1"/>
            </a:solidFill>
            <a:miter lim="800000"/>
            <a:headEnd/>
            <a:tailEnd/>
          </a:ln>
        </p:spPr>
      </p:pic>
      <p:pic>
        <p:nvPicPr>
          <p:cNvPr id="11" name="Picture 4" descr="Picture1"/>
          <p:cNvPicPr>
            <a:picLocks noChangeAspect="1" noChangeArrowheads="1"/>
          </p:cNvPicPr>
          <p:nvPr/>
        </p:nvPicPr>
        <p:blipFill>
          <a:blip r:embed="rId3" cstate="email"/>
          <a:srcRect l="6071" r="71182"/>
          <a:stretch>
            <a:fillRect/>
          </a:stretch>
        </p:blipFill>
        <p:spPr bwMode="auto">
          <a:xfrm>
            <a:off x="477424" y="741803"/>
            <a:ext cx="2159000" cy="384617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2"/>
          <p:cNvSpPr txBox="1"/>
          <p:nvPr/>
        </p:nvSpPr>
        <p:spPr>
          <a:xfrm>
            <a:off x="899592" y="242424"/>
            <a:ext cx="7003614"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latin typeface="+mj-ea"/>
              </a:rPr>
              <a:t>危险化学品概念</a:t>
            </a:r>
          </a:p>
        </p:txBody>
      </p:sp>
      <p:sp>
        <p:nvSpPr>
          <p:cNvPr id="9" name="Rectangle 3"/>
          <p:cNvSpPr txBox="1">
            <a:spLocks noChangeArrowheads="1"/>
          </p:cNvSpPr>
          <p:nvPr/>
        </p:nvSpPr>
        <p:spPr>
          <a:xfrm>
            <a:off x="247455" y="915566"/>
            <a:ext cx="8754630" cy="2708672"/>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0" indent="0">
              <a:buNone/>
            </a:pPr>
            <a:r>
              <a:rPr lang="en-US" altLang="zh-CN" sz="1800" b="1" dirty="0" smtClean="0">
                <a:solidFill>
                  <a:schemeClr val="accent2"/>
                </a:solidFill>
                <a:latin typeface="宋体" panose="02010600030101010101" pitchFamily="2" charset="-122"/>
                <a:ea typeface="宋体" panose="02010600030101010101" pitchFamily="2" charset="-122"/>
              </a:rPr>
              <a:t>1 </a:t>
            </a:r>
            <a:r>
              <a:rPr lang="zh-CN" altLang="en-US" sz="1800" b="1" dirty="0" smtClean="0">
                <a:solidFill>
                  <a:schemeClr val="accent2"/>
                </a:solidFill>
                <a:latin typeface="宋体" panose="02010600030101010101" pitchFamily="2" charset="-122"/>
                <a:ea typeface="宋体" panose="02010600030101010101" pitchFamily="2" charset="-122"/>
              </a:rPr>
              <a:t>化学品概念</a:t>
            </a:r>
          </a:p>
          <a:p>
            <a:pPr marL="0" indent="0">
              <a:lnSpc>
                <a:spcPct val="180000"/>
              </a:lnSpc>
              <a:buNone/>
            </a:pPr>
            <a:r>
              <a:rPr lang="zh-CN" altLang="en-US" sz="1800" dirty="0" smtClean="0">
                <a:latin typeface="宋体" panose="02010600030101010101" pitchFamily="2" charset="-122"/>
                <a:ea typeface="宋体" panose="02010600030101010101" pitchFamily="2" charset="-122"/>
              </a:rPr>
              <a:t>国际劳工组织为化学品所下的定义：</a:t>
            </a:r>
          </a:p>
          <a:p>
            <a:pPr marL="0" indent="0">
              <a:lnSpc>
                <a:spcPct val="180000"/>
              </a:lnSpc>
              <a:buNone/>
            </a:pPr>
            <a:r>
              <a:rPr lang="zh-CN" altLang="en-US" sz="1800" dirty="0" smtClean="0">
                <a:solidFill>
                  <a:schemeClr val="accent2"/>
                </a:solidFill>
                <a:latin typeface="宋体" panose="02010600030101010101" pitchFamily="2" charset="-122"/>
                <a:ea typeface="宋体" panose="02010600030101010101" pitchFamily="2" charset="-122"/>
              </a:rPr>
              <a:t>化学品</a:t>
            </a:r>
            <a:r>
              <a:rPr lang="zh-CN" altLang="en-US" sz="1800" dirty="0" smtClean="0">
                <a:latin typeface="宋体" panose="02010600030101010101" pitchFamily="2" charset="-122"/>
                <a:ea typeface="宋体" panose="02010600030101010101" pitchFamily="2" charset="-122"/>
              </a:rPr>
              <a:t>是指各种化学元素、由元素组成的化合物及其混合物，无论是天然的或人造的。</a:t>
            </a:r>
          </a:p>
          <a:p>
            <a:pPr marL="0" indent="0">
              <a:lnSpc>
                <a:spcPct val="180000"/>
              </a:lnSpc>
              <a:buNone/>
            </a:pPr>
            <a:r>
              <a:rPr lang="zh-CN" altLang="en-US" sz="1800" dirty="0" smtClean="0">
                <a:latin typeface="宋体" panose="02010600030101010101" pitchFamily="2" charset="-122"/>
                <a:ea typeface="宋体" panose="02010600030101010101" pitchFamily="2" charset="-122"/>
              </a:rPr>
              <a:t>按此定义，可以说人类生存的地球和大气层中所有有形物质包括固体、液体和气体都是化学品。化学品的物质是组成元素的基本粒子等。</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2"/>
          <p:cNvSpPr txBox="1"/>
          <p:nvPr/>
        </p:nvSpPr>
        <p:spPr>
          <a:xfrm>
            <a:off x="899592" y="242424"/>
            <a:ext cx="7003614"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latin typeface="+mj-ea"/>
              </a:rPr>
              <a:t>危险化学品概念</a:t>
            </a:r>
          </a:p>
        </p:txBody>
      </p:sp>
      <p:sp>
        <p:nvSpPr>
          <p:cNvPr id="5" name="Rectangle 2"/>
          <p:cNvSpPr txBox="1"/>
          <p:nvPr/>
        </p:nvSpPr>
        <p:spPr>
          <a:xfrm>
            <a:off x="220836" y="843558"/>
            <a:ext cx="8893175" cy="3672408"/>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0" indent="0">
              <a:lnSpc>
                <a:spcPct val="110000"/>
              </a:lnSpc>
            </a:pPr>
            <a:r>
              <a:rPr lang="zh-CN" altLang="en-US" sz="1800" dirty="0" smtClean="0">
                <a:solidFill>
                  <a:srgbClr val="FF9900"/>
                </a:solidFill>
                <a:latin typeface="楷体" panose="02010609060101010101" pitchFamily="49" charset="-122"/>
                <a:ea typeface="楷体" panose="02010609060101010101" pitchFamily="49" charset="-122"/>
              </a:rPr>
              <a:t>一般的定义：</a:t>
            </a:r>
          </a:p>
          <a:p>
            <a:pPr marL="0" indent="0">
              <a:lnSpc>
                <a:spcPct val="110000"/>
              </a:lnSpc>
            </a:pPr>
            <a:r>
              <a:rPr lang="zh-CN" altLang="en-US" sz="1800" dirty="0" smtClean="0">
                <a:latin typeface="楷体" panose="02010609060101010101" pitchFamily="49" charset="-122"/>
                <a:ea typeface="楷体" panose="02010609060101010101" pitchFamily="49" charset="-122"/>
              </a:rPr>
              <a:t>化学品中具有易燃、易爆、有毒、有害及有腐蚀特性，对人员、设施、环境造成伤害或损害的化学品属危险化学品。</a:t>
            </a:r>
          </a:p>
          <a:p>
            <a:pPr marL="0" indent="0">
              <a:lnSpc>
                <a:spcPct val="110000"/>
              </a:lnSpc>
              <a:buClr>
                <a:schemeClr val="tx1"/>
              </a:buClr>
              <a:buFont typeface="Wingdings" panose="05000000000000000000" pitchFamily="2" charset="2"/>
              <a:buChar char="§"/>
            </a:pPr>
            <a:r>
              <a:rPr lang="zh-CN" altLang="en-US" sz="1800" dirty="0" smtClean="0">
                <a:solidFill>
                  <a:srgbClr val="FF9900"/>
                </a:solidFill>
                <a:latin typeface="楷体" panose="02010609060101010101" pitchFamily="49" charset="-122"/>
                <a:ea typeface="楷体" panose="02010609060101010101" pitchFamily="49" charset="-122"/>
              </a:rPr>
              <a:t> 比较严格的定义：</a:t>
            </a:r>
          </a:p>
          <a:p>
            <a:pPr marL="0" indent="0">
              <a:lnSpc>
                <a:spcPct val="110000"/>
              </a:lnSpc>
            </a:pPr>
            <a:r>
              <a:rPr lang="zh-CN" altLang="en-US" sz="1800" dirty="0" smtClean="0">
                <a:latin typeface="楷体" panose="02010609060101010101" pitchFamily="49" charset="-122"/>
                <a:ea typeface="楷体" panose="02010609060101010101" pitchFamily="49" charset="-122"/>
              </a:rPr>
              <a:t>  化学品中符合有关危险化学品</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物质</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分类标准规定的化学品</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物质</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属于危险化学品。</a:t>
            </a:r>
          </a:p>
          <a:p>
            <a:pPr marL="0" indent="0">
              <a:lnSpc>
                <a:spcPct val="110000"/>
              </a:lnSpc>
            </a:pPr>
            <a:r>
              <a:rPr lang="zh-CN" altLang="en-US" sz="1800" dirty="0" smtClean="0">
                <a:latin typeface="楷体" panose="02010609060101010101" pitchFamily="49" charset="-122"/>
                <a:ea typeface="楷体" panose="02010609060101010101" pitchFamily="49" charset="-122"/>
              </a:rPr>
              <a:t>   如氯气有毒、有刺激性，硝酸有强烈腐蚀性，均属危险化学品。</a:t>
            </a:r>
          </a:p>
          <a:p>
            <a:pPr marL="0" indent="0">
              <a:lnSpc>
                <a:spcPct val="110000"/>
              </a:lnSpc>
            </a:pPr>
            <a:r>
              <a:rPr lang="zh-CN" altLang="en-US" sz="1800" dirty="0" smtClean="0">
                <a:solidFill>
                  <a:srgbClr val="FF9900"/>
                </a:solidFill>
                <a:latin typeface="楷体" panose="02010609060101010101" pitchFamily="49" charset="-122"/>
                <a:ea typeface="楷体" panose="02010609060101010101" pitchFamily="49" charset="-122"/>
              </a:rPr>
              <a:t> 具有实际操作意义的定义：</a:t>
            </a:r>
          </a:p>
          <a:p>
            <a:pPr marL="0" indent="0">
              <a:lnSpc>
                <a:spcPct val="110000"/>
              </a:lnSpc>
              <a:buClr>
                <a:schemeClr val="tx1"/>
              </a:buClr>
              <a:buFont typeface="Wingdings" panose="05000000000000000000" pitchFamily="2" charset="2"/>
              <a:buChar char="§"/>
            </a:pPr>
            <a:r>
              <a:rPr lang="zh-CN" altLang="en-US" sz="1800" dirty="0" smtClean="0">
                <a:latin typeface="楷体" panose="02010609060101010101" pitchFamily="49" charset="-122"/>
                <a:ea typeface="楷体" panose="02010609060101010101" pitchFamily="49" charset="-122"/>
              </a:rPr>
              <a:t> 国家</a:t>
            </a:r>
            <a:r>
              <a:rPr lang="zh-CN" altLang="en-US" sz="1800" dirty="0">
                <a:latin typeface="楷体" panose="02010609060101010101" pitchFamily="49" charset="-122"/>
                <a:ea typeface="楷体" panose="02010609060101010101" pitchFamily="49" charset="-122"/>
              </a:rPr>
              <a:t>安</a:t>
            </a:r>
            <a:r>
              <a:rPr lang="zh-CN" altLang="en-US" sz="1800" dirty="0" smtClean="0">
                <a:latin typeface="楷体" panose="02010609060101010101" pitchFamily="49" charset="-122"/>
                <a:ea typeface="楷体" panose="02010609060101010101" pitchFamily="49" charset="-122"/>
              </a:rPr>
              <a:t>监总局公布的</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危险化学品名录</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中的化学品是危险化学品。除了已公认不是危险化学品的物质</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如纯净食品、水、食盐等等</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之外，</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名录</a:t>
            </a:r>
            <a:r>
              <a:rPr lang="en-US" altLang="zh-CN" sz="1800" dirty="0" smtClean="0">
                <a:latin typeface="楷体" panose="02010609060101010101" pitchFamily="49" charset="-122"/>
                <a:ea typeface="楷体" panose="02010609060101010101" pitchFamily="49" charset="-122"/>
              </a:rPr>
              <a:t>》</a:t>
            </a:r>
            <a:r>
              <a:rPr lang="zh-CN" altLang="en-US" sz="1800" dirty="0" smtClean="0">
                <a:latin typeface="楷体" panose="02010609060101010101" pitchFamily="49" charset="-122"/>
                <a:ea typeface="楷体" panose="02010609060101010101" pitchFamily="49" charset="-122"/>
              </a:rPr>
              <a:t>中未列的化学品一般都应经实验加以鉴别认定。</a:t>
            </a:r>
            <a:endParaRPr lang="zh-CN" altLang="en-US" sz="1800" dirty="0" smtClean="0">
              <a:solidFill>
                <a:srgbClr val="CC3399"/>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6" name="Rectangle 2"/>
          <p:cNvSpPr txBox="1"/>
          <p:nvPr/>
        </p:nvSpPr>
        <p:spPr>
          <a:xfrm>
            <a:off x="323850" y="897731"/>
            <a:ext cx="8497888" cy="3619500"/>
          </a:xfrm>
          <a:prstGeom prst="rect">
            <a:avLst/>
          </a:prstGeom>
        </p:spPr>
        <p:txBody>
          <a:bodyPr lIns="91449" tIns="45725" rIns="91449" bIns="45725">
            <a:normAutofit fontScale="77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285750" indent="-285750">
              <a:lnSpc>
                <a:spcPct val="140000"/>
              </a:lnSpc>
              <a:buClr>
                <a:schemeClr val="tx1"/>
              </a:buClr>
              <a:buFont typeface="Georgia" panose="02040502050405020303" pitchFamily="18" charset="0"/>
              <a:buBlip>
                <a:blip r:embed="rId3"/>
              </a:buBlip>
              <a:defRPr/>
            </a:pPr>
            <a:r>
              <a:rPr lang="zh-CN" altLang="en-US" sz="2000" dirty="0">
                <a:latin typeface="楷体" panose="02010609060101010101" pitchFamily="49" charset="-122"/>
                <a:ea typeface="楷体" panose="02010609060101010101" pitchFamily="49" charset="-122"/>
              </a:rPr>
              <a:t> </a:t>
            </a:r>
            <a:r>
              <a:rPr lang="zh-CN" altLang="en-US" sz="2000" dirty="0">
                <a:solidFill>
                  <a:srgbClr val="FF9900"/>
                </a:solidFill>
                <a:latin typeface="楷体" panose="02010609060101010101" pitchFamily="49" charset="-122"/>
                <a:ea typeface="楷体" panose="02010609060101010101" pitchFamily="49" charset="-122"/>
              </a:rPr>
              <a:t>国际通用的危险化学品分类标准有两个：</a:t>
            </a:r>
          </a:p>
          <a:p>
            <a:pPr marL="285750" indent="-285750">
              <a:lnSpc>
                <a:spcPct val="140000"/>
              </a:lnSpc>
              <a:buClr>
                <a:schemeClr val="tx1"/>
              </a:buClr>
              <a:buFont typeface="Wingdings" panose="05000000000000000000" pitchFamily="2" charset="2"/>
              <a:buChar char="§"/>
              <a:defRPr/>
            </a:pP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联合国危险货物运输建议书</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规定了</a:t>
            </a:r>
            <a:r>
              <a:rPr lang="en-US" altLang="zh-CN" sz="2000" dirty="0">
                <a:latin typeface="楷体" panose="02010609060101010101" pitchFamily="49" charset="-122"/>
                <a:ea typeface="楷体" panose="02010609060101010101" pitchFamily="49" charset="-122"/>
              </a:rPr>
              <a:t>9</a:t>
            </a:r>
            <a:r>
              <a:rPr lang="zh-CN" altLang="en-US" sz="2000" dirty="0">
                <a:latin typeface="楷体" panose="02010609060101010101" pitchFamily="49" charset="-122"/>
                <a:ea typeface="楷体" panose="02010609060101010101" pitchFamily="49" charset="-122"/>
              </a:rPr>
              <a:t>类危险化学品的鉴别指标；</a:t>
            </a:r>
          </a:p>
          <a:p>
            <a:pPr marL="285750" indent="-285750">
              <a:lnSpc>
                <a:spcPct val="140000"/>
              </a:lnSpc>
              <a:buClr>
                <a:schemeClr val="tx1"/>
              </a:buClr>
              <a:buFont typeface="Wingdings" panose="05000000000000000000" pitchFamily="2" charset="2"/>
              <a:buChar char="§"/>
              <a:defRPr/>
            </a:pPr>
            <a:r>
              <a:rPr lang="zh-CN" altLang="en-US" sz="2000" dirty="0">
                <a:latin typeface="楷体" panose="02010609060101010101" pitchFamily="49" charset="-122"/>
                <a:ea typeface="楷体" panose="02010609060101010101" pitchFamily="49" charset="-122"/>
              </a:rPr>
              <a:t>“危险化学品鉴别分类的国际协调系统</a:t>
            </a:r>
            <a:r>
              <a:rPr lang="en-US" altLang="zh-CN" sz="2000" dirty="0">
                <a:latin typeface="楷体" panose="02010609060101010101" pitchFamily="49" charset="-122"/>
                <a:ea typeface="楷体" panose="02010609060101010101" pitchFamily="49" charset="-122"/>
              </a:rPr>
              <a:t>(GHS)”</a:t>
            </a:r>
            <a:r>
              <a:rPr lang="zh-CN" altLang="en-US" sz="2000" dirty="0">
                <a:latin typeface="楷体" panose="02010609060101010101" pitchFamily="49" charset="-122"/>
                <a:ea typeface="楷体" panose="02010609060101010101" pitchFamily="49" charset="-122"/>
              </a:rPr>
              <a:t>规定了</a:t>
            </a:r>
            <a:r>
              <a:rPr lang="en-US" altLang="zh-CN" sz="2000" dirty="0" smtClean="0">
                <a:latin typeface="楷体" panose="02010609060101010101" pitchFamily="49" charset="-122"/>
                <a:ea typeface="楷体" panose="02010609060101010101" pitchFamily="49" charset="-122"/>
              </a:rPr>
              <a:t>26</a:t>
            </a:r>
            <a:r>
              <a:rPr lang="zh-CN" altLang="en-US" sz="2000" dirty="0" smtClean="0">
                <a:latin typeface="楷体" panose="02010609060101010101" pitchFamily="49" charset="-122"/>
                <a:ea typeface="楷体" panose="02010609060101010101" pitchFamily="49" charset="-122"/>
              </a:rPr>
              <a:t>类</a:t>
            </a:r>
            <a:r>
              <a:rPr lang="zh-CN" altLang="en-US" sz="2000" dirty="0">
                <a:latin typeface="楷体" panose="02010609060101010101" pitchFamily="49" charset="-122"/>
                <a:ea typeface="楷体" panose="02010609060101010101" pitchFamily="49" charset="-122"/>
              </a:rPr>
              <a:t>危险化学品的鉴别指标和测定方法，这一指标已为先进工业国接受，但尚未形成全球共识，全球采纳只是时间问题。</a:t>
            </a:r>
          </a:p>
          <a:p>
            <a:pPr marL="285750" indent="-285750">
              <a:lnSpc>
                <a:spcPct val="140000"/>
              </a:lnSpc>
              <a:buClr>
                <a:schemeClr val="tx1"/>
              </a:buClr>
              <a:buFont typeface="Georgia" panose="02040502050405020303" pitchFamily="18" charset="0"/>
              <a:buBlip>
                <a:blip r:embed="rId3"/>
              </a:buBlip>
              <a:defRPr/>
            </a:pPr>
            <a:r>
              <a:rPr lang="zh-CN" altLang="en-US" sz="2000" dirty="0">
                <a:solidFill>
                  <a:srgbClr val="FF9900"/>
                </a:solidFill>
                <a:latin typeface="楷体" panose="02010609060101010101" pitchFamily="49" charset="-122"/>
                <a:ea typeface="楷体" panose="02010609060101010101" pitchFamily="49" charset="-122"/>
              </a:rPr>
              <a:t>我国国内标准也有两个：</a:t>
            </a:r>
          </a:p>
          <a:p>
            <a:pPr marL="285750" indent="-285750">
              <a:lnSpc>
                <a:spcPct val="140000"/>
              </a:lnSpc>
              <a:buClr>
                <a:schemeClr val="tx1"/>
              </a:buClr>
              <a:buFont typeface="Wingdings" panose="05000000000000000000" pitchFamily="2" charset="2"/>
              <a:buChar char="§"/>
              <a:defRPr/>
            </a:pP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常用危险化学品分类与标志</a:t>
            </a:r>
            <a:r>
              <a:rPr lang="en-US" altLang="zh-CN" sz="2000" dirty="0">
                <a:latin typeface="楷体" panose="02010609060101010101" pitchFamily="49" charset="-122"/>
                <a:ea typeface="楷体" panose="02010609060101010101" pitchFamily="49" charset="-122"/>
              </a:rPr>
              <a:t>》 </a:t>
            </a:r>
            <a:r>
              <a:rPr lang="en-US" altLang="zh-CN" sz="2000" dirty="0" smtClean="0">
                <a:latin typeface="楷体" panose="02010609060101010101" pitchFamily="49" charset="-122"/>
                <a:ea typeface="楷体" panose="02010609060101010101" pitchFamily="49" charset="-122"/>
              </a:rPr>
              <a:t>GB13690-2009 </a:t>
            </a:r>
            <a:r>
              <a:rPr lang="zh-CN" altLang="en-US" sz="2000" dirty="0">
                <a:latin typeface="楷体" panose="02010609060101010101" pitchFamily="49" charset="-122"/>
                <a:ea typeface="楷体" panose="02010609060101010101" pitchFamily="49" charset="-122"/>
              </a:rPr>
              <a:t>，将危险化学品分为</a:t>
            </a:r>
            <a:r>
              <a:rPr lang="en-US" altLang="zh-CN" sz="2000" dirty="0">
                <a:latin typeface="楷体" panose="02010609060101010101" pitchFamily="49" charset="-122"/>
                <a:ea typeface="楷体" panose="02010609060101010101" pitchFamily="49" charset="-122"/>
              </a:rPr>
              <a:t>8</a:t>
            </a:r>
            <a:r>
              <a:rPr lang="zh-CN" altLang="en-US" sz="2000" dirty="0">
                <a:latin typeface="楷体" panose="02010609060101010101" pitchFamily="49" charset="-122"/>
                <a:ea typeface="楷体" panose="02010609060101010101" pitchFamily="49" charset="-122"/>
              </a:rPr>
              <a:t>大类</a:t>
            </a:r>
            <a:r>
              <a:rPr lang="en-US" altLang="zh-CN" sz="2000" dirty="0">
                <a:latin typeface="楷体" panose="02010609060101010101" pitchFamily="49" charset="-122"/>
                <a:ea typeface="楷体" panose="02010609060101010101" pitchFamily="49" charset="-122"/>
              </a:rPr>
              <a:t>21</a:t>
            </a:r>
            <a:r>
              <a:rPr lang="zh-CN" altLang="en-US" sz="2000" dirty="0">
                <a:latin typeface="楷体" panose="02010609060101010101" pitchFamily="49" charset="-122"/>
                <a:ea typeface="楷体" panose="02010609060101010101" pitchFamily="49" charset="-122"/>
              </a:rPr>
              <a:t>小项，也规定了相应的的指标；</a:t>
            </a:r>
          </a:p>
          <a:p>
            <a:pPr marL="285750" indent="-285750">
              <a:lnSpc>
                <a:spcPct val="140000"/>
              </a:lnSpc>
              <a:buClr>
                <a:schemeClr val="tx1"/>
              </a:buClr>
              <a:buFont typeface="Wingdings" panose="05000000000000000000" pitchFamily="2" charset="2"/>
              <a:buChar char="§"/>
              <a:defRPr/>
            </a:pP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危险货物分类与品名编号</a:t>
            </a:r>
            <a:r>
              <a:rPr lang="en-US" altLang="zh-CN" sz="2000" dirty="0">
                <a:latin typeface="楷体" panose="02010609060101010101" pitchFamily="49" charset="-122"/>
                <a:ea typeface="楷体" panose="02010609060101010101" pitchFamily="49" charset="-122"/>
              </a:rPr>
              <a:t>》</a:t>
            </a:r>
            <a:r>
              <a:rPr lang="en-US" altLang="zh-CN" sz="2000" dirty="0" smtClean="0">
                <a:latin typeface="楷体" panose="02010609060101010101" pitchFamily="49" charset="-122"/>
                <a:ea typeface="楷体" panose="02010609060101010101" pitchFamily="49" charset="-122"/>
              </a:rPr>
              <a:t>GB6944-2012</a:t>
            </a:r>
            <a:r>
              <a:rPr lang="zh-CN" altLang="en-US" sz="2000" dirty="0" smtClean="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该标准节选自</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联合国危险货物运输建议书</a:t>
            </a:r>
            <a:r>
              <a:rPr lang="en-US" altLang="zh-CN" sz="2000" dirty="0">
                <a:latin typeface="楷体" panose="02010609060101010101" pitchFamily="49" charset="-122"/>
                <a:ea typeface="楷体" panose="02010609060101010101" pitchFamily="49" charset="-122"/>
              </a:rPr>
              <a:t>》</a:t>
            </a:r>
            <a:r>
              <a:rPr lang="zh-CN" altLang="en-US" sz="2000" dirty="0">
                <a:latin typeface="楷体" panose="02010609060101010101" pitchFamily="49" charset="-122"/>
                <a:ea typeface="楷体" panose="02010609060101010101" pitchFamily="49" charset="-122"/>
              </a:rPr>
              <a:t>，没有包括实验测定方法及一些附加说明，将危险化学品分为</a:t>
            </a:r>
            <a:r>
              <a:rPr lang="en-US" altLang="zh-CN" sz="2000" dirty="0">
                <a:latin typeface="楷体" panose="02010609060101010101" pitchFamily="49" charset="-122"/>
                <a:ea typeface="楷体" panose="02010609060101010101" pitchFamily="49" charset="-122"/>
              </a:rPr>
              <a:t>9</a:t>
            </a:r>
            <a:r>
              <a:rPr lang="zh-CN" altLang="en-US" sz="2000" dirty="0">
                <a:latin typeface="楷体" panose="02010609060101010101" pitchFamily="49" charset="-122"/>
                <a:ea typeface="楷体" panose="02010609060101010101" pitchFamily="49" charset="-122"/>
              </a:rPr>
              <a:t>类 。</a:t>
            </a:r>
          </a:p>
          <a:p>
            <a:pPr marL="285750" indent="-285750">
              <a:lnSpc>
                <a:spcPct val="90000"/>
              </a:lnSpc>
              <a:buClr>
                <a:schemeClr val="tx1"/>
              </a:buClr>
              <a:buFont typeface="Wingdings" panose="05000000000000000000" pitchFamily="2" charset="2"/>
              <a:buChar char="§"/>
              <a:defRPr/>
            </a:pPr>
            <a:endParaRPr lang="zh-CN" altLang="en-US" sz="2000" dirty="0">
              <a:latin typeface="楷体" panose="02010609060101010101" pitchFamily="49" charset="-122"/>
              <a:ea typeface="楷体" panose="02010609060101010101" pitchFamily="49" charset="-122"/>
            </a:endParaRPr>
          </a:p>
        </p:txBody>
      </p:sp>
      <p:sp>
        <p:nvSpPr>
          <p:cNvPr id="7" name="Rectangle 2"/>
          <p:cNvSpPr txBox="1"/>
          <p:nvPr/>
        </p:nvSpPr>
        <p:spPr>
          <a:xfrm>
            <a:off x="755576" y="204176"/>
            <a:ext cx="2952328"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 危险化学品的分类</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2"/>
          <p:cNvSpPr txBox="1"/>
          <p:nvPr/>
        </p:nvSpPr>
        <p:spPr>
          <a:xfrm>
            <a:off x="971600" y="173765"/>
            <a:ext cx="7003614"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 危险化学品的安全管理法规</a:t>
            </a:r>
          </a:p>
        </p:txBody>
      </p:sp>
      <p:sp>
        <p:nvSpPr>
          <p:cNvPr id="8" name="Rectangle 2"/>
          <p:cNvSpPr>
            <a:spLocks noChangeArrowheads="1"/>
          </p:cNvSpPr>
          <p:nvPr/>
        </p:nvSpPr>
        <p:spPr bwMode="auto">
          <a:xfrm>
            <a:off x="3657600" y="3936206"/>
            <a:ext cx="1752600" cy="628650"/>
          </a:xfrm>
          <a:prstGeom prst="rect">
            <a:avLst/>
          </a:prstGeom>
          <a:solidFill>
            <a:srgbClr val="808080"/>
          </a:solidFill>
          <a:ln w="9525">
            <a:solidFill>
              <a:srgbClr val="808080"/>
            </a:solidFill>
            <a:miter lim="800000"/>
          </a:ln>
        </p:spPr>
        <p:txBody>
          <a:bodyPr wrap="none" anchor="ctr"/>
          <a:lstStyle/>
          <a:p>
            <a:endParaRPr lang="zh-CN" altLang="en-US">
              <a:latin typeface="楷体_GB2312" pitchFamily="49" charset="-122"/>
              <a:ea typeface="楷体_GB2312" pitchFamily="49" charset="-122"/>
            </a:endParaRPr>
          </a:p>
        </p:txBody>
      </p:sp>
      <p:sp>
        <p:nvSpPr>
          <p:cNvPr id="9" name="Rectangle 3"/>
          <p:cNvSpPr>
            <a:spLocks noChangeArrowheads="1"/>
          </p:cNvSpPr>
          <p:nvPr/>
        </p:nvSpPr>
        <p:spPr bwMode="auto">
          <a:xfrm>
            <a:off x="3657600" y="2907506"/>
            <a:ext cx="1752600" cy="628650"/>
          </a:xfrm>
          <a:prstGeom prst="rect">
            <a:avLst/>
          </a:prstGeom>
          <a:solidFill>
            <a:srgbClr val="808080"/>
          </a:solidFill>
          <a:ln w="9525">
            <a:solidFill>
              <a:srgbClr val="808080"/>
            </a:solidFill>
            <a:miter lim="800000"/>
          </a:ln>
        </p:spPr>
        <p:txBody>
          <a:bodyPr wrap="none" anchor="ctr"/>
          <a:lstStyle/>
          <a:p>
            <a:endParaRPr lang="zh-CN" altLang="en-US">
              <a:latin typeface="楷体_GB2312" pitchFamily="49" charset="-122"/>
              <a:ea typeface="楷体_GB2312" pitchFamily="49" charset="-122"/>
            </a:endParaRPr>
          </a:p>
        </p:txBody>
      </p:sp>
      <p:sp>
        <p:nvSpPr>
          <p:cNvPr id="10" name="Rectangle 4"/>
          <p:cNvSpPr>
            <a:spLocks noChangeArrowheads="1"/>
          </p:cNvSpPr>
          <p:nvPr/>
        </p:nvSpPr>
        <p:spPr bwMode="auto">
          <a:xfrm>
            <a:off x="3657600" y="1764506"/>
            <a:ext cx="1752600" cy="628650"/>
          </a:xfrm>
          <a:prstGeom prst="rect">
            <a:avLst/>
          </a:prstGeom>
          <a:solidFill>
            <a:srgbClr val="808080"/>
          </a:solidFill>
          <a:ln w="9525">
            <a:solidFill>
              <a:srgbClr val="808080"/>
            </a:solidFill>
            <a:miter lim="800000"/>
          </a:ln>
        </p:spPr>
        <p:txBody>
          <a:bodyPr wrap="none" anchor="ctr"/>
          <a:lstStyle/>
          <a:p>
            <a:endParaRPr lang="zh-CN" altLang="en-US">
              <a:latin typeface="楷体_GB2312" pitchFamily="49" charset="-122"/>
              <a:ea typeface="楷体_GB2312" pitchFamily="49" charset="-122"/>
            </a:endParaRPr>
          </a:p>
        </p:txBody>
      </p:sp>
      <p:sp>
        <p:nvSpPr>
          <p:cNvPr id="11" name="Rectangle 5"/>
          <p:cNvSpPr>
            <a:spLocks noChangeArrowheads="1"/>
          </p:cNvSpPr>
          <p:nvPr/>
        </p:nvSpPr>
        <p:spPr bwMode="auto">
          <a:xfrm>
            <a:off x="3657600" y="735806"/>
            <a:ext cx="1752600" cy="628650"/>
          </a:xfrm>
          <a:prstGeom prst="rect">
            <a:avLst/>
          </a:prstGeom>
          <a:solidFill>
            <a:srgbClr val="808080"/>
          </a:solidFill>
          <a:ln w="9525">
            <a:solidFill>
              <a:srgbClr val="808080"/>
            </a:solidFill>
            <a:miter lim="800000"/>
          </a:ln>
        </p:spPr>
        <p:txBody>
          <a:bodyPr wrap="none" anchor="ctr"/>
          <a:lstStyle/>
          <a:p>
            <a:endParaRPr lang="zh-CN" altLang="en-US">
              <a:latin typeface="楷体_GB2312" pitchFamily="49" charset="-122"/>
              <a:ea typeface="楷体_GB2312" pitchFamily="49" charset="-122"/>
            </a:endParaRPr>
          </a:p>
        </p:txBody>
      </p:sp>
      <p:sp>
        <p:nvSpPr>
          <p:cNvPr id="12" name="Rectangle 6"/>
          <p:cNvSpPr>
            <a:spLocks noChangeArrowheads="1"/>
          </p:cNvSpPr>
          <p:nvPr/>
        </p:nvSpPr>
        <p:spPr bwMode="auto">
          <a:xfrm>
            <a:off x="762000" y="2336006"/>
            <a:ext cx="1752600" cy="1028700"/>
          </a:xfrm>
          <a:prstGeom prst="rect">
            <a:avLst/>
          </a:prstGeom>
          <a:solidFill>
            <a:srgbClr val="808080"/>
          </a:solidFill>
          <a:ln w="9525">
            <a:solidFill>
              <a:srgbClr val="808080"/>
            </a:solidFill>
            <a:miter lim="800000"/>
          </a:ln>
        </p:spPr>
        <p:txBody>
          <a:bodyPr wrap="none" anchor="ctr"/>
          <a:lstStyle/>
          <a:p>
            <a:endParaRPr lang="zh-CN" altLang="en-US">
              <a:latin typeface="楷体_GB2312" pitchFamily="49" charset="-122"/>
              <a:ea typeface="楷体_GB2312" pitchFamily="49" charset="-122"/>
            </a:endParaRPr>
          </a:p>
        </p:txBody>
      </p:sp>
      <p:sp>
        <p:nvSpPr>
          <p:cNvPr id="13" name="Rectangle 7"/>
          <p:cNvSpPr txBox="1">
            <a:spLocks noChangeArrowheads="1"/>
          </p:cNvSpPr>
          <p:nvPr/>
        </p:nvSpPr>
        <p:spPr>
          <a:xfrm>
            <a:off x="609600" y="2278856"/>
            <a:ext cx="1981200" cy="1028700"/>
          </a:xfrm>
          <a:prstGeom prst="rect">
            <a:avLst/>
          </a:prstGeom>
          <a:solidFill>
            <a:schemeClr val="bg1"/>
          </a:solidFill>
          <a:ln w="25400">
            <a:solidFill>
              <a:schemeClr val="tx1"/>
            </a:solid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000" smtClean="0">
                <a:solidFill>
                  <a:schemeClr val="tx1"/>
                </a:solidFill>
                <a:latin typeface="楷体_GB2312" pitchFamily="49" charset="-122"/>
                <a:ea typeface="楷体_GB2312" pitchFamily="49" charset="-122"/>
              </a:rPr>
              <a:t>危险化学品安全管理法规</a:t>
            </a:r>
            <a:endParaRPr lang="zh-CN" altLang="en-US" sz="1600" smtClean="0">
              <a:solidFill>
                <a:schemeClr val="tx1"/>
              </a:solidFill>
              <a:latin typeface="楷体_GB2312" pitchFamily="49" charset="-122"/>
              <a:ea typeface="楷体_GB2312" pitchFamily="49" charset="-122"/>
            </a:endParaRPr>
          </a:p>
        </p:txBody>
      </p:sp>
      <p:sp>
        <p:nvSpPr>
          <p:cNvPr id="14" name="Rectangle 8"/>
          <p:cNvSpPr txBox="1">
            <a:spLocks noChangeArrowheads="1"/>
          </p:cNvSpPr>
          <p:nvPr/>
        </p:nvSpPr>
        <p:spPr>
          <a:xfrm>
            <a:off x="3429000" y="792956"/>
            <a:ext cx="1905000" cy="628650"/>
          </a:xfrm>
          <a:prstGeom prst="rect">
            <a:avLst/>
          </a:prstGeom>
          <a:solidFill>
            <a:schemeClr val="bg1"/>
          </a:solidFill>
          <a:ln w="25400" cap="flat">
            <a:solidFill>
              <a:schemeClr val="tx1"/>
            </a:solidFill>
          </a:ln>
        </p:spPr>
        <p:txBody>
          <a:bodyPr vert="horz" lIns="91440" tIns="45720" rIns="91440" bIns="45720" rtlCol="0" anchor="ct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0" indent="0">
              <a:lnSpc>
                <a:spcPct val="90000"/>
              </a:lnSpc>
              <a:spcBef>
                <a:spcPct val="0"/>
              </a:spcBef>
              <a:buFont typeface="Arial" panose="020B0604020202020204" pitchFamily="34" charset="0"/>
              <a:buNone/>
            </a:pPr>
            <a:r>
              <a:rPr lang="zh-CN" altLang="en-US" sz="1600" dirty="0" smtClean="0">
                <a:solidFill>
                  <a:schemeClr val="tx2"/>
                </a:solidFill>
                <a:latin typeface="楷体_GB2312" pitchFamily="49" charset="-122"/>
                <a:ea typeface="楷体_GB2312" pitchFamily="49" charset="-122"/>
              </a:rPr>
              <a:t>危险化学品法         规</a:t>
            </a:r>
          </a:p>
        </p:txBody>
      </p:sp>
      <p:sp>
        <p:nvSpPr>
          <p:cNvPr id="15" name="Rectangle 9"/>
          <p:cNvSpPr>
            <a:spLocks noChangeArrowheads="1"/>
          </p:cNvSpPr>
          <p:nvPr/>
        </p:nvSpPr>
        <p:spPr bwMode="auto">
          <a:xfrm>
            <a:off x="3429001" y="1821656"/>
            <a:ext cx="1895475" cy="628650"/>
          </a:xfrm>
          <a:prstGeom prst="rect">
            <a:avLst/>
          </a:prstGeom>
          <a:solidFill>
            <a:schemeClr val="bg1"/>
          </a:solidFill>
          <a:ln w="25400">
            <a:solidFill>
              <a:schemeClr val="tx1"/>
            </a:solidFill>
            <a:miter lim="800000"/>
          </a:ln>
        </p:spPr>
        <p:txBody>
          <a:bodyPr anchor="ctr"/>
          <a:lstStyle/>
          <a:p>
            <a:pPr algn="ctr"/>
            <a:r>
              <a:rPr lang="zh-CN" altLang="en-US" sz="2000" dirty="0">
                <a:solidFill>
                  <a:schemeClr val="tx2"/>
                </a:solidFill>
                <a:latin typeface="楷体_GB2312" pitchFamily="49" charset="-122"/>
                <a:ea typeface="楷体_GB2312" pitchFamily="49" charset="-122"/>
              </a:rPr>
              <a:t>危险性鉴别与   分 </a:t>
            </a:r>
            <a:r>
              <a:rPr lang="zh-CN" altLang="en-US" sz="2000" dirty="0" smtClean="0">
                <a:solidFill>
                  <a:schemeClr val="tx2"/>
                </a:solidFill>
                <a:latin typeface="楷体_GB2312" pitchFamily="49" charset="-122"/>
                <a:ea typeface="楷体_GB2312" pitchFamily="49" charset="-122"/>
              </a:rPr>
              <a:t>类</a:t>
            </a:r>
            <a:endParaRPr lang="zh-CN" altLang="en-US" sz="2000" dirty="0">
              <a:solidFill>
                <a:schemeClr val="tx2"/>
              </a:solidFill>
              <a:latin typeface="楷体_GB2312" pitchFamily="49" charset="-122"/>
              <a:ea typeface="楷体_GB2312" pitchFamily="49" charset="-122"/>
            </a:endParaRPr>
          </a:p>
        </p:txBody>
      </p:sp>
      <p:sp>
        <p:nvSpPr>
          <p:cNvPr id="16" name="Rectangle 10"/>
          <p:cNvSpPr>
            <a:spLocks noChangeArrowheads="1"/>
          </p:cNvSpPr>
          <p:nvPr/>
        </p:nvSpPr>
        <p:spPr bwMode="auto">
          <a:xfrm>
            <a:off x="3429001" y="2964656"/>
            <a:ext cx="1895475" cy="628650"/>
          </a:xfrm>
          <a:prstGeom prst="rect">
            <a:avLst/>
          </a:prstGeom>
          <a:solidFill>
            <a:schemeClr val="bg1"/>
          </a:solidFill>
          <a:ln w="25400">
            <a:solidFill>
              <a:schemeClr val="tx1"/>
            </a:solidFill>
            <a:miter lim="800000"/>
          </a:ln>
        </p:spPr>
        <p:txBody>
          <a:bodyPr anchor="ctr"/>
          <a:lstStyle/>
          <a:p>
            <a:pPr algn="ctr"/>
            <a:r>
              <a:rPr lang="zh-CN" altLang="en-US" dirty="0">
                <a:solidFill>
                  <a:schemeClr val="tx2"/>
                </a:solidFill>
                <a:latin typeface="楷体_GB2312" pitchFamily="49" charset="-122"/>
                <a:ea typeface="楷体_GB2312" pitchFamily="49" charset="-122"/>
              </a:rPr>
              <a:t>化学品登注          </a:t>
            </a:r>
            <a:r>
              <a:rPr lang="zh-CN" altLang="en-US" dirty="0" smtClean="0">
                <a:solidFill>
                  <a:schemeClr val="tx2"/>
                </a:solidFill>
                <a:latin typeface="楷体_GB2312" pitchFamily="49" charset="-122"/>
                <a:ea typeface="楷体_GB2312" pitchFamily="49" charset="-122"/>
              </a:rPr>
              <a:t>册</a:t>
            </a:r>
            <a:endParaRPr lang="zh-CN" altLang="en-US" dirty="0">
              <a:solidFill>
                <a:schemeClr val="tx2"/>
              </a:solidFill>
              <a:latin typeface="楷体_GB2312" pitchFamily="49" charset="-122"/>
              <a:ea typeface="楷体_GB2312" pitchFamily="49" charset="-122"/>
            </a:endParaRPr>
          </a:p>
        </p:txBody>
      </p:sp>
      <p:sp>
        <p:nvSpPr>
          <p:cNvPr id="17" name="Rectangle 11"/>
          <p:cNvSpPr>
            <a:spLocks noChangeArrowheads="1"/>
          </p:cNvSpPr>
          <p:nvPr/>
        </p:nvSpPr>
        <p:spPr bwMode="auto">
          <a:xfrm>
            <a:off x="3429000" y="3993356"/>
            <a:ext cx="1887538" cy="628650"/>
          </a:xfrm>
          <a:prstGeom prst="rect">
            <a:avLst/>
          </a:prstGeom>
          <a:solidFill>
            <a:schemeClr val="bg1"/>
          </a:solidFill>
          <a:ln w="25400">
            <a:solidFill>
              <a:schemeClr val="tx1"/>
            </a:solidFill>
            <a:miter lim="800000"/>
          </a:ln>
        </p:spPr>
        <p:txBody>
          <a:bodyPr anchor="ctr"/>
          <a:lstStyle/>
          <a:p>
            <a:pPr algn="ctr"/>
            <a:r>
              <a:rPr lang="zh-CN" altLang="en-US" sz="2000" dirty="0">
                <a:solidFill>
                  <a:schemeClr val="tx2"/>
                </a:solidFill>
                <a:latin typeface="楷体_GB2312" pitchFamily="49" charset="-122"/>
                <a:ea typeface="楷体_GB2312" pitchFamily="49" charset="-122"/>
              </a:rPr>
              <a:t>化学事故</a:t>
            </a:r>
          </a:p>
          <a:p>
            <a:pPr algn="ctr"/>
            <a:r>
              <a:rPr lang="zh-CN" altLang="en-US" sz="2000" dirty="0">
                <a:solidFill>
                  <a:schemeClr val="tx2"/>
                </a:solidFill>
                <a:latin typeface="楷体_GB2312" pitchFamily="49" charset="-122"/>
                <a:ea typeface="楷体_GB2312" pitchFamily="49" charset="-122"/>
              </a:rPr>
              <a:t>应急响应</a:t>
            </a:r>
          </a:p>
        </p:txBody>
      </p:sp>
      <p:sp>
        <p:nvSpPr>
          <p:cNvPr id="18" name="Line 12"/>
          <p:cNvSpPr>
            <a:spLocks noChangeShapeType="1"/>
          </p:cNvSpPr>
          <p:nvPr/>
        </p:nvSpPr>
        <p:spPr bwMode="auto">
          <a:xfrm>
            <a:off x="4419600" y="1593056"/>
            <a:ext cx="3048000" cy="0"/>
          </a:xfrm>
          <a:prstGeom prst="line">
            <a:avLst/>
          </a:prstGeom>
          <a:noFill/>
          <a:ln w="25400">
            <a:solidFill>
              <a:schemeClr val="tx1"/>
            </a:solidFill>
            <a:round/>
          </a:ln>
        </p:spPr>
        <p:txBody>
          <a:bodyPr/>
          <a:lstStyle/>
          <a:p>
            <a:endParaRPr lang="zh-CN" altLang="en-US"/>
          </a:p>
        </p:txBody>
      </p:sp>
      <p:sp>
        <p:nvSpPr>
          <p:cNvPr id="19" name="Line 13"/>
          <p:cNvSpPr>
            <a:spLocks noChangeShapeType="1"/>
          </p:cNvSpPr>
          <p:nvPr/>
        </p:nvSpPr>
        <p:spPr bwMode="auto">
          <a:xfrm flipV="1">
            <a:off x="7467600" y="1364456"/>
            <a:ext cx="0" cy="228600"/>
          </a:xfrm>
          <a:prstGeom prst="line">
            <a:avLst/>
          </a:prstGeom>
          <a:noFill/>
          <a:ln w="25400">
            <a:solidFill>
              <a:schemeClr val="tx1"/>
            </a:solidFill>
            <a:round/>
          </a:ln>
        </p:spPr>
        <p:txBody>
          <a:bodyPr/>
          <a:lstStyle/>
          <a:p>
            <a:endParaRPr lang="zh-CN" altLang="en-US"/>
          </a:p>
        </p:txBody>
      </p:sp>
      <p:sp>
        <p:nvSpPr>
          <p:cNvPr id="20" name="Text Box 14"/>
          <p:cNvSpPr txBox="1">
            <a:spLocks noChangeArrowheads="1"/>
          </p:cNvSpPr>
          <p:nvPr/>
        </p:nvSpPr>
        <p:spPr bwMode="auto">
          <a:xfrm>
            <a:off x="5867400" y="907257"/>
            <a:ext cx="2590800" cy="677108"/>
          </a:xfrm>
          <a:prstGeom prst="rect">
            <a:avLst/>
          </a:prstGeom>
          <a:noFill/>
          <a:ln w="9525">
            <a:noFill/>
            <a:miter lim="800000"/>
          </a:ln>
        </p:spPr>
        <p:txBody>
          <a:bodyPr>
            <a:spAutoFit/>
          </a:bodyPr>
          <a:lstStyle/>
          <a:p>
            <a:pPr>
              <a:spcBef>
                <a:spcPct val="50000"/>
              </a:spcBef>
            </a:pPr>
            <a:r>
              <a:rPr lang="zh-CN" altLang="en-US" b="0">
                <a:latin typeface="楷体_GB2312" pitchFamily="49" charset="-122"/>
                <a:ea typeface="楷体_GB2312" pitchFamily="49" charset="-122"/>
              </a:rPr>
              <a:t>危险化学品安全管理与危害控制的</a:t>
            </a:r>
            <a:r>
              <a:rPr lang="zh-CN" altLang="en-US" sz="2000" u="sng">
                <a:latin typeface="楷体_GB2312" pitchFamily="49" charset="-122"/>
                <a:ea typeface="楷体_GB2312" pitchFamily="49" charset="-122"/>
              </a:rPr>
              <a:t>法律依据</a:t>
            </a:r>
          </a:p>
        </p:txBody>
      </p:sp>
      <p:sp>
        <p:nvSpPr>
          <p:cNvPr id="22" name="Text Box 15"/>
          <p:cNvSpPr txBox="1">
            <a:spLocks noChangeArrowheads="1"/>
          </p:cNvSpPr>
          <p:nvPr/>
        </p:nvSpPr>
        <p:spPr bwMode="auto">
          <a:xfrm>
            <a:off x="5867400" y="1935957"/>
            <a:ext cx="2590800" cy="677108"/>
          </a:xfrm>
          <a:prstGeom prst="rect">
            <a:avLst/>
          </a:prstGeom>
          <a:noFill/>
          <a:ln w="9525">
            <a:noFill/>
            <a:miter lim="800000"/>
          </a:ln>
        </p:spPr>
        <p:txBody>
          <a:bodyPr>
            <a:spAutoFit/>
          </a:bodyPr>
          <a:lstStyle/>
          <a:p>
            <a:pPr>
              <a:spcBef>
                <a:spcPct val="50000"/>
              </a:spcBef>
            </a:pPr>
            <a:r>
              <a:rPr lang="zh-CN" altLang="en-US" b="0">
                <a:latin typeface="楷体_GB2312" pitchFamily="49" charset="-122"/>
                <a:ea typeface="楷体_GB2312" pitchFamily="49" charset="-122"/>
              </a:rPr>
              <a:t>危险化学品安全管理与危害控制的</a:t>
            </a:r>
            <a:r>
              <a:rPr lang="zh-CN" altLang="en-US" sz="2000" u="sng">
                <a:latin typeface="楷体_GB2312" pitchFamily="49" charset="-122"/>
                <a:ea typeface="楷体_GB2312" pitchFamily="49" charset="-122"/>
              </a:rPr>
              <a:t>技术关键</a:t>
            </a:r>
          </a:p>
        </p:txBody>
      </p:sp>
      <p:sp>
        <p:nvSpPr>
          <p:cNvPr id="23" name="Text Box 16"/>
          <p:cNvSpPr txBox="1">
            <a:spLocks noChangeArrowheads="1"/>
          </p:cNvSpPr>
          <p:nvPr/>
        </p:nvSpPr>
        <p:spPr bwMode="auto">
          <a:xfrm>
            <a:off x="5791200" y="4050507"/>
            <a:ext cx="2590800" cy="677108"/>
          </a:xfrm>
          <a:prstGeom prst="rect">
            <a:avLst/>
          </a:prstGeom>
          <a:noFill/>
          <a:ln w="9525">
            <a:noFill/>
            <a:miter lim="800000"/>
          </a:ln>
        </p:spPr>
        <p:txBody>
          <a:bodyPr>
            <a:spAutoFit/>
          </a:bodyPr>
          <a:lstStyle/>
          <a:p>
            <a:pPr>
              <a:spcBef>
                <a:spcPct val="50000"/>
              </a:spcBef>
            </a:pPr>
            <a:r>
              <a:rPr lang="zh-CN" altLang="en-US" b="0">
                <a:latin typeface="楷体_GB2312" pitchFamily="49" charset="-122"/>
                <a:ea typeface="楷体_GB2312" pitchFamily="49" charset="-122"/>
              </a:rPr>
              <a:t>危险化学品安全管理与危害控制的</a:t>
            </a:r>
            <a:r>
              <a:rPr lang="zh-CN" altLang="en-US" sz="2000" u="sng">
                <a:latin typeface="楷体_GB2312" pitchFamily="49" charset="-122"/>
                <a:ea typeface="楷体_GB2312" pitchFamily="49" charset="-122"/>
              </a:rPr>
              <a:t>必要措施</a:t>
            </a:r>
          </a:p>
        </p:txBody>
      </p:sp>
      <p:sp>
        <p:nvSpPr>
          <p:cNvPr id="24" name="Text Box 17"/>
          <p:cNvSpPr txBox="1">
            <a:spLocks noChangeArrowheads="1"/>
          </p:cNvSpPr>
          <p:nvPr/>
        </p:nvSpPr>
        <p:spPr bwMode="auto">
          <a:xfrm>
            <a:off x="5943600" y="3021806"/>
            <a:ext cx="2590800" cy="677108"/>
          </a:xfrm>
          <a:prstGeom prst="rect">
            <a:avLst/>
          </a:prstGeom>
          <a:noFill/>
          <a:ln w="9525">
            <a:noFill/>
            <a:miter lim="800000"/>
          </a:ln>
        </p:spPr>
        <p:txBody>
          <a:bodyPr>
            <a:spAutoFit/>
          </a:bodyPr>
          <a:lstStyle/>
          <a:p>
            <a:pPr>
              <a:spcBef>
                <a:spcPct val="50000"/>
              </a:spcBef>
            </a:pPr>
            <a:r>
              <a:rPr lang="zh-CN" altLang="en-US" b="0">
                <a:latin typeface="楷体_GB2312" pitchFamily="49" charset="-122"/>
                <a:ea typeface="楷体_GB2312" pitchFamily="49" charset="-122"/>
              </a:rPr>
              <a:t>危险化学品安全管理与危害控制的</a:t>
            </a:r>
            <a:r>
              <a:rPr lang="zh-CN" altLang="en-US" sz="2000" u="sng">
                <a:latin typeface="楷体_GB2312" pitchFamily="49" charset="-122"/>
                <a:ea typeface="楷体_GB2312" pitchFamily="49" charset="-122"/>
              </a:rPr>
              <a:t>重要步骤</a:t>
            </a:r>
          </a:p>
        </p:txBody>
      </p:sp>
      <p:sp>
        <p:nvSpPr>
          <p:cNvPr id="25" name="Line 18"/>
          <p:cNvSpPr>
            <a:spLocks noChangeShapeType="1"/>
          </p:cNvSpPr>
          <p:nvPr/>
        </p:nvSpPr>
        <p:spPr bwMode="auto">
          <a:xfrm>
            <a:off x="4419600" y="2621756"/>
            <a:ext cx="3048000" cy="0"/>
          </a:xfrm>
          <a:prstGeom prst="line">
            <a:avLst/>
          </a:prstGeom>
          <a:noFill/>
          <a:ln w="25400">
            <a:solidFill>
              <a:schemeClr val="tx1"/>
            </a:solidFill>
            <a:round/>
          </a:ln>
        </p:spPr>
        <p:txBody>
          <a:bodyPr/>
          <a:lstStyle/>
          <a:p>
            <a:endParaRPr lang="zh-CN" altLang="en-US"/>
          </a:p>
        </p:txBody>
      </p:sp>
      <p:sp>
        <p:nvSpPr>
          <p:cNvPr id="26" name="Line 19"/>
          <p:cNvSpPr>
            <a:spLocks noChangeShapeType="1"/>
          </p:cNvSpPr>
          <p:nvPr/>
        </p:nvSpPr>
        <p:spPr bwMode="auto">
          <a:xfrm flipV="1">
            <a:off x="7467600" y="2393156"/>
            <a:ext cx="0" cy="228600"/>
          </a:xfrm>
          <a:prstGeom prst="line">
            <a:avLst/>
          </a:prstGeom>
          <a:noFill/>
          <a:ln w="25400">
            <a:solidFill>
              <a:schemeClr val="tx1"/>
            </a:solidFill>
            <a:round/>
          </a:ln>
        </p:spPr>
        <p:txBody>
          <a:bodyPr/>
          <a:lstStyle/>
          <a:p>
            <a:endParaRPr lang="zh-CN" altLang="en-US"/>
          </a:p>
        </p:txBody>
      </p:sp>
      <p:sp>
        <p:nvSpPr>
          <p:cNvPr id="27" name="Line 20"/>
          <p:cNvSpPr>
            <a:spLocks noChangeShapeType="1"/>
          </p:cNvSpPr>
          <p:nvPr/>
        </p:nvSpPr>
        <p:spPr bwMode="auto">
          <a:xfrm>
            <a:off x="4419600" y="3764756"/>
            <a:ext cx="3048000" cy="0"/>
          </a:xfrm>
          <a:prstGeom prst="line">
            <a:avLst/>
          </a:prstGeom>
          <a:noFill/>
          <a:ln w="25400">
            <a:solidFill>
              <a:schemeClr val="tx1"/>
            </a:solidFill>
            <a:round/>
          </a:ln>
        </p:spPr>
        <p:txBody>
          <a:bodyPr/>
          <a:lstStyle/>
          <a:p>
            <a:endParaRPr lang="zh-CN" altLang="en-US"/>
          </a:p>
        </p:txBody>
      </p:sp>
      <p:sp>
        <p:nvSpPr>
          <p:cNvPr id="28" name="Line 21"/>
          <p:cNvSpPr>
            <a:spLocks noChangeShapeType="1"/>
          </p:cNvSpPr>
          <p:nvPr/>
        </p:nvSpPr>
        <p:spPr bwMode="auto">
          <a:xfrm flipV="1">
            <a:off x="7467600" y="3479006"/>
            <a:ext cx="0" cy="285750"/>
          </a:xfrm>
          <a:prstGeom prst="line">
            <a:avLst/>
          </a:prstGeom>
          <a:noFill/>
          <a:ln w="25400">
            <a:solidFill>
              <a:schemeClr val="tx1"/>
            </a:solidFill>
            <a:round/>
          </a:ln>
        </p:spPr>
        <p:txBody>
          <a:bodyPr/>
          <a:lstStyle/>
          <a:p>
            <a:endParaRPr lang="zh-CN" altLang="en-US"/>
          </a:p>
        </p:txBody>
      </p:sp>
      <p:sp>
        <p:nvSpPr>
          <p:cNvPr id="29" name="Line 22"/>
          <p:cNvSpPr>
            <a:spLocks noChangeShapeType="1"/>
          </p:cNvSpPr>
          <p:nvPr/>
        </p:nvSpPr>
        <p:spPr bwMode="auto">
          <a:xfrm>
            <a:off x="4419600" y="4793456"/>
            <a:ext cx="3048000" cy="0"/>
          </a:xfrm>
          <a:prstGeom prst="line">
            <a:avLst/>
          </a:prstGeom>
          <a:noFill/>
          <a:ln w="25400">
            <a:solidFill>
              <a:schemeClr val="tx1"/>
            </a:solidFill>
            <a:round/>
          </a:ln>
        </p:spPr>
        <p:txBody>
          <a:bodyPr/>
          <a:lstStyle/>
          <a:p>
            <a:endParaRPr lang="zh-CN" altLang="en-US"/>
          </a:p>
        </p:txBody>
      </p:sp>
      <p:sp>
        <p:nvSpPr>
          <p:cNvPr id="30" name="Line 23"/>
          <p:cNvSpPr>
            <a:spLocks noChangeShapeType="1"/>
          </p:cNvSpPr>
          <p:nvPr/>
        </p:nvSpPr>
        <p:spPr bwMode="auto">
          <a:xfrm flipV="1">
            <a:off x="7467600" y="4507706"/>
            <a:ext cx="0" cy="285750"/>
          </a:xfrm>
          <a:prstGeom prst="line">
            <a:avLst/>
          </a:prstGeom>
          <a:noFill/>
          <a:ln w="25400">
            <a:solidFill>
              <a:schemeClr val="tx1"/>
            </a:solidFill>
            <a:round/>
          </a:ln>
        </p:spPr>
        <p:txBody>
          <a:bodyPr/>
          <a:lstStyle/>
          <a:p>
            <a:endParaRPr lang="zh-CN" altLang="en-US"/>
          </a:p>
        </p:txBody>
      </p:sp>
      <p:sp>
        <p:nvSpPr>
          <p:cNvPr id="31" name="Line 24"/>
          <p:cNvSpPr>
            <a:spLocks noChangeShapeType="1"/>
          </p:cNvSpPr>
          <p:nvPr/>
        </p:nvSpPr>
        <p:spPr bwMode="auto">
          <a:xfrm>
            <a:off x="2971800" y="1078706"/>
            <a:ext cx="0" cy="3257550"/>
          </a:xfrm>
          <a:prstGeom prst="line">
            <a:avLst/>
          </a:prstGeom>
          <a:noFill/>
          <a:ln w="25400">
            <a:solidFill>
              <a:schemeClr val="tx1"/>
            </a:solidFill>
            <a:round/>
          </a:ln>
        </p:spPr>
        <p:txBody>
          <a:bodyPr/>
          <a:lstStyle/>
          <a:p>
            <a:endParaRPr lang="zh-CN" altLang="en-US"/>
          </a:p>
        </p:txBody>
      </p:sp>
      <p:sp>
        <p:nvSpPr>
          <p:cNvPr id="32" name="Line 25"/>
          <p:cNvSpPr>
            <a:spLocks noChangeShapeType="1"/>
          </p:cNvSpPr>
          <p:nvPr/>
        </p:nvSpPr>
        <p:spPr bwMode="auto">
          <a:xfrm>
            <a:off x="2971800" y="3307556"/>
            <a:ext cx="457200" cy="0"/>
          </a:xfrm>
          <a:prstGeom prst="line">
            <a:avLst/>
          </a:prstGeom>
          <a:noFill/>
          <a:ln w="25400">
            <a:solidFill>
              <a:schemeClr val="tx1"/>
            </a:solidFill>
            <a:round/>
          </a:ln>
        </p:spPr>
        <p:txBody>
          <a:bodyPr/>
          <a:lstStyle/>
          <a:p>
            <a:endParaRPr lang="zh-CN" altLang="en-US"/>
          </a:p>
        </p:txBody>
      </p:sp>
      <p:sp>
        <p:nvSpPr>
          <p:cNvPr id="33" name="Line 26"/>
          <p:cNvSpPr>
            <a:spLocks noChangeShapeType="1"/>
          </p:cNvSpPr>
          <p:nvPr/>
        </p:nvSpPr>
        <p:spPr bwMode="auto">
          <a:xfrm>
            <a:off x="2971800" y="4336256"/>
            <a:ext cx="457200" cy="0"/>
          </a:xfrm>
          <a:prstGeom prst="line">
            <a:avLst/>
          </a:prstGeom>
          <a:noFill/>
          <a:ln w="25400">
            <a:solidFill>
              <a:schemeClr val="tx1"/>
            </a:solidFill>
            <a:round/>
          </a:ln>
        </p:spPr>
        <p:txBody>
          <a:bodyPr/>
          <a:lstStyle/>
          <a:p>
            <a:endParaRPr lang="zh-CN" altLang="en-US"/>
          </a:p>
        </p:txBody>
      </p:sp>
      <p:sp>
        <p:nvSpPr>
          <p:cNvPr id="34" name="Line 27"/>
          <p:cNvSpPr>
            <a:spLocks noChangeShapeType="1"/>
          </p:cNvSpPr>
          <p:nvPr/>
        </p:nvSpPr>
        <p:spPr bwMode="auto">
          <a:xfrm>
            <a:off x="2971800" y="2107406"/>
            <a:ext cx="457200" cy="0"/>
          </a:xfrm>
          <a:prstGeom prst="line">
            <a:avLst/>
          </a:prstGeom>
          <a:noFill/>
          <a:ln w="25400">
            <a:solidFill>
              <a:schemeClr val="tx1"/>
            </a:solidFill>
            <a:round/>
          </a:ln>
        </p:spPr>
        <p:txBody>
          <a:bodyPr/>
          <a:lstStyle/>
          <a:p>
            <a:endParaRPr lang="zh-CN" altLang="en-US"/>
          </a:p>
        </p:txBody>
      </p:sp>
      <p:sp>
        <p:nvSpPr>
          <p:cNvPr id="35" name="Line 28"/>
          <p:cNvSpPr>
            <a:spLocks noChangeShapeType="1"/>
          </p:cNvSpPr>
          <p:nvPr/>
        </p:nvSpPr>
        <p:spPr bwMode="auto">
          <a:xfrm>
            <a:off x="2971800" y="1078706"/>
            <a:ext cx="457200" cy="0"/>
          </a:xfrm>
          <a:prstGeom prst="line">
            <a:avLst/>
          </a:prstGeom>
          <a:noFill/>
          <a:ln w="25400">
            <a:solidFill>
              <a:schemeClr val="tx1"/>
            </a:solidFill>
            <a:round/>
          </a:ln>
        </p:spPr>
        <p:txBody>
          <a:bodyPr/>
          <a:lstStyle/>
          <a:p>
            <a:endParaRPr lang="zh-CN" altLang="en-US"/>
          </a:p>
        </p:txBody>
      </p:sp>
      <p:sp>
        <p:nvSpPr>
          <p:cNvPr id="36" name="Line 29"/>
          <p:cNvSpPr>
            <a:spLocks noChangeShapeType="1"/>
          </p:cNvSpPr>
          <p:nvPr/>
        </p:nvSpPr>
        <p:spPr bwMode="auto">
          <a:xfrm>
            <a:off x="2590800" y="2793206"/>
            <a:ext cx="381000" cy="0"/>
          </a:xfrm>
          <a:prstGeom prst="line">
            <a:avLst/>
          </a:prstGeom>
          <a:noFill/>
          <a:ln w="25400">
            <a:solidFill>
              <a:schemeClr val="tx1"/>
            </a:solidFill>
            <a:round/>
          </a:ln>
        </p:spPr>
        <p:txBody>
          <a:bodyPr/>
          <a:lstStyle/>
          <a:p>
            <a:endParaRPr lang="zh-CN" altLang="en-US"/>
          </a:p>
        </p:txBody>
      </p:sp>
      <p:sp>
        <p:nvSpPr>
          <p:cNvPr id="37" name="Line 30"/>
          <p:cNvSpPr>
            <a:spLocks noChangeShapeType="1"/>
          </p:cNvSpPr>
          <p:nvPr/>
        </p:nvSpPr>
        <p:spPr bwMode="auto">
          <a:xfrm flipV="1">
            <a:off x="4419600" y="1421606"/>
            <a:ext cx="0" cy="171450"/>
          </a:xfrm>
          <a:prstGeom prst="line">
            <a:avLst/>
          </a:prstGeom>
          <a:noFill/>
          <a:ln w="25400">
            <a:solidFill>
              <a:schemeClr val="tx1"/>
            </a:solidFill>
            <a:round/>
          </a:ln>
        </p:spPr>
        <p:txBody>
          <a:bodyPr/>
          <a:lstStyle/>
          <a:p>
            <a:endParaRPr lang="zh-CN" altLang="en-US"/>
          </a:p>
        </p:txBody>
      </p:sp>
      <p:sp>
        <p:nvSpPr>
          <p:cNvPr id="38" name="Line 31"/>
          <p:cNvSpPr>
            <a:spLocks noChangeShapeType="1"/>
          </p:cNvSpPr>
          <p:nvPr/>
        </p:nvSpPr>
        <p:spPr bwMode="auto">
          <a:xfrm flipV="1">
            <a:off x="4419600" y="2450306"/>
            <a:ext cx="0" cy="171450"/>
          </a:xfrm>
          <a:prstGeom prst="line">
            <a:avLst/>
          </a:prstGeom>
          <a:noFill/>
          <a:ln w="25400">
            <a:solidFill>
              <a:schemeClr val="tx1"/>
            </a:solidFill>
            <a:round/>
          </a:ln>
        </p:spPr>
        <p:txBody>
          <a:bodyPr/>
          <a:lstStyle/>
          <a:p>
            <a:endParaRPr lang="zh-CN" altLang="en-US"/>
          </a:p>
        </p:txBody>
      </p:sp>
      <p:sp>
        <p:nvSpPr>
          <p:cNvPr id="39" name="Line 32"/>
          <p:cNvSpPr>
            <a:spLocks noChangeShapeType="1"/>
          </p:cNvSpPr>
          <p:nvPr/>
        </p:nvSpPr>
        <p:spPr bwMode="auto">
          <a:xfrm flipV="1">
            <a:off x="4419600" y="3593306"/>
            <a:ext cx="0" cy="171450"/>
          </a:xfrm>
          <a:prstGeom prst="line">
            <a:avLst/>
          </a:prstGeom>
          <a:noFill/>
          <a:ln w="25400">
            <a:solidFill>
              <a:schemeClr val="tx1"/>
            </a:solidFill>
            <a:round/>
          </a:ln>
        </p:spPr>
        <p:txBody>
          <a:bodyPr/>
          <a:lstStyle/>
          <a:p>
            <a:endParaRPr lang="zh-CN" altLang="en-US"/>
          </a:p>
        </p:txBody>
      </p:sp>
      <p:sp>
        <p:nvSpPr>
          <p:cNvPr id="40" name="Line 33"/>
          <p:cNvSpPr>
            <a:spLocks noChangeShapeType="1"/>
          </p:cNvSpPr>
          <p:nvPr/>
        </p:nvSpPr>
        <p:spPr bwMode="auto">
          <a:xfrm flipV="1">
            <a:off x="4419600" y="4622006"/>
            <a:ext cx="0" cy="171450"/>
          </a:xfrm>
          <a:prstGeom prst="line">
            <a:avLst/>
          </a:prstGeom>
          <a:noFill/>
          <a:ln w="25400">
            <a:solidFill>
              <a:schemeClr val="tx1"/>
            </a:solidFill>
            <a:round/>
          </a:ln>
        </p:spPr>
        <p:txBody>
          <a:bodyPr/>
          <a:lstStyle/>
          <a:p>
            <a:endParaRPr lang="zh-CN" altLang="en-US"/>
          </a:p>
        </p:txBody>
      </p:sp>
      <p:pic>
        <p:nvPicPr>
          <p:cNvPr id="41" name="Picture 34" descr="BL00381_"/>
          <p:cNvPicPr>
            <a:picLocks noChangeAspect="1" noChangeArrowheads="1"/>
          </p:cNvPicPr>
          <p:nvPr/>
        </p:nvPicPr>
        <p:blipFill>
          <a:blip r:embed="rId3" cstate="email"/>
          <a:srcRect/>
          <a:stretch>
            <a:fillRect/>
          </a:stretch>
        </p:blipFill>
        <p:spPr bwMode="auto">
          <a:xfrm>
            <a:off x="611188" y="3598069"/>
            <a:ext cx="2133600" cy="89416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2"/>
          <p:cNvSpPr txBox="1">
            <a:spLocks noChangeArrowheads="1"/>
          </p:cNvSpPr>
          <p:nvPr/>
        </p:nvSpPr>
        <p:spPr bwMode="auto">
          <a:xfrm>
            <a:off x="222939" y="896524"/>
            <a:ext cx="2448967" cy="95488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000" b="1">
                <a:solidFill>
                  <a:schemeClr val="bg1"/>
                </a:solidFill>
                <a:ea typeface="楷体_GB2312"/>
                <a:cs typeface="楷体_GB2312"/>
              </a:rPr>
              <a:t>中国主要的</a:t>
            </a:r>
            <a:br>
              <a:rPr lang="zh-CN" altLang="en-US" sz="2000" b="1">
                <a:solidFill>
                  <a:schemeClr val="bg1"/>
                </a:solidFill>
                <a:ea typeface="楷体_GB2312"/>
                <a:cs typeface="楷体_GB2312"/>
              </a:rPr>
            </a:br>
            <a:r>
              <a:rPr lang="zh-CN" altLang="en-US" sz="2000" b="1">
                <a:solidFill>
                  <a:schemeClr val="bg1"/>
                </a:solidFill>
                <a:ea typeface="楷体_GB2312"/>
                <a:cs typeface="楷体_GB2312"/>
              </a:rPr>
              <a:t>化学品管理法规</a:t>
            </a:r>
          </a:p>
        </p:txBody>
      </p:sp>
      <p:sp>
        <p:nvSpPr>
          <p:cNvPr id="8" name="Rectangle 3"/>
          <p:cNvSpPr txBox="1">
            <a:spLocks noChangeArrowheads="1"/>
          </p:cNvSpPr>
          <p:nvPr/>
        </p:nvSpPr>
        <p:spPr bwMode="auto">
          <a:xfrm>
            <a:off x="3275856" y="735546"/>
            <a:ext cx="5494338" cy="348257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182880">
              <a:defRPr>
                <a:solidFill>
                  <a:schemeClr val="tx1"/>
                </a:solidFill>
                <a:latin typeface="Trebuchet MS" panose="020B0603020202020204" pitchFamily="34" charset="0"/>
                <a:ea typeface="方正姚体" panose="02010601030101010101" charset="-122"/>
                <a:cs typeface="方正姚体" panose="02010601030101010101" charset="-122"/>
              </a:defRPr>
            </a:lvl1pPr>
            <a:lvl2pPr>
              <a:defRPr>
                <a:solidFill>
                  <a:schemeClr val="tx1"/>
                </a:solidFill>
                <a:latin typeface="Trebuchet MS" panose="020B0603020202020204" pitchFamily="34" charset="0"/>
                <a:ea typeface="方正姚体" panose="02010601030101010101" charset="-122"/>
                <a:cs typeface="方正姚体" panose="02010601030101010101" charset="-122"/>
              </a:defRPr>
            </a:lvl2pPr>
            <a:lvl3pPr>
              <a:defRPr>
                <a:solidFill>
                  <a:schemeClr val="tx1"/>
                </a:solidFill>
                <a:latin typeface="Trebuchet MS" panose="020B0603020202020204" pitchFamily="34" charset="0"/>
                <a:ea typeface="方正姚体" panose="02010601030101010101" charset="-122"/>
                <a:cs typeface="方正姚体" panose="02010601030101010101" charset="-122"/>
              </a:defRPr>
            </a:lvl3pPr>
            <a:lvl4pPr>
              <a:defRPr>
                <a:solidFill>
                  <a:schemeClr val="tx1"/>
                </a:solidFill>
                <a:latin typeface="Trebuchet MS" panose="020B0603020202020204" pitchFamily="34" charset="0"/>
                <a:ea typeface="方正姚体" panose="02010601030101010101" charset="-122"/>
                <a:cs typeface="方正姚体" panose="02010601030101010101" charset="-122"/>
              </a:defRPr>
            </a:lvl4pPr>
            <a:lvl5pPr>
              <a:defRPr>
                <a:solidFill>
                  <a:schemeClr val="tx1"/>
                </a:solidFill>
                <a:latin typeface="Trebuchet MS" panose="020B0603020202020204" pitchFamily="34" charset="0"/>
                <a:ea typeface="方正姚体" panose="02010601030101010101" charset="-122"/>
                <a:cs typeface="方正姚体" panose="02010601030101010101" charset="-122"/>
              </a:defRPr>
            </a:lvl5pPr>
            <a:lvl6pPr fontAlgn="base">
              <a:spcBef>
                <a:spcPct val="0"/>
              </a:spcBef>
              <a:spcAft>
                <a:spcPct val="0"/>
              </a:spcAft>
              <a:buFont typeface="Arial" panose="020B0604020202020204" pitchFamily="34" charset="0"/>
              <a:defRPr>
                <a:solidFill>
                  <a:schemeClr val="tx1"/>
                </a:solidFill>
                <a:latin typeface="Trebuchet MS" panose="020B0603020202020204" pitchFamily="34" charset="0"/>
                <a:ea typeface="方正姚体" panose="02010601030101010101" charset="-122"/>
                <a:cs typeface="方正姚体" panose="02010601030101010101" charset="-122"/>
              </a:defRPr>
            </a:lvl6pPr>
            <a:lvl7pPr fontAlgn="base">
              <a:spcBef>
                <a:spcPct val="0"/>
              </a:spcBef>
              <a:spcAft>
                <a:spcPct val="0"/>
              </a:spcAft>
              <a:buFont typeface="Arial" panose="020B0604020202020204" pitchFamily="34" charset="0"/>
              <a:defRPr>
                <a:solidFill>
                  <a:schemeClr val="tx1"/>
                </a:solidFill>
                <a:latin typeface="Trebuchet MS" panose="020B0603020202020204" pitchFamily="34" charset="0"/>
                <a:ea typeface="方正姚体" panose="02010601030101010101" charset="-122"/>
                <a:cs typeface="方正姚体" panose="02010601030101010101" charset="-122"/>
              </a:defRPr>
            </a:lvl7pPr>
            <a:lvl8pPr fontAlgn="base">
              <a:spcBef>
                <a:spcPct val="0"/>
              </a:spcBef>
              <a:spcAft>
                <a:spcPct val="0"/>
              </a:spcAft>
              <a:buFont typeface="Arial" panose="020B0604020202020204" pitchFamily="34" charset="0"/>
              <a:defRPr>
                <a:solidFill>
                  <a:schemeClr val="tx1"/>
                </a:solidFill>
                <a:latin typeface="Trebuchet MS" panose="020B0603020202020204" pitchFamily="34" charset="0"/>
                <a:ea typeface="方正姚体" panose="02010601030101010101" charset="-122"/>
                <a:cs typeface="方正姚体" panose="02010601030101010101" charset="-122"/>
              </a:defRPr>
            </a:lvl8pPr>
            <a:lvl9pPr fontAlgn="base">
              <a:spcBef>
                <a:spcPct val="0"/>
              </a:spcBef>
              <a:spcAft>
                <a:spcPct val="0"/>
              </a:spcAft>
              <a:buFont typeface="Arial" panose="020B0604020202020204" pitchFamily="34" charset="0"/>
              <a:defRPr>
                <a:solidFill>
                  <a:schemeClr val="tx1"/>
                </a:solidFill>
                <a:latin typeface="Trebuchet MS" panose="020B0603020202020204" pitchFamily="34" charset="0"/>
                <a:ea typeface="方正姚体" panose="02010601030101010101" charset="-122"/>
                <a:cs typeface="方正姚体" panose="02010601030101010101" charset="-122"/>
              </a:defRPr>
            </a:lvl9pPr>
          </a:lstStyle>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★危险化学品安全管理条例（国务院</a:t>
            </a:r>
            <a:r>
              <a:rPr lang="en-US" altLang="zh-CN" sz="1400" dirty="0">
                <a:solidFill>
                  <a:schemeClr val="bg1"/>
                </a:solidFill>
                <a:latin typeface="楷体" panose="02010609060101010101" pitchFamily="49" charset="-122"/>
                <a:ea typeface="楷体" panose="02010609060101010101" pitchFamily="49" charset="-122"/>
              </a:rPr>
              <a:t>591</a:t>
            </a:r>
            <a:r>
              <a:rPr lang="zh-CN" altLang="en-US" sz="1400" dirty="0">
                <a:solidFill>
                  <a:schemeClr val="bg1"/>
                </a:solidFill>
                <a:latin typeface="楷体" panose="02010609060101010101" pitchFamily="49" charset="-122"/>
                <a:ea typeface="楷体" panose="02010609060101010101" pitchFamily="49" charset="-122"/>
              </a:rPr>
              <a:t>号令）</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★工作场所安全使用化学品规定（劳部[1996]423号）</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★危险货物运输规则（</a:t>
            </a:r>
            <a:r>
              <a:rPr lang="en-US" altLang="zh-CN" sz="1400" dirty="0">
                <a:solidFill>
                  <a:schemeClr val="bg1"/>
                </a:solidFill>
                <a:latin typeface="楷体" panose="02010609060101010101" pitchFamily="49" charset="-122"/>
                <a:ea typeface="楷体" panose="02010609060101010101" pitchFamily="49" charset="-122"/>
              </a:rPr>
              <a:t>2014</a:t>
            </a:r>
            <a:r>
              <a:rPr lang="zh-CN" altLang="en-US" sz="1400" dirty="0">
                <a:solidFill>
                  <a:schemeClr val="bg1"/>
                </a:solidFill>
                <a:latin typeface="楷体" panose="02010609060101010101" pitchFamily="49" charset="-122"/>
                <a:ea typeface="楷体" panose="02010609060101010101" pitchFamily="49"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a:t>
            </a:r>
            <a:r>
              <a:rPr lang="zh-CN" altLang="en-US" sz="1400" dirty="0">
                <a:solidFill>
                  <a:schemeClr val="bg1"/>
                </a:solidFill>
                <a:latin typeface="楷体" panose="02010609060101010101" pitchFamily="49" charset="-122"/>
                <a:ea typeface="楷体" panose="02010609060101010101" pitchFamily="49" charset="-122"/>
                <a:sym typeface="方正姚体" panose="02010601030101010101" charset="-122"/>
              </a:rPr>
              <a:t>易燃易爆危险品管理方案（</a:t>
            </a:r>
            <a:r>
              <a:rPr lang="en-US" altLang="zh-CN" sz="1400" dirty="0">
                <a:solidFill>
                  <a:schemeClr val="bg1"/>
                </a:solidFill>
                <a:latin typeface="楷体" panose="02010609060101010101" pitchFamily="49" charset="-122"/>
                <a:ea typeface="楷体" panose="02010609060101010101" pitchFamily="49" charset="-122"/>
                <a:sym typeface="方正姚体" panose="02010601030101010101" charset="-122"/>
              </a:rPr>
              <a:t>2015</a:t>
            </a:r>
            <a:r>
              <a:rPr lang="zh-CN" altLang="en-US" sz="1400" dirty="0">
                <a:solidFill>
                  <a:schemeClr val="bg1"/>
                </a:solidFill>
                <a:latin typeface="楷体" panose="02010609060101010101" pitchFamily="49" charset="-122"/>
                <a:ea typeface="楷体" panose="02010609060101010101" pitchFamily="49" charset="-122"/>
                <a:sym typeface="方正姚体" panose="02010601030101010101"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★危险货物分类和品名编号（</a:t>
            </a:r>
            <a:r>
              <a:rPr lang="en-US" altLang="zh-CN" sz="1400" dirty="0">
                <a:solidFill>
                  <a:schemeClr val="bg1"/>
                </a:solidFill>
                <a:latin typeface="楷体" panose="02010609060101010101" pitchFamily="49" charset="-122"/>
                <a:ea typeface="楷体" panose="02010609060101010101" pitchFamily="49" charset="-122"/>
              </a:rPr>
              <a:t>GB6944-2012</a:t>
            </a:r>
            <a:r>
              <a:rPr lang="zh-CN" altLang="en-US" sz="1400" dirty="0">
                <a:solidFill>
                  <a:schemeClr val="bg1"/>
                </a:solidFill>
                <a:latin typeface="楷体" panose="02010609060101010101" pitchFamily="49" charset="-122"/>
                <a:ea typeface="楷体" panose="02010609060101010101" pitchFamily="49"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★化学危险品经营许可证发放办法（安全监管总局令第</a:t>
            </a:r>
            <a:r>
              <a:rPr lang="en-US" altLang="zh-CN" sz="1400" dirty="0">
                <a:solidFill>
                  <a:schemeClr val="bg1"/>
                </a:solidFill>
                <a:latin typeface="楷体" panose="02010609060101010101" pitchFamily="49" charset="-122"/>
                <a:ea typeface="楷体" panose="02010609060101010101" pitchFamily="49" charset="-122"/>
              </a:rPr>
              <a:t>55</a:t>
            </a:r>
            <a:r>
              <a:rPr lang="zh-CN" altLang="en-US" sz="1400" dirty="0">
                <a:solidFill>
                  <a:schemeClr val="bg1"/>
                </a:solidFill>
                <a:latin typeface="楷体" panose="02010609060101010101" pitchFamily="49" charset="-122"/>
                <a:ea typeface="楷体" panose="02010609060101010101" pitchFamily="49" charset="-122"/>
              </a:rPr>
              <a:t>号）</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★化学工业毒物登记管理办法（化工部</a:t>
            </a:r>
            <a:r>
              <a:rPr lang="en-US" altLang="zh-CN" sz="1400" dirty="0">
                <a:solidFill>
                  <a:schemeClr val="bg1"/>
                </a:solidFill>
                <a:latin typeface="楷体" panose="02010609060101010101" pitchFamily="49" charset="-122"/>
                <a:ea typeface="楷体" panose="02010609060101010101" pitchFamily="49" charset="-122"/>
              </a:rPr>
              <a:t>1993</a:t>
            </a:r>
            <a:r>
              <a:rPr lang="zh-CN" altLang="en-US" sz="1400" dirty="0">
                <a:solidFill>
                  <a:schemeClr val="bg1"/>
                </a:solidFill>
                <a:latin typeface="楷体" panose="02010609060101010101" pitchFamily="49" charset="-122"/>
                <a:ea typeface="楷体" panose="02010609060101010101" pitchFamily="49" charset="-122"/>
              </a:rPr>
              <a:t>年颁布）</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★中华人民共和国环境保护法（</a:t>
            </a:r>
            <a:r>
              <a:rPr lang="en-US" altLang="zh-CN" sz="1400" dirty="0">
                <a:solidFill>
                  <a:schemeClr val="bg1"/>
                </a:solidFill>
                <a:latin typeface="楷体" panose="02010609060101010101" pitchFamily="49" charset="-122"/>
                <a:ea typeface="楷体" panose="02010609060101010101" pitchFamily="49" charset="-122"/>
              </a:rPr>
              <a:t>2014</a:t>
            </a:r>
            <a:r>
              <a:rPr lang="zh-CN" altLang="en-US" sz="1400" dirty="0">
                <a:solidFill>
                  <a:schemeClr val="bg1"/>
                </a:solidFill>
                <a:latin typeface="楷体" panose="02010609060101010101" pitchFamily="49" charset="-122"/>
                <a:ea typeface="楷体" panose="02010609060101010101" pitchFamily="49"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★危险货物包装标志（GB190-2009）（</a:t>
            </a:r>
            <a:r>
              <a:rPr lang="en-US" altLang="zh-CN" sz="1400" dirty="0">
                <a:solidFill>
                  <a:schemeClr val="bg1"/>
                </a:solidFill>
                <a:latin typeface="楷体" panose="02010609060101010101" pitchFamily="49" charset="-122"/>
                <a:ea typeface="楷体" panose="02010609060101010101" pitchFamily="49" charset="-122"/>
              </a:rPr>
              <a:t>P131</a:t>
            </a:r>
            <a:r>
              <a:rPr lang="zh-CN" altLang="en-US" sz="1400" dirty="0">
                <a:solidFill>
                  <a:schemeClr val="bg1"/>
                </a:solidFill>
                <a:latin typeface="楷体" panose="02010609060101010101" pitchFamily="49" charset="-122"/>
                <a:ea typeface="楷体" panose="02010609060101010101" pitchFamily="49"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★道路危险货物运输管理规定（交通运输部令 2013年第2号）（</a:t>
            </a:r>
            <a:r>
              <a:rPr lang="en-US" altLang="zh-CN" sz="1400" dirty="0">
                <a:solidFill>
                  <a:schemeClr val="bg1"/>
                </a:solidFill>
                <a:latin typeface="楷体" panose="02010609060101010101" pitchFamily="49" charset="-122"/>
                <a:ea typeface="楷体" panose="02010609060101010101" pitchFamily="49" charset="-122"/>
              </a:rPr>
              <a:t>P154</a:t>
            </a:r>
            <a:r>
              <a:rPr lang="zh-CN" altLang="en-US" sz="1400" dirty="0">
                <a:solidFill>
                  <a:schemeClr val="bg1"/>
                </a:solidFill>
                <a:latin typeface="楷体" panose="02010609060101010101" pitchFamily="49" charset="-122"/>
                <a:ea typeface="楷体" panose="02010609060101010101" pitchFamily="49" charset="-122"/>
              </a:rPr>
              <a:t>）</a:t>
            </a:r>
          </a:p>
          <a:p>
            <a:pPr>
              <a:spcBef>
                <a:spcPct val="20000"/>
              </a:spcBef>
              <a:spcAft>
                <a:spcPts val="300"/>
              </a:spcAft>
              <a:buClr>
                <a:srgbClr val="C3260C"/>
              </a:buClr>
              <a:buSzPct val="130000"/>
            </a:pPr>
            <a:r>
              <a:rPr lang="zh-CN" altLang="en-US" sz="1400" dirty="0">
                <a:solidFill>
                  <a:schemeClr val="bg1"/>
                </a:solidFill>
                <a:latin typeface="楷体" panose="02010609060101010101" pitchFamily="49" charset="-122"/>
                <a:ea typeface="楷体" panose="02010609060101010101" pitchFamily="49" charset="-122"/>
              </a:rPr>
              <a:t>★道路运输危险货物车辆标志</a:t>
            </a:r>
            <a:r>
              <a:rPr lang="en-US" altLang="zh-CN" sz="1400" dirty="0">
                <a:solidFill>
                  <a:schemeClr val="bg1"/>
                </a:solidFill>
                <a:latin typeface="楷体" panose="02010609060101010101" pitchFamily="49" charset="-122"/>
                <a:ea typeface="楷体" panose="02010609060101010101" pitchFamily="49" charset="-122"/>
              </a:rPr>
              <a:t>(GB13392-2005)</a:t>
            </a:r>
            <a:r>
              <a:rPr lang="zh-CN" altLang="en-US" sz="1400" dirty="0">
                <a:solidFill>
                  <a:schemeClr val="bg1"/>
                </a:solidFill>
                <a:latin typeface="楷体" panose="02010609060101010101" pitchFamily="49" charset="-122"/>
                <a:ea typeface="楷体" panose="02010609060101010101" pitchFamily="49" charset="-122"/>
              </a:rPr>
              <a:t>（</a:t>
            </a:r>
            <a:r>
              <a:rPr lang="en-US" altLang="zh-CN" sz="1400" dirty="0">
                <a:solidFill>
                  <a:schemeClr val="bg1"/>
                </a:solidFill>
                <a:latin typeface="楷体" panose="02010609060101010101" pitchFamily="49" charset="-122"/>
                <a:ea typeface="楷体" panose="02010609060101010101" pitchFamily="49" charset="-122"/>
              </a:rPr>
              <a:t>P160</a:t>
            </a:r>
            <a:r>
              <a:rPr lang="zh-CN" altLang="en-US" sz="1400" dirty="0">
                <a:solidFill>
                  <a:schemeClr val="bg1"/>
                </a:solidFill>
                <a:latin typeface="楷体" panose="02010609060101010101" pitchFamily="49" charset="-122"/>
                <a:ea typeface="楷体" panose="02010609060101010101" pitchFamily="49" charset="-122"/>
              </a:rPr>
              <a:t>）</a:t>
            </a:r>
          </a:p>
        </p:txBody>
      </p:sp>
      <p:pic>
        <p:nvPicPr>
          <p:cNvPr id="9" name="Picture 4" descr="BL00381_"/>
          <p:cNvPicPr>
            <a:picLocks noChangeAspect="1" noChangeArrowheads="1"/>
          </p:cNvPicPr>
          <p:nvPr/>
        </p:nvPicPr>
        <p:blipFill>
          <a:blip r:embed="rId3" cstate="email"/>
          <a:srcRect/>
          <a:stretch>
            <a:fillRect/>
          </a:stretch>
        </p:blipFill>
        <p:spPr bwMode="auto">
          <a:xfrm>
            <a:off x="395537" y="2349698"/>
            <a:ext cx="2447925"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p:nvPr/>
        </p:nvSpPr>
        <p:spPr>
          <a:xfrm>
            <a:off x="971600" y="195486"/>
            <a:ext cx="7003614"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buFont typeface="Wingdings" panose="05000000000000000000" pitchFamily="2" charset="2"/>
              <a:buNone/>
            </a:pPr>
            <a:r>
              <a:rPr lang="zh-CN" altLang="en-US" sz="2400" noProof="1" smtClean="0">
                <a:latin typeface="微软雅黑" panose="020B0503020204020204" pitchFamily="34" charset="-122"/>
                <a:ea typeface="微软雅黑" panose="020B0503020204020204" pitchFamily="34" charset="-122"/>
              </a:rPr>
              <a:t> 危险化学品的安全管理法规和标准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2"/>
          <p:cNvSpPr>
            <a:spLocks noChangeArrowheads="1"/>
          </p:cNvSpPr>
          <p:nvPr/>
        </p:nvSpPr>
        <p:spPr bwMode="auto">
          <a:xfrm>
            <a:off x="4211538" y="3723878"/>
            <a:ext cx="2952750" cy="972740"/>
          </a:xfrm>
          <a:prstGeom prst="ellipse">
            <a:avLst/>
          </a:prstGeom>
          <a:solidFill>
            <a:srgbClr val="969696"/>
          </a:solidFill>
          <a:ln w="9525">
            <a:noFill/>
            <a:round/>
          </a:ln>
        </p:spPr>
        <p:txBody>
          <a:bodyPr wrap="none" anchor="ctr"/>
          <a:lstStyle/>
          <a:p>
            <a:endParaRPr lang="zh-CN" altLang="en-US"/>
          </a:p>
        </p:txBody>
      </p:sp>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0" name="Rectangle 2"/>
          <p:cNvSpPr txBox="1"/>
          <p:nvPr/>
        </p:nvSpPr>
        <p:spPr>
          <a:xfrm>
            <a:off x="971600" y="195486"/>
            <a:ext cx="7003614"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buFont typeface="Wingdings" panose="05000000000000000000" pitchFamily="2" charset="2"/>
              <a:buNone/>
            </a:pPr>
            <a:r>
              <a:rPr lang="zh-CN" altLang="en-US" sz="2400" noProof="1" smtClean="0">
                <a:latin typeface="微软雅黑" panose="020B0503020204020204" pitchFamily="34" charset="-122"/>
                <a:ea typeface="微软雅黑" panose="020B0503020204020204" pitchFamily="34" charset="-122"/>
              </a:rPr>
              <a:t> 危险化学品的安全管理法规和标准</a:t>
            </a:r>
          </a:p>
        </p:txBody>
      </p:sp>
      <p:sp>
        <p:nvSpPr>
          <p:cNvPr id="7" name="Oval 3"/>
          <p:cNvSpPr>
            <a:spLocks noChangeArrowheads="1"/>
          </p:cNvSpPr>
          <p:nvPr/>
        </p:nvSpPr>
        <p:spPr bwMode="auto">
          <a:xfrm>
            <a:off x="4499570" y="3785045"/>
            <a:ext cx="2376958" cy="857250"/>
          </a:xfrm>
          <a:prstGeom prst="ellipse">
            <a:avLst/>
          </a:prstGeom>
          <a:solidFill>
            <a:srgbClr val="EAEAEA"/>
          </a:solidFill>
          <a:ln w="9525">
            <a:noFill/>
            <a:round/>
          </a:ln>
        </p:spPr>
        <p:txBody>
          <a:bodyPr wrap="none" anchor="ctr"/>
          <a:lstStyle/>
          <a:p>
            <a:endParaRPr lang="zh-CN" altLang="en-US"/>
          </a:p>
        </p:txBody>
      </p:sp>
      <p:sp>
        <p:nvSpPr>
          <p:cNvPr id="11" name="Rectangle 4"/>
          <p:cNvSpPr txBox="1">
            <a:spLocks noChangeArrowheads="1"/>
          </p:cNvSpPr>
          <p:nvPr/>
        </p:nvSpPr>
        <p:spPr>
          <a:xfrm>
            <a:off x="539750" y="789385"/>
            <a:ext cx="7848600" cy="2592455"/>
          </a:xfrm>
          <a:prstGeom prst="rect">
            <a:avLst/>
          </a:prstGeom>
          <a:solidFill>
            <a:schemeClr val="accent1"/>
          </a:solidFill>
        </p:spPr>
        <p:txBody>
          <a:bodyPr vert="horz" lIns="91440" tIns="45720" rIns="91440" bIns="45720" rtlCol="0">
            <a:normAutofit fontScale="8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危险货物分类与品名</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6944-2012</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危险货物命名原则</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7694-2008</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危险货物品名表</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12268-2012</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常用危险化学品的分类及标志</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13690-2009</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职业性接触毒物危害程度分级</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5044-2010</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危险货物运输包装类别划分原则</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GB/T 15089-2008</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常用化学危险物品贮存通则</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15630-2013</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化学品安全标签编写规定</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15258-2009</a:t>
            </a:r>
            <a:r>
              <a:rPr lang="zh-CN" altLang="en-US" sz="1800" dirty="0" smtClean="0">
                <a:solidFill>
                  <a:schemeClr val="bg1"/>
                </a:solidFill>
                <a:latin typeface="楷体_GB2312" pitchFamily="49" charset="-122"/>
                <a:ea typeface="楷体_GB2312" pitchFamily="49" charset="-122"/>
              </a:rPr>
              <a:t>）</a:t>
            </a:r>
          </a:p>
          <a:p>
            <a:pPr>
              <a:buFont typeface="Arial" panose="020B0604020202020204" pitchFamily="34" charset="0"/>
              <a:buNone/>
            </a:pP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化学品安全技术说明书编写规定</a:t>
            </a:r>
            <a:r>
              <a:rPr lang="en-US" altLang="zh-CN" sz="1800" dirty="0" smtClean="0">
                <a:solidFill>
                  <a:schemeClr val="bg1"/>
                </a:solidFill>
                <a:latin typeface="楷体_GB2312" pitchFamily="49" charset="-122"/>
                <a:ea typeface="楷体_GB2312" pitchFamily="49" charset="-122"/>
              </a:rPr>
              <a:t>》</a:t>
            </a:r>
            <a:r>
              <a:rPr lang="zh-CN" altLang="en-US" sz="1800" dirty="0" smtClean="0">
                <a:solidFill>
                  <a:schemeClr val="bg1"/>
                </a:solidFill>
                <a:latin typeface="楷体_GB2312" pitchFamily="49" charset="-122"/>
                <a:ea typeface="楷体_GB2312" pitchFamily="49" charset="-122"/>
              </a:rPr>
              <a:t>（</a:t>
            </a:r>
            <a:r>
              <a:rPr lang="en-US" altLang="zh-CN" sz="1800" dirty="0" smtClean="0">
                <a:solidFill>
                  <a:schemeClr val="bg1"/>
                </a:solidFill>
                <a:latin typeface="楷体_GB2312" pitchFamily="49" charset="-122"/>
                <a:ea typeface="楷体_GB2312" pitchFamily="49" charset="-122"/>
              </a:rPr>
              <a:t>GB 16483-2008</a:t>
            </a:r>
            <a:r>
              <a:rPr lang="zh-CN" altLang="en-US" sz="1800" dirty="0" smtClean="0">
                <a:solidFill>
                  <a:schemeClr val="bg1"/>
                </a:solidFill>
                <a:latin typeface="楷体_GB2312" pitchFamily="49" charset="-122"/>
                <a:ea typeface="楷体_GB2312" pitchFamily="49" charset="-122"/>
              </a:rPr>
              <a:t>）</a:t>
            </a:r>
            <a:endParaRPr lang="en-US" altLang="zh-CN" sz="1800" dirty="0" smtClean="0">
              <a:solidFill>
                <a:schemeClr val="bg1"/>
              </a:solidFill>
              <a:latin typeface="楷体_GB2312" pitchFamily="49" charset="-122"/>
              <a:ea typeface="楷体_GB2312" pitchFamily="49" charset="-122"/>
            </a:endParaRPr>
          </a:p>
          <a:p>
            <a:pPr>
              <a:buFont typeface="Arial" panose="020B0604020202020204" pitchFamily="34" charset="0"/>
              <a:buNone/>
            </a:pPr>
            <a:endParaRPr lang="zh-CN" altLang="en-US" sz="1800" dirty="0" smtClean="0">
              <a:solidFill>
                <a:schemeClr val="bg1"/>
              </a:solidFill>
              <a:latin typeface="楷体_GB2312" pitchFamily="49" charset="-122"/>
              <a:ea typeface="楷体_GB2312" pitchFamily="49" charset="-122"/>
            </a:endParaRPr>
          </a:p>
        </p:txBody>
      </p:sp>
      <p:sp>
        <p:nvSpPr>
          <p:cNvPr id="12" name="Rectangle 5"/>
          <p:cNvSpPr>
            <a:spLocks noChangeArrowheads="1"/>
          </p:cNvSpPr>
          <p:nvPr/>
        </p:nvSpPr>
        <p:spPr bwMode="auto">
          <a:xfrm>
            <a:off x="152400" y="3486150"/>
            <a:ext cx="2209800" cy="685800"/>
          </a:xfrm>
          <a:prstGeom prst="rect">
            <a:avLst/>
          </a:prstGeom>
          <a:noFill/>
          <a:ln w="9525">
            <a:noFill/>
            <a:miter lim="800000"/>
          </a:ln>
        </p:spPr>
        <p:txBody>
          <a:bodyPr anchor="ctr"/>
          <a:lstStyle/>
          <a:p>
            <a:pPr algn="ctr"/>
            <a:endParaRPr lang="zh-CN" altLang="en-US" sz="2400">
              <a:solidFill>
                <a:schemeClr val="tx2"/>
              </a:solidFill>
              <a:latin typeface="Times New Roman" panose="02020603050405020304" pitchFamily="18" charset="0"/>
            </a:endParaRPr>
          </a:p>
        </p:txBody>
      </p:sp>
      <p:sp>
        <p:nvSpPr>
          <p:cNvPr id="13" name="Rectangle 6"/>
          <p:cNvSpPr txBox="1">
            <a:spLocks noChangeArrowheads="1"/>
          </p:cNvSpPr>
          <p:nvPr/>
        </p:nvSpPr>
        <p:spPr>
          <a:xfrm>
            <a:off x="4643164" y="3785045"/>
            <a:ext cx="2233364" cy="857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1800" dirty="0" smtClean="0">
                <a:solidFill>
                  <a:srgbClr val="CC0000"/>
                </a:solidFill>
                <a:ea typeface="楷体_GB2312" pitchFamily="49" charset="-122"/>
              </a:rPr>
              <a:t>中国主要的化学品安全标准</a:t>
            </a:r>
          </a:p>
        </p:txBody>
      </p:sp>
      <p:pic>
        <p:nvPicPr>
          <p:cNvPr id="14" name="Picture 7" descr="BL00381_"/>
          <p:cNvPicPr>
            <a:picLocks noChangeAspect="1" noChangeArrowheads="1"/>
          </p:cNvPicPr>
          <p:nvPr/>
        </p:nvPicPr>
        <p:blipFill>
          <a:blip r:embed="rId3" cstate="email"/>
          <a:srcRect/>
          <a:stretch>
            <a:fillRect/>
          </a:stretch>
        </p:blipFill>
        <p:spPr bwMode="auto">
          <a:xfrm>
            <a:off x="1241601" y="3648882"/>
            <a:ext cx="2133600" cy="89415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0"/>
            <a:ext cx="2592000" cy="5143500"/>
          </a:xfrm>
          <a:prstGeom prst="rect">
            <a:avLst/>
          </a:prstGeom>
          <a:blipFill dpi="0" rotWithShape="1">
            <a:blip r:embed="rId4" cstate="email"/>
            <a:srcRect/>
            <a:stretch>
              <a:fillRect l="-71533" r="-715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9"/>
          <p:cNvSpPr txBox="1">
            <a:spLocks noChangeArrowheads="1"/>
          </p:cNvSpPr>
          <p:nvPr/>
        </p:nvSpPr>
        <p:spPr bwMode="auto">
          <a:xfrm>
            <a:off x="-17462" y="23594"/>
            <a:ext cx="49372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600" b="1" dirty="0">
                <a:solidFill>
                  <a:schemeClr val="bg1"/>
                </a:solidFill>
                <a:latin typeface="微软雅黑" panose="020B0503020204020204" pitchFamily="34" charset="-122"/>
                <a:ea typeface="微软雅黑" panose="020B0503020204020204" pitchFamily="34" charset="-122"/>
              </a:rPr>
              <a:t>CONT</a:t>
            </a:r>
            <a:r>
              <a:rPr lang="en-US" altLang="zh-CN" sz="6600" b="1" dirty="0">
                <a:solidFill>
                  <a:schemeClr val="bg1">
                    <a:lumMod val="75000"/>
                  </a:schemeClr>
                </a:solidFill>
                <a:latin typeface="微软雅黑" panose="020B0503020204020204" pitchFamily="34" charset="-122"/>
                <a:ea typeface="微软雅黑" panose="020B0503020204020204" pitchFamily="34" charset="-122"/>
              </a:rPr>
              <a:t>ENTS</a:t>
            </a:r>
            <a:endParaRPr lang="zh-CN" altLang="en-US" sz="6600" b="1"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21" name="矩形 10"/>
          <p:cNvSpPr>
            <a:spLocks noChangeArrowheads="1"/>
          </p:cNvSpPr>
          <p:nvPr>
            <p:custDataLst>
              <p:tags r:id="rId1"/>
            </p:custDataLst>
          </p:nvPr>
        </p:nvSpPr>
        <p:spPr bwMode="auto">
          <a:xfrm flipH="1">
            <a:off x="0" y="1113575"/>
            <a:ext cx="2592000" cy="2916352"/>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endParaRPr lang="en-US" altLang="zh-CN" sz="4000" dirty="0">
              <a:solidFill>
                <a:srgbClr val="FFFFFF"/>
              </a:solidFill>
              <a:ea typeface="微软雅黑" panose="020B0503020204020204" pitchFamily="34" charset="-122"/>
              <a:sym typeface="宋体" panose="02010600030101010101" pitchFamily="2" charset="-122"/>
            </a:endParaRPr>
          </a:p>
        </p:txBody>
      </p:sp>
      <p:sp>
        <p:nvSpPr>
          <p:cNvPr id="19" name="文本框 10"/>
          <p:cNvSpPr txBox="1">
            <a:spLocks noChangeArrowheads="1"/>
          </p:cNvSpPr>
          <p:nvPr/>
        </p:nvSpPr>
        <p:spPr bwMode="auto">
          <a:xfrm>
            <a:off x="-36512" y="1059582"/>
            <a:ext cx="224875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600" b="1" spc="-300" dirty="0">
                <a:solidFill>
                  <a:schemeClr val="bg1"/>
                </a:solidFill>
                <a:latin typeface="微软雅黑" panose="020B0503020204020204" pitchFamily="34" charset="-122"/>
                <a:ea typeface="微软雅黑" panose="020B0503020204020204" pitchFamily="34" charset="-122"/>
              </a:rPr>
              <a:t>目 录</a:t>
            </a:r>
          </a:p>
        </p:txBody>
      </p:sp>
      <p:graphicFrame>
        <p:nvGraphicFramePr>
          <p:cNvPr id="17" name="图示 16"/>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6" presetClass="entr" presetSubtype="21"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8" grpId="0"/>
      <p:bldP spid="21"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6" name="Rectangle 2"/>
          <p:cNvSpPr>
            <a:spLocks noChangeArrowheads="1"/>
          </p:cNvSpPr>
          <p:nvPr/>
        </p:nvSpPr>
        <p:spPr bwMode="auto">
          <a:xfrm>
            <a:off x="2555874" y="1309602"/>
            <a:ext cx="6264275" cy="2586171"/>
          </a:xfrm>
          <a:prstGeom prst="rect">
            <a:avLst/>
          </a:prstGeom>
          <a:solidFill>
            <a:srgbClr val="00FF00"/>
          </a:solidFill>
          <a:ln w="9525">
            <a:noFill/>
            <a:miter lim="800000"/>
          </a:ln>
        </p:spPr>
        <p:txBody>
          <a:bodyPr/>
          <a:lstStyle/>
          <a:p>
            <a:pPr marL="342900" indent="-342900">
              <a:spcBef>
                <a:spcPct val="20000"/>
              </a:spcBef>
              <a:buClr>
                <a:schemeClr val="accent2"/>
              </a:buClr>
              <a:buSzPct val="80000"/>
              <a:buFont typeface="Wingdings" panose="05000000000000000000" pitchFamily="2" charset="2"/>
              <a:buChar char="l"/>
            </a:pPr>
            <a:r>
              <a:rPr lang="zh-CN" altLang="en-US" sz="2000" b="0" dirty="0">
                <a:latin typeface="Times New Roman" panose="02020603050405020304" pitchFamily="18" charset="0"/>
                <a:ea typeface="楷体_GB2312" pitchFamily="49" charset="-122"/>
              </a:rPr>
              <a:t>国际劳工组织于１９９０年６月２６日在日内瓦，制定了１７０号公约。</a:t>
            </a:r>
          </a:p>
          <a:p>
            <a:pPr marL="342900" indent="-342900">
              <a:spcBef>
                <a:spcPct val="20000"/>
              </a:spcBef>
              <a:buClr>
                <a:schemeClr val="accent2"/>
              </a:buClr>
              <a:buSzPct val="80000"/>
              <a:buFont typeface="Wingdings" panose="05000000000000000000" pitchFamily="2" charset="2"/>
              <a:buChar char="l"/>
            </a:pPr>
            <a:r>
              <a:rPr lang="zh-CN" altLang="en-US" sz="2000" b="0" dirty="0">
                <a:latin typeface="Times New Roman" panose="02020603050405020304" pitchFamily="18" charset="0"/>
                <a:ea typeface="楷体_GB2312" pitchFamily="49" charset="-122"/>
              </a:rPr>
              <a:t>我国于１９９４年１０月２７日全国人大八届十次会议批准，我国承认并实施该公约</a:t>
            </a:r>
          </a:p>
          <a:p>
            <a:pPr marL="342900" indent="-342900">
              <a:spcBef>
                <a:spcPct val="20000"/>
              </a:spcBef>
              <a:buClr>
                <a:schemeClr val="accent2"/>
              </a:buClr>
              <a:buSzPct val="80000"/>
              <a:buFont typeface="Wingdings" panose="05000000000000000000" pitchFamily="2" charset="2"/>
              <a:buChar char="l"/>
            </a:pPr>
            <a:r>
              <a:rPr lang="zh-CN" altLang="en-US" sz="2000" b="0" dirty="0">
                <a:latin typeface="Times New Roman" panose="02020603050405020304" pitchFamily="18" charset="0"/>
                <a:ea typeface="楷体_GB2312" pitchFamily="49" charset="-122"/>
              </a:rPr>
              <a:t>公约共分七个部分，强调了政府、雇主、工人三方的责任、义务、权力。</a:t>
            </a:r>
          </a:p>
        </p:txBody>
      </p:sp>
      <p:pic>
        <p:nvPicPr>
          <p:cNvPr id="17" name="Picture 3" descr="BS00554_"/>
          <p:cNvPicPr>
            <a:picLocks noChangeAspect="1" noChangeArrowheads="1"/>
          </p:cNvPicPr>
          <p:nvPr/>
        </p:nvPicPr>
        <p:blipFill>
          <a:blip r:embed="rId3" cstate="email"/>
          <a:srcRect/>
          <a:stretch>
            <a:fillRect/>
          </a:stretch>
        </p:blipFill>
        <p:spPr bwMode="auto">
          <a:xfrm>
            <a:off x="533400" y="1600200"/>
            <a:ext cx="1676400" cy="2267694"/>
          </a:xfrm>
          <a:prstGeom prst="rect">
            <a:avLst/>
          </a:prstGeom>
          <a:noFill/>
          <a:ln w="9525">
            <a:noFill/>
            <a:miter lim="800000"/>
            <a:headEnd/>
            <a:tailEnd/>
          </a:ln>
        </p:spPr>
      </p:pic>
      <p:sp>
        <p:nvSpPr>
          <p:cNvPr id="18" name="Rectangle 4"/>
          <p:cNvSpPr txBox="1">
            <a:spLocks noChangeArrowheads="1"/>
          </p:cNvSpPr>
          <p:nvPr/>
        </p:nvSpPr>
        <p:spPr>
          <a:xfrm>
            <a:off x="2887857" y="907956"/>
            <a:ext cx="5064126" cy="377429"/>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l">
              <a:buFontTx/>
              <a:buChar char="•"/>
            </a:pPr>
            <a:r>
              <a:rPr lang="en-US" altLang="zh-CN" sz="2000" dirty="0" smtClean="0">
                <a:latin typeface="楷体_GB2312" pitchFamily="49" charset="-122"/>
                <a:ea typeface="楷体_GB2312" pitchFamily="49" charset="-122"/>
              </a:rPr>
              <a:t>170</a:t>
            </a:r>
            <a:r>
              <a:rPr lang="zh-CN" altLang="en-US" sz="2000" dirty="0" smtClean="0">
                <a:latin typeface="楷体_GB2312" pitchFamily="49" charset="-122"/>
                <a:ea typeface="楷体_GB2312" pitchFamily="49" charset="-122"/>
              </a:rPr>
              <a:t>号公约</a:t>
            </a:r>
            <a:r>
              <a:rPr lang="en-US" altLang="zh-CN" sz="2000" dirty="0" smtClean="0">
                <a:latin typeface="楷体_GB2312" pitchFamily="49" charset="-122"/>
                <a:ea typeface="楷体_GB2312" pitchFamily="49" charset="-122"/>
              </a:rPr>
              <a:t>《</a:t>
            </a:r>
            <a:r>
              <a:rPr lang="zh-CN" altLang="en-US" sz="2000" dirty="0" smtClean="0">
                <a:latin typeface="楷体_GB2312" pitchFamily="49" charset="-122"/>
                <a:ea typeface="楷体_GB2312" pitchFamily="49" charset="-122"/>
              </a:rPr>
              <a:t>作业场所安全使用化学品公约</a:t>
            </a:r>
            <a:r>
              <a:rPr lang="en-US" altLang="zh-CN" sz="2000" dirty="0" smtClean="0">
                <a:latin typeface="楷体_GB2312" pitchFamily="49" charset="-122"/>
                <a:ea typeface="楷体_GB2312" pitchFamily="49" charset="-122"/>
              </a:rPr>
              <a:t>》</a:t>
            </a:r>
          </a:p>
        </p:txBody>
      </p:sp>
      <p:sp>
        <p:nvSpPr>
          <p:cNvPr id="19" name="Rectangle 2"/>
          <p:cNvSpPr txBox="1"/>
          <p:nvPr/>
        </p:nvSpPr>
        <p:spPr>
          <a:xfrm>
            <a:off x="899592" y="233901"/>
            <a:ext cx="5151702" cy="46203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solidFill>
                  <a:schemeClr val="tx1"/>
                </a:solidFill>
                <a:latin typeface="微软雅黑" panose="020B0503020204020204" pitchFamily="34" charset="-122"/>
                <a:ea typeface="微软雅黑" panose="020B0503020204020204" pitchFamily="34" charset="-122"/>
              </a:rPr>
              <a:t> 危险化学品的安全管理法规和标准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p:nvPr/>
        </p:nvSpPr>
        <p:spPr>
          <a:xfrm>
            <a:off x="971600" y="195486"/>
            <a:ext cx="2991235" cy="3851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Font typeface="Wingdings" panose="05000000000000000000" pitchFamily="2" charset="2"/>
              <a:buNone/>
            </a:pPr>
            <a:r>
              <a:rPr lang="zh-CN" altLang="en-US" sz="2400" dirty="0" smtClean="0">
                <a:solidFill>
                  <a:schemeClr val="tx1"/>
                </a:solidFill>
                <a:latin typeface="微软雅黑" panose="020B0503020204020204" pitchFamily="34" charset="-122"/>
                <a:ea typeface="微软雅黑" panose="020B0503020204020204" pitchFamily="34" charset="-122"/>
              </a:rPr>
              <a:t> 危险化学品的分类</a:t>
            </a:r>
          </a:p>
        </p:txBody>
      </p:sp>
      <p:sp>
        <p:nvSpPr>
          <p:cNvPr id="8" name="Line 2"/>
          <p:cNvSpPr>
            <a:spLocks noChangeShapeType="1"/>
          </p:cNvSpPr>
          <p:nvPr/>
        </p:nvSpPr>
        <p:spPr bwMode="auto">
          <a:xfrm>
            <a:off x="4572000" y="2618185"/>
            <a:ext cx="3048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9" name="Rectangle 4"/>
          <p:cNvSpPr>
            <a:spLocks noChangeArrowheads="1"/>
          </p:cNvSpPr>
          <p:nvPr/>
        </p:nvSpPr>
        <p:spPr bwMode="auto">
          <a:xfrm>
            <a:off x="914400" y="789385"/>
            <a:ext cx="2514600" cy="628650"/>
          </a:xfrm>
          <a:prstGeom prst="rect">
            <a:avLst/>
          </a:prstGeom>
          <a:solidFill>
            <a:srgbClr val="EAEAEA"/>
          </a:solidFill>
          <a:ln w="9525">
            <a:noFill/>
            <a:miter lim="800000"/>
          </a:ln>
          <a:effectLst/>
        </p:spPr>
        <p:txBody>
          <a:bodyPr lIns="92075" tIns="46038" rIns="92075" bIns="46038" anchor="ctr"/>
          <a:lstStyle/>
          <a:p>
            <a:pPr algn="ctr">
              <a:spcBef>
                <a:spcPct val="30000"/>
              </a:spcBef>
              <a:defRPr/>
            </a:pPr>
            <a:r>
              <a:rPr lang="zh-CN" altLang="en-US" sz="2200">
                <a:latin typeface="Times New Roman" panose="02020603050405020304" pitchFamily="18" charset="0"/>
                <a:ea typeface="楷体_GB2312" pitchFamily="49" charset="-122"/>
              </a:rPr>
              <a:t>检索有关理化、燃爆和毒性数据</a:t>
            </a:r>
            <a:endParaRPr lang="zh-CN" altLang="en-US" sz="2200">
              <a:effectLst>
                <a:outerShdw blurRad="38100" dist="38100" dir="2700000" algn="tl">
                  <a:srgbClr val="FFFFFF"/>
                </a:outerShdw>
              </a:effectLst>
              <a:ea typeface="楷体_GB2312" pitchFamily="49" charset="-122"/>
            </a:endParaRPr>
          </a:p>
        </p:txBody>
      </p:sp>
      <p:sp>
        <p:nvSpPr>
          <p:cNvPr id="10" name="AutoShape 5"/>
          <p:cNvSpPr>
            <a:spLocks noChangeArrowheads="1"/>
          </p:cNvSpPr>
          <p:nvPr/>
        </p:nvSpPr>
        <p:spPr bwMode="auto">
          <a:xfrm>
            <a:off x="685800" y="2374635"/>
            <a:ext cx="990600" cy="590684"/>
          </a:xfrm>
          <a:prstGeom prst="can">
            <a:avLst>
              <a:gd name="adj" fmla="val 25000"/>
            </a:avLst>
          </a:prstGeom>
          <a:solidFill>
            <a:srgbClr val="006600"/>
          </a:solidFill>
          <a:ln w="25400">
            <a:solidFill>
              <a:srgbClr val="008000"/>
            </a:solidFill>
            <a:round/>
          </a:ln>
        </p:spPr>
        <p:txBody>
          <a:bodyPr lIns="90000" tIns="46800" rIns="90000" bIns="46800" anchor="ctr">
            <a:spAutoFit/>
          </a:bodyPr>
          <a:lstStyle/>
          <a:p>
            <a:endParaRPr lang="zh-CN" altLang="en-US">
              <a:ea typeface="楷体_GB2312" pitchFamily="49" charset="-122"/>
            </a:endParaRPr>
          </a:p>
        </p:txBody>
      </p:sp>
      <p:sp>
        <p:nvSpPr>
          <p:cNvPr id="11" name="Text Box 6"/>
          <p:cNvSpPr txBox="1">
            <a:spLocks noChangeArrowheads="1"/>
          </p:cNvSpPr>
          <p:nvPr/>
        </p:nvSpPr>
        <p:spPr bwMode="auto">
          <a:xfrm>
            <a:off x="679065" y="2446735"/>
            <a:ext cx="797311" cy="742950"/>
          </a:xfrm>
          <a:prstGeom prst="rect">
            <a:avLst/>
          </a:prstGeom>
          <a:noFill/>
          <a:ln w="9525">
            <a:noFill/>
            <a:miter lim="800000"/>
          </a:ln>
        </p:spPr>
        <p:txBody>
          <a:bodyPr vert="eaVert" lIns="90000" tIns="46800" rIns="90000" bIns="46800">
            <a:spAutoFit/>
          </a:bodyPr>
          <a:lstStyle/>
          <a:p>
            <a:pPr>
              <a:spcBef>
                <a:spcPct val="30000"/>
              </a:spcBef>
            </a:pPr>
            <a:r>
              <a:rPr lang="zh-CN" altLang="en-US" sz="2000" b="0">
                <a:solidFill>
                  <a:srgbClr val="FF0000"/>
                </a:solidFill>
                <a:latin typeface="Times New Roman" panose="02020603050405020304" pitchFamily="18" charset="0"/>
                <a:ea typeface="楷体_GB2312" pitchFamily="49" charset="-122"/>
              </a:rPr>
              <a:t>化学品</a:t>
            </a:r>
          </a:p>
        </p:txBody>
      </p:sp>
      <p:sp>
        <p:nvSpPr>
          <p:cNvPr id="12" name="Rectangle 7"/>
          <p:cNvSpPr>
            <a:spLocks noChangeArrowheads="1"/>
          </p:cNvSpPr>
          <p:nvPr/>
        </p:nvSpPr>
        <p:spPr bwMode="auto">
          <a:xfrm>
            <a:off x="1143000" y="3704035"/>
            <a:ext cx="2209800" cy="628650"/>
          </a:xfrm>
          <a:prstGeom prst="rect">
            <a:avLst/>
          </a:prstGeom>
          <a:solidFill>
            <a:srgbClr val="EAEAEA"/>
          </a:solidFill>
          <a:ln w="9525">
            <a:noFill/>
            <a:miter lim="800000"/>
          </a:ln>
        </p:spPr>
        <p:txBody>
          <a:bodyPr lIns="92075" tIns="46038" rIns="92075" bIns="46038" anchor="ctr"/>
          <a:lstStyle/>
          <a:p>
            <a:pPr algn="ctr">
              <a:spcBef>
                <a:spcPct val="30000"/>
              </a:spcBef>
            </a:pPr>
            <a:r>
              <a:rPr lang="zh-CN" altLang="en-US" sz="2200">
                <a:latin typeface="Times New Roman" panose="02020603050405020304" pitchFamily="18" charset="0"/>
                <a:ea typeface="楷体_GB2312" pitchFamily="49" charset="-122"/>
              </a:rPr>
              <a:t>进行健康危害和物理危害的试验</a:t>
            </a:r>
          </a:p>
        </p:txBody>
      </p:sp>
      <p:sp>
        <p:nvSpPr>
          <p:cNvPr id="13" name="Rectangle 8"/>
          <p:cNvSpPr>
            <a:spLocks noChangeArrowheads="1"/>
          </p:cNvSpPr>
          <p:nvPr/>
        </p:nvSpPr>
        <p:spPr bwMode="auto">
          <a:xfrm>
            <a:off x="2895600" y="2103835"/>
            <a:ext cx="1752600" cy="1028700"/>
          </a:xfrm>
          <a:prstGeom prst="rect">
            <a:avLst/>
          </a:prstGeom>
          <a:solidFill>
            <a:srgbClr val="EAEAEA"/>
          </a:solidFill>
          <a:ln w="9525">
            <a:noFill/>
            <a:miter lim="800000"/>
          </a:ln>
        </p:spPr>
        <p:txBody>
          <a:bodyPr lIns="92075" tIns="46038" rIns="92075" bIns="46038" anchor="ctr"/>
          <a:lstStyle/>
          <a:p>
            <a:pPr algn="ctr">
              <a:spcBef>
                <a:spcPct val="30000"/>
              </a:spcBef>
            </a:pPr>
            <a:r>
              <a:rPr lang="zh-CN" altLang="en-US" sz="2200">
                <a:latin typeface="Times New Roman" panose="02020603050405020304" pitchFamily="18" charset="0"/>
                <a:ea typeface="楷体_GB2312" pitchFamily="49" charset="-122"/>
              </a:rPr>
              <a:t>依据危险化学品分类的判断确定是否为危险品</a:t>
            </a:r>
          </a:p>
        </p:txBody>
      </p:sp>
      <p:sp>
        <p:nvSpPr>
          <p:cNvPr id="14" name="Text Box 10"/>
          <p:cNvSpPr txBox="1">
            <a:spLocks noChangeArrowheads="1"/>
          </p:cNvSpPr>
          <p:nvPr/>
        </p:nvSpPr>
        <p:spPr bwMode="auto">
          <a:xfrm>
            <a:off x="5219700" y="1564482"/>
            <a:ext cx="3657600" cy="2532104"/>
          </a:xfrm>
          <a:prstGeom prst="rect">
            <a:avLst/>
          </a:prstGeom>
          <a:noFill/>
          <a:ln w="9525">
            <a:noFill/>
            <a:miter lim="800000"/>
          </a:ln>
        </p:spPr>
        <p:txBody>
          <a:bodyPr lIns="90000" tIns="46800" rIns="90000" bIns="46800">
            <a:spAutoFit/>
          </a:bodyPr>
          <a:lstStyle/>
          <a:p>
            <a:pPr algn="ctr">
              <a:spcBef>
                <a:spcPct val="30000"/>
              </a:spcBef>
            </a:pPr>
            <a:r>
              <a:rPr lang="zh-CN" altLang="en-US" dirty="0">
                <a:solidFill>
                  <a:srgbClr val="FF0000"/>
                </a:solidFill>
                <a:latin typeface="Times New Roman" panose="02020603050405020304" pitchFamily="18" charset="0"/>
                <a:ea typeface="楷体_GB2312" pitchFamily="49" charset="-122"/>
              </a:rPr>
              <a:t>爆炸品</a:t>
            </a:r>
          </a:p>
          <a:p>
            <a:pPr algn="ctr">
              <a:spcBef>
                <a:spcPct val="30000"/>
              </a:spcBef>
            </a:pPr>
            <a:r>
              <a:rPr lang="zh-CN" altLang="en-US" dirty="0">
                <a:solidFill>
                  <a:srgbClr val="FF0000"/>
                </a:solidFill>
                <a:latin typeface="Times New Roman" panose="02020603050405020304" pitchFamily="18" charset="0"/>
                <a:ea typeface="楷体_GB2312" pitchFamily="49" charset="-122"/>
              </a:rPr>
              <a:t>压缩和液化气体</a:t>
            </a:r>
          </a:p>
          <a:p>
            <a:pPr algn="ctr">
              <a:spcBef>
                <a:spcPct val="30000"/>
              </a:spcBef>
            </a:pPr>
            <a:r>
              <a:rPr lang="zh-CN" altLang="en-US" dirty="0">
                <a:solidFill>
                  <a:srgbClr val="FF0000"/>
                </a:solidFill>
                <a:latin typeface="Times New Roman" panose="02020603050405020304" pitchFamily="18" charset="0"/>
                <a:ea typeface="楷体_GB2312" pitchFamily="49" charset="-122"/>
              </a:rPr>
              <a:t>易燃物品和遇湿易燃物品</a:t>
            </a:r>
          </a:p>
          <a:p>
            <a:pPr algn="ctr">
              <a:spcBef>
                <a:spcPct val="30000"/>
              </a:spcBef>
            </a:pPr>
            <a:r>
              <a:rPr lang="zh-CN" altLang="en-US" dirty="0">
                <a:solidFill>
                  <a:srgbClr val="FF0000"/>
                </a:solidFill>
                <a:latin typeface="Times New Roman" panose="02020603050405020304" pitchFamily="18" charset="0"/>
                <a:ea typeface="楷体_GB2312" pitchFamily="49" charset="-122"/>
              </a:rPr>
              <a:t>氧化剂和有机过氧化物</a:t>
            </a:r>
          </a:p>
          <a:p>
            <a:pPr algn="ctr">
              <a:spcBef>
                <a:spcPct val="30000"/>
              </a:spcBef>
            </a:pPr>
            <a:r>
              <a:rPr lang="zh-CN" altLang="en-US" dirty="0">
                <a:solidFill>
                  <a:srgbClr val="FF0000"/>
                </a:solidFill>
                <a:latin typeface="Times New Roman" panose="02020603050405020304" pitchFamily="18" charset="0"/>
                <a:ea typeface="楷体_GB2312" pitchFamily="49" charset="-122"/>
              </a:rPr>
              <a:t>毒害品</a:t>
            </a:r>
          </a:p>
          <a:p>
            <a:pPr algn="ctr">
              <a:spcBef>
                <a:spcPct val="30000"/>
              </a:spcBef>
            </a:pPr>
            <a:r>
              <a:rPr lang="zh-CN" altLang="en-US" dirty="0">
                <a:solidFill>
                  <a:srgbClr val="FF0000"/>
                </a:solidFill>
                <a:latin typeface="Times New Roman" panose="02020603050405020304" pitchFamily="18" charset="0"/>
                <a:ea typeface="楷体_GB2312" pitchFamily="49" charset="-122"/>
              </a:rPr>
              <a:t>放射性物品</a:t>
            </a:r>
          </a:p>
          <a:p>
            <a:pPr algn="ctr">
              <a:spcBef>
                <a:spcPct val="30000"/>
              </a:spcBef>
            </a:pPr>
            <a:r>
              <a:rPr lang="zh-CN" altLang="en-US" dirty="0">
                <a:solidFill>
                  <a:srgbClr val="FF0000"/>
                </a:solidFill>
                <a:latin typeface="Times New Roman" panose="02020603050405020304" pitchFamily="18" charset="0"/>
                <a:ea typeface="楷体_GB2312" pitchFamily="49" charset="-122"/>
              </a:rPr>
              <a:t>腐蚀品</a:t>
            </a:r>
          </a:p>
        </p:txBody>
      </p:sp>
      <p:sp>
        <p:nvSpPr>
          <p:cNvPr id="15" name="Rectangle 11"/>
          <p:cNvSpPr>
            <a:spLocks noChangeArrowheads="1"/>
          </p:cNvSpPr>
          <p:nvPr/>
        </p:nvSpPr>
        <p:spPr bwMode="auto">
          <a:xfrm>
            <a:off x="5562600" y="903685"/>
            <a:ext cx="1066800" cy="342900"/>
          </a:xfrm>
          <a:prstGeom prst="rect">
            <a:avLst/>
          </a:prstGeom>
          <a:solidFill>
            <a:srgbClr val="EAEAEA"/>
          </a:solidFill>
          <a:ln w="9525">
            <a:noFill/>
            <a:miter lim="800000"/>
          </a:ln>
          <a:effectLst/>
        </p:spPr>
        <p:txBody>
          <a:bodyPr lIns="92075" tIns="46038" rIns="92075" bIns="46038" anchor="ctr"/>
          <a:lstStyle/>
          <a:p>
            <a:pPr>
              <a:spcBef>
                <a:spcPct val="30000"/>
              </a:spcBef>
              <a:defRPr/>
            </a:pPr>
            <a:r>
              <a:rPr lang="zh-CN" altLang="en-US" sz="2200">
                <a:solidFill>
                  <a:srgbClr val="FF0000"/>
                </a:solidFill>
                <a:latin typeface="Times New Roman" panose="02020603050405020304" pitchFamily="18" charset="0"/>
                <a:ea typeface="楷体_GB2312" pitchFamily="49" charset="-122"/>
              </a:rPr>
              <a:t>危险品</a:t>
            </a:r>
            <a:endParaRPr lang="zh-CN" altLang="en-US" sz="2200">
              <a:solidFill>
                <a:srgbClr val="FF0000"/>
              </a:solidFill>
              <a:effectLst>
                <a:outerShdw blurRad="38100" dist="38100" dir="2700000" algn="tl">
                  <a:srgbClr val="000000"/>
                </a:outerShdw>
              </a:effectLst>
              <a:ea typeface="楷体_GB2312" pitchFamily="49" charset="-122"/>
            </a:endParaRPr>
          </a:p>
        </p:txBody>
      </p:sp>
      <p:sp>
        <p:nvSpPr>
          <p:cNvPr id="20" name="Rectangle 12"/>
          <p:cNvSpPr>
            <a:spLocks noChangeArrowheads="1"/>
          </p:cNvSpPr>
          <p:nvPr/>
        </p:nvSpPr>
        <p:spPr bwMode="auto">
          <a:xfrm>
            <a:off x="5537339" y="4132356"/>
            <a:ext cx="1447800" cy="342900"/>
          </a:xfrm>
          <a:prstGeom prst="rect">
            <a:avLst/>
          </a:prstGeom>
          <a:solidFill>
            <a:srgbClr val="EAEAEA"/>
          </a:solidFill>
          <a:ln w="9525">
            <a:noFill/>
            <a:miter lim="800000"/>
          </a:ln>
        </p:spPr>
        <p:txBody>
          <a:bodyPr lIns="92075" tIns="46038" rIns="92075" bIns="46038" anchor="ctr"/>
          <a:lstStyle/>
          <a:p>
            <a:pPr>
              <a:spcBef>
                <a:spcPct val="30000"/>
              </a:spcBef>
            </a:pPr>
            <a:r>
              <a:rPr lang="zh-CN" altLang="en-US" sz="2200" dirty="0">
                <a:latin typeface="Times New Roman" panose="02020603050405020304" pitchFamily="18" charset="0"/>
                <a:ea typeface="楷体_GB2312" pitchFamily="49" charset="-122"/>
              </a:rPr>
              <a:t>非危险品</a:t>
            </a:r>
          </a:p>
        </p:txBody>
      </p:sp>
      <p:sp>
        <p:nvSpPr>
          <p:cNvPr id="22" name="Line 13"/>
          <p:cNvSpPr>
            <a:spLocks noChangeShapeType="1"/>
          </p:cNvSpPr>
          <p:nvPr/>
        </p:nvSpPr>
        <p:spPr bwMode="auto">
          <a:xfrm>
            <a:off x="1981200" y="1418035"/>
            <a:ext cx="0" cy="102870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23" name="Line 14"/>
          <p:cNvSpPr>
            <a:spLocks noChangeShapeType="1"/>
          </p:cNvSpPr>
          <p:nvPr/>
        </p:nvSpPr>
        <p:spPr bwMode="auto">
          <a:xfrm flipH="1">
            <a:off x="1676400" y="2446735"/>
            <a:ext cx="304800" cy="0"/>
          </a:xfrm>
          <a:prstGeom prst="line">
            <a:avLst/>
          </a:prstGeom>
          <a:noFill/>
          <a:ln w="25400">
            <a:solidFill>
              <a:schemeClr val="tx1"/>
            </a:solidFill>
            <a:round/>
          </a:ln>
        </p:spPr>
        <p:txBody>
          <a:bodyPr lIns="90000" tIns="46800" rIns="90000" bIns="46800">
            <a:spAutoFit/>
          </a:bodyPr>
          <a:lstStyle/>
          <a:p>
            <a:endParaRPr lang="zh-CN" altLang="en-US"/>
          </a:p>
        </p:txBody>
      </p:sp>
      <p:sp>
        <p:nvSpPr>
          <p:cNvPr id="24" name="Line 15"/>
          <p:cNvSpPr>
            <a:spLocks noChangeShapeType="1"/>
          </p:cNvSpPr>
          <p:nvPr/>
        </p:nvSpPr>
        <p:spPr bwMode="auto">
          <a:xfrm>
            <a:off x="1981200" y="2789635"/>
            <a:ext cx="0" cy="914400"/>
          </a:xfrm>
          <a:prstGeom prst="line">
            <a:avLst/>
          </a:prstGeom>
          <a:noFill/>
          <a:ln w="25400">
            <a:solidFill>
              <a:schemeClr val="tx1"/>
            </a:solidFill>
            <a:round/>
          </a:ln>
        </p:spPr>
        <p:txBody>
          <a:bodyPr lIns="90000" tIns="46800" rIns="90000" bIns="46800">
            <a:spAutoFit/>
          </a:bodyPr>
          <a:lstStyle/>
          <a:p>
            <a:endParaRPr lang="zh-CN" altLang="en-US"/>
          </a:p>
        </p:txBody>
      </p:sp>
      <p:sp>
        <p:nvSpPr>
          <p:cNvPr id="25" name="Line 16"/>
          <p:cNvSpPr>
            <a:spLocks noChangeShapeType="1"/>
          </p:cNvSpPr>
          <p:nvPr/>
        </p:nvSpPr>
        <p:spPr bwMode="auto">
          <a:xfrm flipH="1">
            <a:off x="1676400" y="2789635"/>
            <a:ext cx="3048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26" name="Line 17"/>
          <p:cNvSpPr>
            <a:spLocks noChangeShapeType="1"/>
          </p:cNvSpPr>
          <p:nvPr/>
        </p:nvSpPr>
        <p:spPr bwMode="auto">
          <a:xfrm>
            <a:off x="2514600" y="1418035"/>
            <a:ext cx="0" cy="102870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27" name="Line 18"/>
          <p:cNvSpPr>
            <a:spLocks noChangeShapeType="1"/>
          </p:cNvSpPr>
          <p:nvPr/>
        </p:nvSpPr>
        <p:spPr bwMode="auto">
          <a:xfrm>
            <a:off x="2514600" y="2789635"/>
            <a:ext cx="0" cy="914400"/>
          </a:xfrm>
          <a:prstGeom prst="line">
            <a:avLst/>
          </a:prstGeom>
          <a:noFill/>
          <a:ln w="25400">
            <a:solidFill>
              <a:schemeClr val="tx1"/>
            </a:solidFill>
            <a:round/>
          </a:ln>
        </p:spPr>
        <p:txBody>
          <a:bodyPr lIns="90000" tIns="46800" rIns="90000" bIns="46800">
            <a:spAutoFit/>
          </a:bodyPr>
          <a:lstStyle/>
          <a:p>
            <a:endParaRPr lang="zh-CN" altLang="en-US"/>
          </a:p>
        </p:txBody>
      </p:sp>
      <p:sp>
        <p:nvSpPr>
          <p:cNvPr id="28" name="Line 19"/>
          <p:cNvSpPr>
            <a:spLocks noChangeShapeType="1"/>
          </p:cNvSpPr>
          <p:nvPr/>
        </p:nvSpPr>
        <p:spPr bwMode="auto">
          <a:xfrm>
            <a:off x="2514600" y="2446735"/>
            <a:ext cx="3810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29" name="Line 20"/>
          <p:cNvSpPr>
            <a:spLocks noChangeShapeType="1"/>
          </p:cNvSpPr>
          <p:nvPr/>
        </p:nvSpPr>
        <p:spPr bwMode="auto">
          <a:xfrm>
            <a:off x="2514600" y="2789635"/>
            <a:ext cx="3810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0" name="Line 21"/>
          <p:cNvSpPr>
            <a:spLocks noChangeShapeType="1"/>
          </p:cNvSpPr>
          <p:nvPr/>
        </p:nvSpPr>
        <p:spPr bwMode="auto">
          <a:xfrm>
            <a:off x="4876800" y="1075135"/>
            <a:ext cx="0" cy="320040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1" name="Line 22"/>
          <p:cNvSpPr>
            <a:spLocks noChangeShapeType="1"/>
          </p:cNvSpPr>
          <p:nvPr/>
        </p:nvSpPr>
        <p:spPr bwMode="auto">
          <a:xfrm>
            <a:off x="4876800" y="1075135"/>
            <a:ext cx="6858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2" name="Line 23"/>
          <p:cNvSpPr>
            <a:spLocks noChangeShapeType="1"/>
          </p:cNvSpPr>
          <p:nvPr/>
        </p:nvSpPr>
        <p:spPr bwMode="auto">
          <a:xfrm>
            <a:off x="4876800" y="4275535"/>
            <a:ext cx="6858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3" name="Line 24"/>
          <p:cNvSpPr>
            <a:spLocks noChangeShapeType="1"/>
          </p:cNvSpPr>
          <p:nvPr/>
        </p:nvSpPr>
        <p:spPr bwMode="auto">
          <a:xfrm>
            <a:off x="6629400" y="1075135"/>
            <a:ext cx="457200" cy="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4" name="Line 25"/>
          <p:cNvSpPr>
            <a:spLocks noChangeShapeType="1"/>
          </p:cNvSpPr>
          <p:nvPr/>
        </p:nvSpPr>
        <p:spPr bwMode="auto">
          <a:xfrm>
            <a:off x="7086600" y="1075135"/>
            <a:ext cx="0" cy="400050"/>
          </a:xfrm>
          <a:prstGeom prst="line">
            <a:avLst/>
          </a:prstGeom>
          <a:noFill/>
          <a:ln w="25400">
            <a:solidFill>
              <a:schemeClr val="tx1"/>
            </a:solidFill>
            <a:round/>
          </a:ln>
        </p:spPr>
        <p:txBody>
          <a:bodyPr wrap="none" lIns="90000" tIns="46800" rIns="90000" bIns="46800">
            <a:spAutoFit/>
          </a:bodyPr>
          <a:lstStyle/>
          <a:p>
            <a:endParaRPr lang="zh-CN" altLang="en-US"/>
          </a:p>
        </p:txBody>
      </p:sp>
      <p:sp>
        <p:nvSpPr>
          <p:cNvPr id="35" name="AutoShape 26"/>
          <p:cNvSpPr>
            <a:spLocks noChangeArrowheads="1"/>
          </p:cNvSpPr>
          <p:nvPr/>
        </p:nvSpPr>
        <p:spPr bwMode="auto">
          <a:xfrm>
            <a:off x="585787" y="4375439"/>
            <a:ext cx="1295400" cy="114300"/>
          </a:xfrm>
          <a:prstGeom prst="rightArrow">
            <a:avLst>
              <a:gd name="adj1" fmla="val 50000"/>
              <a:gd name="adj2" fmla="val 212500"/>
            </a:avLst>
          </a:prstGeom>
          <a:solidFill>
            <a:srgbClr val="0000CC"/>
          </a:solidFill>
          <a:ln w="25400">
            <a:solidFill>
              <a:srgbClr val="0000CC"/>
            </a:solidFill>
            <a:miter lim="800000"/>
          </a:ln>
        </p:spPr>
        <p:txBody>
          <a:bodyPr wrap="none" lIns="93600" tIns="46800" rIns="93600" bIns="46800" anchor="ctr"/>
          <a:lstStyle/>
          <a:p>
            <a:endParaRPr lang="zh-CN" altLang="en-US">
              <a:ea typeface="楷体_GB2312" pitchFamily="49" charset="-122"/>
            </a:endParaRPr>
          </a:p>
        </p:txBody>
      </p:sp>
      <p:sp>
        <p:nvSpPr>
          <p:cNvPr id="36" name="AutoShape 28"/>
          <p:cNvSpPr>
            <a:spLocks noChangeArrowheads="1"/>
          </p:cNvSpPr>
          <p:nvPr/>
        </p:nvSpPr>
        <p:spPr bwMode="auto">
          <a:xfrm>
            <a:off x="5435600" y="1437084"/>
            <a:ext cx="3441700" cy="2659501"/>
          </a:xfrm>
          <a:prstGeom prst="flowChartAlternateProcess">
            <a:avLst/>
          </a:prstGeom>
          <a:noFill/>
          <a:ln w="9525">
            <a:solidFill>
              <a:srgbClr val="0000FF"/>
            </a:solidFill>
            <a:miter lim="800000"/>
          </a:ln>
        </p:spPr>
        <p:txBody>
          <a:bodyPr wrap="none" anchor="ct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2"/>
          <p:cNvSpPr>
            <a:spLocks noGrp="1"/>
          </p:cNvSpPr>
          <p:nvPr>
            <p:ph type="title"/>
          </p:nvPr>
        </p:nvSpPr>
        <p:spPr>
          <a:xfrm>
            <a:off x="899592" y="165679"/>
            <a:ext cx="3024336" cy="461855"/>
          </a:xfrm>
        </p:spPr>
        <p:txBody>
          <a:bodyPr>
            <a:noAutofit/>
          </a:bodyPr>
          <a:lstStyle/>
          <a:p>
            <a:pPr algn="l">
              <a:buFont typeface="Wingdings" panose="05000000000000000000" pitchFamily="2" charset="2"/>
              <a:buNone/>
            </a:pPr>
            <a:r>
              <a:rPr lang="en-US" sz="2400" dirty="0">
                <a:solidFill>
                  <a:schemeClr val="tx1"/>
                </a:solidFill>
              </a:rPr>
              <a:t> 危险化学品</a:t>
            </a:r>
            <a:r>
              <a:rPr lang="zh-CN" altLang="en-US" sz="2400" dirty="0">
                <a:solidFill>
                  <a:schemeClr val="tx1"/>
                </a:solidFill>
              </a:rPr>
              <a:t>的分类</a:t>
            </a:r>
            <a:endParaRPr lang="en-US" sz="2400" dirty="0">
              <a:solidFill>
                <a:schemeClr val="tx1"/>
              </a:solidFill>
            </a:endParaRPr>
          </a:p>
        </p:txBody>
      </p:sp>
      <p:graphicFrame>
        <p:nvGraphicFramePr>
          <p:cNvPr id="6" name="Diagram 1"/>
          <p:cNvGraphicFramePr/>
          <p:nvPr/>
        </p:nvGraphicFramePr>
        <p:xfrm>
          <a:off x="1142801" y="1434086"/>
          <a:ext cx="6934584" cy="3657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5" descr="1"/>
          <p:cNvPicPr>
            <a:picLocks noChangeAspect="1" noChangeArrowheads="1"/>
          </p:cNvPicPr>
          <p:nvPr/>
        </p:nvPicPr>
        <p:blipFill>
          <a:blip r:embed="rId8" cstate="email"/>
          <a:srcRect/>
          <a:stretch>
            <a:fillRect/>
          </a:stretch>
        </p:blipFill>
        <p:spPr bwMode="auto">
          <a:xfrm>
            <a:off x="1293590" y="1953079"/>
            <a:ext cx="1118993" cy="70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img0.imgtn.bdimg.com/it/u=1224752618,2208569254&amp;fm=21&amp;gp=0.jpg"/>
          <p:cNvPicPr>
            <a:picLocks noChangeAspect="1" noChangeArrowheads="1"/>
          </p:cNvPicPr>
          <p:nvPr/>
        </p:nvPicPr>
        <p:blipFill>
          <a:blip r:embed="rId9" cstate="email"/>
          <a:srcRect l="13235" r="13464" b="20132"/>
          <a:stretch>
            <a:fillRect/>
          </a:stretch>
        </p:blipFill>
        <p:spPr bwMode="auto">
          <a:xfrm>
            <a:off x="3055408" y="1907846"/>
            <a:ext cx="1228512" cy="75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323528" y="699542"/>
            <a:ext cx="8492306" cy="646341"/>
          </a:xfrm>
          <a:prstGeom prst="rect">
            <a:avLst/>
          </a:prstGeom>
        </p:spPr>
        <p:style>
          <a:lnRef idx="1">
            <a:schemeClr val="accent2"/>
          </a:lnRef>
          <a:fillRef idx="2">
            <a:schemeClr val="accent2"/>
          </a:fillRef>
          <a:effectRef idx="1">
            <a:schemeClr val="accent2"/>
          </a:effectRef>
          <a:fontRef idx="minor">
            <a:schemeClr val="dk1"/>
          </a:fontRef>
        </p:style>
        <p:txBody>
          <a:bodyPr wrap="square" lIns="91449" tIns="45725" rIns="91449" bIns="45725">
            <a:spAutoFit/>
          </a:bodyPr>
          <a:lstStyle/>
          <a:p>
            <a:pPr marL="285750" indent="-285750">
              <a:buFont typeface="Arial" panose="020B0604020202020204" pitchFamily="34" charset="0"/>
              <a:buChar char="•"/>
            </a:pPr>
            <a:r>
              <a:rPr lang="zh-CN" altLang="en-US" dirty="0">
                <a:solidFill>
                  <a:schemeClr val="tx1"/>
                </a:solidFill>
                <a:latin typeface="宋体" panose="02010600030101010101" pitchFamily="2" charset="-122"/>
                <a:ea typeface="宋体" panose="02010600030101010101" pitchFamily="2" charset="-122"/>
              </a:rPr>
              <a:t> 依据</a:t>
            </a:r>
            <a:r>
              <a:rPr lang="en-US" altLang="zh-CN" dirty="0">
                <a:solidFill>
                  <a:schemeClr val="tx1"/>
                </a:solidFill>
                <a:latin typeface="宋体" panose="02010600030101010101" pitchFamily="2" charset="-122"/>
                <a:ea typeface="宋体" panose="02010600030101010101" pitchFamily="2" charset="-122"/>
              </a:rPr>
              <a:t>GB13690-2009《</a:t>
            </a:r>
            <a:r>
              <a:rPr lang="zh-CN" altLang="en-US" dirty="0">
                <a:solidFill>
                  <a:schemeClr val="tx1"/>
                </a:solidFill>
                <a:latin typeface="宋体" panose="02010600030101010101" pitchFamily="2" charset="-122"/>
                <a:ea typeface="宋体" panose="02010600030101010101" pitchFamily="2" charset="-122"/>
              </a:rPr>
              <a:t>常用危险化学品的分类及标志</a:t>
            </a:r>
            <a:r>
              <a:rPr lang="en-US" altLang="zh-CN" dirty="0">
                <a:solidFill>
                  <a:schemeClr val="tx1"/>
                </a:solidFill>
                <a:latin typeface="宋体" panose="02010600030101010101" pitchFamily="2" charset="-122"/>
                <a:ea typeface="宋体" panose="02010600030101010101" pitchFamily="2" charset="-122"/>
              </a:rPr>
              <a:t>》</a:t>
            </a:r>
            <a:r>
              <a:rPr lang="zh-CN" altLang="en-US" dirty="0">
                <a:solidFill>
                  <a:schemeClr val="tx1"/>
                </a:solidFill>
                <a:latin typeface="宋体" panose="02010600030101010101" pitchFamily="2" charset="-122"/>
                <a:ea typeface="宋体" panose="02010600030101010101" pitchFamily="2" charset="-122"/>
              </a:rPr>
              <a:t>和</a:t>
            </a:r>
            <a:r>
              <a:rPr lang="en-US" altLang="zh-CN" dirty="0">
                <a:solidFill>
                  <a:schemeClr val="tx1"/>
                </a:solidFill>
                <a:latin typeface="宋体" panose="02010600030101010101" pitchFamily="2" charset="-122"/>
                <a:ea typeface="宋体" panose="02010600030101010101" pitchFamily="2" charset="-122"/>
              </a:rPr>
              <a:t>GB6944-2012 《</a:t>
            </a:r>
            <a:r>
              <a:rPr lang="zh-CN" altLang="en-US" dirty="0">
                <a:solidFill>
                  <a:schemeClr val="tx1"/>
                </a:solidFill>
                <a:latin typeface="宋体" panose="02010600030101010101" pitchFamily="2" charset="-122"/>
                <a:ea typeface="宋体" panose="02010600030101010101" pitchFamily="2" charset="-122"/>
              </a:rPr>
              <a:t>危险货物分类与品名编号</a:t>
            </a:r>
            <a:r>
              <a:rPr lang="en-US" altLang="zh-CN" dirty="0">
                <a:solidFill>
                  <a:schemeClr val="tx1"/>
                </a:solidFill>
                <a:latin typeface="宋体" panose="02010600030101010101" pitchFamily="2" charset="-122"/>
                <a:ea typeface="宋体" panose="02010600030101010101" pitchFamily="2" charset="-122"/>
              </a:rPr>
              <a:t>》</a:t>
            </a:r>
            <a:r>
              <a:rPr lang="zh-CN" altLang="en-US" dirty="0">
                <a:solidFill>
                  <a:schemeClr val="tx1"/>
                </a:solidFill>
                <a:latin typeface="宋体" panose="02010600030101010101" pitchFamily="2" charset="-122"/>
                <a:ea typeface="宋体" panose="02010600030101010101" pitchFamily="2" charset="-122"/>
              </a:rPr>
              <a:t>， 将化学品按其危险性分为</a:t>
            </a:r>
            <a:r>
              <a:rPr lang="en-US" altLang="zh-CN" dirty="0">
                <a:solidFill>
                  <a:schemeClr val="tx1"/>
                </a:solidFill>
                <a:latin typeface="宋体" panose="02010600030101010101" pitchFamily="2" charset="-122"/>
                <a:ea typeface="宋体" panose="02010600030101010101" pitchFamily="2" charset="-122"/>
              </a:rPr>
              <a:t>8</a:t>
            </a:r>
            <a:r>
              <a:rPr lang="zh-CN" altLang="en-US" dirty="0">
                <a:solidFill>
                  <a:schemeClr val="tx1"/>
                </a:solidFill>
                <a:latin typeface="宋体" panose="02010600030101010101" pitchFamily="2" charset="-122"/>
                <a:ea typeface="宋体" panose="02010600030101010101" pitchFamily="2" charset="-122"/>
              </a:rPr>
              <a:t>大类</a:t>
            </a:r>
            <a:r>
              <a:rPr lang="en-US" altLang="zh-CN" dirty="0">
                <a:solidFill>
                  <a:schemeClr val="tx1"/>
                </a:solidFill>
                <a:latin typeface="宋体" panose="02010600030101010101" pitchFamily="2" charset="-122"/>
                <a:ea typeface="宋体" panose="02010600030101010101" pitchFamily="2" charset="-122"/>
              </a:rPr>
              <a:t>21</a:t>
            </a:r>
            <a:r>
              <a:rPr lang="zh-CN" altLang="en-US" dirty="0">
                <a:solidFill>
                  <a:schemeClr val="tx1"/>
                </a:solidFill>
                <a:latin typeface="宋体" panose="02010600030101010101" pitchFamily="2" charset="-122"/>
                <a:ea typeface="宋体" panose="02010600030101010101" pitchFamily="2" charset="-122"/>
              </a:rPr>
              <a:t>项。</a:t>
            </a:r>
            <a:endParaRPr lang="en-US" dirty="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0" name="Rectangle 2"/>
          <p:cNvSpPr txBox="1"/>
          <p:nvPr/>
        </p:nvSpPr>
        <p:spPr>
          <a:xfrm>
            <a:off x="1043608" y="309536"/>
            <a:ext cx="2530475" cy="2613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危化品安全储存</a:t>
            </a:r>
          </a:p>
        </p:txBody>
      </p:sp>
      <p:graphicFrame>
        <p:nvGraphicFramePr>
          <p:cNvPr id="11" name="Group 23"/>
          <p:cNvGraphicFramePr/>
          <p:nvPr/>
        </p:nvGraphicFramePr>
        <p:xfrm>
          <a:off x="755576" y="1059582"/>
          <a:ext cx="7853362" cy="2234803"/>
        </p:xfrm>
        <a:graphic>
          <a:graphicData uri="http://schemas.openxmlformats.org/drawingml/2006/table">
            <a:tbl>
              <a:tblPr/>
              <a:tblGrid>
                <a:gridCol w="1249362"/>
                <a:gridCol w="3249613"/>
                <a:gridCol w="3354387"/>
              </a:tblGrid>
              <a:tr h="485775">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品名</a:t>
                      </a:r>
                    </a:p>
                  </a:txBody>
                  <a:tcPr marT="34290" marB="34290"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混和接触有危险的化学品</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危险性摘要</a:t>
                      </a:r>
                    </a:p>
                  </a:txBody>
                  <a:tcPr marT="34290" marB="34290"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622">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苯</a:t>
                      </a:r>
                    </a:p>
                  </a:txBody>
                  <a:tcPr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高锰酸钾</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有激烈放热反应</a:t>
                      </a:r>
                    </a:p>
                  </a:txBody>
                  <a:tcPr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200">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乙醇</a:t>
                      </a:r>
                    </a:p>
                  </a:txBody>
                  <a:tcPr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浓硫酸</a:t>
                      </a: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硝酸银</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受热冲剂有爆炸的危险</a:t>
                      </a: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爆炸性雷酸</a:t>
                      </a:r>
                    </a:p>
                  </a:txBody>
                  <a:tcPr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206">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丙烷</a:t>
                      </a:r>
                    </a:p>
                  </a:txBody>
                  <a:tcPr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Calibri" panose="020F0502020204030204" pitchFamily="34" charset="0"/>
                          <a:ea typeface="楷体_GB2312" pitchFamily="49" charset="-122"/>
                        </a:rPr>
                        <a:t>硝酸</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dirty="0" smtClean="0">
                          <a:ln>
                            <a:noFill/>
                          </a:ln>
                          <a:solidFill>
                            <a:schemeClr val="tx1"/>
                          </a:solidFill>
                          <a:effectLst/>
                          <a:latin typeface="Calibri" panose="020F0502020204030204" pitchFamily="34" charset="0"/>
                          <a:ea typeface="楷体_GB2312" pitchFamily="49" charset="-122"/>
                        </a:rPr>
                        <a:t>放热反应或有起火危险</a:t>
                      </a:r>
                    </a:p>
                  </a:txBody>
                  <a:tcPr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0" name="Rectangle 2"/>
          <p:cNvSpPr txBox="1"/>
          <p:nvPr/>
        </p:nvSpPr>
        <p:spPr>
          <a:xfrm>
            <a:off x="1043608" y="309536"/>
            <a:ext cx="2530475" cy="2613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危化品安全储存</a:t>
            </a:r>
          </a:p>
        </p:txBody>
      </p:sp>
      <p:sp>
        <p:nvSpPr>
          <p:cNvPr id="5" name="Rectangle 3"/>
          <p:cNvSpPr txBox="1"/>
          <p:nvPr/>
        </p:nvSpPr>
        <p:spPr>
          <a:xfrm>
            <a:off x="214931" y="735546"/>
            <a:ext cx="8629939" cy="1486829"/>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r>
              <a:rPr lang="zh-CN" altLang="en-US" sz="1800" dirty="0" smtClean="0">
                <a:latin typeface="宋体" panose="02010600030101010101" pitchFamily="2" charset="-122"/>
                <a:ea typeface="宋体" panose="02010600030101010101" pitchFamily="2" charset="-122"/>
              </a:rPr>
              <a:t>混合储存</a:t>
            </a:r>
          </a:p>
          <a:p>
            <a:r>
              <a:rPr lang="zh-CN" altLang="en-US" sz="1800" dirty="0" smtClean="0">
                <a:latin typeface="宋体" panose="02010600030101010101" pitchFamily="2" charset="-122"/>
                <a:ea typeface="宋体" panose="02010600030101010101" pitchFamily="2" charset="-122"/>
              </a:rPr>
              <a:t>爆炸品、易燃和可燃液体、遇水燃烧物品、易燃固体、放射性物质、自燃物品必须单独储存。</a:t>
            </a:r>
          </a:p>
          <a:p>
            <a:r>
              <a:rPr lang="zh-CN" altLang="en-US" sz="1800" dirty="0" smtClean="0">
                <a:latin typeface="宋体" panose="02010600030101010101" pitchFamily="2" charset="-122"/>
                <a:ea typeface="宋体" panose="02010600030101010101" pitchFamily="2" charset="-122"/>
              </a:rPr>
              <a:t>易燃气体、助燃气体、氧化剂除了与不燃气体共存外，不得与其他物品混存。</a:t>
            </a:r>
          </a:p>
          <a:p>
            <a:endParaRPr lang="zh-CN" altLang="en-US" sz="1800" dirty="0" smtClean="0">
              <a:latin typeface="宋体" panose="02010600030101010101" pitchFamily="2" charset="-122"/>
              <a:ea typeface="宋体" panose="02010600030101010101" pitchFamily="2" charset="-122"/>
            </a:endParaRPr>
          </a:p>
        </p:txBody>
      </p:sp>
      <p:sp>
        <p:nvSpPr>
          <p:cNvPr id="6" name="Rectangle 3"/>
          <p:cNvSpPr txBox="1"/>
          <p:nvPr/>
        </p:nvSpPr>
        <p:spPr>
          <a:xfrm>
            <a:off x="202519" y="2355726"/>
            <a:ext cx="8642350" cy="194429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r>
              <a:rPr lang="zh-CN" altLang="en-US" sz="1800" dirty="0" smtClean="0">
                <a:latin typeface="宋体" panose="02010600030101010101" pitchFamily="2" charset="-122"/>
                <a:ea typeface="宋体" panose="02010600030101010101" pitchFamily="2" charset="-122"/>
              </a:rPr>
              <a:t>防火间距</a:t>
            </a:r>
          </a:p>
          <a:p>
            <a:r>
              <a:rPr lang="zh-CN" altLang="en-US" sz="1800" dirty="0" smtClean="0">
                <a:latin typeface="宋体" panose="02010600030101010101" pitchFamily="2" charset="-122"/>
                <a:ea typeface="宋体" panose="02010600030101010101" pitchFamily="2" charset="-122"/>
              </a:rPr>
              <a:t> 一般指两座建筑物或构筑物间留出的水平距离，在此距离之间，不得再搭建任何建筑物和堆放大量可燃易燃材料，不得设置任何储有可燃物料的装置设施。</a:t>
            </a:r>
          </a:p>
          <a:p>
            <a:r>
              <a:rPr lang="zh-CN" altLang="en-US" sz="1800" dirty="0" smtClean="0">
                <a:latin typeface="宋体" panose="02010600030101010101" pitchFamily="2" charset="-122"/>
                <a:ea typeface="宋体" panose="02010600030101010101" pitchFamily="2" charset="-122"/>
              </a:rPr>
              <a:t>  主要从热辐射这个因素来考虑。发生火灾时不使邻近的装置和设施受火源辐射热影响；不使火灾地点流淌、喷射或飞散出来的燃烧物体、火焰、火星点燃邻近的易燃液体、可燃气体。对预防火灾事故蔓延可能起到一定作用。</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3"/>
          <p:cNvSpPr txBox="1"/>
          <p:nvPr/>
        </p:nvSpPr>
        <p:spPr>
          <a:xfrm>
            <a:off x="252414" y="834737"/>
            <a:ext cx="7775575" cy="647700"/>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r>
              <a:rPr lang="zh-CN" altLang="en-US" sz="1800" dirty="0" smtClean="0">
                <a:ea typeface="楷体_GB2312" pitchFamily="49" charset="-122"/>
              </a:rPr>
              <a:t>物品的火灾危险性分类</a:t>
            </a:r>
          </a:p>
          <a:p>
            <a:r>
              <a:rPr lang="zh-CN" altLang="en-US" sz="1800" dirty="0" smtClean="0">
                <a:ea typeface="楷体_GB2312" pitchFamily="49" charset="-122"/>
              </a:rPr>
              <a:t>生产的火灾危险性分类</a:t>
            </a:r>
          </a:p>
          <a:p>
            <a:endParaRPr lang="zh-CN" altLang="en-US" sz="1800" dirty="0" smtClean="0">
              <a:ea typeface="楷体_GB2312" pitchFamily="49" charset="-122"/>
            </a:endParaRPr>
          </a:p>
          <a:p>
            <a:endParaRPr lang="zh-CN" altLang="en-US" sz="1800" dirty="0" smtClean="0">
              <a:ea typeface="楷体_GB2312" pitchFamily="49" charset="-122"/>
            </a:endParaRPr>
          </a:p>
        </p:txBody>
      </p:sp>
      <p:graphicFrame>
        <p:nvGraphicFramePr>
          <p:cNvPr id="8" name="Group 27"/>
          <p:cNvGraphicFramePr/>
          <p:nvPr/>
        </p:nvGraphicFramePr>
        <p:xfrm>
          <a:off x="323851" y="1483519"/>
          <a:ext cx="8569325" cy="3078006"/>
        </p:xfrm>
        <a:graphic>
          <a:graphicData uri="http://schemas.openxmlformats.org/drawingml/2006/table">
            <a:tbl>
              <a:tblPr/>
              <a:tblGrid>
                <a:gridCol w="1698625"/>
                <a:gridCol w="6870700"/>
              </a:tblGrid>
              <a:tr h="302419">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物品或生产</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火灾危险性特征</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400">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甲</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400" b="1" i="0" u="none" strike="noStrike" cap="none" normalizeH="0" baseline="0" dirty="0" smtClean="0">
                          <a:ln>
                            <a:noFill/>
                          </a:ln>
                          <a:solidFill>
                            <a:schemeClr val="tx1"/>
                          </a:solidFill>
                          <a:effectLst/>
                          <a:latin typeface="楷体_GB2312" pitchFamily="49" charset="-122"/>
                          <a:ea typeface="楷体_GB2312" pitchFamily="49" charset="-122"/>
                        </a:rPr>
                        <a:t>1</a:t>
                      </a: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、闪点</a:t>
                      </a:r>
                      <a:r>
                        <a:rPr kumimoji="0" lang="en-US" altLang="zh-CN" sz="1400" b="1" i="0" u="none" strike="noStrike" cap="none" normalizeH="0" baseline="0" dirty="0" smtClean="0">
                          <a:ln>
                            <a:noFill/>
                          </a:ln>
                          <a:solidFill>
                            <a:schemeClr val="tx1"/>
                          </a:solidFill>
                          <a:effectLst/>
                          <a:latin typeface="楷体_GB2312" pitchFamily="49" charset="-122"/>
                          <a:ea typeface="楷体_GB2312" pitchFamily="49" charset="-122"/>
                        </a:rPr>
                        <a:t>&lt;28℃</a:t>
                      </a: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的液体（使用或产生下列物质的生产）</a:t>
                      </a: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400" b="1" i="0" u="none" strike="noStrike" cap="none" normalizeH="0" baseline="0" dirty="0" smtClean="0">
                          <a:ln>
                            <a:noFill/>
                          </a:ln>
                          <a:solidFill>
                            <a:schemeClr val="tx1"/>
                          </a:solidFill>
                          <a:effectLst/>
                          <a:latin typeface="楷体_GB2312" pitchFamily="49" charset="-122"/>
                          <a:ea typeface="楷体_GB2312" pitchFamily="49" charset="-122"/>
                        </a:rPr>
                        <a:t>2</a:t>
                      </a: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、爆炸下限</a:t>
                      </a:r>
                      <a:r>
                        <a:rPr kumimoji="0" lang="en-US" altLang="zh-CN" sz="1400" b="1" i="0" u="none" strike="noStrike" cap="none" normalizeH="0" baseline="0" dirty="0" smtClean="0">
                          <a:ln>
                            <a:noFill/>
                          </a:ln>
                          <a:solidFill>
                            <a:schemeClr val="tx1"/>
                          </a:solidFill>
                          <a:effectLst/>
                          <a:latin typeface="楷体_GB2312" pitchFamily="49" charset="-122"/>
                          <a:ea typeface="楷体_GB2312" pitchFamily="49" charset="-122"/>
                        </a:rPr>
                        <a:t>&lt;10%</a:t>
                      </a: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的气体</a:t>
                      </a: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400" b="1" i="0" u="none" strike="noStrike" cap="none" normalizeH="0" baseline="0" dirty="0" smtClean="0">
                          <a:ln>
                            <a:noFill/>
                          </a:ln>
                          <a:solidFill>
                            <a:schemeClr val="tx1"/>
                          </a:solidFill>
                          <a:effectLst/>
                          <a:latin typeface="楷体_GB2312" pitchFamily="49" charset="-122"/>
                          <a:ea typeface="楷体_GB2312" pitchFamily="49" charset="-122"/>
                        </a:rPr>
                        <a:t>3</a:t>
                      </a:r>
                      <a:r>
                        <a:rPr kumimoji="0" lang="zh-CN" altLang="en-US" sz="1400" b="1" i="0" u="none" strike="noStrike" cap="none" normalizeH="0" baseline="0" dirty="0" smtClean="0">
                          <a:ln>
                            <a:noFill/>
                          </a:ln>
                          <a:solidFill>
                            <a:schemeClr val="tx1"/>
                          </a:solidFill>
                          <a:effectLst/>
                          <a:latin typeface="楷体_GB2312" pitchFamily="49" charset="-122"/>
                          <a:ea typeface="楷体_GB2312" pitchFamily="49" charset="-122"/>
                        </a:rPr>
                        <a:t>、受撞击、摩擦或氧化剂接触引起燃烧、爆炸物质</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1519">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乙</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1</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28℃≤</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&lt;60 ℃</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的液体</a:t>
                      </a: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2</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、爆炸下限</a:t>
                      </a:r>
                      <a:r>
                        <a:rPr kumimoji="0" lang="en-US" altLang="en-US" sz="14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10%</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的气体</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0279">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丙</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400" b="1" i="0" u="none" strike="noStrike" cap="none" normalizeH="0" baseline="0" smtClean="0">
                          <a:ln>
                            <a:noFill/>
                          </a:ln>
                          <a:solidFill>
                            <a:schemeClr val="tx1"/>
                          </a:solidFill>
                          <a:effectLst/>
                          <a:latin typeface="楷体_GB2312" pitchFamily="49" charset="-122"/>
                          <a:ea typeface="楷体_GB2312" pitchFamily="49" charset="-122"/>
                        </a:rPr>
                        <a:t>60 ℃</a:t>
                      </a: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的液体</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429">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丁</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难燃烧物品</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戊</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_GB2312" pitchFamily="49" charset="-122"/>
                          <a:ea typeface="楷体_GB2312" pitchFamily="49" charset="-122"/>
                        </a:rPr>
                        <a:t>非燃烧物品</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Rectangle 2"/>
          <p:cNvSpPr>
            <a:spLocks noGrp="1"/>
          </p:cNvSpPr>
          <p:nvPr>
            <p:ph type="title"/>
          </p:nvPr>
        </p:nvSpPr>
        <p:spPr>
          <a:xfrm>
            <a:off x="971600" y="195486"/>
            <a:ext cx="3384054" cy="476250"/>
          </a:xfrm>
        </p:spPr>
        <p:txBody>
          <a:bodyPr/>
          <a:lstStyle/>
          <a:p>
            <a:pPr marL="0" indent="0" algn="l">
              <a:buNone/>
            </a:pPr>
            <a:r>
              <a:rPr sz="2400" dirty="0" smtClean="0">
                <a:solidFill>
                  <a:schemeClr val="tx1"/>
                </a:solidFill>
                <a:latin typeface="微软雅黑" panose="020B0503020204020204" pitchFamily="34" charset="-122"/>
                <a:ea typeface="微软雅黑" panose="020B0503020204020204" pitchFamily="34" charset="-122"/>
              </a:rPr>
              <a:t>火灾危险性分类</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a:spLocks noGrp="1"/>
          </p:cNvSpPr>
          <p:nvPr>
            <p:ph type="title"/>
          </p:nvPr>
        </p:nvSpPr>
        <p:spPr>
          <a:xfrm>
            <a:off x="971600" y="195486"/>
            <a:ext cx="3384054" cy="476250"/>
          </a:xfrm>
        </p:spPr>
        <p:txBody>
          <a:bodyPr/>
          <a:lstStyle/>
          <a:p>
            <a:pPr marL="0" indent="0" algn="l">
              <a:buNone/>
            </a:pPr>
            <a:r>
              <a:rPr sz="2400" dirty="0" smtClean="0">
                <a:solidFill>
                  <a:schemeClr val="tx1"/>
                </a:solidFill>
                <a:latin typeface="微软雅黑" panose="020B0503020204020204" pitchFamily="34" charset="-122"/>
                <a:ea typeface="微软雅黑" panose="020B0503020204020204" pitchFamily="34" charset="-122"/>
              </a:rPr>
              <a:t>火灾危险性分类</a:t>
            </a:r>
          </a:p>
        </p:txBody>
      </p:sp>
      <p:sp>
        <p:nvSpPr>
          <p:cNvPr id="6" name="TextBox 2"/>
          <p:cNvSpPr txBox="1">
            <a:spLocks noChangeArrowheads="1"/>
          </p:cNvSpPr>
          <p:nvPr/>
        </p:nvSpPr>
        <p:spPr bwMode="auto">
          <a:xfrm>
            <a:off x="467544" y="822958"/>
            <a:ext cx="8341953" cy="381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882" tIns="36441" rIns="72882" bIns="36441">
            <a:spAutoFit/>
          </a:bodyPr>
          <a:lstStyle>
            <a:lvl1pPr defTabSz="1244600" eaLnBrk="0" hangingPunct="0">
              <a:defRPr sz="2400" b="1">
                <a:solidFill>
                  <a:schemeClr val="bg1"/>
                </a:solidFill>
                <a:latin typeface="Arial" panose="020B0604020202020204" pitchFamily="34" charset="0"/>
                <a:ea typeface="微软雅黑" panose="020B0503020204020204" pitchFamily="34" charset="-122"/>
              </a:defRPr>
            </a:lvl1pPr>
            <a:lvl2pPr marL="742950" indent="-285750" defTabSz="1244600" eaLnBrk="0" hangingPunct="0">
              <a:defRPr sz="2400" b="1">
                <a:solidFill>
                  <a:schemeClr val="bg1"/>
                </a:solidFill>
                <a:latin typeface="Arial" panose="020B0604020202020204" pitchFamily="34" charset="0"/>
                <a:ea typeface="微软雅黑" panose="020B0503020204020204" pitchFamily="34" charset="-122"/>
              </a:defRPr>
            </a:lvl2pPr>
            <a:lvl3pPr marL="1143000" indent="-228600" defTabSz="1244600" eaLnBrk="0" hangingPunct="0">
              <a:defRPr sz="2400" b="1">
                <a:solidFill>
                  <a:schemeClr val="bg1"/>
                </a:solidFill>
                <a:latin typeface="Arial" panose="020B0604020202020204" pitchFamily="34" charset="0"/>
                <a:ea typeface="微软雅黑" panose="020B0503020204020204" pitchFamily="34" charset="-122"/>
              </a:defRPr>
            </a:lvl3pPr>
            <a:lvl4pPr marL="1600200" indent="-228600" defTabSz="1244600" eaLnBrk="0" hangingPunct="0">
              <a:defRPr sz="2400" b="1">
                <a:solidFill>
                  <a:schemeClr val="bg1"/>
                </a:solidFill>
                <a:latin typeface="Arial" panose="020B0604020202020204" pitchFamily="34" charset="0"/>
                <a:ea typeface="微软雅黑" panose="020B0503020204020204" pitchFamily="34" charset="-122"/>
              </a:defRPr>
            </a:lvl4pPr>
            <a:lvl5pPr marL="2057400" indent="-228600" defTabSz="1244600" eaLnBrk="0" hangingPunct="0">
              <a:defRPr sz="2400" b="1">
                <a:solidFill>
                  <a:schemeClr val="bg1"/>
                </a:solidFill>
                <a:latin typeface="Arial" panose="020B0604020202020204" pitchFamily="34" charset="0"/>
                <a:ea typeface="微软雅黑" panose="020B0503020204020204" pitchFamily="34" charset="-122"/>
              </a:defRPr>
            </a:lvl5pPr>
            <a:lvl6pPr marL="2514600" indent="-228600" defTabSz="1244600" eaLnBrk="0" fontAlgn="base" hangingPunct="0">
              <a:spcBef>
                <a:spcPct val="0"/>
              </a:spcBef>
              <a:spcAft>
                <a:spcPct val="0"/>
              </a:spcAft>
              <a:defRPr sz="2400" b="1">
                <a:solidFill>
                  <a:schemeClr val="bg1"/>
                </a:solidFill>
                <a:latin typeface="Arial" panose="020B0604020202020204" pitchFamily="34" charset="0"/>
                <a:ea typeface="微软雅黑" panose="020B0503020204020204" pitchFamily="34" charset="-122"/>
              </a:defRPr>
            </a:lvl6pPr>
            <a:lvl7pPr marL="2971800" indent="-228600" defTabSz="1244600" eaLnBrk="0" fontAlgn="base" hangingPunct="0">
              <a:spcBef>
                <a:spcPct val="0"/>
              </a:spcBef>
              <a:spcAft>
                <a:spcPct val="0"/>
              </a:spcAft>
              <a:defRPr sz="2400" b="1">
                <a:solidFill>
                  <a:schemeClr val="bg1"/>
                </a:solidFill>
                <a:latin typeface="Arial" panose="020B0604020202020204" pitchFamily="34" charset="0"/>
                <a:ea typeface="微软雅黑" panose="020B0503020204020204" pitchFamily="34" charset="-122"/>
              </a:defRPr>
            </a:lvl7pPr>
            <a:lvl8pPr marL="3429000" indent="-228600" defTabSz="1244600" eaLnBrk="0" fontAlgn="base" hangingPunct="0">
              <a:spcBef>
                <a:spcPct val="0"/>
              </a:spcBef>
              <a:spcAft>
                <a:spcPct val="0"/>
              </a:spcAft>
              <a:defRPr sz="2400" b="1">
                <a:solidFill>
                  <a:schemeClr val="bg1"/>
                </a:solidFill>
                <a:latin typeface="Arial" panose="020B0604020202020204" pitchFamily="34" charset="0"/>
                <a:ea typeface="微软雅黑" panose="020B0503020204020204" pitchFamily="34" charset="-122"/>
              </a:defRPr>
            </a:lvl8pPr>
            <a:lvl9pPr marL="3886200" indent="-228600" defTabSz="1244600" eaLnBrk="0" fontAlgn="base" hangingPunct="0">
              <a:spcBef>
                <a:spcPct val="0"/>
              </a:spcBef>
              <a:spcAft>
                <a:spcPct val="0"/>
              </a:spcAft>
              <a:defRPr sz="2400" b="1">
                <a:solidFill>
                  <a:schemeClr val="bg1"/>
                </a:solidFill>
                <a:latin typeface="Arial" panose="020B0604020202020204" pitchFamily="34" charset="0"/>
                <a:ea typeface="微软雅黑" panose="020B0503020204020204" pitchFamily="34" charset="-122"/>
              </a:defRPr>
            </a:lvl9pPr>
          </a:lstStyle>
          <a:p>
            <a:pPr eaLnBrk="1" hangingPunct="1">
              <a:lnSpc>
                <a:spcPct val="150000"/>
              </a:lnSpc>
            </a:pPr>
            <a:r>
              <a:rPr lang="zh-CN" altLang="en-US" sz="1800" b="0" dirty="0">
                <a:solidFill>
                  <a:schemeClr val="tx1"/>
                </a:solidFill>
                <a:latin typeface="宋体" panose="02010600030101010101" pitchFamily="2" charset="-122"/>
                <a:ea typeface="宋体" panose="02010600030101010101" pitchFamily="2" charset="-122"/>
              </a:rPr>
              <a:t>　　上述分类中，甲、乙、丙类液体分类，以闪点为基准。凡是在一般室温下遇火源能引起闪燃的液体属于易燃液体，可列入甲类火灾危险性范围。我国南方城市的最热月平均气温在</a:t>
            </a:r>
            <a:r>
              <a:rPr lang="en-US" altLang="zh-CN" sz="1800" b="0" dirty="0">
                <a:solidFill>
                  <a:schemeClr val="tx1"/>
                </a:solidFill>
                <a:latin typeface="宋体" panose="02010600030101010101" pitchFamily="2" charset="-122"/>
                <a:ea typeface="宋体" panose="02010600030101010101" pitchFamily="2" charset="-122"/>
              </a:rPr>
              <a:t>28℃</a:t>
            </a:r>
            <a:r>
              <a:rPr lang="zh-CN" altLang="en-US" sz="1800" b="0" dirty="0">
                <a:solidFill>
                  <a:schemeClr val="tx1"/>
                </a:solidFill>
                <a:latin typeface="宋体" panose="02010600030101010101" pitchFamily="2" charset="-122"/>
                <a:ea typeface="宋体" panose="02010600030101010101" pitchFamily="2" charset="-122"/>
              </a:rPr>
              <a:t>左右，而厂房的设计温度在冬季一般采用</a:t>
            </a:r>
            <a:r>
              <a:rPr lang="en-US" altLang="zh-CN" sz="1800" b="0" dirty="0">
                <a:solidFill>
                  <a:schemeClr val="tx1"/>
                </a:solidFill>
                <a:latin typeface="宋体" panose="02010600030101010101" pitchFamily="2" charset="-122"/>
                <a:ea typeface="宋体" panose="02010600030101010101" pitchFamily="2" charset="-122"/>
              </a:rPr>
              <a:t>12</a:t>
            </a:r>
            <a:r>
              <a:rPr lang="zh-CN" altLang="en-US" sz="1800" b="0" dirty="0">
                <a:solidFill>
                  <a:schemeClr val="tx1"/>
                </a:solidFill>
                <a:latin typeface="宋体" panose="02010600030101010101" pitchFamily="2" charset="-122"/>
                <a:ea typeface="宋体" panose="02010600030101010101" pitchFamily="2" charset="-122"/>
              </a:rPr>
              <a:t>～</a:t>
            </a:r>
            <a:r>
              <a:rPr lang="en-US" altLang="zh-CN" sz="1800" b="0" dirty="0">
                <a:solidFill>
                  <a:schemeClr val="tx1"/>
                </a:solidFill>
                <a:latin typeface="宋体" panose="02010600030101010101" pitchFamily="2" charset="-122"/>
                <a:ea typeface="宋体" panose="02010600030101010101" pitchFamily="2" charset="-122"/>
              </a:rPr>
              <a:t>25℃</a:t>
            </a:r>
            <a:r>
              <a:rPr lang="zh-CN" altLang="en-US" sz="1800" b="0" dirty="0" smtClean="0">
                <a:solidFill>
                  <a:schemeClr val="tx1"/>
                </a:solidFill>
                <a:latin typeface="宋体" panose="02010600030101010101" pitchFamily="2" charset="-122"/>
                <a:ea typeface="宋体" panose="02010600030101010101" pitchFamily="2" charset="-122"/>
              </a:rPr>
              <a:t>。</a:t>
            </a:r>
            <a:endParaRPr lang="en-US" altLang="zh-CN" sz="1800" b="0" dirty="0" smtClean="0">
              <a:solidFill>
                <a:schemeClr val="tx1"/>
              </a:solidFill>
              <a:latin typeface="宋体" panose="02010600030101010101" pitchFamily="2" charset="-122"/>
              <a:ea typeface="宋体" panose="02010600030101010101" pitchFamily="2" charset="-122"/>
            </a:endParaRPr>
          </a:p>
          <a:p>
            <a:pPr eaLnBrk="1" hangingPunct="1">
              <a:lnSpc>
                <a:spcPct val="150000"/>
              </a:lnSpc>
            </a:pPr>
            <a:r>
              <a:rPr lang="zh-CN" altLang="en-US" sz="1800" b="0" dirty="0">
                <a:solidFill>
                  <a:schemeClr val="tx1"/>
                </a:solidFill>
                <a:latin typeface="宋体" panose="02010600030101010101" pitchFamily="2" charset="-122"/>
                <a:ea typeface="宋体" panose="02010600030101010101" pitchFamily="2" charset="-122"/>
              </a:rPr>
              <a:t>　　根据上述情况，将甲类火灾危险性的液体闪点基准定为小于</a:t>
            </a:r>
            <a:r>
              <a:rPr lang="en-US" altLang="zh-CN" sz="1800" b="0" dirty="0">
                <a:solidFill>
                  <a:schemeClr val="tx1"/>
                </a:solidFill>
                <a:latin typeface="宋体" panose="02010600030101010101" pitchFamily="2" charset="-122"/>
                <a:ea typeface="宋体" panose="02010600030101010101" pitchFamily="2" charset="-122"/>
              </a:rPr>
              <a:t>28℃</a:t>
            </a:r>
            <a:r>
              <a:rPr lang="zh-CN" altLang="en-US" sz="1800" b="0" dirty="0">
                <a:solidFill>
                  <a:schemeClr val="tx1"/>
                </a:solidFill>
                <a:latin typeface="宋体" panose="02010600030101010101" pitchFamily="2" charset="-122"/>
                <a:ea typeface="宋体" panose="02010600030101010101" pitchFamily="2" charset="-122"/>
              </a:rPr>
              <a:t>，乙类定为大于</a:t>
            </a:r>
            <a:r>
              <a:rPr lang="en-US" altLang="zh-CN" sz="1800" b="0" dirty="0">
                <a:solidFill>
                  <a:schemeClr val="tx1"/>
                </a:solidFill>
                <a:latin typeface="宋体" panose="02010600030101010101" pitchFamily="2" charset="-122"/>
                <a:ea typeface="宋体" panose="02010600030101010101" pitchFamily="2" charset="-122"/>
              </a:rPr>
              <a:t>28℃</a:t>
            </a:r>
            <a:r>
              <a:rPr lang="zh-CN" altLang="en-US" sz="1800" b="0" dirty="0">
                <a:solidFill>
                  <a:schemeClr val="tx1"/>
                </a:solidFill>
                <a:latin typeface="宋体" panose="02010600030101010101" pitchFamily="2" charset="-122"/>
                <a:ea typeface="宋体" panose="02010600030101010101" pitchFamily="2" charset="-122"/>
              </a:rPr>
              <a:t>（包括</a:t>
            </a:r>
            <a:r>
              <a:rPr lang="en-US" altLang="zh-CN" sz="1800" b="0" dirty="0">
                <a:solidFill>
                  <a:schemeClr val="tx1"/>
                </a:solidFill>
                <a:latin typeface="宋体" panose="02010600030101010101" pitchFamily="2" charset="-122"/>
                <a:ea typeface="宋体" panose="02010600030101010101" pitchFamily="2" charset="-122"/>
              </a:rPr>
              <a:t>28℃</a:t>
            </a:r>
            <a:r>
              <a:rPr lang="zh-CN" altLang="en-US" sz="1800" b="0" dirty="0">
                <a:solidFill>
                  <a:schemeClr val="tx1"/>
                </a:solidFill>
                <a:latin typeface="宋体" panose="02010600030101010101" pitchFamily="2" charset="-122"/>
                <a:ea typeface="宋体" panose="02010600030101010101" pitchFamily="2" charset="-122"/>
              </a:rPr>
              <a:t>）并小于</a:t>
            </a:r>
            <a:r>
              <a:rPr lang="en-US" altLang="zh-CN" sz="1800" b="0" dirty="0">
                <a:solidFill>
                  <a:schemeClr val="tx1"/>
                </a:solidFill>
                <a:latin typeface="宋体" panose="02010600030101010101" pitchFamily="2" charset="-122"/>
                <a:ea typeface="宋体" panose="02010600030101010101" pitchFamily="2" charset="-122"/>
              </a:rPr>
              <a:t>60℃</a:t>
            </a:r>
            <a:r>
              <a:rPr lang="zh-CN" altLang="en-US" sz="1800" b="0" dirty="0">
                <a:solidFill>
                  <a:schemeClr val="tx1"/>
                </a:solidFill>
                <a:latin typeface="宋体" panose="02010600030101010101" pitchFamily="2" charset="-122"/>
                <a:ea typeface="宋体" panose="02010600030101010101" pitchFamily="2" charset="-122"/>
              </a:rPr>
              <a:t>，丙类定为大于</a:t>
            </a:r>
            <a:r>
              <a:rPr lang="en-US" altLang="zh-CN" sz="1800" b="0" dirty="0">
                <a:solidFill>
                  <a:schemeClr val="tx1"/>
                </a:solidFill>
                <a:latin typeface="宋体" panose="02010600030101010101" pitchFamily="2" charset="-122"/>
                <a:ea typeface="宋体" panose="02010600030101010101" pitchFamily="2" charset="-122"/>
              </a:rPr>
              <a:t>60℃</a:t>
            </a:r>
            <a:r>
              <a:rPr lang="zh-CN" altLang="en-US" sz="1800" b="0" dirty="0">
                <a:solidFill>
                  <a:schemeClr val="tx1"/>
                </a:solidFill>
                <a:latin typeface="宋体" panose="02010600030101010101" pitchFamily="2" charset="-122"/>
                <a:ea typeface="宋体" panose="02010600030101010101" pitchFamily="2" charset="-122"/>
              </a:rPr>
              <a:t>（包括</a:t>
            </a:r>
            <a:r>
              <a:rPr lang="en-US" altLang="zh-CN" sz="1800" b="0" dirty="0">
                <a:solidFill>
                  <a:schemeClr val="tx1"/>
                </a:solidFill>
                <a:latin typeface="宋体" panose="02010600030101010101" pitchFamily="2" charset="-122"/>
                <a:ea typeface="宋体" panose="02010600030101010101" pitchFamily="2" charset="-122"/>
              </a:rPr>
              <a:t>60℃</a:t>
            </a:r>
            <a:r>
              <a:rPr lang="zh-CN" altLang="en-US" sz="1800" b="0" dirty="0">
                <a:solidFill>
                  <a:schemeClr val="tx1"/>
                </a:solidFill>
                <a:latin typeface="宋体" panose="02010600030101010101" pitchFamily="2" charset="-122"/>
                <a:ea typeface="宋体" panose="02010600030101010101" pitchFamily="2" charset="-122"/>
              </a:rPr>
              <a:t>），这样划分甲、乙、丙类是以汽油、煤油、柴油的闪点为基准的，有利于消防安全和节约资源。在实际工作中，应根据不同液体的闪点，采取相应的防火安全措施，根据液体闪点选用灭火剂和确定泡沫供给强度等。</a:t>
            </a:r>
          </a:p>
          <a:p>
            <a:pPr eaLnBrk="1" hangingPunct="1">
              <a:lnSpc>
                <a:spcPct val="150000"/>
              </a:lnSpc>
            </a:pPr>
            <a:endParaRPr lang="zh-CN" altLang="en-US" sz="1800" b="0" dirty="0">
              <a:solidFill>
                <a:schemeClr val="tx1"/>
              </a:solidFill>
              <a:latin typeface="宋体" panose="02010600030101010101" pitchFamily="2" charset="-122"/>
              <a:ea typeface="宋体" panose="02010600030101010101" pitchFamily="2" charset="-122"/>
            </a:endParaRPr>
          </a:p>
        </p:txBody>
      </p:sp>
      <p:cxnSp>
        <p:nvCxnSpPr>
          <p:cNvPr id="10" name="直接连接符 9"/>
          <p:cNvCxnSpPr/>
          <p:nvPr/>
        </p:nvCxnSpPr>
        <p:spPr>
          <a:xfrm>
            <a:off x="475490" y="3291990"/>
            <a:ext cx="5536670" cy="0"/>
          </a:xfrm>
          <a:prstGeom prst="line">
            <a:avLst/>
          </a:prstGeom>
        </p:spPr>
        <p:style>
          <a:lnRef idx="3">
            <a:schemeClr val="accent5"/>
          </a:lnRef>
          <a:fillRef idx="0">
            <a:schemeClr val="accent5"/>
          </a:fillRef>
          <a:effectRef idx="2">
            <a:schemeClr val="accent5"/>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3"/>
          <p:cNvSpPr txBox="1"/>
          <p:nvPr/>
        </p:nvSpPr>
        <p:spPr>
          <a:xfrm>
            <a:off x="250826" y="825862"/>
            <a:ext cx="8424863" cy="3512344"/>
          </a:xfrm>
          <a:prstGeom prst="rect">
            <a:avLst/>
          </a:prstGeom>
        </p:spPr>
        <p:txBody>
          <a:bodyPr vert="horz" lIns="91440" tIns="45720" rIns="91440" bIns="45720" rtlCol="0">
            <a:normAutofit fontScale="850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lnSpc>
                <a:spcPct val="130000"/>
              </a:lnSpc>
            </a:pPr>
            <a:r>
              <a:rPr lang="zh-CN" altLang="en-US" sz="1800" dirty="0" smtClean="0">
                <a:latin typeface="楷体" panose="02010609060101010101" pitchFamily="49" charset="-122"/>
                <a:ea typeface="楷体" panose="02010609060101010101" pitchFamily="49" charset="-122"/>
              </a:rPr>
              <a:t>耐火等级是衡量建筑物耐火程度的标准。</a:t>
            </a:r>
          </a:p>
          <a:p>
            <a:pPr>
              <a:lnSpc>
                <a:spcPct val="130000"/>
              </a:lnSpc>
            </a:pPr>
            <a:r>
              <a:rPr lang="zh-CN" altLang="en-US" sz="1800" dirty="0" smtClean="0">
                <a:latin typeface="楷体" panose="02010609060101010101" pitchFamily="49" charset="-122"/>
                <a:ea typeface="楷体" panose="02010609060101010101" pitchFamily="49" charset="-122"/>
              </a:rPr>
              <a:t>由建筑物构件的燃烧性能和最低耐火极限决定。</a:t>
            </a:r>
          </a:p>
          <a:p>
            <a:pPr>
              <a:lnSpc>
                <a:spcPct val="130000"/>
              </a:lnSpc>
            </a:pPr>
            <a:r>
              <a:rPr lang="zh-CN" altLang="en-US" sz="1800" dirty="0" smtClean="0">
                <a:latin typeface="楷体" panose="02010609060101010101" pitchFamily="49" charset="-122"/>
                <a:ea typeface="楷体" panose="02010609060101010101" pitchFamily="49" charset="-122"/>
              </a:rPr>
              <a:t>燃烧性能：非燃烧体、难燃烧体、燃烧体。</a:t>
            </a:r>
          </a:p>
          <a:p>
            <a:pPr>
              <a:lnSpc>
                <a:spcPct val="130000"/>
              </a:lnSpc>
            </a:pPr>
            <a:r>
              <a:rPr lang="zh-CN" altLang="en-US" sz="1800" dirty="0" smtClean="0">
                <a:latin typeface="楷体" panose="02010609060101010101" pitchFamily="49" charset="-122"/>
                <a:ea typeface="楷体" panose="02010609060101010101" pitchFamily="49" charset="-122"/>
              </a:rPr>
              <a:t>耐火等级分为四级。</a:t>
            </a:r>
          </a:p>
          <a:p>
            <a:pPr>
              <a:lnSpc>
                <a:spcPct val="130000"/>
              </a:lnSpc>
            </a:pPr>
            <a:r>
              <a:rPr lang="zh-CN" altLang="en-US" sz="1800" dirty="0" smtClean="0">
                <a:latin typeface="楷体" panose="02010609060101010101" pitchFamily="49" charset="-122"/>
                <a:ea typeface="楷体" panose="02010609060101010101" pitchFamily="49" charset="-122"/>
              </a:rPr>
              <a:t>建筑物的耐火等级以楼板为基准进行划分，其他构件按照标准执行。</a:t>
            </a:r>
          </a:p>
          <a:p>
            <a:pPr>
              <a:lnSpc>
                <a:spcPct val="130000"/>
              </a:lnSpc>
            </a:pPr>
            <a:r>
              <a:rPr lang="zh-CN" altLang="en-US" sz="1800" dirty="0" smtClean="0">
                <a:latin typeface="楷体" panose="02010609060101010101" pitchFamily="49" charset="-122"/>
                <a:ea typeface="楷体" panose="02010609060101010101" pitchFamily="49" charset="-122"/>
              </a:rPr>
              <a:t>一般说耐火等级建筑：</a:t>
            </a:r>
          </a:p>
          <a:p>
            <a:pPr>
              <a:lnSpc>
                <a:spcPct val="130000"/>
              </a:lnSpc>
            </a:pPr>
            <a:r>
              <a:rPr lang="zh-CN" altLang="en-US" sz="1800" dirty="0" smtClean="0">
                <a:latin typeface="楷体" panose="02010609060101010101" pitchFamily="49" charset="-122"/>
                <a:ea typeface="楷体" panose="02010609060101010101" pitchFamily="49" charset="-122"/>
              </a:rPr>
              <a:t>一级：钢筋混凝土结构或砖墙与钢筋混凝土结构组成的混合结构。</a:t>
            </a:r>
          </a:p>
          <a:p>
            <a:pPr>
              <a:lnSpc>
                <a:spcPct val="130000"/>
              </a:lnSpc>
            </a:pPr>
            <a:r>
              <a:rPr lang="zh-CN" altLang="en-US" sz="1800" dirty="0" smtClean="0">
                <a:latin typeface="楷体" panose="02010609060101010101" pitchFamily="49" charset="-122"/>
                <a:ea typeface="楷体" panose="02010609060101010101" pitchFamily="49" charset="-122"/>
              </a:rPr>
              <a:t>二级：钢结构屋架、钢筋混凝土图柱或砖墙组成的混合结构。</a:t>
            </a:r>
          </a:p>
          <a:p>
            <a:pPr>
              <a:lnSpc>
                <a:spcPct val="130000"/>
              </a:lnSpc>
            </a:pPr>
            <a:r>
              <a:rPr lang="zh-CN" altLang="en-US" sz="1800" dirty="0" smtClean="0">
                <a:latin typeface="楷体" panose="02010609060101010101" pitchFamily="49" charset="-122"/>
                <a:ea typeface="楷体" panose="02010609060101010101" pitchFamily="49" charset="-122"/>
              </a:rPr>
              <a:t>三级：木屋顶或砖墙组成的砖木结构。</a:t>
            </a:r>
          </a:p>
          <a:p>
            <a:pPr>
              <a:lnSpc>
                <a:spcPct val="130000"/>
              </a:lnSpc>
            </a:pPr>
            <a:r>
              <a:rPr lang="zh-CN" altLang="en-US" sz="1800" dirty="0" smtClean="0">
                <a:latin typeface="楷体" panose="02010609060101010101" pitchFamily="49" charset="-122"/>
                <a:ea typeface="楷体" panose="02010609060101010101" pitchFamily="49" charset="-122"/>
              </a:rPr>
              <a:t>四级：木屋顶、难燃材料墙壁组成的可燃结构。</a:t>
            </a:r>
          </a:p>
        </p:txBody>
      </p:sp>
      <p:sp>
        <p:nvSpPr>
          <p:cNvPr id="8" name="TextBox 7"/>
          <p:cNvSpPr txBox="1"/>
          <p:nvPr/>
        </p:nvSpPr>
        <p:spPr>
          <a:xfrm>
            <a:off x="2339752" y="4338206"/>
            <a:ext cx="475001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zh-CN" altLang="en-US" dirty="0" smtClean="0"/>
              <a:t>摘录至</a:t>
            </a:r>
            <a:r>
              <a:rPr lang="en-US" altLang="zh-CN" dirty="0" smtClean="0"/>
              <a:t>GB50016-2014《</a:t>
            </a:r>
            <a:r>
              <a:rPr lang="zh-CN" altLang="en-US" dirty="0" smtClean="0"/>
              <a:t>建筑设计</a:t>
            </a:r>
            <a:r>
              <a:rPr lang="zh-CN" altLang="en-US" dirty="0"/>
              <a:t>防火规范</a:t>
            </a:r>
            <a:r>
              <a:rPr lang="en-US" altLang="zh-CN" dirty="0"/>
              <a:t>》</a:t>
            </a:r>
            <a:endParaRPr lang="zh-CN" altLang="en-US" dirty="0"/>
          </a:p>
        </p:txBody>
      </p:sp>
      <p:sp>
        <p:nvSpPr>
          <p:cNvPr id="11" name="Rectangle 2"/>
          <p:cNvSpPr txBox="1">
            <a:spLocks noGrp="1"/>
          </p:cNvSpPr>
          <p:nvPr>
            <p:ph type="title"/>
          </p:nvPr>
        </p:nvSpPr>
        <p:spPr>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耐火等级</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txBox="1"/>
          <p:nvPr/>
        </p:nvSpPr>
        <p:spPr>
          <a:xfrm>
            <a:off x="971600" y="220504"/>
            <a:ext cx="5191846" cy="382191"/>
          </a:xfrm>
          <a:prstGeom prst="rect">
            <a:avLst/>
          </a:prstGeom>
        </p:spPr>
        <p:txBody>
          <a:bodyPr vert="horz" lIns="68580" tIns="34290" rIns="68580" bIns="34290" rtlCol="0" anchor="ctr">
            <a:normAutofit fontScale="90000" lnSpcReduction="10000"/>
          </a:bodyPr>
          <a:lstStyle>
            <a:lvl1pPr algn="l" defTabSz="1022985" rtl="0" eaLnBrk="1" latinLnBrk="0" hangingPunct="1">
              <a:spcBef>
                <a:spcPct val="0"/>
              </a:spcBef>
              <a:buNone/>
              <a:defRPr lang="zh-CN" altLang="en-US" sz="2200"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r>
              <a:rPr lang="zh-CN" altLang="en-US" sz="2400" dirty="0" smtClean="0">
                <a:solidFill>
                  <a:schemeClr val="tx1"/>
                </a:solidFill>
              </a:rPr>
              <a:t>建筑构件的燃烧性能和耐火极限</a:t>
            </a:r>
          </a:p>
        </p:txBody>
      </p:sp>
      <p:graphicFrame>
        <p:nvGraphicFramePr>
          <p:cNvPr id="10" name="Group 3"/>
          <p:cNvGraphicFramePr/>
          <p:nvPr/>
        </p:nvGraphicFramePr>
        <p:xfrm>
          <a:off x="322264" y="735806"/>
          <a:ext cx="8497887" cy="3819532"/>
        </p:xfrm>
        <a:graphic>
          <a:graphicData uri="http://schemas.openxmlformats.org/drawingml/2006/table">
            <a:tbl>
              <a:tblPr/>
              <a:tblGrid>
                <a:gridCol w="865187"/>
                <a:gridCol w="1966913"/>
                <a:gridCol w="1449387"/>
                <a:gridCol w="1384300"/>
                <a:gridCol w="1414463"/>
                <a:gridCol w="1417637"/>
              </a:tblGrid>
              <a:tr h="251222">
                <a:tc rowSpan="2" gridSpan="2">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dirty="0" smtClean="0">
                          <a:ln>
                            <a:noFill/>
                          </a:ln>
                          <a:solidFill>
                            <a:schemeClr val="tx1"/>
                          </a:solidFill>
                          <a:effectLst/>
                          <a:latin typeface="楷体_GB2312" pitchFamily="49" charset="-122"/>
                          <a:ea typeface="楷体_GB2312" pitchFamily="49" charset="-122"/>
                        </a:rPr>
                        <a:t>构件名称</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zh-CN"/>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耐火等级</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r>
              <a:tr h="258366">
                <a:tc gridSpan="2" vMerge="1">
                  <a:txBody>
                    <a:bodyPr/>
                    <a:lstStyle/>
                    <a:p>
                      <a:endParaRPr lang="zh-CN"/>
                    </a:p>
                  </a:txBody>
                  <a:tcPr/>
                </a:tc>
                <a:tc hMerge="1" v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一级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二级</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三级</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四级</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rowSpan="4">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墙</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防火墙</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4.00</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4.00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4.00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4.00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vMerge="1">
                  <a:txBody>
                    <a:bodyPr/>
                    <a:lstStyle/>
                    <a:p>
                      <a:endParaRPr lang="zh-CN"/>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承重墙、楼梯间</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3.00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vMerge="1">
                  <a:txBody>
                    <a:bodyPr/>
                    <a:lstStyle/>
                    <a:p>
                      <a:endParaRPr lang="zh-CN"/>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非承重墙、疏散通道两侧的隔墙</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1.00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1.00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0.25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vMerge="1">
                  <a:txBody>
                    <a:bodyPr/>
                    <a:lstStyle/>
                    <a:p>
                      <a:endParaRPr lang="zh-CN"/>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房间隔墙</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0.75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0.25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rowSpan="2">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柱</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支承多层的柱</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3.00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vMerge="1">
                  <a:txBody>
                    <a:bodyPr/>
                    <a:lstStyle/>
                    <a:p>
                      <a:endParaRPr lang="zh-CN"/>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支承单层的柱</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2.00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燃烧体</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gridSpan="2">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楼板</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1.50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1.00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非燃烧体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难燃烧体</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100" b="1" i="0" u="none" strike="noStrike" cap="none" normalizeH="0" baseline="0" smtClean="0">
                          <a:ln>
                            <a:noFill/>
                          </a:ln>
                          <a:solidFill>
                            <a:schemeClr val="tx1"/>
                          </a:solidFill>
                          <a:effectLst/>
                          <a:latin typeface="楷体_GB2312" pitchFamily="49" charset="-122"/>
                          <a:ea typeface="楷体_GB2312" pitchFamily="49" charset="-122"/>
                        </a:rPr>
                        <a:t>0.25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7891">
                <a:tc gridSpan="2">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rPr>
                        <a:t>疏散楼梯</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100" b="1" i="0" u="none" strike="noStrike" cap="none" normalizeH="0" baseline="0" dirty="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1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2"/>
          <p:cNvSpPr txBox="1"/>
          <p:nvPr/>
        </p:nvSpPr>
        <p:spPr>
          <a:xfrm>
            <a:off x="899592" y="213767"/>
            <a:ext cx="4680198" cy="4857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甲乙类危险物质的最大允许量</a:t>
            </a:r>
          </a:p>
        </p:txBody>
      </p:sp>
      <p:graphicFrame>
        <p:nvGraphicFramePr>
          <p:cNvPr id="6" name="Group 54"/>
          <p:cNvGraphicFramePr/>
          <p:nvPr/>
        </p:nvGraphicFramePr>
        <p:xfrm>
          <a:off x="323851" y="1006079"/>
          <a:ext cx="8435975" cy="2942988"/>
        </p:xfrm>
        <a:graphic>
          <a:graphicData uri="http://schemas.openxmlformats.org/drawingml/2006/table">
            <a:tbl>
              <a:tblPr/>
              <a:tblGrid>
                <a:gridCol w="1050925"/>
                <a:gridCol w="354013"/>
                <a:gridCol w="2422525"/>
                <a:gridCol w="2111375"/>
                <a:gridCol w="1482725"/>
                <a:gridCol w="1014412"/>
              </a:tblGrid>
              <a:tr h="289322">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火灾危险性类别</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火灾危险性特征</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zh-CN"/>
                    </a:p>
                  </a:txBody>
                  <a:tcPr/>
                </a:tc>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物质名称</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最大允许量</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r h="475060">
                <a:tc vMerge="1">
                  <a:txBody>
                    <a:bodyPr/>
                    <a:lstStyle/>
                    <a:p>
                      <a:endParaRPr lang="zh-CN"/>
                    </a:p>
                  </a:txBody>
                  <a:tcPr/>
                </a:tc>
                <a:tc gridSpan="2" vMerge="1">
                  <a:txBody>
                    <a:bodyPr/>
                    <a:lstStyle/>
                    <a:p>
                      <a:endParaRPr lang="zh-CN"/>
                    </a:p>
                  </a:txBody>
                  <a:tcPr/>
                </a:tc>
                <a:tc hMerge="1" vMerge="1">
                  <a:txBody>
                    <a:bodyPr/>
                    <a:lstStyle/>
                    <a:p>
                      <a:endParaRPr lang="zh-CN"/>
                    </a:p>
                  </a:txBody>
                  <a:tcPr/>
                </a:tc>
                <a:tc v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房间容积允许量</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总量</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516">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甲类</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&lt;28℃</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的液体</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汽油</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0.004L/m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100L</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v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爆炸下限</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&lt;10%</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的气体</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乙炔、甲烷、硫化氢</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1L/m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25m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2925">
                <a:tc rowSpan="3">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乙类</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28℃≤</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&lt;60 ℃</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的液体</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煤油</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0.02L/m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200L</a:t>
                      </a:r>
                      <a:endPar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endParaRP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v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爆炸下限</a:t>
                      </a:r>
                      <a:r>
                        <a:rPr kumimoji="0" lang="en-US"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10%</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的气体</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5L/m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30000" smtClean="0">
                          <a:ln>
                            <a:noFill/>
                          </a:ln>
                          <a:solidFill>
                            <a:schemeClr val="tx1"/>
                          </a:solidFill>
                          <a:effectLst/>
                          <a:latin typeface="楷体_GB2312" pitchFamily="49" charset="-122"/>
                          <a:ea typeface="楷体_GB2312" pitchFamily="49" charset="-122"/>
                        </a:rPr>
                        <a:t>（标态）</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1460">
                <a:tc v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氧化剂气体</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5L/m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50m</a:t>
                      </a:r>
                      <a:r>
                        <a:rPr kumimoji="0" lang="en-US" altLang="zh-CN" sz="1200" b="1" i="0" u="none" strike="noStrike" cap="none" normalizeH="0" baseline="30000" smtClean="0">
                          <a:ln>
                            <a:noFill/>
                          </a:ln>
                          <a:solidFill>
                            <a:schemeClr val="tx1"/>
                          </a:solidFill>
                          <a:effectLst/>
                          <a:latin typeface="楷体_GB2312" pitchFamily="49" charset="-122"/>
                          <a:ea typeface="楷体_GB2312" pitchFamily="49" charset="-122"/>
                        </a:rPr>
                        <a:t>3</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rPr>
              <a:t>01</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8" name="图示 7"/>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2"/>
          <p:cNvPicPr>
            <a:picLocks noChangeAspect="1" noChangeArrowheads="1"/>
          </p:cNvPicPr>
          <p:nvPr/>
        </p:nvPicPr>
        <p:blipFill>
          <a:blip r:embed="rId12" cstate="email"/>
          <a:srcRect/>
          <a:stretch>
            <a:fillRect/>
          </a:stretch>
        </p:blipFill>
        <p:spPr bwMode="auto">
          <a:xfrm>
            <a:off x="8189705" y="267494"/>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a:spLocks noGrp="1"/>
          </p:cNvSpPr>
          <p:nvPr>
            <p:ph type="title"/>
          </p:nvPr>
        </p:nvSpPr>
        <p:spPr>
          <a:xfrm>
            <a:off x="827584" y="267494"/>
            <a:ext cx="3991263" cy="382191"/>
          </a:xfrm>
        </p:spPr>
        <p:txBody>
          <a:bodyPr>
            <a:normAutofit fontScale="90000"/>
          </a:bodyPr>
          <a:lstStyle/>
          <a:p>
            <a:pPr marL="0" indent="0" algn="l">
              <a:buNone/>
            </a:pPr>
            <a:r>
              <a:rPr sz="2400" dirty="0" smtClean="0">
                <a:latin typeface="微软雅黑" panose="020B0503020204020204" pitchFamily="34" charset="-122"/>
                <a:ea typeface="微软雅黑" panose="020B0503020204020204" pitchFamily="34" charset="-122"/>
              </a:rPr>
              <a:t>建筑物耐火等级的选择</a:t>
            </a:r>
          </a:p>
        </p:txBody>
      </p:sp>
      <p:graphicFrame>
        <p:nvGraphicFramePr>
          <p:cNvPr id="8" name="Group 64"/>
          <p:cNvGraphicFramePr>
            <a:graphicFrameLocks noGrp="1"/>
          </p:cNvGraphicFramePr>
          <p:nvPr/>
        </p:nvGraphicFramePr>
        <p:xfrm>
          <a:off x="254867" y="1400718"/>
          <a:ext cx="8634267" cy="3223260"/>
        </p:xfrm>
        <a:graphic>
          <a:graphicData uri="http://schemas.openxmlformats.org/drawingml/2006/table">
            <a:tbl>
              <a:tblPr/>
              <a:tblGrid>
                <a:gridCol w="879809"/>
                <a:gridCol w="1918895"/>
                <a:gridCol w="1199878"/>
                <a:gridCol w="1278758"/>
                <a:gridCol w="1280274"/>
                <a:gridCol w="1281791"/>
                <a:gridCol w="794862"/>
              </a:tblGrid>
              <a:tr h="251460">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dirty="0" smtClean="0">
                          <a:ln>
                            <a:noFill/>
                          </a:ln>
                          <a:solidFill>
                            <a:schemeClr val="tx1"/>
                          </a:solidFill>
                          <a:effectLst/>
                          <a:latin typeface="楷体_GB2312" pitchFamily="49" charset="-122"/>
                          <a:ea typeface="楷体_GB2312" pitchFamily="49" charset="-122"/>
                        </a:rPr>
                        <a:t>生产类别</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耐火等级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最多允许层数</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防火区最大允许占地面积</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/m2</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r>
              <a:tr h="25146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单层厂房</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多层厂房</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高层厂房</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地下</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34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二级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dirty="0" smtClean="0">
                          <a:ln>
                            <a:noFill/>
                          </a:ln>
                          <a:solidFill>
                            <a:schemeClr val="tx1"/>
                          </a:solidFill>
                          <a:effectLst/>
                          <a:latin typeface="楷体_GB2312" pitchFamily="49" charset="-122"/>
                          <a:ea typeface="楷体_GB2312" pitchFamily="49" charset="-122"/>
                        </a:rPr>
                        <a:t>除必须，易单层</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34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乙</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二级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22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丙</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二级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三级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8000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6000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22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丁</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一级、二级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三级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四级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22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戊</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二级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三级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四级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dirty="0" smtClean="0">
                          <a:ln>
                            <a:noFill/>
                          </a:ln>
                          <a:solidFill>
                            <a:schemeClr val="tx1"/>
                          </a:solidFill>
                          <a:effectLst/>
                          <a:latin typeface="楷体_GB2312" pitchFamily="49" charset="-122"/>
                          <a:ea typeface="楷体_GB2312" pitchFamily="49" charset="-122"/>
                        </a:rPr>
                        <a:t>不限</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dirty="0" smtClean="0">
                          <a:ln>
                            <a:noFill/>
                          </a:ln>
                          <a:solidFill>
                            <a:schemeClr val="tx1"/>
                          </a:solidFill>
                          <a:effectLst/>
                          <a:latin typeface="楷体_GB2312" pitchFamily="49" charset="-122"/>
                          <a:ea typeface="楷体_GB2312" pitchFamily="49" charset="-122"/>
                        </a:rPr>
                        <a:t>2000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dirty="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dirty="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6000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dirty="0" smtClean="0">
                          <a:ln>
                            <a:noFill/>
                          </a:ln>
                          <a:solidFill>
                            <a:schemeClr val="tx1"/>
                          </a:solidFill>
                          <a:effectLst/>
                          <a:latin typeface="楷体_GB2312" pitchFamily="49" charset="-122"/>
                          <a:ea typeface="楷体_GB2312" pitchFamily="49" charset="-122"/>
                        </a:rPr>
                        <a:t>4000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dirty="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dirty="0" smtClean="0">
                        <a:ln>
                          <a:noFill/>
                        </a:ln>
                        <a:solidFill>
                          <a:schemeClr val="tx1"/>
                        </a:solidFill>
                        <a:effectLst/>
                        <a:latin typeface="楷体_GB2312" pitchFamily="49" charset="-122"/>
                        <a:ea typeface="楷体_GB2312" pitchFamily="49" charset="-122"/>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dirty="0" smtClean="0">
                          <a:ln>
                            <a:noFill/>
                          </a:ln>
                          <a:solidFill>
                            <a:schemeClr val="tx1"/>
                          </a:solidFill>
                          <a:effectLst/>
                          <a:latin typeface="Arial" panose="020B0604020202020204"/>
                          <a:ea typeface="楷体_GB2312" pitchFamily="49" charset="-122"/>
                        </a:rPr>
                        <a:t>—</a:t>
                      </a:r>
                      <a:endParaRPr kumimoji="0" lang="en-US" altLang="zh-CN" sz="1200" b="1" i="0" u="none" strike="noStrike" cap="none" normalizeH="0" baseline="0" dirty="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Rectangle 3"/>
          <p:cNvSpPr>
            <a:spLocks noChangeArrowheads="1"/>
          </p:cNvSpPr>
          <p:nvPr/>
        </p:nvSpPr>
        <p:spPr bwMode="auto">
          <a:xfrm>
            <a:off x="0" y="627534"/>
            <a:ext cx="8892480" cy="594122"/>
          </a:xfrm>
          <a:prstGeom prst="rect">
            <a:avLst/>
          </a:prstGeom>
          <a:noFill/>
          <a:ln w="9525">
            <a:noFill/>
            <a:miter lim="800000"/>
          </a:ln>
        </p:spPr>
        <p:txBody>
          <a:bodyPr/>
          <a:lstStyle/>
          <a:p>
            <a:pPr marL="342900" indent="-342900" eaLnBrk="0" hangingPunct="0">
              <a:lnSpc>
                <a:spcPct val="130000"/>
              </a:lnSpc>
              <a:spcBef>
                <a:spcPts val="1200"/>
              </a:spcBef>
              <a:buFont typeface="Arial" panose="020B0604020202020204" pitchFamily="34" charset="0"/>
              <a:buChar char="•"/>
            </a:pPr>
            <a:r>
              <a:rPr lang="zh-CN" altLang="en-US" dirty="0">
                <a:latin typeface="宋体" panose="02010600030101010101" pitchFamily="2" charset="-122"/>
                <a:ea typeface="宋体" panose="02010600030101010101" pitchFamily="2" charset="-122"/>
              </a:rPr>
              <a:t>根据不同的火灾危险性类别，正确选择建筑物的耐火等级，并控制层数及防火墙间的最大允许占地面积。</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0" name="Rectangle 2"/>
          <p:cNvSpPr txBox="1"/>
          <p:nvPr/>
        </p:nvSpPr>
        <p:spPr>
          <a:xfrm>
            <a:off x="808469" y="275674"/>
            <a:ext cx="3991263" cy="382191"/>
          </a:xfrm>
          <a:prstGeom prst="rect">
            <a:avLst/>
          </a:prstGeom>
        </p:spPr>
        <p:txBody>
          <a:bodyPr vert="horz" lIns="68580" tIns="34290" rIns="68580" bIns="34290" rtlCol="0" anchor="ctr">
            <a:normAutofit fontScale="90000" lnSpcReduction="10000"/>
          </a:bodyPr>
          <a:lstStyle>
            <a:lvl1pPr algn="l" defTabSz="1022985" rtl="0" eaLnBrk="1" latinLnBrk="0" hangingPunct="1">
              <a:spcBef>
                <a:spcPct val="0"/>
              </a:spcBef>
              <a:buNone/>
              <a:defRPr lang="zh-CN" altLang="en-US" sz="2200" b="0" i="0" kern="1200" baseline="0" dirty="0">
                <a:solidFill>
                  <a:schemeClr val="tx1">
                    <a:lumMod val="65000"/>
                    <a:lumOff val="35000"/>
                  </a:schemeClr>
                </a:solidFill>
                <a:effectLst/>
                <a:latin typeface="微软雅黑" panose="020B0503020204020204" pitchFamily="34" charset="-122"/>
                <a:ea typeface="微软雅黑" panose="020B0503020204020204" pitchFamily="34" charset="-122"/>
                <a:cs typeface="+mj-cs"/>
              </a:defRPr>
            </a:lvl1pPr>
          </a:lstStyle>
          <a:p>
            <a:r>
              <a:rPr lang="zh-CN" altLang="en-US" sz="2400" dirty="0" smtClean="0"/>
              <a:t>防火间距</a:t>
            </a:r>
          </a:p>
        </p:txBody>
      </p:sp>
      <p:graphicFrame>
        <p:nvGraphicFramePr>
          <p:cNvPr id="11" name="Group 66"/>
          <p:cNvGraphicFramePr/>
          <p:nvPr/>
        </p:nvGraphicFramePr>
        <p:xfrm>
          <a:off x="322585" y="1113235"/>
          <a:ext cx="8424863" cy="1997155"/>
        </p:xfrm>
        <a:graphic>
          <a:graphicData uri="http://schemas.openxmlformats.org/drawingml/2006/table">
            <a:tbl>
              <a:tblPr/>
              <a:tblGrid>
                <a:gridCol w="860425"/>
                <a:gridCol w="1558925"/>
                <a:gridCol w="1484313"/>
                <a:gridCol w="779462"/>
                <a:gridCol w="777875"/>
                <a:gridCol w="1404938"/>
                <a:gridCol w="1558925"/>
              </a:tblGrid>
              <a:tr h="251460">
                <a:tc rowSpan="3" gridSpan="3">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                                       类别、储量</a:t>
                      </a:r>
                    </a:p>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p>
                      <a:pPr marL="0" marR="0" lvl="0" indent="0" algn="l"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       防火间距</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rowSpan="3" hMerge="1">
                  <a:txBody>
                    <a:bodyPr/>
                    <a:lstStyle/>
                    <a:p>
                      <a:endParaRPr lang="zh-CN"/>
                    </a:p>
                  </a:txBody>
                  <a:tcPr/>
                </a:tc>
                <a:tc rowSpan="3" hMerge="1">
                  <a:txBody>
                    <a:bodyPr/>
                    <a:lstStyle/>
                    <a:p>
                      <a:endParaRPr lang="zh-CN"/>
                    </a:p>
                  </a:txBody>
                  <a:tcPr/>
                </a:tc>
                <a:tc gridSpan="4">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甲类</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hMerge="1">
                  <a:txBody>
                    <a:bodyPr/>
                    <a:lstStyle/>
                    <a:p>
                      <a:endParaRPr lang="zh-CN"/>
                    </a:p>
                  </a:txBody>
                  <a:tcPr/>
                </a:tc>
              </a:tr>
              <a:tr h="288131">
                <a:tc gridSpan="3" vMerge="1">
                  <a:txBody>
                    <a:bodyPr/>
                    <a:lstStyle/>
                    <a:p>
                      <a:endParaRPr lang="zh-CN"/>
                    </a:p>
                  </a:txBody>
                  <a:tcPr/>
                </a:tc>
                <a:tc hMerge="1" vMerge="1">
                  <a:txBody>
                    <a:bodyPr/>
                    <a:lstStyle/>
                    <a:p>
                      <a:endParaRPr lang="zh-CN"/>
                    </a:p>
                  </a:txBody>
                  <a:tcPr/>
                </a:tc>
                <a:tc hMerge="1" vMerge="1">
                  <a:txBody>
                    <a:bodyPr/>
                    <a:lstStyle/>
                    <a:p>
                      <a:endParaRPr lang="zh-CN"/>
                    </a:p>
                  </a:txBody>
                  <a:tcPr/>
                </a:tc>
                <a:tc grid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3.4</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项</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6</a:t>
                      </a: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项</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r h="489109">
                <a:tc gridSpan="3" vMerge="1">
                  <a:txBody>
                    <a:bodyPr/>
                    <a:lstStyle/>
                    <a:p>
                      <a:endParaRPr lang="zh-CN"/>
                    </a:p>
                  </a:txBody>
                  <a:tcPr/>
                </a:tc>
                <a:tc hMerge="1" vMerge="1">
                  <a:txBody>
                    <a:bodyPr/>
                    <a:lstStyle/>
                    <a:p>
                      <a:endParaRPr lang="zh-CN"/>
                    </a:p>
                  </a:txBody>
                  <a:tcPr/>
                </a:tc>
                <a:tc hMerge="1" v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200" b="1" i="0" u="none" strike="noStrike" cap="none" normalizeH="0" baseline="0" smtClean="0">
                          <a:ln>
                            <a:noFill/>
                          </a:ln>
                          <a:solidFill>
                            <a:schemeClr val="tx1"/>
                          </a:solidFill>
                          <a:effectLst/>
                          <a:latin typeface="楷体_GB2312" pitchFamily="49" charset="-122"/>
                          <a:ea typeface="楷体_GB2312" pitchFamily="49" charset="-122"/>
                        </a:rPr>
                        <a:t>≤5t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5t</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200" b="1" i="0" u="none" strike="noStrike" cap="none" normalizeH="0" baseline="0" smtClean="0">
                          <a:ln>
                            <a:noFill/>
                          </a:ln>
                          <a:solidFill>
                            <a:schemeClr val="tx1"/>
                          </a:solidFill>
                          <a:effectLst/>
                          <a:latin typeface="楷体_GB2312" pitchFamily="49" charset="-122"/>
                          <a:ea typeface="楷体_GB2312" pitchFamily="49" charset="-122"/>
                        </a:rPr>
                        <a:t>≤10t</a:t>
                      </a:r>
                      <a:endPar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10t</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5035">
                <a:tc gridSpan="3">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民用建筑、明火、或散发火化地点</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22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其他建筑</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耐火等级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一级、二级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三级</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四级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12</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Rectangle 41"/>
          <p:cNvSpPr>
            <a:spLocks noChangeArrowheads="1"/>
          </p:cNvSpPr>
          <p:nvPr/>
        </p:nvSpPr>
        <p:spPr bwMode="auto">
          <a:xfrm>
            <a:off x="191220" y="627720"/>
            <a:ext cx="4608512" cy="323850"/>
          </a:xfrm>
          <a:prstGeom prst="rect">
            <a:avLst/>
          </a:prstGeom>
          <a:noFill/>
          <a:ln w="9525">
            <a:noFill/>
            <a:miter lim="800000"/>
          </a:ln>
        </p:spPr>
        <p:txBody>
          <a:bodyPr/>
          <a:lstStyle/>
          <a:p>
            <a:pPr marL="342900" indent="-342900" eaLnBrk="0" hangingPunct="0">
              <a:lnSpc>
                <a:spcPct val="130000"/>
              </a:lnSpc>
              <a:spcBef>
                <a:spcPts val="1200"/>
              </a:spcBef>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rPr>
              <a:t>甲类物品库房与建筑物的防火间距</a:t>
            </a:r>
          </a:p>
        </p:txBody>
      </p:sp>
      <p:graphicFrame>
        <p:nvGraphicFramePr>
          <p:cNvPr id="13" name="Group 42"/>
          <p:cNvGraphicFramePr/>
          <p:nvPr/>
        </p:nvGraphicFramePr>
        <p:xfrm>
          <a:off x="251148" y="3382918"/>
          <a:ext cx="8569325" cy="1187054"/>
        </p:xfrm>
        <a:graphic>
          <a:graphicData uri="http://schemas.openxmlformats.org/drawingml/2006/table">
            <a:tbl>
              <a:tblPr/>
              <a:tblGrid>
                <a:gridCol w="3411537"/>
                <a:gridCol w="1350963"/>
                <a:gridCol w="1347787"/>
                <a:gridCol w="873125"/>
                <a:gridCol w="1585913"/>
              </a:tblGrid>
              <a:tr h="431006">
                <a:tc gridSpan="2">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类别、储量</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一、二级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三级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四级</a:t>
                      </a:r>
                    </a:p>
                  </a:txBody>
                  <a:tcPr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579">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甲、乙类液体</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1-50t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51-200t</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12</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1469">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丙类</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5-250t</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20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Rectangle 69"/>
          <p:cNvSpPr>
            <a:spLocks noChangeArrowheads="1"/>
          </p:cNvSpPr>
          <p:nvPr/>
        </p:nvSpPr>
        <p:spPr bwMode="auto">
          <a:xfrm>
            <a:off x="179512" y="3003798"/>
            <a:ext cx="7702550" cy="323850"/>
          </a:xfrm>
          <a:prstGeom prst="rect">
            <a:avLst/>
          </a:prstGeom>
          <a:noFill/>
          <a:ln w="9525">
            <a:noFill/>
            <a:miter lim="800000"/>
          </a:ln>
        </p:spPr>
        <p:txBody>
          <a:bodyPr/>
          <a:lstStyle/>
          <a:p>
            <a:pPr marL="342900" indent="-342900" eaLnBrk="0" hangingPunct="0">
              <a:lnSpc>
                <a:spcPct val="130000"/>
              </a:lnSpc>
              <a:spcBef>
                <a:spcPts val="1200"/>
              </a:spcBef>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储罐、堆场与建筑物的防火间距</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2"/>
          <p:cNvSpPr>
            <a:spLocks noGrp="1"/>
          </p:cNvSpPr>
          <p:nvPr>
            <p:ph type="title"/>
          </p:nvPr>
        </p:nvSpPr>
        <p:spPr>
          <a:xfrm>
            <a:off x="921486" y="267494"/>
            <a:ext cx="3991263" cy="382191"/>
          </a:xfrm>
        </p:spPr>
        <p:txBody>
          <a:bodyPr>
            <a:normAutofit fontScale="90000"/>
          </a:bodyPr>
          <a:lstStyle/>
          <a:p>
            <a:pPr marL="0" indent="0" algn="l">
              <a:buNone/>
            </a:pPr>
            <a:r>
              <a:rPr lang="zh-CN" altLang="en-US" sz="2400" dirty="0" smtClean="0">
                <a:latin typeface="微软雅黑" panose="020B0503020204020204" pitchFamily="34" charset="-122"/>
                <a:ea typeface="微软雅黑" panose="020B0503020204020204" pitchFamily="34" charset="-122"/>
              </a:rPr>
              <a:t>防火间距</a:t>
            </a:r>
            <a:endParaRPr sz="2400" dirty="0" smtClean="0">
              <a:latin typeface="微软雅黑" panose="020B0503020204020204" pitchFamily="34" charset="-122"/>
              <a:ea typeface="微软雅黑" panose="020B0503020204020204" pitchFamily="34" charset="-122"/>
            </a:endParaRPr>
          </a:p>
        </p:txBody>
      </p:sp>
      <p:graphicFrame>
        <p:nvGraphicFramePr>
          <p:cNvPr id="9" name="Group 3"/>
          <p:cNvGraphicFramePr/>
          <p:nvPr/>
        </p:nvGraphicFramePr>
        <p:xfrm>
          <a:off x="179512" y="1275606"/>
          <a:ext cx="8569325" cy="2682479"/>
        </p:xfrm>
        <a:graphic>
          <a:graphicData uri="http://schemas.openxmlformats.org/drawingml/2006/table">
            <a:tbl>
              <a:tblPr/>
              <a:tblGrid>
                <a:gridCol w="874712"/>
                <a:gridCol w="1141413"/>
                <a:gridCol w="1189037"/>
                <a:gridCol w="717550"/>
                <a:gridCol w="790575"/>
                <a:gridCol w="873125"/>
                <a:gridCol w="954088"/>
                <a:gridCol w="920750"/>
                <a:gridCol w="1108075"/>
              </a:tblGrid>
              <a:tr h="480060">
                <a:tc gridSpan="3">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总容积</a:t>
                      </a:r>
                      <a:r>
                        <a:rPr kumimoji="0" lang="en-US" altLang="zh-CN"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m3</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11~30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31</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201~</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1001~2500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2501~5000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gridSpan="3">
                  <a:txBody>
                    <a:bodyPr/>
                    <a:lstStyle/>
                    <a:p>
                      <a:pPr marL="0" marR="0" lvl="0" indent="0" algn="ctr" defTabSz="914400" rtl="0" eaLnBrk="0" fontAlgn="base" latinLnBrk="0" hangingPunct="0">
                        <a:lnSpc>
                          <a:spcPct val="100000"/>
                        </a:lnSpc>
                        <a:spcBef>
                          <a:spcPts val="120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单罐容积</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m3</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≤400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≤1000</a:t>
                      </a: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8619">
                <a:tc gridSpan="3">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明火、或散发火化地点</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60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70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80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581">
                <a:tc gridSpan="3">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民用建筑，甲乙类液体储罐</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65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75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004">
                <a:tc gridSpan="3">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丙类液体储罐</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65</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060">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其他建筑</a:t>
                      </a:r>
                    </a:p>
                  </a:txBody>
                  <a:tcPr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耐火等级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一、二级</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18</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25</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altLang="zh-CN"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40</a:t>
                      </a:r>
                    </a:p>
                  </a:txBody>
                  <a:tcPr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 name="Rectangle 67"/>
          <p:cNvSpPr>
            <a:spLocks noChangeArrowheads="1"/>
          </p:cNvSpPr>
          <p:nvPr/>
        </p:nvSpPr>
        <p:spPr bwMode="auto">
          <a:xfrm>
            <a:off x="395536" y="789385"/>
            <a:ext cx="5758036" cy="323850"/>
          </a:xfrm>
          <a:prstGeom prst="rect">
            <a:avLst/>
          </a:prstGeom>
          <a:noFill/>
          <a:ln w="9525">
            <a:noFill/>
            <a:miter lim="800000"/>
          </a:ln>
        </p:spPr>
        <p:txBody>
          <a:bodyPr/>
          <a:lstStyle/>
          <a:p>
            <a:pPr marL="342900" indent="-342900" eaLnBrk="0" hangingPunct="0">
              <a:lnSpc>
                <a:spcPct val="130000"/>
              </a:lnSpc>
              <a:spcBef>
                <a:spcPts val="1200"/>
              </a:spcBef>
              <a:buFont typeface="Arial" panose="020B0604020202020204" pitchFamily="34" charset="0"/>
              <a:buChar char="•"/>
            </a:pPr>
            <a:r>
              <a:rPr lang="zh-CN" altLang="en-US" dirty="0">
                <a:latin typeface="楷体" panose="02010609060101010101" pitchFamily="49" charset="-122"/>
                <a:ea typeface="楷体" panose="02010609060101010101" pitchFamily="49" charset="-122"/>
              </a:rPr>
              <a:t>液化石油气储罐与建筑物、堆场的防火间距</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03</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89706" y="1347614"/>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37" name="Rectangle 3"/>
          <p:cNvSpPr txBox="1">
            <a:spLocks noChangeArrowheads="1"/>
          </p:cNvSpPr>
          <p:nvPr/>
        </p:nvSpPr>
        <p:spPr>
          <a:xfrm>
            <a:off x="779860" y="186283"/>
            <a:ext cx="8001000" cy="801291"/>
          </a:xfrm>
          <a:prstGeom prst="rect">
            <a:avLst/>
          </a:prstGeom>
        </p:spPr>
        <p:txBody>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buFont typeface="Wingdings" panose="05000000000000000000" pitchFamily="2" charset="2"/>
              <a:buNone/>
            </a:pPr>
            <a:r>
              <a:rPr lang="en-US" altLang="zh-CN" sz="2400" smtClean="0">
                <a:effectLst>
                  <a:outerShdw blurRad="38100" dist="38100" dir="2700000" algn="tl">
                    <a:srgbClr val="C0C0C0"/>
                  </a:outerShdw>
                </a:effectLst>
                <a:latin typeface="微软雅黑" panose="020B0503020204020204" pitchFamily="34" charset="-122"/>
                <a:ea typeface="微软雅黑" panose="020B0503020204020204" pitchFamily="34" charset="-122"/>
              </a:rPr>
              <a:t>GHS</a:t>
            </a:r>
            <a:r>
              <a:rPr lang="zh-CN" altLang="en-US" sz="2400" smtClean="0">
                <a:effectLst>
                  <a:outerShdw blurRad="38100" dist="38100" dir="2700000" algn="tl">
                    <a:srgbClr val="C0C0C0"/>
                  </a:outerShdw>
                </a:effectLst>
                <a:latin typeface="微软雅黑" panose="020B0503020204020204" pitchFamily="34" charset="-122"/>
                <a:ea typeface="微软雅黑" panose="020B0503020204020204" pitchFamily="34" charset="-122"/>
              </a:rPr>
              <a:t>制度适用原则（积木原则）</a:t>
            </a:r>
          </a:p>
          <a:p>
            <a:pPr marL="609600" indent="-609600">
              <a:buFont typeface="Wingdings" panose="05000000000000000000" pitchFamily="2" charset="2"/>
              <a:buNone/>
            </a:pPr>
            <a:endParaRPr lang="zh-CN" altLang="en-US" sz="2400" smtClean="0">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marL="609600" indent="-609600">
              <a:lnSpc>
                <a:spcPct val="130000"/>
              </a:lnSpc>
              <a:buClr>
                <a:srgbClr val="990099"/>
              </a:buClr>
            </a:pPr>
            <a:endParaRPr lang="zh-CN" altLang="en-US" sz="2400" dirty="0">
              <a:latin typeface="微软雅黑" panose="020B0503020204020204" pitchFamily="34" charset="-122"/>
              <a:ea typeface="微软雅黑" panose="020B0503020204020204" pitchFamily="34" charset="-122"/>
            </a:endParaRPr>
          </a:p>
        </p:txBody>
      </p:sp>
      <p:sp>
        <p:nvSpPr>
          <p:cNvPr id="38" name="AutoShape 4"/>
          <p:cNvSpPr/>
          <p:nvPr/>
        </p:nvSpPr>
        <p:spPr bwMode="auto">
          <a:xfrm>
            <a:off x="2209800" y="2000250"/>
            <a:ext cx="381000" cy="1543050"/>
          </a:xfrm>
          <a:prstGeom prst="leftBrace">
            <a:avLst>
              <a:gd name="adj1" fmla="val 45000"/>
              <a:gd name="adj2" fmla="val 50000"/>
            </a:avLst>
          </a:prstGeom>
          <a:noFill/>
          <a:ln w="28575">
            <a:solidFill>
              <a:srgbClr val="993366"/>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AutoShape 5"/>
          <p:cNvSpPr/>
          <p:nvPr/>
        </p:nvSpPr>
        <p:spPr bwMode="auto">
          <a:xfrm>
            <a:off x="5410200" y="1600200"/>
            <a:ext cx="304800" cy="857250"/>
          </a:xfrm>
          <a:prstGeom prst="leftBrace">
            <a:avLst>
              <a:gd name="adj1" fmla="val 31250"/>
              <a:gd name="adj2" fmla="val 50000"/>
            </a:avLst>
          </a:prstGeom>
          <a:noFill/>
          <a:ln w="31750">
            <a:solidFill>
              <a:srgbClr val="FF993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Rectangle 6"/>
          <p:cNvSpPr>
            <a:spLocks noChangeArrowheads="1"/>
          </p:cNvSpPr>
          <p:nvPr/>
        </p:nvSpPr>
        <p:spPr bwMode="auto">
          <a:xfrm>
            <a:off x="5791200" y="1371600"/>
            <a:ext cx="2514600" cy="34290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07763" dir="18900000" algn="ctr" rotWithShape="0">
                    <a:srgbClr val="808080"/>
                  </a:outerShdw>
                </a:effectLst>
              </a14:hiddenEffects>
            </a:ext>
          </a:extLst>
        </p:spPr>
        <p:txBody>
          <a:bodyPr wrap="none" anchor="ctr">
            <a:flatTx/>
          </a:bodyPr>
          <a:lstStyle/>
          <a:p>
            <a:pPr algn="ctr" eaLnBrk="0" hangingPunct="0"/>
            <a:r>
              <a:rPr lang="en-US" altLang="zh-CN"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16</a:t>
            </a:r>
            <a:r>
              <a:rPr lang="zh-CN" altLang="en-US"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项物理危害</a:t>
            </a:r>
          </a:p>
        </p:txBody>
      </p:sp>
      <p:sp>
        <p:nvSpPr>
          <p:cNvPr id="41" name="Rectangle 7"/>
          <p:cNvSpPr>
            <a:spLocks noChangeArrowheads="1"/>
          </p:cNvSpPr>
          <p:nvPr/>
        </p:nvSpPr>
        <p:spPr bwMode="auto">
          <a:xfrm>
            <a:off x="5791200" y="1885950"/>
            <a:ext cx="2514600" cy="34290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en-US" altLang="zh-CN"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10</a:t>
            </a:r>
            <a:r>
              <a:rPr lang="zh-CN" altLang="en-US"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项健康危害</a:t>
            </a:r>
          </a:p>
        </p:txBody>
      </p:sp>
      <p:sp>
        <p:nvSpPr>
          <p:cNvPr id="42" name="Rectangle 8"/>
          <p:cNvSpPr>
            <a:spLocks noChangeArrowheads="1"/>
          </p:cNvSpPr>
          <p:nvPr/>
        </p:nvSpPr>
        <p:spPr bwMode="auto">
          <a:xfrm>
            <a:off x="5791200" y="2400300"/>
            <a:ext cx="2514600" cy="34290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en-US" altLang="zh-CN"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2</a:t>
            </a:r>
            <a:r>
              <a:rPr lang="zh-CN" altLang="en-US"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项环境危危害</a:t>
            </a:r>
          </a:p>
        </p:txBody>
      </p:sp>
      <p:sp>
        <p:nvSpPr>
          <p:cNvPr id="43" name="AutoShape 9"/>
          <p:cNvSpPr/>
          <p:nvPr/>
        </p:nvSpPr>
        <p:spPr bwMode="auto">
          <a:xfrm>
            <a:off x="5486400" y="3086100"/>
            <a:ext cx="304800" cy="685800"/>
          </a:xfrm>
          <a:prstGeom prst="leftBrace">
            <a:avLst>
              <a:gd name="adj1" fmla="val 25000"/>
              <a:gd name="adj2" fmla="val 50000"/>
            </a:avLst>
          </a:prstGeom>
          <a:noFill/>
          <a:ln w="31750">
            <a:solidFill>
              <a:srgbClr val="0000FF"/>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AutoShape 10"/>
          <p:cNvSpPr>
            <a:spLocks noChangeArrowheads="1"/>
          </p:cNvSpPr>
          <p:nvPr/>
        </p:nvSpPr>
        <p:spPr bwMode="auto">
          <a:xfrm>
            <a:off x="2667000" y="1657350"/>
            <a:ext cx="2743200" cy="571500"/>
          </a:xfrm>
          <a:prstGeom prst="cube">
            <a:avLst>
              <a:gd name="adj" fmla="val 25000"/>
            </a:avLst>
          </a:prstGeom>
          <a:solidFill>
            <a:schemeClr val="bg1"/>
          </a:solidFill>
          <a:ln w="9525">
            <a:solidFill>
              <a:schemeClr val="accent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2400" b="1">
                <a:solidFill>
                  <a:srgbClr val="FF3300"/>
                </a:solidFill>
                <a:effectLst>
                  <a:outerShdw blurRad="38100" dist="38100" dir="2700000" algn="tl">
                    <a:srgbClr val="C0C0C0"/>
                  </a:outerShdw>
                </a:effectLst>
                <a:latin typeface="Times New Roman" panose="02020603050405020304" pitchFamily="18" charset="0"/>
                <a:ea typeface="楷体_GB2312" pitchFamily="49" charset="-122"/>
              </a:rPr>
              <a:t>危害性的统一分类</a:t>
            </a:r>
          </a:p>
        </p:txBody>
      </p:sp>
      <p:sp>
        <p:nvSpPr>
          <p:cNvPr id="45" name="AutoShape 11"/>
          <p:cNvSpPr>
            <a:spLocks noChangeArrowheads="1"/>
          </p:cNvSpPr>
          <p:nvPr/>
        </p:nvSpPr>
        <p:spPr bwMode="auto">
          <a:xfrm>
            <a:off x="2563813" y="3143250"/>
            <a:ext cx="2895600" cy="571500"/>
          </a:xfrm>
          <a:prstGeom prst="cube">
            <a:avLst>
              <a:gd name="adj" fmla="val 25000"/>
            </a:avLst>
          </a:prstGeom>
          <a:solidFill>
            <a:schemeClr val="bg1"/>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2400" b="1">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危害信息的统一公示</a:t>
            </a:r>
            <a:endParaRPr lang="zh-CN" altLang="en-US" sz="2400" b="1">
              <a:solidFill>
                <a:srgbClr val="FF3300"/>
              </a:solidFill>
              <a:effectLst>
                <a:outerShdw blurRad="38100" dist="38100" dir="2700000" algn="tl">
                  <a:srgbClr val="C0C0C0"/>
                </a:outerShdw>
              </a:effectLst>
              <a:latin typeface="Times New Roman" panose="02020603050405020304" pitchFamily="18" charset="0"/>
              <a:ea typeface="楷体_GB2312" pitchFamily="49" charset="-122"/>
            </a:endParaRPr>
          </a:p>
        </p:txBody>
      </p:sp>
      <p:sp>
        <p:nvSpPr>
          <p:cNvPr id="46" name="AutoShape 12"/>
          <p:cNvSpPr>
            <a:spLocks noChangeArrowheads="1"/>
          </p:cNvSpPr>
          <p:nvPr/>
        </p:nvSpPr>
        <p:spPr bwMode="auto">
          <a:xfrm>
            <a:off x="381000" y="2228850"/>
            <a:ext cx="1828800" cy="1028700"/>
          </a:xfrm>
          <a:prstGeom prst="cube">
            <a:avLst>
              <a:gd name="adj" fmla="val 25000"/>
            </a:avLst>
          </a:prstGeom>
          <a:solidFill>
            <a:srgbClr val="FFFFFF"/>
          </a:solidFill>
          <a:ln w="9525">
            <a:solidFill>
              <a:schemeClr val="tx2"/>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en-US" altLang="zh-CN" sz="2800" b="1">
                <a:solidFill>
                  <a:srgbClr val="990099"/>
                </a:solidFill>
                <a:effectLst>
                  <a:outerShdw blurRad="38100" dist="38100" dir="2700000" algn="tl">
                    <a:srgbClr val="C0C0C0"/>
                  </a:outerShdw>
                </a:effectLst>
                <a:latin typeface="Times New Roman" panose="02020603050405020304" pitchFamily="18" charset="0"/>
                <a:ea typeface="楷体_GB2312" pitchFamily="49" charset="-122"/>
              </a:rPr>
              <a:t>GHS</a:t>
            </a:r>
            <a:r>
              <a:rPr lang="zh-CN" altLang="en-US" sz="2800" b="1">
                <a:solidFill>
                  <a:srgbClr val="990099"/>
                </a:solidFill>
                <a:effectLst>
                  <a:outerShdw blurRad="38100" dist="38100" dir="2700000" algn="tl">
                    <a:srgbClr val="C0C0C0"/>
                  </a:outerShdw>
                </a:effectLst>
                <a:latin typeface="Times New Roman" panose="02020603050405020304" pitchFamily="18" charset="0"/>
                <a:ea typeface="楷体_GB2312" pitchFamily="49" charset="-122"/>
              </a:rPr>
              <a:t>制度</a:t>
            </a:r>
          </a:p>
        </p:txBody>
      </p:sp>
      <p:sp>
        <p:nvSpPr>
          <p:cNvPr id="47" name="Rectangle 13"/>
          <p:cNvSpPr>
            <a:spLocks noChangeArrowheads="1"/>
          </p:cNvSpPr>
          <p:nvPr/>
        </p:nvSpPr>
        <p:spPr bwMode="auto">
          <a:xfrm>
            <a:off x="5791200" y="3028950"/>
            <a:ext cx="2514600" cy="342900"/>
          </a:xfrm>
          <a:prstGeom prst="rect">
            <a:avLst/>
          </a:prstGeom>
          <a:solidFill>
            <a:srgbClr val="0000FF"/>
          </a:solidFill>
          <a:ln w="9525">
            <a:miter lim="800000"/>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zh-CN" altLang="en-US"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标签</a:t>
            </a:r>
          </a:p>
        </p:txBody>
      </p:sp>
      <p:sp>
        <p:nvSpPr>
          <p:cNvPr id="48" name="Rectangle 14"/>
          <p:cNvSpPr>
            <a:spLocks noChangeArrowheads="1"/>
          </p:cNvSpPr>
          <p:nvPr/>
        </p:nvSpPr>
        <p:spPr bwMode="auto">
          <a:xfrm>
            <a:off x="5791200" y="3543300"/>
            <a:ext cx="2514600" cy="342900"/>
          </a:xfrm>
          <a:prstGeom prst="rect">
            <a:avLst/>
          </a:prstGeom>
          <a:solidFill>
            <a:srgbClr val="0000FF"/>
          </a:solidFill>
          <a:ln w="9525">
            <a:miter lim="800000"/>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zh-CN" altLang="en-US" sz="2400" b="1">
                <a:solidFill>
                  <a:schemeClr val="bg1"/>
                </a:solidFill>
                <a:effectLst>
                  <a:outerShdw blurRad="38100" dist="38100" dir="2700000" algn="tl">
                    <a:srgbClr val="000000"/>
                  </a:outerShdw>
                </a:effectLst>
                <a:latin typeface="Times New Roman" panose="02020603050405020304" pitchFamily="18" charset="0"/>
                <a:ea typeface="楷体_GB2312" pitchFamily="49" charset="-122"/>
              </a:rPr>
              <a:t>安全数据单</a:t>
            </a:r>
          </a:p>
        </p:txBody>
      </p:sp>
      <p:sp>
        <p:nvSpPr>
          <p:cNvPr id="49" name="Rectangle 1"/>
          <p:cNvSpPr>
            <a:spLocks noChangeArrowheads="1"/>
          </p:cNvSpPr>
          <p:nvPr/>
        </p:nvSpPr>
        <p:spPr bwMode="auto">
          <a:xfrm>
            <a:off x="346721" y="735806"/>
            <a:ext cx="811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panose="020B0604020202020204" pitchFamily="34" charset="0"/>
              <a:buChar char="•"/>
            </a:pPr>
            <a:r>
              <a:rPr lang="en-US" altLang="zh-CN"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化学品分类和标签规范</a:t>
            </a:r>
            <a:r>
              <a:rPr lang="en-US" altLang="zh-CN" b="1"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系列标准 </a:t>
            </a:r>
            <a:r>
              <a:rPr lang="en-US" altLang="en-US" b="1" dirty="0">
                <a:latin typeface="宋体" panose="02010600030101010101" pitchFamily="2" charset="-122"/>
                <a:ea typeface="宋体" panose="02010600030101010101" pitchFamily="2" charset="-122"/>
              </a:rPr>
              <a:t>GB 30000.2~29-2013</a:t>
            </a:r>
            <a:r>
              <a:rPr lang="zh-CN" altLang="en-US" b="1" dirty="0">
                <a:latin typeface="宋体" panose="02010600030101010101" pitchFamily="2" charset="-122"/>
                <a:ea typeface="宋体" panose="02010600030101010101" pitchFamily="2" charset="-122"/>
              </a:rPr>
              <a:t>，共</a:t>
            </a:r>
            <a:r>
              <a:rPr lang="en-US" altLang="zh-CN" b="1" dirty="0">
                <a:latin typeface="宋体" panose="02010600030101010101" pitchFamily="2" charset="-122"/>
                <a:ea typeface="宋体" panose="02010600030101010101" pitchFamily="2" charset="-122"/>
              </a:rPr>
              <a:t>28</a:t>
            </a:r>
            <a:r>
              <a:rPr lang="zh-CN" altLang="en-US" b="1" dirty="0">
                <a:latin typeface="宋体" panose="02010600030101010101" pitchFamily="2" charset="-122"/>
                <a:ea typeface="宋体" panose="02010600030101010101" pitchFamily="2" charset="-122"/>
              </a:rPr>
              <a:t>个标准。</a:t>
            </a:r>
            <a:endParaRPr lang="en-US" altLang="en-US"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0-#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1000" fill="hold"/>
                                        <p:tgtEl>
                                          <p:spTgt spid="44"/>
                                        </p:tgtEl>
                                        <p:attrNameLst>
                                          <p:attrName>ppt_w</p:attrName>
                                        </p:attrNameLst>
                                      </p:cBhvr>
                                      <p:tavLst>
                                        <p:tav tm="0">
                                          <p:val>
                                            <p:fltVal val="0"/>
                                          </p:val>
                                        </p:tav>
                                        <p:tav tm="100000">
                                          <p:val>
                                            <p:strVal val="#ppt_w"/>
                                          </p:val>
                                        </p:tav>
                                      </p:tavLst>
                                    </p:anim>
                                    <p:anim calcmode="lin" valueType="num">
                                      <p:cBhvr>
                                        <p:cTn id="19" dur="1000" fill="hold"/>
                                        <p:tgtEl>
                                          <p:spTgt spid="44"/>
                                        </p:tgtEl>
                                        <p:attrNameLst>
                                          <p:attrName>ppt_h</p:attrName>
                                        </p:attrNameLst>
                                      </p:cBhvr>
                                      <p:tavLst>
                                        <p:tav tm="0">
                                          <p:val>
                                            <p:fltVal val="0"/>
                                          </p:val>
                                        </p:tav>
                                        <p:tav tm="100000">
                                          <p:val>
                                            <p:strVal val="#ppt_h"/>
                                          </p:val>
                                        </p:tav>
                                      </p:tavLst>
                                    </p:anim>
                                    <p:anim calcmode="lin" valueType="num">
                                      <p:cBhvr>
                                        <p:cTn id="20" dur="1000" fill="hold"/>
                                        <p:tgtEl>
                                          <p:spTgt spid="4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1000" fill="hold"/>
                                        <p:tgtEl>
                                          <p:spTgt spid="45"/>
                                        </p:tgtEl>
                                        <p:attrNameLst>
                                          <p:attrName>ppt_w</p:attrName>
                                        </p:attrNameLst>
                                      </p:cBhvr>
                                      <p:tavLst>
                                        <p:tav tm="0">
                                          <p:val>
                                            <p:fltVal val="0"/>
                                          </p:val>
                                        </p:tav>
                                        <p:tav tm="100000">
                                          <p:val>
                                            <p:strVal val="#ppt_w"/>
                                          </p:val>
                                        </p:tav>
                                      </p:tavLst>
                                    </p:anim>
                                    <p:anim calcmode="lin" valueType="num">
                                      <p:cBhvr>
                                        <p:cTn id="27" dur="1000" fill="hold"/>
                                        <p:tgtEl>
                                          <p:spTgt spid="45"/>
                                        </p:tgtEl>
                                        <p:attrNameLst>
                                          <p:attrName>ppt_h</p:attrName>
                                        </p:attrNameLst>
                                      </p:cBhvr>
                                      <p:tavLst>
                                        <p:tav tm="0">
                                          <p:val>
                                            <p:fltVal val="0"/>
                                          </p:val>
                                        </p:tav>
                                        <p:tav tm="100000">
                                          <p:val>
                                            <p:strVal val="#ppt_h"/>
                                          </p:val>
                                        </p:tav>
                                      </p:tavLst>
                                    </p:anim>
                                    <p:anim calcmode="lin" valueType="num">
                                      <p:cBhvr>
                                        <p:cTn id="28"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500" fill="hold"/>
                                        <p:tgtEl>
                                          <p:spTgt spid="43"/>
                                        </p:tgtEl>
                                        <p:attrNameLst>
                                          <p:attrName>ppt_x</p:attrName>
                                        </p:attrNameLst>
                                      </p:cBhvr>
                                      <p:tavLst>
                                        <p:tav tm="0">
                                          <p:val>
                                            <p:strVal val="#ppt_x"/>
                                          </p:val>
                                        </p:tav>
                                        <p:tav tm="100000">
                                          <p:val>
                                            <p:strVal val="#ppt_x"/>
                                          </p:val>
                                        </p:tav>
                                      </p:tavLst>
                                    </p:anim>
                                    <p:anim calcmode="lin" valueType="num">
                                      <p:cBhvr additive="base">
                                        <p:cTn id="6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fill="hold"/>
                                        <p:tgtEl>
                                          <p:spTgt spid="48"/>
                                        </p:tgtEl>
                                        <p:attrNameLst>
                                          <p:attrName>ppt_x</p:attrName>
                                        </p:attrNameLst>
                                      </p:cBhvr>
                                      <p:tavLst>
                                        <p:tav tm="0">
                                          <p:val>
                                            <p:strVal val="#ppt_x"/>
                                          </p:val>
                                        </p:tav>
                                        <p:tav tm="100000">
                                          <p:val>
                                            <p:strVal val="#ppt_x"/>
                                          </p:val>
                                        </p:tav>
                                      </p:tavLst>
                                    </p:anim>
                                    <p:anim calcmode="lin" valueType="num">
                                      <p:cBhvr additive="base">
                                        <p:cTn id="6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autoUpdateAnimBg="0"/>
      <p:bldP spid="41" grpId="0" animBg="1" autoUpdateAnimBg="0"/>
      <p:bldP spid="42" grpId="0" animBg="1" autoUpdateAnimBg="0"/>
      <p:bldP spid="43" grpId="0" animBg="1"/>
      <p:bldP spid="44" grpId="0" animBg="1" autoUpdateAnimBg="0"/>
      <p:bldP spid="45" grpId="0" animBg="1" autoUpdateAnimBg="0"/>
      <p:bldP spid="46" grpId="0" animBg="1" autoUpdateAnimBg="0"/>
      <p:bldP spid="47" grpId="0" animBg="1" autoUpdateAnimBg="0"/>
      <p:bldP spid="4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37" name="Rectangle 3"/>
          <p:cNvSpPr txBox="1">
            <a:spLocks noChangeArrowheads="1"/>
          </p:cNvSpPr>
          <p:nvPr/>
        </p:nvSpPr>
        <p:spPr>
          <a:xfrm>
            <a:off x="942102" y="199167"/>
            <a:ext cx="8001000" cy="801291"/>
          </a:xfrm>
          <a:prstGeom prst="rect">
            <a:avLst/>
          </a:prstGeom>
        </p:spPr>
        <p:txBody>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buFont typeface="Wingdings" panose="05000000000000000000" pitchFamily="2" charset="2"/>
              <a:buNone/>
            </a:pPr>
            <a:r>
              <a:rPr lang="en-US" altLang="zh-CN" sz="2400" b="1" dirty="0">
                <a:effectLst>
                  <a:outerShdw blurRad="38100" dist="38100" dir="2700000" algn="tl">
                    <a:srgbClr val="C0C0C0"/>
                  </a:outerShdw>
                </a:effectLst>
                <a:ea typeface="楷体_GB2312" pitchFamily="49" charset="-122"/>
              </a:rPr>
              <a:t>GHS</a:t>
            </a:r>
            <a:r>
              <a:rPr lang="zh-CN" altLang="en-US" sz="2400" b="1" dirty="0">
                <a:effectLst>
                  <a:outerShdw blurRad="38100" dist="38100" dir="2700000" algn="tl">
                    <a:srgbClr val="C0C0C0"/>
                  </a:outerShdw>
                </a:effectLst>
                <a:ea typeface="楷体_GB2312" pitchFamily="49" charset="-122"/>
              </a:rPr>
              <a:t>化学品危害性的统一分类</a:t>
            </a:r>
            <a:endParaRPr lang="en-US" altLang="zh-CN" sz="2400" b="1" dirty="0">
              <a:effectLst>
                <a:outerShdw blurRad="38100" dist="38100" dir="2700000" algn="tl">
                  <a:srgbClr val="C0C0C0"/>
                </a:outerShdw>
              </a:effectLst>
              <a:ea typeface="楷体_GB2312" pitchFamily="49" charset="-122"/>
            </a:endParaRPr>
          </a:p>
          <a:p>
            <a:pPr marL="609600" indent="-609600">
              <a:lnSpc>
                <a:spcPct val="130000"/>
              </a:lnSpc>
              <a:buClr>
                <a:srgbClr val="990099"/>
              </a:buClr>
            </a:pPr>
            <a:endParaRPr lang="zh-CN" altLang="en-US" sz="2400" dirty="0">
              <a:latin typeface="微软雅黑" panose="020B0503020204020204" pitchFamily="34" charset="-122"/>
              <a:ea typeface="微软雅黑" panose="020B0503020204020204" pitchFamily="34" charset="-122"/>
            </a:endParaRPr>
          </a:p>
        </p:txBody>
      </p:sp>
      <p:sp>
        <p:nvSpPr>
          <p:cNvPr id="16" name="Rectangle 3"/>
          <p:cNvSpPr txBox="1">
            <a:spLocks noChangeArrowheads="1"/>
          </p:cNvSpPr>
          <p:nvPr/>
        </p:nvSpPr>
        <p:spPr>
          <a:xfrm>
            <a:off x="474191" y="771550"/>
            <a:ext cx="8458200" cy="3314700"/>
          </a:xfrm>
          <a:prstGeom prst="rect">
            <a:avLst/>
          </a:prstGeom>
        </p:spPr>
        <p:txBody>
          <a:bodyPr>
            <a:norm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sz="2000" b="1" dirty="0" smtClean="0">
                <a:ea typeface="楷体_GB2312" pitchFamily="49" charset="-122"/>
              </a:rPr>
              <a:t>GHS</a:t>
            </a:r>
            <a:r>
              <a:rPr lang="zh-CN" altLang="en-US" sz="2000" b="1" dirty="0" smtClean="0">
                <a:ea typeface="楷体_GB2312" pitchFamily="49" charset="-122"/>
              </a:rPr>
              <a:t>制度将化学品的危害大致分为</a:t>
            </a:r>
            <a:r>
              <a:rPr lang="en-US" altLang="zh-CN" sz="2000" b="1" dirty="0" smtClean="0">
                <a:effectLst>
                  <a:outerShdw blurRad="38100" dist="38100" dir="2700000" algn="tl">
                    <a:srgbClr val="C0C0C0"/>
                  </a:outerShdw>
                </a:effectLst>
                <a:ea typeface="楷体_GB2312" pitchFamily="49" charset="-122"/>
              </a:rPr>
              <a:t>3</a:t>
            </a:r>
            <a:r>
              <a:rPr lang="zh-CN" altLang="en-US" sz="2000" b="1" dirty="0" smtClean="0">
                <a:effectLst>
                  <a:outerShdw blurRad="38100" dist="38100" dir="2700000" algn="tl">
                    <a:srgbClr val="C0C0C0"/>
                  </a:outerShdw>
                </a:effectLst>
                <a:ea typeface="楷体_GB2312" pitchFamily="49" charset="-122"/>
              </a:rPr>
              <a:t>大类：</a:t>
            </a:r>
          </a:p>
          <a:p>
            <a:pPr marL="609600" indent="-609600">
              <a:lnSpc>
                <a:spcPct val="150000"/>
              </a:lnSpc>
              <a:spcBef>
                <a:spcPct val="50000"/>
              </a:spcBef>
              <a:buFont typeface="Wingdings" panose="05000000000000000000" pitchFamily="2" charset="2"/>
              <a:buNone/>
            </a:pPr>
            <a:r>
              <a:rPr lang="zh-CN" altLang="en-US" sz="2000" b="1" dirty="0" smtClean="0">
                <a:ea typeface="楷体_GB2312" pitchFamily="49" charset="-122"/>
              </a:rPr>
              <a:t>       </a:t>
            </a:r>
            <a:r>
              <a:rPr lang="en-US" altLang="zh-CN" sz="2000" b="1" dirty="0" smtClean="0">
                <a:ea typeface="楷体_GB2312" pitchFamily="49" charset="-122"/>
              </a:rPr>
              <a:t>1) </a:t>
            </a:r>
            <a:r>
              <a:rPr lang="zh-CN" altLang="en-US" sz="2000" b="1" dirty="0" smtClean="0">
                <a:ea typeface="楷体_GB2312" pitchFamily="49" charset="-122"/>
              </a:rPr>
              <a:t>物理危害</a:t>
            </a:r>
            <a:r>
              <a:rPr lang="en-US" altLang="zh-CN" sz="2000" b="1" dirty="0" smtClean="0">
                <a:ea typeface="楷体_GB2312" pitchFamily="49" charset="-122"/>
              </a:rPr>
              <a:t>(</a:t>
            </a:r>
            <a:r>
              <a:rPr lang="zh-CN" altLang="en-US" sz="2000" b="1" dirty="0" smtClean="0">
                <a:ea typeface="楷体_GB2312" pitchFamily="49" charset="-122"/>
              </a:rPr>
              <a:t>如，易燃液体、氧化性固体等）</a:t>
            </a:r>
          </a:p>
          <a:p>
            <a:pPr marL="609600" indent="-609600">
              <a:lnSpc>
                <a:spcPct val="150000"/>
              </a:lnSpc>
              <a:spcBef>
                <a:spcPct val="50000"/>
              </a:spcBef>
              <a:buFont typeface="Wingdings" panose="05000000000000000000" pitchFamily="2" charset="2"/>
              <a:buNone/>
            </a:pPr>
            <a:r>
              <a:rPr lang="zh-CN" altLang="en-US" sz="2000" b="1" dirty="0" smtClean="0">
                <a:ea typeface="楷体_GB2312" pitchFamily="49" charset="-122"/>
              </a:rPr>
              <a:t>       </a:t>
            </a:r>
            <a:r>
              <a:rPr lang="en-US" altLang="zh-CN" sz="2000" b="1" dirty="0" smtClean="0">
                <a:ea typeface="楷体_GB2312" pitchFamily="49" charset="-122"/>
              </a:rPr>
              <a:t>2) </a:t>
            </a:r>
            <a:r>
              <a:rPr lang="zh-CN" altLang="en-US" sz="2000" b="1" dirty="0" smtClean="0">
                <a:ea typeface="楷体_GB2312" pitchFamily="49" charset="-122"/>
              </a:rPr>
              <a:t>健康危害（如，急性毒性，皮肤腐蚀</a:t>
            </a:r>
            <a:r>
              <a:rPr lang="en-US" altLang="zh-CN" sz="2000" b="1" dirty="0" smtClean="0">
                <a:ea typeface="楷体_GB2312" pitchFamily="49" charset="-122"/>
              </a:rPr>
              <a:t>/</a:t>
            </a:r>
            <a:r>
              <a:rPr lang="zh-CN" altLang="en-US" sz="2000" b="1" dirty="0" smtClean="0">
                <a:ea typeface="楷体_GB2312" pitchFamily="49" charset="-122"/>
              </a:rPr>
              <a:t>刺激）；</a:t>
            </a:r>
          </a:p>
          <a:p>
            <a:pPr marL="609600" indent="-609600">
              <a:lnSpc>
                <a:spcPct val="150000"/>
              </a:lnSpc>
              <a:spcBef>
                <a:spcPct val="50000"/>
              </a:spcBef>
              <a:buFont typeface="Wingdings" panose="05000000000000000000" pitchFamily="2" charset="2"/>
              <a:buNone/>
            </a:pPr>
            <a:r>
              <a:rPr lang="zh-CN" altLang="en-US" sz="2000" b="1" dirty="0" smtClean="0">
                <a:ea typeface="楷体_GB2312" pitchFamily="49" charset="-122"/>
              </a:rPr>
              <a:t>       </a:t>
            </a:r>
            <a:r>
              <a:rPr lang="en-US" altLang="zh-CN" sz="2000" b="1" dirty="0" smtClean="0">
                <a:ea typeface="楷体_GB2312" pitchFamily="49" charset="-122"/>
              </a:rPr>
              <a:t>3) </a:t>
            </a:r>
            <a:r>
              <a:rPr lang="zh-CN" altLang="en-US" sz="2000" b="1" dirty="0" smtClean="0">
                <a:ea typeface="楷体_GB2312" pitchFamily="49" charset="-122"/>
              </a:rPr>
              <a:t>环境危害（如，水生毒性）。</a:t>
            </a:r>
            <a:endParaRPr lang="zh-CN" altLang="en-US" sz="2000" b="1" dirty="0">
              <a:effectLst>
                <a:outerShdw blurRad="38100" dist="38100" dir="2700000" algn="tl">
                  <a:srgbClr val="C0C0C0"/>
                </a:outerShdw>
              </a:effectLst>
              <a:ea typeface="楷体_GB2312"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2"/>
          <p:cNvSpPr txBox="1">
            <a:spLocks noChangeArrowheads="1"/>
          </p:cNvSpPr>
          <p:nvPr/>
        </p:nvSpPr>
        <p:spPr>
          <a:xfrm>
            <a:off x="899592" y="123478"/>
            <a:ext cx="8001000" cy="628650"/>
          </a:xfrm>
          <a:prstGeom prst="rect">
            <a:avLst/>
          </a:prstGeom>
        </p:spPr>
        <p:txBody>
          <a:bodyPr>
            <a:normAutofit lnSpcReduction="10000"/>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buFont typeface="Wingdings" panose="05000000000000000000" pitchFamily="2" charset="2"/>
              <a:buNone/>
            </a:pPr>
            <a:r>
              <a:rPr lang="en-US" altLang="zh-CN" sz="2400" b="1" smtClean="0">
                <a:latin typeface="+mj-ea"/>
                <a:ea typeface="+mj-ea"/>
                <a:cs typeface="楷体_GB2312"/>
              </a:rPr>
              <a:t>GHS</a:t>
            </a:r>
            <a:r>
              <a:rPr lang="zh-CN" altLang="en-US" sz="2400" b="1" smtClean="0">
                <a:latin typeface="+mj-ea"/>
                <a:ea typeface="+mj-ea"/>
                <a:cs typeface="楷体_GB2312"/>
              </a:rPr>
              <a:t>制度将化学品的</a:t>
            </a:r>
            <a:r>
              <a:rPr lang="zh-CN" altLang="en-US" sz="2400" b="1" smtClean="0">
                <a:effectLst>
                  <a:outerShdw blurRad="38100" dist="38100" dir="2700000" algn="tl">
                    <a:srgbClr val="C0C0C0"/>
                  </a:outerShdw>
                </a:effectLst>
                <a:latin typeface="+mj-ea"/>
                <a:ea typeface="+mj-ea"/>
                <a:cs typeface="楷体_GB2312"/>
              </a:rPr>
              <a:t>物理危害</a:t>
            </a:r>
            <a:r>
              <a:rPr lang="zh-CN" altLang="en-US" sz="2400" b="1" smtClean="0">
                <a:latin typeface="+mj-ea"/>
                <a:ea typeface="+mj-ea"/>
                <a:cs typeface="楷体_GB2312"/>
              </a:rPr>
              <a:t>又细分为</a:t>
            </a:r>
            <a:r>
              <a:rPr lang="en-US" altLang="zh-CN" sz="2400" b="1" smtClean="0">
                <a:effectLst>
                  <a:outerShdw blurRad="38100" dist="38100" dir="2700000" algn="tl">
                    <a:srgbClr val="C0C0C0"/>
                  </a:outerShdw>
                </a:effectLst>
                <a:latin typeface="+mj-ea"/>
                <a:ea typeface="+mj-ea"/>
                <a:cs typeface="楷体_GB2312"/>
              </a:rPr>
              <a:t>16</a:t>
            </a:r>
            <a:r>
              <a:rPr lang="zh-CN" altLang="en-US" sz="2400" b="1" smtClean="0">
                <a:effectLst>
                  <a:outerShdw blurRad="38100" dist="38100" dir="2700000" algn="tl">
                    <a:srgbClr val="C0C0C0"/>
                  </a:outerShdw>
                </a:effectLst>
                <a:latin typeface="+mj-ea"/>
                <a:ea typeface="+mj-ea"/>
                <a:cs typeface="楷体_GB2312"/>
              </a:rPr>
              <a:t>小项</a:t>
            </a:r>
            <a:endParaRPr lang="zh-CN" altLang="en-US" sz="2400" b="1" dirty="0" smtClean="0">
              <a:latin typeface="+mj-ea"/>
              <a:ea typeface="+mj-ea"/>
              <a:cs typeface="楷体_GB2312"/>
            </a:endParaRPr>
          </a:p>
        </p:txBody>
      </p:sp>
      <p:graphicFrame>
        <p:nvGraphicFramePr>
          <p:cNvPr id="6" name="Group 3"/>
          <p:cNvGraphicFramePr>
            <a:graphicFrameLocks noGrp="1"/>
          </p:cNvGraphicFramePr>
          <p:nvPr/>
        </p:nvGraphicFramePr>
        <p:xfrm>
          <a:off x="1229159" y="1851670"/>
          <a:ext cx="6768553" cy="2675312"/>
        </p:xfrm>
        <a:graphic>
          <a:graphicData uri="http://schemas.openxmlformats.org/drawingml/2006/table">
            <a:tbl>
              <a:tblPr/>
              <a:tblGrid>
                <a:gridCol w="2773511"/>
                <a:gridCol w="3995042"/>
              </a:tblGrid>
              <a:tr h="338991">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dirty="0" smtClean="0">
                          <a:ln>
                            <a:noFill/>
                          </a:ln>
                          <a:solidFill>
                            <a:schemeClr val="tx1"/>
                          </a:solidFill>
                          <a:effectLst/>
                          <a:latin typeface="Arial" panose="020B0604020202020204" pitchFamily="34" charset="0"/>
                          <a:ea typeface="楷体_GB2312" pitchFamily="49" charset="-122"/>
                        </a:rPr>
                        <a:t>爆炸物</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发火液体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38991">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易燃气体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dirty="0" smtClean="0">
                          <a:ln>
                            <a:noFill/>
                          </a:ln>
                          <a:solidFill>
                            <a:schemeClr val="tx1"/>
                          </a:solidFill>
                          <a:effectLst/>
                          <a:latin typeface="Arial" panose="020B0604020202020204" pitchFamily="34" charset="0"/>
                          <a:ea typeface="楷体_GB2312" pitchFamily="49" charset="-122"/>
                        </a:rPr>
                        <a:t>发火固体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4557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易燃气溶胶</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dirty="0" smtClean="0">
                          <a:ln>
                            <a:noFill/>
                          </a:ln>
                          <a:solidFill>
                            <a:schemeClr val="tx1"/>
                          </a:solidFill>
                          <a:effectLst/>
                          <a:latin typeface="Arial" panose="020B0604020202020204" pitchFamily="34" charset="0"/>
                          <a:ea typeface="楷体_GB2312" pitchFamily="49" charset="-122"/>
                        </a:rPr>
                        <a:t>自热物质和混合物</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3282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氧化性气体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遇水放出易燃气体的物质和混合物</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3282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高压气体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氧化性液体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20477">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易燃液体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氧化性固体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3282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易燃固体</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dirty="0" smtClean="0">
                          <a:ln>
                            <a:noFill/>
                          </a:ln>
                          <a:solidFill>
                            <a:schemeClr val="tx1"/>
                          </a:solidFill>
                          <a:effectLst/>
                          <a:latin typeface="Arial" panose="020B0604020202020204" pitchFamily="34" charset="0"/>
                          <a:ea typeface="楷体_GB2312" pitchFamily="49" charset="-122"/>
                        </a:rPr>
                        <a:t>有机过氧化物</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3282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smtClean="0">
                          <a:ln>
                            <a:noFill/>
                          </a:ln>
                          <a:solidFill>
                            <a:schemeClr val="tx1"/>
                          </a:solidFill>
                          <a:effectLst/>
                          <a:latin typeface="Arial" panose="020B0604020202020204" pitchFamily="34" charset="0"/>
                          <a:ea typeface="楷体_GB2312" pitchFamily="49" charset="-122"/>
                        </a:rPr>
                        <a:t>自反应物质和混合物</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200" b="1" i="0" u="none" strike="noStrike" cap="none" normalizeH="0" baseline="0" dirty="0" smtClean="0">
                          <a:ln>
                            <a:noFill/>
                          </a:ln>
                          <a:solidFill>
                            <a:schemeClr val="tx1"/>
                          </a:solidFill>
                          <a:effectLst/>
                          <a:latin typeface="Arial" panose="020B0604020202020204" pitchFamily="34" charset="0"/>
                          <a:ea typeface="楷体_GB2312" pitchFamily="49" charset="-122"/>
                        </a:rPr>
                        <a:t>金属腐蚀剂</a:t>
                      </a:r>
                    </a:p>
                  </a:txBody>
                  <a:tcPr marT="34287" marB="34287"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7" name="文本框 4"/>
          <p:cNvSpPr txBox="1">
            <a:spLocks noChangeArrowheads="1"/>
          </p:cNvSpPr>
          <p:nvPr/>
        </p:nvSpPr>
        <p:spPr bwMode="auto">
          <a:xfrm>
            <a:off x="406400" y="735546"/>
            <a:ext cx="841407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Arial" panose="020B0604020202020204" pitchFamily="34" charset="0"/>
              <a:buChar char="•"/>
            </a:pPr>
            <a:r>
              <a:rPr lang="zh-CN" altLang="en-US" dirty="0" smtClean="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化学品分类和标签规范》系列国标采纳了联合国《全球化学品统一分类和标签制度》（第四版）GHS中大部分内容，与现行26项化学品分类与标签国标相比，新增了“吸入危害”和“对臭氧层的危害”等规定。</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3"/>
          <p:cNvSpPr txBox="1">
            <a:spLocks noChangeArrowheads="1"/>
          </p:cNvSpPr>
          <p:nvPr/>
        </p:nvSpPr>
        <p:spPr>
          <a:xfrm>
            <a:off x="457527" y="843558"/>
            <a:ext cx="8207375" cy="1714500"/>
          </a:xfrm>
          <a:prstGeom prst="rect">
            <a:avLst/>
          </a:prstGeom>
        </p:spPr>
        <p:txBody>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spcBef>
                <a:spcPct val="50000"/>
              </a:spcBef>
              <a:buFont typeface="Wingdings" panose="05000000000000000000" pitchFamily="2" charset="2"/>
              <a:buNone/>
            </a:pP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一、定义</a:t>
            </a:r>
          </a:p>
          <a:p>
            <a:pPr marL="609600" indent="-609600">
              <a:lnSpc>
                <a:spcPct val="150000"/>
              </a:lnSpc>
              <a:spcBef>
                <a:spcPct val="50000"/>
              </a:spcBef>
            </a:pPr>
            <a:r>
              <a:rPr lang="zh-CN" altLang="en-GB" sz="1800" b="1" dirty="0" smtClean="0">
                <a:latin typeface="宋体" panose="02010600030101010101" pitchFamily="2" charset="-122"/>
                <a:ea typeface="宋体" panose="02010600030101010101" pitchFamily="2" charset="-122"/>
              </a:rPr>
              <a:t>易燃液体是指闪点不高于93</a:t>
            </a:r>
            <a:r>
              <a:rPr lang="en-US" altLang="zh-CN" sz="1800" b="1" dirty="0" smtClean="0">
                <a:latin typeface="宋体" panose="02010600030101010101" pitchFamily="2" charset="-122"/>
                <a:ea typeface="宋体" panose="02010600030101010101" pitchFamily="2" charset="-122"/>
                <a:sym typeface="Symbol" panose="05050102010706020507" pitchFamily="18" charset="2"/>
              </a:rPr>
              <a:t>℃</a:t>
            </a:r>
            <a:r>
              <a:rPr lang="zh-CN" altLang="en-US" sz="1800" b="1" dirty="0" smtClean="0">
                <a:latin typeface="宋体" panose="02010600030101010101" pitchFamily="2" charset="-122"/>
                <a:ea typeface="宋体" panose="02010600030101010101" pitchFamily="2" charset="-122"/>
                <a:sym typeface="Symbol" panose="05050102010706020507" pitchFamily="18" charset="2"/>
              </a:rPr>
              <a:t>的液体</a:t>
            </a:r>
            <a:r>
              <a:rPr lang="zh-CN" altLang="en-GB" sz="1800" b="1" dirty="0" smtClean="0">
                <a:latin typeface="宋体" panose="02010600030101010101" pitchFamily="2" charset="-122"/>
                <a:ea typeface="宋体" panose="02010600030101010101" pitchFamily="2" charset="-122"/>
              </a:rPr>
              <a:t> 。</a:t>
            </a:r>
          </a:p>
          <a:p>
            <a:pPr marL="609600" indent="-609600">
              <a:lnSpc>
                <a:spcPct val="150000"/>
              </a:lnSpc>
              <a:buFont typeface="Wingdings" panose="05000000000000000000" pitchFamily="2" charset="2"/>
              <a:buNone/>
            </a:pPr>
            <a:r>
              <a:rPr lang="zh-CN" altLang="it-IT"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二、分类</a:t>
            </a:r>
            <a:endParaRPr lang="zh-CN" altLang="en-GB" sz="1800" b="1" dirty="0">
              <a:effectLst>
                <a:outerShdw blurRad="38100" dist="38100" dir="2700000" algn="tl">
                  <a:srgbClr val="C0C0C0"/>
                </a:outerShdw>
              </a:effectLst>
              <a:latin typeface="宋体" panose="02010600030101010101" pitchFamily="2" charset="-122"/>
              <a:ea typeface="宋体" panose="02010600030101010101" pitchFamily="2" charset="-122"/>
            </a:endParaRPr>
          </a:p>
        </p:txBody>
      </p:sp>
      <p:graphicFrame>
        <p:nvGraphicFramePr>
          <p:cNvPr id="9" name="Group 4"/>
          <p:cNvGraphicFramePr>
            <a:graphicFrameLocks noGrp="1"/>
          </p:cNvGraphicFramePr>
          <p:nvPr/>
        </p:nvGraphicFramePr>
        <p:xfrm>
          <a:off x="1256532" y="2523552"/>
          <a:ext cx="6629400" cy="2010706"/>
        </p:xfrm>
        <a:graphic>
          <a:graphicData uri="http://schemas.openxmlformats.org/drawingml/2006/table">
            <a:tbl>
              <a:tblPr/>
              <a:tblGrid>
                <a:gridCol w="2124075"/>
                <a:gridCol w="4505325"/>
              </a:tblGrid>
              <a:tr h="400050">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类别</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特征</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r>
              <a:tr h="401241">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20000"/>
                        </a:lnSpc>
                        <a:spcBef>
                          <a:spcPct val="20000"/>
                        </a:spcBef>
                        <a:spcAft>
                          <a:spcPct val="0"/>
                        </a:spcAft>
                        <a:buClr>
                          <a:schemeClr val="bg2"/>
                        </a:buClr>
                        <a:buSzTx/>
                        <a:buFont typeface="Wingdings" panose="05000000000000000000" pitchFamily="2" charset="2"/>
                        <a:buNone/>
                      </a:pPr>
                      <a:r>
                        <a:rPr kumimoji="0" lang="zh-CN" altLang="en-US"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闪点</a:t>
                      </a:r>
                      <a:r>
                        <a:rPr kumimoji="0" lang="zh-CN" altLang="en-US"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a:t>
                      </a:r>
                      <a:r>
                        <a:rPr kumimoji="0" lang="en-US" altLang="zh-CN"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23℃ </a:t>
                      </a:r>
                      <a:r>
                        <a:rPr kumimoji="0" lang="zh-CN" altLang="en-US"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，初沸点</a:t>
                      </a:r>
                      <a:r>
                        <a:rPr kumimoji="0" lang="en-US" altLang="zh-CN"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35℃</a:t>
                      </a:r>
                      <a:endParaRPr kumimoji="0" lang="zh-CN" altLang="en-GB"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endParaRP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med" len="med"/>
                      <a:tailEnd type="none" w="med" len="med"/>
                    </a:lnB>
                    <a:lnTlToBr>
                      <a:noFill/>
                    </a:lnTlToBr>
                    <a:lnBlToTr>
                      <a:noFill/>
                    </a:lnBlToTr>
                    <a:noFill/>
                  </a:tcPr>
                </a:tc>
              </a:tr>
              <a:tr h="414338">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20000"/>
                        </a:lnSpc>
                        <a:spcBef>
                          <a:spcPct val="20000"/>
                        </a:spcBef>
                        <a:spcAft>
                          <a:spcPct val="0"/>
                        </a:spcAft>
                        <a:buClr>
                          <a:schemeClr val="bg2"/>
                        </a:buClr>
                        <a:buSzTx/>
                        <a:buFont typeface="Wingdings" panose="05000000000000000000" pitchFamily="2" charset="2"/>
                        <a:buNone/>
                      </a:pPr>
                      <a:r>
                        <a:rPr kumimoji="0" lang="zh-CN" altLang="en-US"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闪点</a:t>
                      </a:r>
                      <a:r>
                        <a:rPr kumimoji="0" lang="zh-CN" altLang="en-US"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a:t>
                      </a:r>
                      <a:r>
                        <a:rPr kumimoji="0" lang="en-US" altLang="zh-CN"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23℃ </a:t>
                      </a:r>
                      <a:r>
                        <a:rPr kumimoji="0" lang="zh-CN" altLang="en-US"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，初沸点</a:t>
                      </a:r>
                      <a:r>
                        <a:rPr kumimoji="0" lang="en-US" altLang="zh-CN"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35℃</a:t>
                      </a:r>
                      <a:endParaRPr kumimoji="0" lang="zh-CN" altLang="en-GB"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endParaRP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r h="404552">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0" fontAlgn="base" latinLnBrk="0" hangingPunct="0">
                        <a:lnSpc>
                          <a:spcPct val="100000"/>
                        </a:lnSpc>
                        <a:spcBef>
                          <a:spcPct val="0"/>
                        </a:spcBef>
                        <a:spcAft>
                          <a:spcPct val="0"/>
                        </a:spcAft>
                        <a:buClr>
                          <a:schemeClr val="bg1"/>
                        </a:buClr>
                        <a:buSzTx/>
                        <a:buFontTx/>
                        <a:buNone/>
                      </a:pPr>
                      <a:r>
                        <a:rPr kumimoji="0" lang="en-US" altLang="zh-CN"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23℃ </a:t>
                      </a:r>
                      <a:r>
                        <a:rPr kumimoji="0" lang="zh-CN" altLang="en-US"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闪点</a:t>
                      </a:r>
                      <a:r>
                        <a:rPr kumimoji="0" lang="zh-CN" altLang="en-US"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a:t>
                      </a:r>
                      <a:r>
                        <a:rPr kumimoji="0" lang="en-US" altLang="zh-CN" sz="15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60℃</a:t>
                      </a:r>
                      <a:endParaRPr kumimoji="0" lang="zh-CN" altLang="en-GB" sz="15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5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sm" len="sm"/>
                      <a:tailEnd type="none" w="sm" len="sm"/>
                    </a:lnB>
                    <a:lnTlToBr>
                      <a:noFill/>
                    </a:lnTlToBr>
                    <a:lnBlToTr>
                      <a:noFill/>
                    </a:lnBlToTr>
                    <a:noFill/>
                  </a:tcPr>
                </a:tc>
                <a:tc>
                  <a:txBody>
                    <a:bodyPr/>
                    <a:lstStyle/>
                    <a:p>
                      <a:pPr marL="533400" marR="0" lvl="0" indent="-533400" algn="ctr" defTabSz="914400" rtl="0" eaLnBrk="0" fontAlgn="base" latinLnBrk="0" hangingPunct="0">
                        <a:lnSpc>
                          <a:spcPct val="100000"/>
                        </a:lnSpc>
                        <a:spcBef>
                          <a:spcPct val="0"/>
                        </a:spcBef>
                        <a:spcAft>
                          <a:spcPct val="0"/>
                        </a:spcAft>
                        <a:buClr>
                          <a:schemeClr val="bg1"/>
                        </a:buClr>
                        <a:buSzTx/>
                        <a:buFontTx/>
                        <a:buNone/>
                      </a:pPr>
                      <a:r>
                        <a:rPr kumimoji="0" lang="en-US" altLang="zh-CN"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60℃</a:t>
                      </a:r>
                      <a:r>
                        <a:rPr kumimoji="0" lang="zh-CN" altLang="en-US"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闪点</a:t>
                      </a:r>
                      <a:r>
                        <a:rPr kumimoji="0" lang="zh-CN" altLang="en-US"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a:t>
                      </a:r>
                      <a:r>
                        <a:rPr kumimoji="0" lang="en-US" altLang="zh-CN" sz="15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sym typeface="Symbol" panose="05050102010706020507" pitchFamily="18" charset="2"/>
                        </a:rPr>
                        <a:t>93℃</a:t>
                      </a:r>
                      <a:endParaRPr kumimoji="0" lang="zh-CN" altLang="en-GB" sz="15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sm" len="sm"/>
                      <a:tailEnd type="none" w="sm" len="sm"/>
                    </a:lnB>
                    <a:lnTlToBr>
                      <a:noFill/>
                    </a:lnTlToBr>
                    <a:lnBlToTr>
                      <a:noFill/>
                    </a:lnBlToTr>
                    <a:noFill/>
                  </a:tcPr>
                </a:tc>
              </a:tr>
            </a:tbl>
          </a:graphicData>
        </a:graphic>
      </p:graphicFrame>
      <p:sp>
        <p:nvSpPr>
          <p:cNvPr id="10" name="Rectangle 2"/>
          <p:cNvSpPr/>
          <p:nvPr/>
        </p:nvSpPr>
        <p:spPr>
          <a:xfrm>
            <a:off x="880486" y="195486"/>
            <a:ext cx="2528256"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举例</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：易燃液体</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6" name="Rectangle 3"/>
          <p:cNvSpPr txBox="1">
            <a:spLocks noChangeArrowheads="1"/>
          </p:cNvSpPr>
          <p:nvPr/>
        </p:nvSpPr>
        <p:spPr>
          <a:xfrm>
            <a:off x="333800" y="843558"/>
            <a:ext cx="8486672" cy="2700300"/>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90000"/>
              </a:lnSpc>
              <a:buFont typeface="Wingdings" panose="05000000000000000000" pitchFamily="2" charset="2"/>
              <a:buNone/>
            </a:pP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一、定义</a:t>
            </a:r>
          </a:p>
          <a:p>
            <a:pPr marL="609600" indent="-609600">
              <a:lnSpc>
                <a:spcPct val="150000"/>
              </a:lnSpc>
              <a:spcBef>
                <a:spcPct val="50000"/>
              </a:spcBef>
            </a:pPr>
            <a:r>
              <a:rPr lang="zh-CN" altLang="it-IT" sz="1800" b="1" dirty="0" smtClean="0">
                <a:latin typeface="宋体" panose="02010600030101010101" pitchFamily="2" charset="-122"/>
                <a:ea typeface="宋体" panose="02010600030101010101" pitchFamily="2" charset="-122"/>
              </a:rPr>
              <a:t>气溶胶是指气溶胶喷罐，系任何不可重新灌装的容器，容器内装强制压缩、液化或溶解的气体，配有释放装置，可使所装物喷射出来，形成在气体中悬浮的固体或液体微粒或形成泡沫、膏剂、粉末或处于液体、气体。</a:t>
            </a:r>
          </a:p>
          <a:p>
            <a:pPr marL="609600" indent="-609600">
              <a:lnSpc>
                <a:spcPct val="150000"/>
              </a:lnSpc>
              <a:spcBef>
                <a:spcPct val="50000"/>
              </a:spcBef>
            </a:pPr>
            <a:r>
              <a:rPr lang="zh-CN" altLang="it-IT" sz="1800" b="1" dirty="0" smtClean="0">
                <a:latin typeface="宋体" panose="02010600030101010101" pitchFamily="2" charset="-122"/>
                <a:ea typeface="宋体" panose="02010600030101010101" pitchFamily="2" charset="-122"/>
              </a:rPr>
              <a:t>气溶胶通常有泡沫气溶胶和迸射气溶胶。</a:t>
            </a:r>
            <a:endParaRPr lang="zh-CN" altLang="en-GB" sz="1800" b="1" dirty="0">
              <a:effectLst>
                <a:outerShdw blurRad="38100" dist="38100" dir="2700000" algn="tl">
                  <a:srgbClr val="C0C0C0"/>
                </a:outerShdw>
              </a:effectLst>
              <a:latin typeface="宋体" panose="02010600030101010101" pitchFamily="2" charset="-122"/>
              <a:ea typeface="宋体" panose="02010600030101010101" pitchFamily="2" charset="-122"/>
            </a:endParaRPr>
          </a:p>
        </p:txBody>
      </p:sp>
      <p:sp>
        <p:nvSpPr>
          <p:cNvPr id="7" name="Rectangle 2"/>
          <p:cNvSpPr/>
          <p:nvPr/>
        </p:nvSpPr>
        <p:spPr>
          <a:xfrm>
            <a:off x="971600" y="237877"/>
            <a:ext cx="2836033"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举例</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：易燃气溶胶</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p:nvPr/>
        </p:nvSpPr>
        <p:spPr>
          <a:xfrm>
            <a:off x="971600" y="237877"/>
            <a:ext cx="2836033"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举例</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：易燃气溶胶</a:t>
            </a:r>
            <a:endParaRPr lang="en-US" sz="2400" b="1" dirty="0">
              <a:latin typeface="微软雅黑" panose="020B0503020204020204" pitchFamily="34" charset="-122"/>
              <a:ea typeface="微软雅黑" panose="020B0503020204020204" pitchFamily="34" charset="-122"/>
            </a:endParaRPr>
          </a:p>
        </p:txBody>
      </p:sp>
      <p:sp>
        <p:nvSpPr>
          <p:cNvPr id="5" name="Rectangle 3"/>
          <p:cNvSpPr txBox="1">
            <a:spLocks noChangeArrowheads="1"/>
          </p:cNvSpPr>
          <p:nvPr/>
        </p:nvSpPr>
        <p:spPr>
          <a:xfrm>
            <a:off x="317795" y="702802"/>
            <a:ext cx="4248472" cy="3885171"/>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90000"/>
              </a:lnSpc>
              <a:buFont typeface="Wingdings" panose="05000000000000000000" pitchFamily="2" charset="2"/>
              <a:buNone/>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二、分类</a:t>
            </a:r>
            <a:endParaRPr lang="zh-CN" altLang="it-IT" sz="1800" dirty="0" smtClean="0">
              <a:latin typeface="宋体" panose="02010600030101010101" pitchFamily="2" charset="-122"/>
              <a:ea typeface="宋体" panose="02010600030101010101" pitchFamily="2" charset="-122"/>
            </a:endParaRPr>
          </a:p>
          <a:p>
            <a:pPr marL="609600" indent="-609600">
              <a:lnSpc>
                <a:spcPct val="150000"/>
              </a:lnSpc>
              <a:spcBef>
                <a:spcPct val="50000"/>
              </a:spcBef>
              <a:buFont typeface="Wingdings" panose="05000000000000000000" pitchFamily="2" charset="2"/>
              <a:buNone/>
            </a:pPr>
            <a:r>
              <a:rPr lang="zh-CN" altLang="en-GB" sz="1800" b="1" dirty="0" smtClean="0">
                <a:latin typeface="宋体" panose="02010600030101010101" pitchFamily="2" charset="-122"/>
                <a:ea typeface="宋体" panose="02010600030101010101" pitchFamily="2" charset="-122"/>
              </a:rPr>
              <a:t>对于易燃气溶胶的分类，常需考虑 以下的测试结果：</a:t>
            </a:r>
          </a:p>
          <a:p>
            <a:pPr marL="609600" indent="-609600">
              <a:lnSpc>
                <a:spcPct val="150000"/>
              </a:lnSpc>
              <a:spcBef>
                <a:spcPct val="50000"/>
              </a:spcBef>
              <a:buClr>
                <a:schemeClr val="tx2"/>
              </a:buClr>
            </a:pPr>
            <a:r>
              <a:rPr lang="zh-CN" altLang="it-IT" sz="1800" b="1" dirty="0" smtClean="0">
                <a:latin typeface="宋体" panose="02010600030101010101" pitchFamily="2" charset="-122"/>
                <a:ea typeface="宋体" panose="02010600030101010101" pitchFamily="2" charset="-122"/>
              </a:rPr>
              <a:t>易燃气溶胶的组分；</a:t>
            </a:r>
          </a:p>
          <a:p>
            <a:pPr marL="609600" indent="-609600">
              <a:lnSpc>
                <a:spcPct val="150000"/>
              </a:lnSpc>
              <a:spcBef>
                <a:spcPct val="50000"/>
              </a:spcBef>
              <a:buClr>
                <a:schemeClr val="tx2"/>
              </a:buClr>
            </a:pPr>
            <a:r>
              <a:rPr lang="zh-CN" altLang="it-IT" sz="1800" b="1" dirty="0" smtClean="0">
                <a:latin typeface="宋体" panose="02010600030101010101" pitchFamily="2" charset="-122"/>
                <a:ea typeface="宋体" panose="02010600030101010101" pitchFamily="2" charset="-122"/>
              </a:rPr>
              <a:t>化学燃烧热；</a:t>
            </a:r>
          </a:p>
          <a:p>
            <a:pPr marL="609600" indent="-609600">
              <a:lnSpc>
                <a:spcPct val="150000"/>
              </a:lnSpc>
              <a:spcBef>
                <a:spcPct val="50000"/>
              </a:spcBef>
              <a:buClr>
                <a:schemeClr val="tx2"/>
              </a:buClr>
            </a:pPr>
            <a:r>
              <a:rPr lang="zh-CN" altLang="it-IT" sz="1800" b="1" dirty="0" smtClean="0">
                <a:latin typeface="宋体" panose="02010600030101010101" pitchFamily="2" charset="-122"/>
                <a:ea typeface="宋体" panose="02010600030101010101" pitchFamily="2" charset="-122"/>
              </a:rPr>
              <a:t>泡沫试验（用于泡沫气溶胶）；</a:t>
            </a:r>
          </a:p>
          <a:p>
            <a:pPr marL="609600" indent="-609600">
              <a:lnSpc>
                <a:spcPct val="150000"/>
              </a:lnSpc>
              <a:spcBef>
                <a:spcPct val="50000"/>
              </a:spcBef>
              <a:buClr>
                <a:schemeClr val="tx2"/>
              </a:buClr>
            </a:pPr>
            <a:r>
              <a:rPr lang="zh-CN" altLang="it-IT" sz="1800" b="1" dirty="0" smtClean="0">
                <a:latin typeface="宋体" panose="02010600030101010101" pitchFamily="2" charset="-122"/>
                <a:ea typeface="宋体" panose="02010600030101010101" pitchFamily="2" charset="-122"/>
              </a:rPr>
              <a:t>点火距离试验和封闭位置试验的结果（用于迸射气溶胶）</a:t>
            </a:r>
            <a:r>
              <a:rPr lang="en-US" altLang="zh-CN" sz="1800" dirty="0" smtClean="0">
                <a:latin typeface="宋体" panose="02010600030101010101" pitchFamily="2" charset="-122"/>
                <a:ea typeface="宋体" panose="02010600030101010101" pitchFamily="2" charset="-122"/>
              </a:rPr>
              <a:t>.</a:t>
            </a:r>
            <a:endParaRPr lang="zh-CN" altLang="it-IT" sz="1800" b="1" dirty="0">
              <a:latin typeface="宋体" panose="02010600030101010101" pitchFamily="2" charset="-122"/>
              <a:ea typeface="宋体" panose="02010600030101010101" pitchFamily="2" charset="-122"/>
            </a:endParaRPr>
          </a:p>
        </p:txBody>
      </p:sp>
      <p:graphicFrame>
        <p:nvGraphicFramePr>
          <p:cNvPr id="8" name="Group 4"/>
          <p:cNvGraphicFramePr/>
          <p:nvPr/>
        </p:nvGraphicFramePr>
        <p:xfrm>
          <a:off x="4716016" y="1383618"/>
          <a:ext cx="4038600" cy="1836204"/>
        </p:xfrm>
        <a:graphic>
          <a:graphicData uri="http://schemas.openxmlformats.org/drawingml/2006/table">
            <a:tbl>
              <a:tblPr/>
              <a:tblGrid>
                <a:gridCol w="1314450"/>
                <a:gridCol w="2724150"/>
              </a:tblGrid>
              <a:tr h="609923">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类别</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it-IT" sz="1400" b="1" i="0" u="none" strike="noStrike" cap="none" normalizeH="0" baseline="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特征</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r>
              <a:tr h="605420">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it-IT"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3.1</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
                          <a:schemeClr val="bg2"/>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极度易燃气溶胶</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r>
              <a:tr h="620861">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it-IT"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3.2</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2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易燃气溶胶</a:t>
                      </a:r>
                    </a:p>
                  </a:txBody>
                  <a:tcPr marT="34290" marB="34290" horzOverflow="overflow">
                    <a:lnL w="28575" cap="flat" cmpd="sng" algn="ctr">
                      <a:solidFill>
                        <a:schemeClr val="bg2"/>
                      </a:solidFill>
                      <a:prstDash val="solid"/>
                      <a:round/>
                      <a:headEnd type="none" w="sm" len="sm"/>
                      <a:tailEnd type="none" w="sm" len="sm"/>
                    </a:lnL>
                    <a:lnR w="28575" cap="flat" cmpd="sng" algn="ctr">
                      <a:solidFill>
                        <a:schemeClr val="bg2"/>
                      </a:solidFill>
                      <a:prstDash val="solid"/>
                      <a:round/>
                      <a:headEnd type="none" w="sm" len="sm"/>
                      <a:tailEnd type="none" w="sm" len="sm"/>
                    </a:lnR>
                    <a:lnT w="28575" cap="flat" cmpd="sng" algn="ctr">
                      <a:solidFill>
                        <a:schemeClr val="bg2"/>
                      </a:solidFill>
                      <a:prstDash val="solid"/>
                      <a:round/>
                      <a:headEnd type="none" w="sm" len="sm"/>
                      <a:tailEnd type="none" w="sm" len="sm"/>
                    </a:lnT>
                    <a:lnB w="28575" cap="flat" cmpd="sng" algn="ctr">
                      <a:solidFill>
                        <a:schemeClr val="bg2"/>
                      </a:solidFill>
                      <a:prstDash val="solid"/>
                      <a:round/>
                      <a:headEnd type="none" w="sm" len="sm"/>
                      <a:tailEnd type="none" w="sm" len="sm"/>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32385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2" name="Rectangle 2"/>
          <p:cNvSpPr>
            <a:spLocks noGrp="1"/>
          </p:cNvSpPr>
          <p:nvPr>
            <p:ph type="title"/>
          </p:nvPr>
        </p:nvSpPr>
        <p:spPr>
          <a:xfrm>
            <a:off x="870431" y="123478"/>
            <a:ext cx="3216265" cy="438582"/>
          </a:xfrm>
          <a:prstGeom prst="rect">
            <a:avLst/>
          </a:prstGeom>
        </p:spPr>
        <p:txBody>
          <a:bodyPr wrap="none">
            <a:spAutoFit/>
          </a:bodyPr>
          <a:lstStyle/>
          <a:p>
            <a:r>
              <a:rPr lang="zh-CN" altLang="en-US" sz="2400" b="1" dirty="0">
                <a:latin typeface="+mn-ea"/>
                <a:ea typeface="+mn-ea"/>
              </a:rPr>
              <a:t>印度博帕尔毒气泄漏案</a:t>
            </a:r>
          </a:p>
        </p:txBody>
      </p:sp>
      <p:sp>
        <p:nvSpPr>
          <p:cNvPr id="23" name="Rectangle 9"/>
          <p:cNvSpPr/>
          <p:nvPr/>
        </p:nvSpPr>
        <p:spPr>
          <a:xfrm>
            <a:off x="107504" y="771550"/>
            <a:ext cx="8712968" cy="2031325"/>
          </a:xfrm>
          <a:prstGeom prst="rect">
            <a:avLst/>
          </a:prstGeom>
        </p:spPr>
        <p:txBody>
          <a:bodyPr wrap="square">
            <a:spAutoFit/>
          </a:bodyPr>
          <a:lstStyle/>
          <a:p>
            <a:pPr marL="285750" indent="-285750">
              <a:buFont typeface="Arial" panose="020B0604020202020204" pitchFamily="34" charset="0"/>
              <a:buChar char="•"/>
            </a:pPr>
            <a:r>
              <a:rPr lang="zh-CN" altLang="en-US" dirty="0">
                <a:latin typeface="楷体" panose="02010609060101010101" pitchFamily="49" charset="-122"/>
                <a:ea typeface="楷体" panose="02010609060101010101" pitchFamily="49" charset="-122"/>
              </a:rPr>
              <a:t>印度博帕尔灾难是历史上最严重的工业化学事故，影响巨大。</a:t>
            </a:r>
            <a:r>
              <a:rPr lang="en-US" altLang="zh-CN" dirty="0">
                <a:latin typeface="楷体" panose="02010609060101010101" pitchFamily="49" charset="-122"/>
                <a:ea typeface="楷体" panose="02010609060101010101" pitchFamily="49" charset="-122"/>
              </a:rPr>
              <a:t>1984</a:t>
            </a:r>
            <a:r>
              <a:rPr lang="zh-CN" altLang="en-US" dirty="0">
                <a:latin typeface="楷体" panose="02010609060101010101" pitchFamily="49" charset="-122"/>
                <a:ea typeface="楷体" panose="02010609060101010101" pitchFamily="49" charset="-122"/>
              </a:rPr>
              <a:t>年</a:t>
            </a:r>
            <a:r>
              <a:rPr lang="en-US" altLang="zh-CN" dirty="0">
                <a:latin typeface="楷体" panose="02010609060101010101" pitchFamily="49" charset="-122"/>
                <a:ea typeface="楷体" panose="02010609060101010101" pitchFamily="49" charset="-122"/>
              </a:rPr>
              <a:t>12</a:t>
            </a:r>
            <a:r>
              <a:rPr lang="zh-CN" altLang="en-US" dirty="0">
                <a:latin typeface="楷体" panose="02010609060101010101" pitchFamily="49" charset="-122"/>
                <a:ea typeface="楷体" panose="02010609060101010101" pitchFamily="49" charset="-122"/>
              </a:rPr>
              <a:t>月</a:t>
            </a: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日凌晨，印度中央邦的博帕尔市的美国联合碳化物属下的联合碳化物（印度）有限公司设于贫民区附近一所农药厂发生氰化物泄漏，引发了严重的后果。造成了</a:t>
            </a:r>
            <a:r>
              <a:rPr lang="en-US" altLang="zh-CN" dirty="0">
                <a:latin typeface="楷体" panose="02010609060101010101" pitchFamily="49" charset="-122"/>
                <a:ea typeface="楷体" panose="02010609060101010101" pitchFamily="49" charset="-122"/>
              </a:rPr>
              <a:t>2.5</a:t>
            </a:r>
            <a:r>
              <a:rPr lang="zh-CN" altLang="en-US" dirty="0">
                <a:latin typeface="楷体" panose="02010609060101010101" pitchFamily="49" charset="-122"/>
                <a:ea typeface="楷体" panose="02010609060101010101" pitchFamily="49" charset="-122"/>
              </a:rPr>
              <a:t>万人直接致死，</a:t>
            </a:r>
            <a:r>
              <a:rPr lang="en-US" altLang="zh-CN" dirty="0">
                <a:latin typeface="楷体" panose="02010609060101010101" pitchFamily="49" charset="-122"/>
                <a:ea typeface="楷体" panose="02010609060101010101" pitchFamily="49" charset="-122"/>
              </a:rPr>
              <a:t>55</a:t>
            </a:r>
            <a:r>
              <a:rPr lang="zh-CN" altLang="en-US" dirty="0">
                <a:latin typeface="楷体" panose="02010609060101010101" pitchFamily="49" charset="-122"/>
                <a:ea typeface="楷体" panose="02010609060101010101" pitchFamily="49" charset="-122"/>
              </a:rPr>
              <a:t>万人间接致死，另外有</a:t>
            </a:r>
            <a:r>
              <a:rPr lang="en-US" altLang="zh-CN" dirty="0">
                <a:latin typeface="楷体" panose="02010609060101010101" pitchFamily="49" charset="-122"/>
                <a:ea typeface="楷体" panose="02010609060101010101" pitchFamily="49" charset="-122"/>
              </a:rPr>
              <a:t>20</a:t>
            </a:r>
            <a:r>
              <a:rPr lang="zh-CN" altLang="en-US" dirty="0">
                <a:latin typeface="楷体" panose="02010609060101010101" pitchFamily="49" charset="-122"/>
                <a:ea typeface="楷体" panose="02010609060101010101" pitchFamily="49" charset="-122"/>
              </a:rPr>
              <a:t>多万人永久残废的人间惨剧。现在当地居民的患癌率及儿童夭折率，仍然因这场灾难而远高于其他印度城市。由于这次事件，世界各国化学集团改变了拒绝与社区通报的态度，亦加强了安全措施。这次事件也导致了许多环保人士以及民众强烈反对将化工厂设于邻近民居的地区。</a:t>
            </a:r>
            <a:endParaRPr lang="en-US" dirty="0">
              <a:latin typeface="楷体" panose="02010609060101010101" pitchFamily="49" charset="-122"/>
              <a:ea typeface="楷体" panose="02010609060101010101" pitchFamily="49" charset="-122"/>
            </a:endParaRPr>
          </a:p>
        </p:txBody>
      </p:sp>
      <p:pic>
        <p:nvPicPr>
          <p:cNvPr id="24" name="Picture 2" descr="http://f.hiphotos.baidu.com/baike/c0%3Dbaike80%2C5%2C5%2C80%2C26/sign=f4e758166059252db71a155655f2685e/d0c8a786c9177f3e4a17460170cf3bc79f3d569e.jpg"/>
          <p:cNvPicPr>
            <a:picLocks noChangeAspect="1" noChangeArrowheads="1"/>
          </p:cNvPicPr>
          <p:nvPr/>
        </p:nvPicPr>
        <p:blipFill>
          <a:blip r:embed="rId3" cstate="email"/>
          <a:srcRect/>
          <a:stretch>
            <a:fillRect/>
          </a:stretch>
        </p:blipFill>
        <p:spPr bwMode="auto">
          <a:xfrm>
            <a:off x="1171324" y="2802875"/>
            <a:ext cx="3260912" cy="16088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一幅震撼几代人的照片"/>
          <p:cNvPicPr>
            <a:picLocks noChangeAspect="1" noChangeArrowheads="1"/>
          </p:cNvPicPr>
          <p:nvPr/>
        </p:nvPicPr>
        <p:blipFill>
          <a:blip r:embed="rId4" cstate="print"/>
          <a:srcRect/>
          <a:stretch>
            <a:fillRect/>
          </a:stretch>
        </p:blipFill>
        <p:spPr bwMode="auto">
          <a:xfrm>
            <a:off x="5004048" y="2761821"/>
            <a:ext cx="1656184" cy="1690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6" name="Rectangle 2"/>
          <p:cNvSpPr txBox="1">
            <a:spLocks noChangeArrowheads="1"/>
          </p:cNvSpPr>
          <p:nvPr/>
        </p:nvSpPr>
        <p:spPr>
          <a:xfrm>
            <a:off x="826451" y="126376"/>
            <a:ext cx="6840760" cy="628650"/>
          </a:xfrm>
          <a:prstGeom prst="rect">
            <a:avLst/>
          </a:prstGeom>
        </p:spPr>
        <p:txBody>
          <a:bodyPr>
            <a:normAutofit lnSpcReduction="10000"/>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buFont typeface="Wingdings" panose="05000000000000000000" pitchFamily="2" charset="2"/>
              <a:buNone/>
            </a:pPr>
            <a:r>
              <a:rPr lang="en-US" altLang="zh-CN" sz="2400" b="1" dirty="0" smtClean="0">
                <a:latin typeface="楷体" panose="02010609060101010101" pitchFamily="49" charset="-122"/>
                <a:ea typeface="楷体" panose="02010609060101010101" pitchFamily="49" charset="-122"/>
              </a:rPr>
              <a:t>2</a:t>
            </a:r>
            <a:r>
              <a:rPr lang="zh-CN" altLang="en-US" sz="2400" b="1" dirty="0" smtClean="0">
                <a:latin typeface="楷体" panose="02010609060101010101" pitchFamily="49" charset="-122"/>
                <a:ea typeface="楷体" panose="02010609060101010101" pitchFamily="49" charset="-122"/>
              </a:rPr>
              <a:t>、</a:t>
            </a:r>
            <a:r>
              <a:rPr lang="en-US" altLang="zh-CN" sz="2400" b="1" dirty="0" smtClean="0">
                <a:latin typeface="楷体" panose="02010609060101010101" pitchFamily="49" charset="-122"/>
                <a:ea typeface="楷体" panose="02010609060101010101" pitchFamily="49" charset="-122"/>
              </a:rPr>
              <a:t>GHS</a:t>
            </a:r>
            <a:r>
              <a:rPr lang="zh-CN" altLang="en-US" sz="2400" b="1" dirty="0" smtClean="0">
                <a:latin typeface="楷体" panose="02010609060101010101" pitchFamily="49" charset="-122"/>
                <a:ea typeface="楷体" panose="02010609060101010101" pitchFamily="49" charset="-122"/>
              </a:rPr>
              <a:t>制度将化学品的</a:t>
            </a:r>
            <a:r>
              <a:rPr lang="zh-CN" altLang="en-US" sz="2400" b="1" dirty="0" smtClean="0">
                <a:effectLst>
                  <a:outerShdw blurRad="38100" dist="38100" dir="2700000" algn="tl">
                    <a:srgbClr val="C0C0C0"/>
                  </a:outerShdw>
                </a:effectLst>
                <a:latin typeface="楷体" panose="02010609060101010101" pitchFamily="49" charset="-122"/>
                <a:ea typeface="楷体" panose="02010609060101010101" pitchFamily="49" charset="-122"/>
              </a:rPr>
              <a:t>健康危害</a:t>
            </a:r>
            <a:r>
              <a:rPr lang="zh-CN" altLang="en-US" sz="2400" b="1" dirty="0" smtClean="0">
                <a:latin typeface="楷体" panose="02010609060101010101" pitchFamily="49" charset="-122"/>
                <a:ea typeface="楷体" panose="02010609060101010101" pitchFamily="49" charset="-122"/>
              </a:rPr>
              <a:t>又细分为</a:t>
            </a:r>
            <a:r>
              <a:rPr lang="en-US" altLang="zh-CN" sz="2400" b="1" dirty="0" smtClean="0">
                <a:effectLst>
                  <a:outerShdw blurRad="38100" dist="38100" dir="2700000" algn="tl">
                    <a:srgbClr val="C0C0C0"/>
                  </a:outerShdw>
                </a:effectLst>
                <a:latin typeface="楷体" panose="02010609060101010101" pitchFamily="49" charset="-122"/>
                <a:ea typeface="楷体" panose="02010609060101010101" pitchFamily="49" charset="-122"/>
              </a:rPr>
              <a:t>10</a:t>
            </a:r>
            <a:r>
              <a:rPr lang="zh-CN" altLang="en-US" sz="2400" b="1" dirty="0" smtClean="0">
                <a:effectLst>
                  <a:outerShdw blurRad="38100" dist="38100" dir="2700000" algn="tl">
                    <a:srgbClr val="C0C0C0"/>
                  </a:outerShdw>
                </a:effectLst>
                <a:latin typeface="楷体" panose="02010609060101010101" pitchFamily="49" charset="-122"/>
                <a:ea typeface="楷体" panose="02010609060101010101" pitchFamily="49" charset="-122"/>
              </a:rPr>
              <a:t>小项</a:t>
            </a:r>
            <a:r>
              <a:rPr lang="zh-CN" altLang="en-US" sz="2400" b="1" dirty="0" smtClean="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p:txBody>
      </p:sp>
      <p:graphicFrame>
        <p:nvGraphicFramePr>
          <p:cNvPr id="9" name="Group 3"/>
          <p:cNvGraphicFramePr>
            <a:graphicFrameLocks noGrp="1"/>
          </p:cNvGraphicFramePr>
          <p:nvPr/>
        </p:nvGraphicFramePr>
        <p:xfrm>
          <a:off x="838200" y="843558"/>
          <a:ext cx="7696200" cy="2000250"/>
        </p:xfrm>
        <a:graphic>
          <a:graphicData uri="http://schemas.openxmlformats.org/drawingml/2006/table">
            <a:tbl>
              <a:tblPr/>
              <a:tblGrid>
                <a:gridCol w="3049588"/>
                <a:gridCol w="4646612"/>
              </a:tblGrid>
              <a:tr h="45720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rPr>
                        <a:t>急性毒性</a:t>
                      </a:r>
                      <a:endParaRPr kumimoji="0" lang="zh-CN" altLang="en-US" sz="1400" b="1" i="0" u="none" strike="noStrike" cap="none" normalizeH="0" baseline="0" dirty="0" smtClean="0">
                        <a:ln>
                          <a:noFill/>
                        </a:ln>
                        <a:solidFill>
                          <a:schemeClr val="tx1"/>
                        </a:solidFill>
                        <a:effectLst>
                          <a:outerShdw blurRad="38100" dist="38100" dir="2700000" algn="tl">
                            <a:srgbClr val="C0C0C0"/>
                          </a:outerShdw>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生殖毒性</a:t>
                      </a:r>
                      <a:endPar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皮肤腐蚀</a:t>
                      </a:r>
                      <a:r>
                        <a:rPr kumimoji="0" lang="en-GB"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刺激</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致癌性</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0005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严重眼损伤</a:t>
                      </a:r>
                      <a:r>
                        <a:rPr kumimoji="0" lang="en-GB"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眼刺激</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特定目标器官</a:t>
                      </a:r>
                      <a:r>
                        <a:rPr kumimoji="0" lang="en-GB"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系统毒性单次接触</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0005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呼吸或皮肤敏化作用</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特定目标器官</a:t>
                      </a:r>
                      <a:r>
                        <a:rPr kumimoji="0" lang="en-GB"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r>
                        <a:rPr kumimoji="0" lang="zh-CN" altLang="en-GB"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系统毒性重复接触</a:t>
                      </a:r>
                      <a:endPar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40005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生殖细胞致突变性</a:t>
                      </a:r>
                      <a:endPar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GB"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吸入危险</a:t>
                      </a:r>
                      <a:endPar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10" name="Rectangle 23"/>
          <p:cNvSpPr>
            <a:spLocks noChangeArrowheads="1"/>
          </p:cNvSpPr>
          <p:nvPr/>
        </p:nvSpPr>
        <p:spPr bwMode="auto">
          <a:xfrm>
            <a:off x="611560" y="3147814"/>
            <a:ext cx="8001000" cy="141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50000"/>
              </a:lnSpc>
              <a:spcBef>
                <a:spcPct val="20000"/>
              </a:spcBef>
              <a:buClr>
                <a:schemeClr val="accent1"/>
              </a:buClr>
              <a:buFont typeface="Wingdings" panose="05000000000000000000" pitchFamily="2" charset="2"/>
              <a:buNone/>
            </a:pPr>
            <a:r>
              <a:rPr lang="en-US" altLang="zh-CN" b="1" dirty="0">
                <a:ea typeface="楷体_GB2312" pitchFamily="49" charset="-122"/>
              </a:rPr>
              <a:t>3</a:t>
            </a:r>
            <a:r>
              <a:rPr lang="zh-CN" altLang="en-US" b="1" dirty="0">
                <a:ea typeface="楷体_GB2312" pitchFamily="49" charset="-122"/>
              </a:rPr>
              <a:t>、</a:t>
            </a:r>
            <a:r>
              <a:rPr lang="en-US" altLang="zh-CN" b="1" dirty="0">
                <a:ea typeface="楷体_GB2312" pitchFamily="49" charset="-122"/>
              </a:rPr>
              <a:t>GHS</a:t>
            </a:r>
            <a:r>
              <a:rPr lang="zh-CN" altLang="en-US" b="1" dirty="0">
                <a:ea typeface="楷体_GB2312" pitchFamily="49" charset="-122"/>
              </a:rPr>
              <a:t>制度将化学品的</a:t>
            </a:r>
            <a:r>
              <a:rPr lang="zh-CN" altLang="en-US" b="1" dirty="0">
                <a:effectLst>
                  <a:outerShdw blurRad="38100" dist="38100" dir="2700000" algn="tl">
                    <a:srgbClr val="C0C0C0"/>
                  </a:outerShdw>
                </a:effectLst>
                <a:ea typeface="楷体_GB2312" pitchFamily="49" charset="-122"/>
              </a:rPr>
              <a:t>环境危害</a:t>
            </a:r>
            <a:r>
              <a:rPr lang="zh-CN" altLang="en-US" b="1" dirty="0">
                <a:ea typeface="楷体_GB2312" pitchFamily="49" charset="-122"/>
              </a:rPr>
              <a:t>仅分为</a:t>
            </a:r>
            <a:r>
              <a:rPr lang="en-US" altLang="zh-CN" b="1" dirty="0">
                <a:effectLst>
                  <a:outerShdw blurRad="38100" dist="38100" dir="2700000" algn="tl">
                    <a:srgbClr val="C0C0C0"/>
                  </a:outerShdw>
                </a:effectLst>
                <a:ea typeface="楷体_GB2312" pitchFamily="49" charset="-122"/>
              </a:rPr>
              <a:t>2</a:t>
            </a:r>
            <a:r>
              <a:rPr lang="zh-CN" altLang="en-US" b="1" dirty="0">
                <a:effectLst>
                  <a:outerShdw blurRad="38100" dist="38100" dir="2700000" algn="tl">
                    <a:srgbClr val="C0C0C0"/>
                  </a:outerShdw>
                </a:effectLst>
                <a:ea typeface="楷体_GB2312" pitchFamily="49" charset="-122"/>
              </a:rPr>
              <a:t>小项：</a:t>
            </a:r>
          </a:p>
          <a:p>
            <a:pPr marL="609600" indent="-609600">
              <a:lnSpc>
                <a:spcPct val="150000"/>
              </a:lnSpc>
              <a:spcBef>
                <a:spcPct val="20000"/>
              </a:spcBef>
              <a:buClr>
                <a:schemeClr val="accent1"/>
              </a:buClr>
              <a:buFont typeface="Wingdings" panose="05000000000000000000" pitchFamily="2" charset="2"/>
              <a:buChar char="l"/>
            </a:pPr>
            <a:r>
              <a:rPr lang="zh-CN" altLang="en-US" b="1" dirty="0">
                <a:ea typeface="楷体_GB2312" pitchFamily="49" charset="-122"/>
              </a:rPr>
              <a:t>危害水生环境</a:t>
            </a:r>
          </a:p>
          <a:p>
            <a:pPr marL="609600" indent="-609600">
              <a:lnSpc>
                <a:spcPct val="150000"/>
              </a:lnSpc>
              <a:spcBef>
                <a:spcPct val="20000"/>
              </a:spcBef>
              <a:buClr>
                <a:schemeClr val="accent1"/>
              </a:buClr>
              <a:buFont typeface="Wingdings" panose="05000000000000000000" pitchFamily="2" charset="2"/>
              <a:buChar char="l"/>
            </a:pPr>
            <a:r>
              <a:rPr lang="zh-CN" altLang="en-US" b="1" dirty="0">
                <a:ea typeface="楷体_GB2312" pitchFamily="49" charset="-122"/>
              </a:rPr>
              <a:t>危害臭氧层</a:t>
            </a:r>
          </a:p>
        </p:txBody>
      </p:sp>
      <p:sp>
        <p:nvSpPr>
          <p:cNvPr id="11" name="Rectangle 24"/>
          <p:cNvSpPr>
            <a:spLocks noChangeArrowheads="1"/>
          </p:cNvSpPr>
          <p:nvPr/>
        </p:nvSpPr>
        <p:spPr bwMode="auto">
          <a:xfrm>
            <a:off x="838200" y="843558"/>
            <a:ext cx="3048000" cy="457200"/>
          </a:xfrm>
          <a:prstGeom prst="rect">
            <a:avLst/>
          </a:prstGeom>
          <a:solidFill>
            <a:schemeClr val="bg1"/>
          </a:solidFill>
          <a:ln w="28575">
            <a:solidFill>
              <a:srgbClr val="FF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en-US" altLang="zh-CN" sz="2400" b="1">
                <a:solidFill>
                  <a:schemeClr val="bg2"/>
                </a:solidFill>
                <a:latin typeface="Times New Roman" panose="02020603050405020304" pitchFamily="18" charset="0"/>
                <a:ea typeface="楷体_GB2312" pitchFamily="49" charset="-122"/>
              </a:rPr>
              <a:t>6.1</a:t>
            </a:r>
            <a:r>
              <a:rPr lang="zh-CN" altLang="en-US" sz="2400" b="1">
                <a:solidFill>
                  <a:schemeClr val="bg2"/>
                </a:solidFill>
                <a:latin typeface="Times New Roman" panose="02020603050405020304" pitchFamily="18" charset="0"/>
                <a:ea typeface="楷体_GB2312" pitchFamily="49" charset="-122"/>
              </a:rPr>
              <a:t>项毒性物质</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3"/>
          <p:cNvSpPr txBox="1">
            <a:spLocks noChangeArrowheads="1"/>
          </p:cNvSpPr>
          <p:nvPr/>
        </p:nvSpPr>
        <p:spPr>
          <a:xfrm>
            <a:off x="313574" y="826228"/>
            <a:ext cx="8435975" cy="3805014"/>
          </a:xfrm>
          <a:prstGeom prst="rect">
            <a:avLst/>
          </a:prstGeom>
        </p:spPr>
        <p:txBody>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spcBef>
                <a:spcPct val="50000"/>
              </a:spcBef>
              <a:buFont typeface="Wingdings" panose="05000000000000000000" pitchFamily="2" charset="2"/>
              <a:buNone/>
            </a:pPr>
            <a:r>
              <a:rPr lang="zh-CN" altLang="en-US" sz="1800" b="1" dirty="0" smtClean="0">
                <a:effectLst>
                  <a:outerShdw blurRad="38100" dist="38100" dir="2700000" algn="tl">
                    <a:srgbClr val="C0C0C0"/>
                  </a:outerShdw>
                </a:effectLst>
                <a:latin typeface="楷体_GB2312" pitchFamily="49" charset="-122"/>
                <a:ea typeface="楷体_GB2312" pitchFamily="49" charset="-122"/>
              </a:rPr>
              <a:t>一、</a:t>
            </a:r>
            <a:r>
              <a:rPr lang="zh-CN" altLang="en-US" sz="1800" b="1" dirty="0" smtClean="0">
                <a:effectLst>
                  <a:outerShdw blurRad="38100" dist="38100" dir="2700000" algn="tl">
                    <a:srgbClr val="C0C0C0"/>
                  </a:outerShdw>
                </a:effectLst>
                <a:ea typeface="楷体_GB2312" pitchFamily="49" charset="-122"/>
              </a:rPr>
              <a:t>定义</a:t>
            </a:r>
          </a:p>
          <a:p>
            <a:pPr marL="609600" indent="-609600">
              <a:lnSpc>
                <a:spcPct val="150000"/>
              </a:lnSpc>
              <a:spcBef>
                <a:spcPct val="50000"/>
              </a:spcBef>
            </a:pPr>
            <a:r>
              <a:rPr lang="zh-CN" altLang="it-IT" sz="1800" b="1" dirty="0" smtClean="0">
                <a:ea typeface="楷体_GB2312" pitchFamily="49" charset="-122"/>
              </a:rPr>
              <a:t>急性毒性是指在单剂量或在24</a:t>
            </a:r>
            <a:r>
              <a:rPr lang="it-IT" altLang="zh-CN" sz="1800" b="1" dirty="0" smtClean="0">
                <a:ea typeface="楷体_GB2312" pitchFamily="49" charset="-122"/>
              </a:rPr>
              <a:t>h</a:t>
            </a:r>
            <a:r>
              <a:rPr lang="zh-CN" altLang="it-IT" sz="1800" b="1" dirty="0" smtClean="0">
                <a:ea typeface="楷体_GB2312" pitchFamily="49" charset="-122"/>
              </a:rPr>
              <a:t>内多剂量经口或皮肤接触一种物质或混合物，或吸入接触4</a:t>
            </a:r>
            <a:r>
              <a:rPr lang="it-IT" altLang="zh-CN" sz="1800" b="1" dirty="0" smtClean="0">
                <a:ea typeface="楷体_GB2312" pitchFamily="49" charset="-122"/>
              </a:rPr>
              <a:t>h</a:t>
            </a:r>
            <a:r>
              <a:rPr lang="zh-CN" altLang="it-IT" sz="1800" b="1" dirty="0" smtClean="0">
                <a:ea typeface="楷体_GB2312" pitchFamily="49" charset="-122"/>
              </a:rPr>
              <a:t>之后出现的有害效应。</a:t>
            </a:r>
            <a:endParaRPr lang="zh-CN" altLang="it-IT" sz="1800" b="1" dirty="0">
              <a:ea typeface="楷体_GB2312" pitchFamily="49" charset="-122"/>
            </a:endParaRPr>
          </a:p>
        </p:txBody>
      </p:sp>
      <p:sp>
        <p:nvSpPr>
          <p:cNvPr id="8" name="Rectangle 4"/>
          <p:cNvSpPr>
            <a:spLocks noChangeArrowheads="1"/>
          </p:cNvSpPr>
          <p:nvPr/>
        </p:nvSpPr>
        <p:spPr bwMode="auto">
          <a:xfrm>
            <a:off x="325043" y="2258122"/>
            <a:ext cx="845820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nSpc>
                <a:spcPct val="150000"/>
              </a:lnSpc>
              <a:spcBef>
                <a:spcPct val="50000"/>
              </a:spcBef>
              <a:buClr>
                <a:schemeClr val="accent1"/>
              </a:buClr>
              <a:buFont typeface="Wingdings" panose="05000000000000000000" pitchFamily="2" charset="2"/>
              <a:buNone/>
            </a:pPr>
            <a:r>
              <a:rPr lang="zh-CN" altLang="en-US" b="1" dirty="0">
                <a:effectLst>
                  <a:outerShdw blurRad="38100" dist="38100" dir="2700000" algn="tl">
                    <a:srgbClr val="C0C0C0"/>
                  </a:outerShdw>
                </a:effectLst>
                <a:latin typeface="楷体_GB2312" pitchFamily="49" charset="-122"/>
                <a:ea typeface="楷体_GB2312" pitchFamily="49" charset="-122"/>
              </a:rPr>
              <a:t>二、</a:t>
            </a:r>
            <a:r>
              <a:rPr lang="zh-CN" altLang="en-US" b="1" dirty="0">
                <a:effectLst>
                  <a:outerShdw blurRad="38100" dist="38100" dir="2700000" algn="tl">
                    <a:srgbClr val="C0C0C0"/>
                  </a:outerShdw>
                </a:effectLst>
                <a:ea typeface="楷体_GB2312" pitchFamily="49" charset="-122"/>
              </a:rPr>
              <a:t>分类</a:t>
            </a:r>
          </a:p>
          <a:p>
            <a:pPr marL="609600" indent="-609600">
              <a:lnSpc>
                <a:spcPct val="150000"/>
              </a:lnSpc>
              <a:spcBef>
                <a:spcPct val="20000"/>
              </a:spcBef>
              <a:buClr>
                <a:schemeClr val="accent1"/>
              </a:buClr>
              <a:buFont typeface="Wingdings" panose="05000000000000000000" pitchFamily="2" charset="2"/>
              <a:buChar char="l"/>
            </a:pPr>
            <a:r>
              <a:rPr lang="zh-CN" altLang="en-US" b="1" dirty="0">
                <a:ea typeface="楷体_GB2312" pitchFamily="49" charset="-122"/>
              </a:rPr>
              <a:t>根据化学品的经口、皮肤接触或吸入途径的急性毒性，将化学品的急性毒性分为</a:t>
            </a:r>
            <a:r>
              <a:rPr lang="en-US" altLang="zh-CN" b="1" dirty="0">
                <a:ea typeface="楷体_GB2312" pitchFamily="49" charset="-122"/>
              </a:rPr>
              <a:t>5</a:t>
            </a:r>
            <a:r>
              <a:rPr lang="zh-CN" altLang="en-US" b="1" dirty="0">
                <a:ea typeface="楷体_GB2312" pitchFamily="49" charset="-122"/>
              </a:rPr>
              <a:t>类。</a:t>
            </a:r>
          </a:p>
          <a:p>
            <a:pPr marL="609600" indent="-609600">
              <a:lnSpc>
                <a:spcPct val="150000"/>
              </a:lnSpc>
              <a:spcBef>
                <a:spcPct val="20000"/>
              </a:spcBef>
              <a:buClr>
                <a:schemeClr val="accent1"/>
              </a:buClr>
              <a:buFont typeface="Wingdings" panose="05000000000000000000" pitchFamily="2" charset="2"/>
              <a:buChar char="l"/>
            </a:pPr>
            <a:r>
              <a:rPr lang="zh-CN" altLang="en-US" b="1" dirty="0">
                <a:ea typeface="楷体_GB2312" pitchFamily="49" charset="-122"/>
              </a:rPr>
              <a:t>急性毒性值用</a:t>
            </a:r>
            <a:r>
              <a:rPr lang="en-US" altLang="zh-CN" b="1" dirty="0">
                <a:ea typeface="楷体_GB2312" pitchFamily="49" charset="-122"/>
              </a:rPr>
              <a:t>(</a:t>
            </a:r>
            <a:r>
              <a:rPr lang="zh-CN" altLang="en-US" b="1" dirty="0">
                <a:ea typeface="楷体_GB2312" pitchFamily="49" charset="-122"/>
              </a:rPr>
              <a:t>近似）</a:t>
            </a:r>
            <a:r>
              <a:rPr lang="en-US" altLang="zh-CN" b="1" dirty="0">
                <a:ea typeface="楷体_GB2312" pitchFamily="49" charset="-122"/>
              </a:rPr>
              <a:t>LD</a:t>
            </a:r>
            <a:r>
              <a:rPr lang="en-US" altLang="zh-CN" b="1" baseline="-25000" dirty="0">
                <a:ea typeface="楷体_GB2312" pitchFamily="49" charset="-122"/>
              </a:rPr>
              <a:t>50</a:t>
            </a:r>
            <a:r>
              <a:rPr lang="zh-CN" altLang="en-US" b="1" dirty="0">
                <a:ea typeface="楷体_GB2312" pitchFamily="49" charset="-122"/>
              </a:rPr>
              <a:t>值（经口、皮肤接触）或</a:t>
            </a:r>
            <a:r>
              <a:rPr lang="en-US" altLang="zh-CN" b="1" dirty="0">
                <a:ea typeface="楷体_GB2312" pitchFamily="49" charset="-122"/>
              </a:rPr>
              <a:t>LC</a:t>
            </a:r>
            <a:r>
              <a:rPr lang="en-US" altLang="zh-CN" b="1" baseline="-25000" dirty="0">
                <a:ea typeface="楷体_GB2312" pitchFamily="49" charset="-122"/>
              </a:rPr>
              <a:t>50</a:t>
            </a:r>
            <a:r>
              <a:rPr lang="zh-CN" altLang="en-US" b="1" dirty="0">
                <a:ea typeface="楷体_GB2312" pitchFamily="49" charset="-122"/>
              </a:rPr>
              <a:t>值（吸入）或</a:t>
            </a:r>
            <a:r>
              <a:rPr lang="en-US" altLang="zh-CN" b="1" dirty="0">
                <a:ea typeface="楷体_GB2312" pitchFamily="49" charset="-122"/>
              </a:rPr>
              <a:t>ATE</a:t>
            </a:r>
            <a:r>
              <a:rPr lang="zh-CN" altLang="en-US" b="1" dirty="0">
                <a:ea typeface="楷体_GB2312" pitchFamily="49" charset="-122"/>
              </a:rPr>
              <a:t>值表示。</a:t>
            </a:r>
            <a:endParaRPr lang="zh-CN" altLang="en-GB" b="1" dirty="0">
              <a:ea typeface="楷体_GB2312" pitchFamily="49" charset="-122"/>
            </a:endParaRPr>
          </a:p>
        </p:txBody>
      </p:sp>
      <p:sp>
        <p:nvSpPr>
          <p:cNvPr id="12" name="Rectangle 2"/>
          <p:cNvSpPr>
            <a:spLocks noGrp="1" noChangeArrowheads="1"/>
          </p:cNvSpPr>
          <p:nvPr>
            <p:ph type="title"/>
          </p:nvPr>
        </p:nvSpPr>
        <p:spPr>
          <a:xfrm>
            <a:off x="891480" y="223174"/>
            <a:ext cx="8001000" cy="332352"/>
          </a:xfrm>
        </p:spPr>
        <p:txBody>
          <a:bodyPr>
            <a:noAutofit/>
          </a:bodyPr>
          <a:lstStyle/>
          <a:p>
            <a:pPr marL="0" indent="0" algn="l">
              <a:buNone/>
            </a:pPr>
            <a:r>
              <a:rPr lang="zh-CN" altLang="en-US" sz="2400" dirty="0">
                <a:solidFill>
                  <a:schemeClr val="tx1"/>
                </a:solidFill>
                <a:latin typeface="楷体" panose="02010609060101010101" pitchFamily="49" charset="-122"/>
                <a:ea typeface="楷体" panose="02010609060101010101" pitchFamily="49" charset="-122"/>
              </a:rPr>
              <a:t>举例</a:t>
            </a:r>
            <a:r>
              <a:rPr lang="en-US" altLang="zh-CN" sz="2400" dirty="0">
                <a:solidFill>
                  <a:schemeClr val="tx1"/>
                </a:solidFill>
                <a:latin typeface="楷体" panose="02010609060101010101" pitchFamily="49" charset="-122"/>
                <a:ea typeface="楷体" panose="02010609060101010101" pitchFamily="49" charset="-122"/>
              </a:rPr>
              <a:t>1</a:t>
            </a:r>
            <a:r>
              <a:rPr lang="zh-CN" altLang="en-US" sz="2400" dirty="0">
                <a:solidFill>
                  <a:schemeClr val="tx1"/>
                </a:solidFill>
                <a:latin typeface="楷体" panose="02010609060101010101" pitchFamily="49" charset="-122"/>
                <a:ea typeface="楷体" panose="02010609060101010101" pitchFamily="49" charset="-122"/>
              </a:rPr>
              <a:t>：急性毒性</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a:spLocks noGrp="1" noChangeArrowheads="1"/>
          </p:cNvSpPr>
          <p:nvPr>
            <p:ph type="title"/>
          </p:nvPr>
        </p:nvSpPr>
        <p:spPr/>
        <p:txBody>
          <a:bodyPr>
            <a:normAutofit fontScale="90000"/>
          </a:bodyPr>
          <a:lstStyle/>
          <a:p>
            <a:pPr marL="0" indent="0" algn="l">
              <a:buNone/>
            </a:pPr>
            <a:r>
              <a:rPr lang="zh-CN" altLang="en-US" sz="2400" dirty="0">
                <a:solidFill>
                  <a:schemeClr val="tx1"/>
                </a:solidFill>
                <a:latin typeface="楷体" panose="02010609060101010101" pitchFamily="49" charset="-122"/>
                <a:ea typeface="楷体" panose="02010609060101010101" pitchFamily="49" charset="-122"/>
              </a:rPr>
              <a:t>急性毒性分类标准</a:t>
            </a:r>
          </a:p>
        </p:txBody>
      </p:sp>
      <p:graphicFrame>
        <p:nvGraphicFramePr>
          <p:cNvPr id="10" name="Group 3"/>
          <p:cNvGraphicFramePr>
            <a:graphicFrameLocks noGrp="1"/>
          </p:cNvGraphicFramePr>
          <p:nvPr/>
        </p:nvGraphicFramePr>
        <p:xfrm>
          <a:off x="467544" y="1005576"/>
          <a:ext cx="8382000" cy="3238501"/>
        </p:xfrm>
        <a:graphic>
          <a:graphicData uri="http://schemas.openxmlformats.org/drawingml/2006/table">
            <a:tbl>
              <a:tblPr/>
              <a:tblGrid>
                <a:gridCol w="2819400"/>
                <a:gridCol w="990600"/>
                <a:gridCol w="1143000"/>
                <a:gridCol w="1066800"/>
                <a:gridCol w="1219200"/>
                <a:gridCol w="1143000"/>
              </a:tblGrid>
              <a:tr h="5143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接触途径</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第</a:t>
                      </a:r>
                      <a:r>
                        <a:rPr kumimoji="0" lang="en-US" altLang="zh-CN"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1</a:t>
                      </a:r>
                      <a:r>
                        <a:rPr kumimoji="0" lang="zh-CN" altLang="en-US"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类</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第</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类</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第</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类</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第</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4</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类</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第</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类</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r h="691754">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口服（</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mg/kg </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体重）</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300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r h="50839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皮肤（</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mg/kg </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体重）</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vMerge="1">
                  <a:txBody>
                    <a:bodyPr/>
                    <a:lstStyle/>
                    <a:p>
                      <a:endParaRPr lang="zh-CN"/>
                    </a:p>
                  </a:txBody>
                  <a:tcPr/>
                </a:tc>
              </a:tr>
              <a:tr h="50839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气体（</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ppmv</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500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2500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20000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vMerge="1">
                  <a:txBody>
                    <a:bodyPr/>
                    <a:lstStyle/>
                    <a:p>
                      <a:endParaRPr lang="zh-CN"/>
                    </a:p>
                  </a:txBody>
                  <a:tcPr/>
                </a:tc>
              </a:tr>
              <a:tr h="50720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蒸气（</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mg/L</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0.5</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20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vMerge="1">
                  <a:txBody>
                    <a:bodyPr/>
                    <a:lstStyle/>
                    <a:p>
                      <a:endParaRPr lang="zh-CN"/>
                    </a:p>
                  </a:txBody>
                  <a:tcPr/>
                </a:tc>
              </a:tr>
              <a:tr h="508397">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粉尘和烟雾（</a:t>
                      </a: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mg/L</a:t>
                      </a:r>
                      <a:r>
                        <a:rPr kumimoji="0" lang="zh-CN" altLang="en-US"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0.05</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0.5</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smtClean="0">
                          <a:ln>
                            <a:noFill/>
                          </a:ln>
                          <a:solidFill>
                            <a:schemeClr val="tx1"/>
                          </a:solidFill>
                          <a:effectLst/>
                          <a:latin typeface="楷体" panose="02010609060101010101" pitchFamily="49" charset="-122"/>
                          <a:ea typeface="楷体" panose="02010609060101010101" pitchFamily="49" charset="-122"/>
                        </a:rPr>
                        <a:t>1.0</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1400" b="1" i="0" u="none" strike="noStrike" cap="none" normalizeH="0" baseline="0" dirty="0" smtClean="0">
                          <a:ln>
                            <a:noFill/>
                          </a:ln>
                          <a:solidFill>
                            <a:schemeClr val="tx1"/>
                          </a:solidFill>
                          <a:effectLst/>
                          <a:latin typeface="楷体" panose="02010609060101010101" pitchFamily="49" charset="-122"/>
                          <a:ea typeface="楷体" panose="02010609060101010101" pitchFamily="49" charset="-122"/>
                        </a:rPr>
                        <a:t>5</a:t>
                      </a:r>
                    </a:p>
                  </a:txBody>
                  <a:tcPr marT="34290" marB="34290"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vMerge="1">
                  <a:txBody>
                    <a:bodyPr/>
                    <a:lstStyle/>
                    <a:p>
                      <a:endParaRPr lang="zh-CN"/>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 name="标题 1"/>
          <p:cNvSpPr>
            <a:spLocks noGrp="1"/>
          </p:cNvSpPr>
          <p:nvPr>
            <p:ph type="title"/>
          </p:nvPr>
        </p:nvSpPr>
        <p:spPr/>
        <p:txBody>
          <a:bodyPr/>
          <a:lstStyle/>
          <a:p>
            <a:r>
              <a:rPr lang="zh-CN" altLang="en-US" sz="2400" dirty="0">
                <a:solidFill>
                  <a:schemeClr val="tx1"/>
                </a:solidFill>
                <a:latin typeface="+mj-ea"/>
                <a:ea typeface="+mj-ea"/>
              </a:rPr>
              <a:t>举例</a:t>
            </a:r>
            <a:r>
              <a:rPr lang="en-US" altLang="zh-CN" sz="2400" dirty="0">
                <a:solidFill>
                  <a:schemeClr val="tx1"/>
                </a:solidFill>
                <a:latin typeface="+mj-ea"/>
                <a:ea typeface="+mj-ea"/>
              </a:rPr>
              <a:t>2</a:t>
            </a:r>
            <a:r>
              <a:rPr lang="zh-CN" altLang="en-US" sz="2400" dirty="0">
                <a:solidFill>
                  <a:schemeClr val="tx1"/>
                </a:solidFill>
                <a:latin typeface="+mj-ea"/>
                <a:ea typeface="+mj-ea"/>
              </a:rPr>
              <a:t>：皮肤腐蚀</a:t>
            </a:r>
            <a:r>
              <a:rPr lang="en-US" altLang="zh-CN" sz="2400" dirty="0">
                <a:solidFill>
                  <a:schemeClr val="tx1"/>
                </a:solidFill>
                <a:latin typeface="+mj-ea"/>
                <a:ea typeface="+mj-ea"/>
              </a:rPr>
              <a:t>/</a:t>
            </a:r>
            <a:r>
              <a:rPr lang="zh-CN" altLang="en-US" sz="2400" dirty="0">
                <a:solidFill>
                  <a:schemeClr val="tx1"/>
                </a:solidFill>
                <a:latin typeface="+mj-ea"/>
                <a:ea typeface="+mj-ea"/>
              </a:rPr>
              <a:t>刺激</a:t>
            </a:r>
            <a:endParaRPr lang="zh-CN" altLang="en-US" sz="2400" dirty="0">
              <a:latin typeface="+mj-ea"/>
              <a:ea typeface="+mj-ea"/>
            </a:endParaRPr>
          </a:p>
        </p:txBody>
      </p:sp>
      <p:sp>
        <p:nvSpPr>
          <p:cNvPr id="6" name="Rectangle 3"/>
          <p:cNvSpPr txBox="1">
            <a:spLocks noChangeArrowheads="1"/>
          </p:cNvSpPr>
          <p:nvPr/>
        </p:nvSpPr>
        <p:spPr>
          <a:xfrm>
            <a:off x="160864" y="915566"/>
            <a:ext cx="8964488" cy="2520280"/>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spcBef>
                <a:spcPct val="50000"/>
              </a:spcBef>
              <a:buFont typeface="Wingdings" panose="05000000000000000000" pitchFamily="2" charset="2"/>
              <a:buNone/>
            </a:pPr>
            <a:r>
              <a:rPr lang="zh-CN" altLang="en-US" sz="1800" b="1" smtClean="0">
                <a:effectLst>
                  <a:outerShdw blurRad="38100" dist="38100" dir="2700000" algn="tl">
                    <a:srgbClr val="C0C0C0"/>
                  </a:outerShdw>
                </a:effectLst>
                <a:latin typeface="宋体" panose="02010600030101010101" pitchFamily="2" charset="-122"/>
                <a:ea typeface="宋体" panose="02010600030101010101" pitchFamily="2" charset="-122"/>
              </a:rPr>
              <a:t>一、定义</a:t>
            </a:r>
          </a:p>
          <a:p>
            <a:pPr marL="609600" indent="-609600">
              <a:lnSpc>
                <a:spcPct val="150000"/>
              </a:lnSpc>
              <a:spcBef>
                <a:spcPct val="50000"/>
              </a:spcBef>
            </a:pPr>
            <a:r>
              <a:rPr lang="zh-CN" altLang="it-IT" sz="1800" b="1" smtClean="0">
                <a:latin typeface="宋体" panose="02010600030101010101" pitchFamily="2" charset="-122"/>
                <a:ea typeface="宋体" panose="02010600030101010101" pitchFamily="2" charset="-122"/>
              </a:rPr>
              <a:t>皮肤腐蚀是指在施用试验物质达到4</a:t>
            </a:r>
            <a:r>
              <a:rPr lang="it-IT" altLang="zh-CN" sz="1800" b="1" smtClean="0">
                <a:latin typeface="宋体" panose="02010600030101010101" pitchFamily="2" charset="-122"/>
                <a:ea typeface="宋体" panose="02010600030101010101" pitchFamily="2" charset="-122"/>
              </a:rPr>
              <a:t>h</a:t>
            </a:r>
            <a:r>
              <a:rPr lang="zh-CN" altLang="it-IT" sz="1800" b="1" smtClean="0">
                <a:latin typeface="宋体" panose="02010600030101010101" pitchFamily="2" charset="-122"/>
                <a:ea typeface="宋体" panose="02010600030101010101" pitchFamily="2" charset="-122"/>
              </a:rPr>
              <a:t>后，可观察到表皮和真皮的坏死（具有不可逆性）。</a:t>
            </a:r>
          </a:p>
          <a:p>
            <a:pPr marL="609600" indent="-609600">
              <a:lnSpc>
                <a:spcPct val="150000"/>
              </a:lnSpc>
              <a:spcBef>
                <a:spcPct val="50000"/>
              </a:spcBef>
            </a:pPr>
            <a:r>
              <a:rPr lang="zh-CN" altLang="it-IT" sz="1800" b="1" smtClean="0">
                <a:latin typeface="宋体" panose="02010600030101010101" pitchFamily="2" charset="-122"/>
                <a:ea typeface="宋体" panose="02010600030101010101" pitchFamily="2" charset="-122"/>
              </a:rPr>
              <a:t>皮肤刺激是指在施用试验物质达到4</a:t>
            </a:r>
            <a:r>
              <a:rPr lang="it-IT" altLang="zh-CN" sz="1800" b="1" smtClean="0">
                <a:latin typeface="宋体" panose="02010600030101010101" pitchFamily="2" charset="-122"/>
                <a:ea typeface="宋体" panose="02010600030101010101" pitchFamily="2" charset="-122"/>
              </a:rPr>
              <a:t>h</a:t>
            </a:r>
            <a:r>
              <a:rPr lang="zh-CN" altLang="it-IT" sz="1800" b="1" smtClean="0">
                <a:latin typeface="宋体" panose="02010600030101010101" pitchFamily="2" charset="-122"/>
                <a:ea typeface="宋体" panose="02010600030101010101" pitchFamily="2" charset="-122"/>
              </a:rPr>
              <a:t>后，对皮肤造成的可逆损伤（具有可逆性） 。</a:t>
            </a:r>
            <a:endParaRPr lang="it-IT" altLang="zh-CN" sz="18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 name="标题 1"/>
          <p:cNvSpPr>
            <a:spLocks noGrp="1"/>
          </p:cNvSpPr>
          <p:nvPr>
            <p:ph type="title"/>
          </p:nvPr>
        </p:nvSpPr>
        <p:spPr/>
        <p:txBody>
          <a:bodyPr/>
          <a:lstStyle/>
          <a:p>
            <a:pPr marL="609600" indent="-609600">
              <a:lnSpc>
                <a:spcPct val="90000"/>
              </a:lnSpc>
            </a:pPr>
            <a:r>
              <a:rPr lang="zh-CN" altLang="en-US" sz="2400" b="1" dirty="0">
                <a:solidFill>
                  <a:schemeClr val="tx2"/>
                </a:solidFill>
                <a:effectLst>
                  <a:outerShdw blurRad="38100" dist="38100" dir="2700000" algn="tl">
                    <a:srgbClr val="C0C0C0"/>
                  </a:outerShdw>
                </a:effectLst>
                <a:latin typeface="+mn-ea"/>
                <a:ea typeface="+mn-ea"/>
              </a:rPr>
              <a:t>三、化学品危害信息的统一公示</a:t>
            </a:r>
          </a:p>
        </p:txBody>
      </p:sp>
      <p:sp>
        <p:nvSpPr>
          <p:cNvPr id="5" name="Rectangle 3"/>
          <p:cNvSpPr txBox="1">
            <a:spLocks noChangeArrowheads="1"/>
          </p:cNvSpPr>
          <p:nvPr/>
        </p:nvSpPr>
        <p:spPr>
          <a:xfrm>
            <a:off x="395536" y="699542"/>
            <a:ext cx="8627902" cy="1764196"/>
          </a:xfrm>
          <a:prstGeom prst="rect">
            <a:avLst/>
          </a:prstGeom>
        </p:spPr>
        <p:txBody>
          <a:bodyPr>
            <a:norm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50000"/>
              </a:lnSpc>
              <a:spcBef>
                <a:spcPct val="50000"/>
              </a:spcBef>
              <a:buFont typeface="Arial" panose="020B0604020202020204" pitchFamily="34" charset="0"/>
              <a:buNone/>
            </a:pP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制度采用两种方式公示化学品的危害信息：</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r>
              <a:rPr lang="en-US" altLang="zh-CN" sz="1800" b="1" dirty="0" smtClean="0">
                <a:latin typeface="宋体" panose="02010600030101010101" pitchFamily="2" charset="-122"/>
                <a:ea typeface="宋体" panose="02010600030101010101" pitchFamily="2" charset="-122"/>
              </a:rPr>
              <a:t>1) </a:t>
            </a:r>
            <a:r>
              <a:rPr lang="zh-CN" altLang="en-US" sz="1800" b="1" dirty="0" smtClean="0">
                <a:solidFill>
                  <a:srgbClr val="FF0000"/>
                </a:solidFill>
                <a:latin typeface="宋体" panose="02010600030101010101" pitchFamily="2" charset="-122"/>
                <a:ea typeface="宋体" panose="02010600030101010101" pitchFamily="2" charset="-122"/>
              </a:rPr>
              <a:t>标签；</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r>
              <a:rPr lang="en-US" altLang="zh-CN" sz="1800" b="1" dirty="0" smtClean="0">
                <a:latin typeface="宋体" panose="02010600030101010101" pitchFamily="2" charset="-122"/>
                <a:ea typeface="宋体" panose="02010600030101010101" pitchFamily="2" charset="-122"/>
              </a:rPr>
              <a:t>2) </a:t>
            </a:r>
            <a:r>
              <a:rPr lang="zh-CN" altLang="en-US" sz="1800" b="1" dirty="0" smtClean="0">
                <a:solidFill>
                  <a:srgbClr val="FF0000"/>
                </a:solidFill>
                <a:latin typeface="宋体" panose="02010600030101010101" pitchFamily="2" charset="-122"/>
                <a:ea typeface="宋体" panose="02010600030101010101" pitchFamily="2" charset="-122"/>
              </a:rPr>
              <a:t>安全数据单</a:t>
            </a:r>
            <a:r>
              <a:rPr lang="zh-CN" altLang="en-US" sz="1800" b="1" dirty="0" smtClean="0">
                <a:latin typeface="宋体" panose="02010600030101010101" pitchFamily="2" charset="-122"/>
                <a:ea typeface="宋体" panose="02010600030101010101" pitchFamily="2" charset="-122"/>
              </a:rPr>
              <a:t>（</a:t>
            </a:r>
            <a:r>
              <a:rPr lang="en-US" altLang="zh-CN" sz="1800" b="1" dirty="0" smtClean="0">
                <a:latin typeface="宋体" panose="02010600030101010101" pitchFamily="2" charset="-122"/>
                <a:ea typeface="宋体" panose="02010600030101010101" pitchFamily="2" charset="-122"/>
              </a:rPr>
              <a:t>safety data sheet</a:t>
            </a:r>
            <a:r>
              <a:rPr lang="zh-CN" altLang="en-US" sz="1800" b="1" dirty="0" smtClean="0">
                <a:latin typeface="宋体" panose="02010600030101010101" pitchFamily="2" charset="-122"/>
                <a:ea typeface="宋体" panose="02010600030101010101" pitchFamily="2" charset="-122"/>
              </a:rPr>
              <a:t>，简称</a:t>
            </a:r>
            <a:r>
              <a:rPr lang="en-US" altLang="zh-CN" sz="1800" b="1" dirty="0" smtClean="0">
                <a:latin typeface="宋体" panose="02010600030101010101" pitchFamily="2" charset="-122"/>
                <a:ea typeface="宋体" panose="02010600030101010101" pitchFamily="2" charset="-122"/>
              </a:rPr>
              <a:t>SDS</a:t>
            </a:r>
            <a:r>
              <a:rPr lang="zh-CN" altLang="en-US" sz="1800" b="1" dirty="0" smtClean="0">
                <a:latin typeface="宋体" panose="02010600030101010101" pitchFamily="2" charset="-122"/>
                <a:ea typeface="宋体" panose="02010600030101010101" pitchFamily="2" charset="-122"/>
              </a:rPr>
              <a:t>）</a:t>
            </a:r>
            <a:endParaRPr lang="zh-CN" altLang="en-US" sz="1800" b="1" dirty="0">
              <a:latin typeface="宋体" panose="02010600030101010101" pitchFamily="2" charset="-122"/>
              <a:ea typeface="宋体" panose="02010600030101010101" pitchFamily="2" charset="-122"/>
            </a:endParaRPr>
          </a:p>
        </p:txBody>
      </p:sp>
      <p:sp>
        <p:nvSpPr>
          <p:cNvPr id="7" name="Rectangle 3"/>
          <p:cNvSpPr txBox="1">
            <a:spLocks noChangeArrowheads="1"/>
          </p:cNvSpPr>
          <p:nvPr/>
        </p:nvSpPr>
        <p:spPr>
          <a:xfrm>
            <a:off x="899592" y="2355726"/>
            <a:ext cx="8001000" cy="320397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609600" indent="-609600">
              <a:lnSpc>
                <a:spcPct val="90000"/>
              </a:lnSpc>
              <a:buFont typeface="Wingdings" panose="05000000000000000000" pitchFamily="2" charset="2"/>
              <a:buNone/>
            </a:pPr>
            <a:r>
              <a:rPr lang="en-US" altLang="zh-CN"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3)</a:t>
            </a: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化学品危害信息统一公示</a:t>
            </a:r>
            <a:r>
              <a:rPr lang="zh-CN" altLang="en-US" sz="1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之标签</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在</a:t>
            </a: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制度中一个完整的标签</a:t>
            </a: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至少</a:t>
            </a:r>
            <a:r>
              <a:rPr lang="zh-CN" altLang="en-US" sz="1800" b="1" dirty="0" smtClean="0">
                <a:solidFill>
                  <a:srgbClr val="990099"/>
                </a:solidFill>
                <a:effectLst>
                  <a:outerShdw blurRad="38100" dist="38100" dir="2700000" algn="tl">
                    <a:srgbClr val="C0C0C0"/>
                  </a:outerShdw>
                </a:effectLst>
                <a:latin typeface="宋体" panose="02010600030101010101" pitchFamily="2" charset="-122"/>
                <a:ea typeface="宋体" panose="02010600030101010101" pitchFamily="2" charset="-122"/>
              </a:rPr>
              <a:t>含有</a:t>
            </a:r>
            <a:r>
              <a:rPr lang="en-US" altLang="zh-CN" sz="1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5</a:t>
            </a:r>
            <a:r>
              <a:rPr lang="zh-CN" altLang="en-US" sz="1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个部分</a:t>
            </a:r>
            <a:r>
              <a:rPr lang="zh-CN" altLang="en-US" sz="1800" b="1" dirty="0" smtClean="0">
                <a:latin typeface="宋体" panose="02010600030101010101" pitchFamily="2" charset="-122"/>
                <a:ea typeface="宋体" panose="02010600030101010101" pitchFamily="2" charset="-122"/>
              </a:rPr>
              <a:t>：</a:t>
            </a:r>
          </a:p>
          <a:p>
            <a:pPr marL="609600" indent="-609600">
              <a:lnSpc>
                <a:spcPct val="150000"/>
              </a:lnSpc>
              <a:spcBef>
                <a:spcPct val="50000"/>
              </a:spcBef>
              <a:buFont typeface="Wingdings" panose="05000000000000000000" pitchFamily="2" charset="2"/>
              <a:buAutoNum type="arabicParenR"/>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信号词：</a:t>
            </a:r>
            <a:r>
              <a:rPr lang="zh-CN" altLang="en-US" sz="1800" b="1" dirty="0" smtClean="0">
                <a:latin typeface="宋体" panose="02010600030101010101" pitchFamily="2" charset="-122"/>
                <a:ea typeface="宋体" panose="02010600030101010101" pitchFamily="2" charset="-122"/>
              </a:rPr>
              <a:t>表明危险的相对严重程度的词语，包括：</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r>
              <a:rPr lang="zh-CN" altLang="en-US" sz="1800" b="1" dirty="0" smtClean="0">
                <a:solidFill>
                  <a:srgbClr val="FF3300"/>
                </a:solidFill>
                <a:effectLst>
                  <a:outerShdw blurRad="38100" dist="38100" dir="2700000" algn="tl">
                    <a:srgbClr val="C0C0C0"/>
                  </a:outerShdw>
                </a:effectLst>
                <a:latin typeface="宋体" panose="02010600030101010101" pitchFamily="2" charset="-122"/>
                <a:ea typeface="宋体" panose="02010600030101010101" pitchFamily="2" charset="-122"/>
              </a:rPr>
              <a:t>“危险”</a:t>
            </a:r>
            <a:r>
              <a:rPr lang="zh-CN" altLang="en-US" sz="1800" b="1" dirty="0" smtClean="0">
                <a:latin typeface="宋体" panose="02010600030101010101" pitchFamily="2" charset="-122"/>
                <a:ea typeface="宋体" panose="02010600030101010101" pitchFamily="2" charset="-122"/>
              </a:rPr>
              <a:t>（</a:t>
            </a:r>
            <a:r>
              <a:rPr lang="en-US" altLang="zh-CN" sz="1800" b="1" dirty="0" smtClean="0">
                <a:latin typeface="宋体" panose="02010600030101010101" pitchFamily="2" charset="-122"/>
                <a:ea typeface="宋体" panose="02010600030101010101" pitchFamily="2" charset="-122"/>
              </a:rPr>
              <a:t>Danger):</a:t>
            </a:r>
            <a:r>
              <a:rPr lang="zh-CN" altLang="en-US" sz="1800" b="1" dirty="0" smtClean="0">
                <a:latin typeface="宋体" panose="02010600030101010101" pitchFamily="2" charset="-122"/>
                <a:ea typeface="宋体" panose="02010600030101010101" pitchFamily="2" charset="-122"/>
              </a:rPr>
              <a:t>用于</a:t>
            </a: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较为严重</a:t>
            </a:r>
            <a:r>
              <a:rPr lang="zh-CN" altLang="en-US" sz="1800" b="1" dirty="0" smtClean="0">
                <a:latin typeface="宋体" panose="02010600030101010101" pitchFamily="2" charset="-122"/>
                <a:ea typeface="宋体" panose="02010600030101010101" pitchFamily="2" charset="-122"/>
              </a:rPr>
              <a:t>的危险类别</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r>
              <a:rPr lang="zh-CN" altLang="en-US" sz="1800" b="1" dirty="0" smtClean="0">
                <a:solidFill>
                  <a:srgbClr val="FF3300"/>
                </a:solidFill>
                <a:effectLst>
                  <a:outerShdw blurRad="38100" dist="38100" dir="2700000" algn="tl">
                    <a:srgbClr val="C0C0C0"/>
                  </a:outerShdw>
                </a:effectLst>
                <a:latin typeface="宋体" panose="02010600030101010101" pitchFamily="2" charset="-122"/>
                <a:ea typeface="宋体" panose="02010600030101010101" pitchFamily="2" charset="-122"/>
              </a:rPr>
              <a:t>“警告”</a:t>
            </a:r>
            <a:r>
              <a:rPr lang="zh-CN" altLang="en-US" sz="1800" b="1" dirty="0" smtClean="0">
                <a:latin typeface="宋体" panose="02010600030101010101" pitchFamily="2" charset="-122"/>
                <a:ea typeface="宋体" panose="02010600030101010101" pitchFamily="2" charset="-122"/>
              </a:rPr>
              <a:t>（</a:t>
            </a:r>
            <a:r>
              <a:rPr lang="en-US" altLang="zh-CN" sz="1800" b="1" dirty="0" smtClean="0">
                <a:latin typeface="宋体" panose="02010600030101010101" pitchFamily="2" charset="-122"/>
                <a:ea typeface="宋体" panose="02010600030101010101" pitchFamily="2" charset="-122"/>
              </a:rPr>
              <a:t>Warning) :</a:t>
            </a:r>
            <a:r>
              <a:rPr lang="zh-CN" altLang="en-US" sz="1800" b="1" dirty="0" smtClean="0">
                <a:latin typeface="宋体" panose="02010600030101010101" pitchFamily="2" charset="-122"/>
                <a:ea typeface="宋体" panose="02010600030101010101" pitchFamily="2" charset="-122"/>
              </a:rPr>
              <a:t>用于</a:t>
            </a: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较轻的</a:t>
            </a:r>
            <a:r>
              <a:rPr lang="zh-CN" altLang="en-US" sz="1800" b="1" dirty="0" smtClean="0">
                <a:latin typeface="宋体" panose="02010600030101010101" pitchFamily="2" charset="-122"/>
                <a:ea typeface="宋体" panose="02010600030101010101" pitchFamily="2" charset="-122"/>
              </a:rPr>
              <a:t>危险类别</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endParaRPr lang="zh-CN" altLang="en-US" sz="1800" b="1" dirty="0">
              <a:latin typeface="宋体" panose="02010600030101010101" pitchFamily="2" charset="-122"/>
              <a:ea typeface="宋体" panose="02010600030101010101" pitchFamily="2" charset="-122"/>
            </a:endParaRPr>
          </a:p>
        </p:txBody>
      </p:sp>
      <p:sp>
        <p:nvSpPr>
          <p:cNvPr id="8" name="AutoShape 4"/>
          <p:cNvSpPr/>
          <p:nvPr/>
        </p:nvSpPr>
        <p:spPr bwMode="auto">
          <a:xfrm>
            <a:off x="2564160" y="4106368"/>
            <a:ext cx="304800" cy="681986"/>
          </a:xfrm>
          <a:prstGeom prst="leftBrace">
            <a:avLst>
              <a:gd name="adj1" fmla="val 20833"/>
              <a:gd name="adj2" fmla="val 50000"/>
            </a:avLst>
          </a:prstGeom>
          <a:noFill/>
          <a:ln w="31750">
            <a:solidFill>
              <a:srgbClr val="990099"/>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endParaRPr lang="en-US" sz="2000" b="1">
              <a:solidFill>
                <a:srgbClr val="990099"/>
              </a:solidFill>
              <a:latin typeface="Times New Roman" panose="02020603050405020304" pitchFamily="18" charset="0"/>
              <a:ea typeface="楷体_GB2312"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 name="标题 1"/>
          <p:cNvSpPr>
            <a:spLocks noGrp="1"/>
          </p:cNvSpPr>
          <p:nvPr>
            <p:ph type="title"/>
          </p:nvPr>
        </p:nvSpPr>
        <p:spPr/>
        <p:txBody>
          <a:bodyPr/>
          <a:lstStyle/>
          <a:p>
            <a:pPr marL="609600" indent="-609600">
              <a:lnSpc>
                <a:spcPct val="90000"/>
              </a:lnSpc>
            </a:pPr>
            <a:r>
              <a:rPr lang="zh-CN" altLang="en-US" sz="2400" b="1" dirty="0">
                <a:solidFill>
                  <a:schemeClr val="tx2"/>
                </a:solidFill>
                <a:effectLst>
                  <a:outerShdw blurRad="38100" dist="38100" dir="2700000" algn="tl">
                    <a:srgbClr val="C0C0C0"/>
                  </a:outerShdw>
                </a:effectLst>
                <a:latin typeface="+mn-ea"/>
                <a:ea typeface="+mn-ea"/>
              </a:rPr>
              <a:t>三、化学品危害信息的统一公示</a:t>
            </a:r>
          </a:p>
        </p:txBody>
      </p:sp>
      <p:sp>
        <p:nvSpPr>
          <p:cNvPr id="9" name="Rectangle 3"/>
          <p:cNvSpPr txBox="1">
            <a:spLocks noChangeArrowheads="1"/>
          </p:cNvSpPr>
          <p:nvPr/>
        </p:nvSpPr>
        <p:spPr>
          <a:xfrm>
            <a:off x="899592" y="694116"/>
            <a:ext cx="8001000" cy="2093658"/>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spcBef>
                <a:spcPct val="50000"/>
              </a:spcBef>
              <a:buClr>
                <a:schemeClr val="tx2"/>
              </a:buClr>
              <a:buFont typeface="Wingdings" panose="05000000000000000000" pitchFamily="2" charset="2"/>
              <a:buAutoNum type="arabicParenR" startAt="2"/>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危险说明：</a:t>
            </a:r>
            <a:r>
              <a:rPr lang="zh-CN" altLang="en-US" sz="1800" b="1" dirty="0" smtClean="0">
                <a:latin typeface="宋体" panose="02010600030101010101" pitchFamily="2" charset="-122"/>
                <a:ea typeface="宋体" panose="02010600030101010101" pitchFamily="2" charset="-122"/>
              </a:rPr>
              <a:t>描述一种危险产品危险性质的短语：</a:t>
            </a:r>
          </a:p>
          <a:p>
            <a:pPr marL="609600" indent="-609600">
              <a:lnSpc>
                <a:spcPct val="150000"/>
              </a:lnSpc>
              <a:spcBef>
                <a:spcPct val="50000"/>
              </a:spcBef>
              <a:buClr>
                <a:schemeClr val="tx2"/>
              </a:buClr>
              <a:buFont typeface="Wingdings" panose="05000000000000000000" pitchFamily="2" charset="2"/>
              <a:buNone/>
            </a:pP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制度已经为</a:t>
            </a:r>
            <a:r>
              <a:rPr lang="zh-CN" altLang="en-US" sz="1800" b="1" dirty="0" smtClean="0">
                <a:solidFill>
                  <a:srgbClr val="FF0000"/>
                </a:solidFill>
                <a:latin typeface="宋体" panose="02010600030101010101" pitchFamily="2" charset="-122"/>
                <a:ea typeface="宋体" panose="02010600030101010101" pitchFamily="2" charset="-122"/>
              </a:rPr>
              <a:t>所有危险项</a:t>
            </a:r>
            <a:r>
              <a:rPr lang="zh-CN" altLang="en-US" sz="1800" b="1" dirty="0" smtClean="0">
                <a:latin typeface="宋体" panose="02010600030101010101" pitchFamily="2" charset="-122"/>
                <a:ea typeface="宋体" panose="02010600030101010101" pitchFamily="2" charset="-122"/>
              </a:rPr>
              <a:t>别分配了</a:t>
            </a: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指定的危险说明</a:t>
            </a:r>
          </a:p>
          <a:p>
            <a:pPr marL="609600" indent="-609600">
              <a:lnSpc>
                <a:spcPct val="150000"/>
              </a:lnSpc>
              <a:spcBef>
                <a:spcPct val="50000"/>
              </a:spcBef>
              <a:buClr>
                <a:schemeClr val="tx2"/>
              </a:buClr>
              <a:buFont typeface="Wingdings" panose="05000000000000000000" pitchFamily="2" charset="2"/>
              <a:buNone/>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如</a:t>
            </a:r>
            <a:r>
              <a:rPr lang="zh-CN" altLang="en-US" sz="1800" b="1" dirty="0" smtClean="0">
                <a:latin typeface="宋体" panose="02010600030101010101" pitchFamily="2" charset="-122"/>
                <a:ea typeface="宋体" panose="02010600030101010101" pitchFamily="2" charset="-122"/>
              </a:rPr>
              <a:t>：“高度易燃液体和蒸气”；</a:t>
            </a:r>
          </a:p>
          <a:p>
            <a:pPr marL="609600" indent="-609600">
              <a:lnSpc>
                <a:spcPct val="150000"/>
              </a:lnSpc>
              <a:spcBef>
                <a:spcPct val="50000"/>
              </a:spcBef>
              <a:buClr>
                <a:schemeClr val="tx2"/>
              </a:buClr>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“遇热可能会爆炸”；</a:t>
            </a:r>
          </a:p>
          <a:p>
            <a:pPr marL="609600" indent="-609600">
              <a:lnSpc>
                <a:spcPct val="150000"/>
              </a:lnSpc>
              <a:spcBef>
                <a:spcPct val="50000"/>
              </a:spcBef>
              <a:buClr>
                <a:schemeClr val="tx2"/>
              </a:buClr>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“对水生生物毒性极大，并具有长期持续影响”。                 </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endParaRPr lang="zh-CN" altLang="en-US" sz="1800" b="1" dirty="0">
              <a:latin typeface="宋体" panose="02010600030101010101" pitchFamily="2" charset="-122"/>
              <a:ea typeface="宋体" panose="02010600030101010101" pitchFamily="2" charset="-122"/>
            </a:endParaRPr>
          </a:p>
        </p:txBody>
      </p:sp>
      <p:sp>
        <p:nvSpPr>
          <p:cNvPr id="10" name="AutoShape 4">
            <a:hlinkClick r:id="" action="ppaction://noaction" highlightClick="1">
              <a:snd r:embed="rId3" name="applause.wav"/>
            </a:hlinkClick>
          </p:cNvPr>
          <p:cNvSpPr>
            <a:spLocks noChangeArrowheads="1"/>
          </p:cNvSpPr>
          <p:nvPr/>
        </p:nvSpPr>
        <p:spPr bwMode="auto">
          <a:xfrm>
            <a:off x="304800" y="1437624"/>
            <a:ext cx="381000" cy="228600"/>
          </a:xfrm>
          <a:prstGeom prst="actionButtonSound">
            <a:avLst/>
          </a:prstGeom>
          <a:solidFill>
            <a:schemeClr val="accent1"/>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1" name="Group 4"/>
          <p:cNvGrpSpPr/>
          <p:nvPr/>
        </p:nvGrpSpPr>
        <p:grpSpPr bwMode="auto">
          <a:xfrm>
            <a:off x="477759" y="3336186"/>
            <a:ext cx="1952328" cy="1198364"/>
            <a:chOff x="2208" y="1248"/>
            <a:chExt cx="832" cy="832"/>
          </a:xfrm>
        </p:grpSpPr>
        <p:sp>
          <p:nvSpPr>
            <p:cNvPr id="12" name="AutoShape 5"/>
            <p:cNvSpPr>
              <a:spLocks noChangeArrowheads="1"/>
            </p:cNvSpPr>
            <p:nvPr/>
          </p:nvSpPr>
          <p:spPr bwMode="auto">
            <a:xfrm>
              <a:off x="2208" y="1248"/>
              <a:ext cx="832" cy="832"/>
            </a:xfrm>
            <a:prstGeom prst="diamond">
              <a:avLst/>
            </a:prstGeom>
            <a:solidFill>
              <a:srgbClr val="FFFFFF"/>
            </a:solidFill>
            <a:ln w="76200">
              <a:solidFill>
                <a:srgbClr val="FF0000"/>
              </a:solidFill>
              <a:miter lim="800000"/>
            </a:ln>
          </p:spPr>
          <p:txBody>
            <a:bodyPr wrap="none" anchor="ctr"/>
            <a:lstStyle/>
            <a:p>
              <a:pPr algn="ctr" eaLnBrk="0" hangingPunct="0"/>
              <a:endParaRPr lang="de-DE" sz="2400" b="1">
                <a:solidFill>
                  <a:srgbClr val="000000"/>
                </a:solidFill>
                <a:latin typeface="Times New Roman" panose="02020603050405020304" pitchFamily="18" charset="0"/>
              </a:endParaRPr>
            </a:p>
          </p:txBody>
        </p:sp>
        <p:pic>
          <p:nvPicPr>
            <p:cNvPr id="13" name="Picture 6"/>
            <p:cNvPicPr>
              <a:picLocks noChangeAspect="1" noChangeArrowheads="1"/>
            </p:cNvPicPr>
            <p:nvPr/>
          </p:nvPicPr>
          <p:blipFill>
            <a:blip r:embed="rId4" cstate="email"/>
            <a:srcRect/>
            <a:stretch>
              <a:fillRect/>
            </a:stretch>
          </p:blipFill>
          <p:spPr bwMode="auto">
            <a:xfrm>
              <a:off x="2496" y="1440"/>
              <a:ext cx="28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7"/>
          <p:cNvSpPr txBox="1">
            <a:spLocks noChangeArrowheads="1"/>
          </p:cNvSpPr>
          <p:nvPr/>
        </p:nvSpPr>
        <p:spPr bwMode="auto">
          <a:xfrm>
            <a:off x="2623728" y="3360305"/>
            <a:ext cx="468052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hangingPunct="0"/>
            <a:r>
              <a:rPr lang="zh-CN" altLang="en-US" b="1" dirty="0">
                <a:latin typeface="楷体_GB2312" pitchFamily="49" charset="-122"/>
                <a:ea typeface="楷体_GB2312" pitchFamily="49" charset="-122"/>
              </a:rPr>
              <a:t>具体要求：</a:t>
            </a:r>
          </a:p>
          <a:p>
            <a:pPr eaLnBrk="0" hangingPunct="0">
              <a:lnSpc>
                <a:spcPct val="150000"/>
              </a:lnSpc>
            </a:pPr>
            <a:r>
              <a:rPr lang="zh-CN" altLang="en-US" b="1" dirty="0">
                <a:latin typeface="楷体_GB2312" pitchFamily="49" charset="-122"/>
                <a:ea typeface="楷体_GB2312" pitchFamily="49" charset="-122"/>
              </a:rPr>
              <a:t> </a:t>
            </a:r>
            <a:r>
              <a:rPr lang="en-US" altLang="zh-CN" b="1" dirty="0">
                <a:latin typeface="楷体_GB2312" pitchFamily="49" charset="-122"/>
                <a:ea typeface="楷体_GB2312" pitchFamily="49" charset="-122"/>
              </a:rPr>
              <a:t>a)</a:t>
            </a:r>
            <a:r>
              <a:rPr lang="zh-CN" altLang="en-US" b="1" dirty="0">
                <a:latin typeface="楷体_GB2312" pitchFamily="49" charset="-122"/>
                <a:ea typeface="楷体_GB2312" pitchFamily="49" charset="-122"/>
              </a:rPr>
              <a:t>、</a:t>
            </a:r>
            <a:r>
              <a:rPr lang="zh-CN" altLang="en-US" b="1" dirty="0">
                <a:solidFill>
                  <a:srgbClr val="990099"/>
                </a:solidFill>
                <a:effectLst>
                  <a:outerShdw blurRad="38100" dist="38100" dir="2700000" algn="tl">
                    <a:srgbClr val="C0C0C0"/>
                  </a:outerShdw>
                </a:effectLst>
                <a:latin typeface="楷体_GB2312" pitchFamily="49" charset="-122"/>
                <a:ea typeface="楷体_GB2312" pitchFamily="49" charset="-122"/>
              </a:rPr>
              <a:t>边框</a:t>
            </a:r>
            <a:r>
              <a:rPr lang="zh-CN" altLang="en-US" b="1" dirty="0">
                <a:latin typeface="楷体_GB2312" pitchFamily="49" charset="-122"/>
                <a:ea typeface="楷体_GB2312" pitchFamily="49" charset="-122"/>
              </a:rPr>
              <a:t>：</a:t>
            </a:r>
            <a:r>
              <a:rPr lang="zh-CN" altLang="en-US" b="1" dirty="0">
                <a:effectLst>
                  <a:outerShdw blurRad="38100" dist="38100" dir="2700000" algn="tl">
                    <a:srgbClr val="C0C0C0"/>
                  </a:outerShdw>
                </a:effectLst>
                <a:latin typeface="楷体_GB2312" pitchFamily="49" charset="-122"/>
                <a:ea typeface="楷体_GB2312" pitchFamily="49" charset="-122"/>
              </a:rPr>
              <a:t>红色</a:t>
            </a:r>
            <a:r>
              <a:rPr lang="zh-CN" altLang="en-US" b="1" dirty="0">
                <a:latin typeface="楷体_GB2312" pitchFamily="49" charset="-122"/>
                <a:ea typeface="楷体_GB2312" pitchFamily="49" charset="-122"/>
              </a:rPr>
              <a:t>要足够宽，醒目；</a:t>
            </a:r>
          </a:p>
          <a:p>
            <a:pPr eaLnBrk="0" hangingPunct="0">
              <a:lnSpc>
                <a:spcPct val="150000"/>
              </a:lnSpc>
            </a:pPr>
            <a:r>
              <a:rPr lang="zh-CN" altLang="en-US" b="1" dirty="0">
                <a:latin typeface="楷体_GB2312" pitchFamily="49" charset="-122"/>
                <a:ea typeface="楷体_GB2312" pitchFamily="49" charset="-122"/>
              </a:rPr>
              <a:t> </a:t>
            </a:r>
            <a:r>
              <a:rPr lang="en-US" altLang="zh-CN" b="1" dirty="0">
                <a:latin typeface="楷体_GB2312" pitchFamily="49" charset="-122"/>
                <a:ea typeface="楷体_GB2312" pitchFamily="49" charset="-122"/>
              </a:rPr>
              <a:t>b)</a:t>
            </a:r>
            <a:r>
              <a:rPr lang="zh-CN" altLang="en-US" b="1" dirty="0">
                <a:latin typeface="楷体_GB2312" pitchFamily="49" charset="-122"/>
                <a:ea typeface="楷体_GB2312" pitchFamily="49" charset="-122"/>
              </a:rPr>
              <a:t>、</a:t>
            </a:r>
            <a:r>
              <a:rPr lang="zh-CN" altLang="en-US" b="1" dirty="0">
                <a:solidFill>
                  <a:srgbClr val="990099"/>
                </a:solidFill>
                <a:effectLst>
                  <a:outerShdw blurRad="38100" dist="38100" dir="2700000" algn="tl">
                    <a:srgbClr val="C0C0C0"/>
                  </a:outerShdw>
                </a:effectLst>
                <a:latin typeface="楷体_GB2312" pitchFamily="49" charset="-122"/>
                <a:ea typeface="楷体_GB2312" pitchFamily="49" charset="-122"/>
              </a:rPr>
              <a:t>符号</a:t>
            </a:r>
            <a:r>
              <a:rPr lang="zh-CN" altLang="en-US" b="1" dirty="0">
                <a:latin typeface="楷体_GB2312" pitchFamily="49" charset="-122"/>
                <a:ea typeface="楷体_GB2312" pitchFamily="49" charset="-122"/>
              </a:rPr>
              <a:t>：</a:t>
            </a:r>
            <a:r>
              <a:rPr lang="zh-CN" altLang="en-US" b="1" dirty="0">
                <a:effectLst>
                  <a:outerShdw blurRad="38100" dist="38100" dir="2700000" algn="tl">
                    <a:srgbClr val="C0C0C0"/>
                  </a:outerShdw>
                </a:effectLst>
                <a:latin typeface="楷体_GB2312" pitchFamily="49" charset="-122"/>
                <a:ea typeface="楷体_GB2312" pitchFamily="49" charset="-122"/>
              </a:rPr>
              <a:t>黑色</a:t>
            </a:r>
            <a:r>
              <a:rPr lang="zh-CN" altLang="en-US" b="1" dirty="0">
                <a:latin typeface="楷体_GB2312" pitchFamily="49" charset="-122"/>
                <a:ea typeface="楷体_GB2312" pitchFamily="49" charset="-122"/>
              </a:rPr>
              <a:t>；</a:t>
            </a:r>
          </a:p>
          <a:p>
            <a:pPr eaLnBrk="0" hangingPunct="0">
              <a:lnSpc>
                <a:spcPct val="150000"/>
              </a:lnSpc>
            </a:pPr>
            <a:r>
              <a:rPr lang="zh-CN" altLang="en-US" b="1" dirty="0">
                <a:latin typeface="楷体_GB2312" pitchFamily="49" charset="-122"/>
                <a:ea typeface="楷体_GB2312" pitchFamily="49" charset="-122"/>
              </a:rPr>
              <a:t> </a:t>
            </a:r>
            <a:r>
              <a:rPr lang="en-US" altLang="zh-CN" b="1" dirty="0">
                <a:latin typeface="楷体_GB2312" pitchFamily="49" charset="-122"/>
                <a:ea typeface="楷体_GB2312" pitchFamily="49" charset="-122"/>
              </a:rPr>
              <a:t>c)</a:t>
            </a:r>
            <a:r>
              <a:rPr lang="zh-CN" altLang="en-US" b="1" dirty="0">
                <a:latin typeface="楷体_GB2312" pitchFamily="49" charset="-122"/>
                <a:ea typeface="楷体_GB2312" pitchFamily="49" charset="-122"/>
              </a:rPr>
              <a:t>、</a:t>
            </a:r>
            <a:r>
              <a:rPr lang="zh-CN" altLang="en-US" b="1" dirty="0">
                <a:solidFill>
                  <a:srgbClr val="990099"/>
                </a:solidFill>
                <a:effectLst>
                  <a:outerShdw blurRad="38100" dist="38100" dir="2700000" algn="tl">
                    <a:srgbClr val="C0C0C0"/>
                  </a:outerShdw>
                </a:effectLst>
                <a:latin typeface="楷体_GB2312" pitchFamily="49" charset="-122"/>
                <a:ea typeface="楷体_GB2312" pitchFamily="49" charset="-122"/>
              </a:rPr>
              <a:t>背景</a:t>
            </a:r>
            <a:r>
              <a:rPr lang="zh-CN" altLang="en-US" b="1" dirty="0">
                <a:latin typeface="楷体_GB2312" pitchFamily="49" charset="-122"/>
                <a:ea typeface="楷体_GB2312" pitchFamily="49" charset="-122"/>
              </a:rPr>
              <a:t>：</a:t>
            </a:r>
            <a:r>
              <a:rPr lang="zh-CN" altLang="en-US" b="1" dirty="0">
                <a:effectLst>
                  <a:outerShdw blurRad="38100" dist="38100" dir="2700000" algn="tl">
                    <a:srgbClr val="C0C0C0"/>
                  </a:outerShdw>
                </a:effectLst>
                <a:latin typeface="楷体_GB2312" pitchFamily="49" charset="-122"/>
                <a:ea typeface="楷体_GB2312" pitchFamily="49" charset="-122"/>
              </a:rPr>
              <a:t>白色</a:t>
            </a:r>
            <a:r>
              <a:rPr lang="zh-CN" altLang="en-US" b="1" dirty="0">
                <a:latin typeface="楷体_GB2312" pitchFamily="49" charset="-122"/>
                <a:ea typeface="楷体_GB2312" pitchFamily="49" charset="-122"/>
              </a:rPr>
              <a:t>；</a:t>
            </a:r>
          </a:p>
        </p:txBody>
      </p:sp>
      <p:sp>
        <p:nvSpPr>
          <p:cNvPr id="15" name="Date Placeholder 3"/>
          <p:cNvSpPr txBox="1"/>
          <p:nvPr/>
        </p:nvSpPr>
        <p:spPr bwMode="auto">
          <a:xfrm>
            <a:off x="29385" y="4677984"/>
            <a:ext cx="22891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CDF924E-8837-4A74-85E6-40BC65E1AC1E}" type="datetime1">
              <a:rPr lang="zh-CN" altLang="en-US"/>
              <a:t>2020/8/2</a:t>
            </a:fld>
            <a:endParaRPr lang="en-US" altLang="zh-CN" dirty="0"/>
          </a:p>
        </p:txBody>
      </p:sp>
      <p:sp>
        <p:nvSpPr>
          <p:cNvPr id="16" name="Rectangle 3"/>
          <p:cNvSpPr txBox="1">
            <a:spLocks noChangeArrowheads="1"/>
          </p:cNvSpPr>
          <p:nvPr/>
        </p:nvSpPr>
        <p:spPr>
          <a:xfrm>
            <a:off x="5292080" y="1612598"/>
            <a:ext cx="8001000" cy="336353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609600" indent="-609600">
              <a:lnSpc>
                <a:spcPct val="90000"/>
              </a:lnSpc>
              <a:buFont typeface="Wingdings" panose="05000000000000000000" pitchFamily="2" charset="2"/>
              <a:buNone/>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三、化学品危害信息统一公示</a:t>
            </a:r>
            <a:r>
              <a:rPr lang="zh-CN" altLang="en-US" sz="1800" b="1" dirty="0" smtClean="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之标签</a:t>
            </a:r>
            <a:endParaRPr lang="zh-CN" altLang="en-US" sz="1800" b="1" dirty="0" smtClean="0">
              <a:solidFill>
                <a:srgbClr val="FF0000"/>
              </a:solidFill>
              <a:latin typeface="宋体" panose="02010600030101010101" pitchFamily="2" charset="-122"/>
              <a:ea typeface="宋体" panose="02010600030101010101" pitchFamily="2" charset="-122"/>
            </a:endParaRPr>
          </a:p>
          <a:p>
            <a:pPr marL="609600" indent="-609600">
              <a:lnSpc>
                <a:spcPct val="150000"/>
              </a:lnSpc>
              <a:spcBef>
                <a:spcPct val="50000"/>
              </a:spcBef>
              <a:buClr>
                <a:schemeClr val="tx2"/>
              </a:buClr>
              <a:buFont typeface="Wingdings" panose="05000000000000000000" pitchFamily="2" charset="2"/>
              <a:buAutoNum type="arabicParenR" startAt="3"/>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象形图：</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一种</a:t>
            </a:r>
            <a:r>
              <a:rPr lang="zh-CN" altLang="en-US" sz="1800" b="1" dirty="0" smtClean="0">
                <a:latin typeface="宋体" panose="02010600030101010101" pitchFamily="2" charset="-122"/>
                <a:ea typeface="宋体" panose="02010600030101010101" pitchFamily="2" charset="-122"/>
              </a:rPr>
              <a:t>描述危险产品危险性质的</a:t>
            </a:r>
            <a:r>
              <a:rPr lang="zh-CN" altLang="en-US" sz="1800" b="1" dirty="0" smtClean="0">
                <a:solidFill>
                  <a:srgbClr val="FF0000"/>
                </a:solidFill>
                <a:latin typeface="宋体" panose="02010600030101010101" pitchFamily="2" charset="-122"/>
                <a:ea typeface="宋体" panose="02010600030101010101" pitchFamily="2" charset="-122"/>
              </a:rPr>
              <a:t>图形</a:t>
            </a:r>
            <a:r>
              <a:rPr lang="zh-CN" altLang="en-US" sz="1800" b="1" dirty="0" smtClean="0">
                <a:latin typeface="宋体" panose="02010600030101010101" pitchFamily="2" charset="-122"/>
                <a:ea typeface="宋体" panose="02010600030101010101" pitchFamily="2" charset="-122"/>
              </a:rPr>
              <a:t>。              </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endParaRPr lang="zh-CN" altLang="en-US" sz="18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6" name="Rectangle 3"/>
          <p:cNvSpPr txBox="1">
            <a:spLocks noChangeArrowheads="1"/>
          </p:cNvSpPr>
          <p:nvPr/>
        </p:nvSpPr>
        <p:spPr>
          <a:xfrm>
            <a:off x="251520" y="780594"/>
            <a:ext cx="8001000" cy="3363534"/>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609600" indent="-609600">
              <a:lnSpc>
                <a:spcPct val="150000"/>
              </a:lnSpc>
              <a:spcBef>
                <a:spcPct val="50000"/>
              </a:spcBef>
              <a:buClr>
                <a:schemeClr val="tx2"/>
              </a:buClr>
              <a:buFont typeface="Wingdings" panose="05000000000000000000" pitchFamily="2" charset="2"/>
              <a:buAutoNum type="arabicParenR" startAt="3"/>
            </a:pPr>
            <a:r>
              <a:rPr lang="zh-CN" altLang="en-US" sz="18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象形图：</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一种</a:t>
            </a:r>
            <a:r>
              <a:rPr lang="zh-CN" altLang="en-US" sz="1800" b="1" dirty="0" smtClean="0">
                <a:latin typeface="宋体" panose="02010600030101010101" pitchFamily="2" charset="-122"/>
                <a:ea typeface="宋体" panose="02010600030101010101" pitchFamily="2" charset="-122"/>
              </a:rPr>
              <a:t>描述危险产品危险性质的</a:t>
            </a:r>
            <a:r>
              <a:rPr lang="zh-CN" altLang="en-US" sz="1800" b="1" dirty="0" smtClean="0">
                <a:solidFill>
                  <a:srgbClr val="FF0000"/>
                </a:solidFill>
                <a:latin typeface="宋体" panose="02010600030101010101" pitchFamily="2" charset="-122"/>
                <a:ea typeface="宋体" panose="02010600030101010101" pitchFamily="2" charset="-122"/>
              </a:rPr>
              <a:t>图形</a:t>
            </a:r>
            <a:r>
              <a:rPr lang="zh-CN" altLang="en-US" sz="1800" b="1" dirty="0" smtClean="0">
                <a:latin typeface="宋体" panose="02010600030101010101" pitchFamily="2" charset="-122"/>
                <a:ea typeface="宋体" panose="02010600030101010101" pitchFamily="2" charset="-122"/>
              </a:rPr>
              <a:t>。              </a:t>
            </a:r>
          </a:p>
          <a:p>
            <a:pPr marL="609600" indent="-609600">
              <a:lnSpc>
                <a:spcPct val="150000"/>
              </a:lnSpc>
              <a:spcBef>
                <a:spcPct val="50000"/>
              </a:spcBef>
              <a:buFont typeface="Wingdings" panose="05000000000000000000" pitchFamily="2" charset="2"/>
              <a:buNone/>
            </a:pPr>
            <a:r>
              <a:rPr lang="zh-CN" altLang="en-US" sz="1800" b="1" dirty="0" smtClean="0">
                <a:latin typeface="宋体" panose="02010600030101010101" pitchFamily="2" charset="-122"/>
                <a:ea typeface="宋体" panose="02010600030101010101" pitchFamily="2" charset="-122"/>
              </a:rPr>
              <a:t>       </a:t>
            </a:r>
            <a:endParaRPr lang="zh-CN" altLang="en-US" sz="1800" b="1" dirty="0">
              <a:latin typeface="宋体" panose="02010600030101010101" pitchFamily="2" charset="-122"/>
              <a:ea typeface="宋体" panose="02010600030101010101" pitchFamily="2" charset="-122"/>
            </a:endParaRPr>
          </a:p>
        </p:txBody>
      </p:sp>
      <p:sp>
        <p:nvSpPr>
          <p:cNvPr id="4" name="矩形 3"/>
          <p:cNvSpPr/>
          <p:nvPr/>
        </p:nvSpPr>
        <p:spPr>
          <a:xfrm>
            <a:off x="899592" y="195486"/>
            <a:ext cx="5134739" cy="424732"/>
          </a:xfrm>
          <a:prstGeom prst="rect">
            <a:avLst/>
          </a:prstGeom>
        </p:spPr>
        <p:txBody>
          <a:bodyPr wrap="none">
            <a:spAutoFit/>
          </a:bodyPr>
          <a:lstStyle/>
          <a:p>
            <a:pPr marL="609600" indent="-609600">
              <a:lnSpc>
                <a:spcPct val="90000"/>
              </a:lnSpc>
              <a:buFont typeface="Wingdings" panose="05000000000000000000" pitchFamily="2" charset="2"/>
              <a:buNone/>
            </a:pPr>
            <a:r>
              <a:rPr lang="zh-CN" altLang="en-US" sz="2400" b="1"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三、化学品危害信息统一公示</a:t>
            </a:r>
            <a:r>
              <a:rPr lang="zh-CN" altLang="en-US" sz="2400" b="1" dirty="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之标签</a:t>
            </a:r>
            <a:endParaRPr lang="zh-CN" altLang="en-US" sz="2400" b="1" dirty="0">
              <a:solidFill>
                <a:srgbClr val="FF0000"/>
              </a:solidFill>
              <a:latin typeface="宋体" panose="02010600030101010101" pitchFamily="2" charset="-122"/>
              <a:ea typeface="宋体" panose="02010600030101010101" pitchFamily="2" charset="-122"/>
            </a:endParaRPr>
          </a:p>
        </p:txBody>
      </p:sp>
      <p:grpSp>
        <p:nvGrpSpPr>
          <p:cNvPr id="17" name="Group 2"/>
          <p:cNvGrpSpPr/>
          <p:nvPr/>
        </p:nvGrpSpPr>
        <p:grpSpPr bwMode="auto">
          <a:xfrm>
            <a:off x="1293192" y="1666131"/>
            <a:ext cx="6807200" cy="3065859"/>
            <a:chOff x="800" y="960"/>
            <a:chExt cx="4384" cy="2968"/>
          </a:xfrm>
        </p:grpSpPr>
        <p:sp>
          <p:nvSpPr>
            <p:cNvPr id="18" name="AutoShape 3"/>
            <p:cNvSpPr>
              <a:spLocks noChangeArrowheads="1"/>
            </p:cNvSpPr>
            <p:nvPr/>
          </p:nvSpPr>
          <p:spPr bwMode="auto">
            <a:xfrm>
              <a:off x="4272" y="1056"/>
              <a:ext cx="832" cy="832"/>
            </a:xfrm>
            <a:prstGeom prst="diamond">
              <a:avLst/>
            </a:prstGeom>
            <a:solidFill>
              <a:srgbClr val="FFFFFF"/>
            </a:solidFill>
            <a:ln w="76200">
              <a:solidFill>
                <a:srgbClr val="FF0000"/>
              </a:solidFill>
              <a:miter lim="800000"/>
            </a:ln>
          </p:spPr>
          <p:txBody>
            <a:bodyPr wrap="none" anchor="ctr"/>
            <a:lstStyle/>
            <a:p>
              <a:pPr algn="ctr" eaLnBrk="0" hangingPunct="0"/>
              <a:r>
                <a:rPr lang="de-DE" sz="7200" b="1">
                  <a:solidFill>
                    <a:srgbClr val="000000"/>
                  </a:solidFill>
                  <a:latin typeface="Times New Roman" panose="02020603050405020304" pitchFamily="18" charset="0"/>
                </a:rPr>
                <a:t>!</a:t>
              </a:r>
              <a:endParaRPr lang="de-DE" sz="2400" b="1">
                <a:solidFill>
                  <a:srgbClr val="000000"/>
                </a:solidFill>
                <a:latin typeface="Times New Roman" panose="02020603050405020304" pitchFamily="18" charset="0"/>
              </a:endParaRPr>
            </a:p>
          </p:txBody>
        </p:sp>
        <p:grpSp>
          <p:nvGrpSpPr>
            <p:cNvPr id="19" name="Group 4"/>
            <p:cNvGrpSpPr/>
            <p:nvPr/>
          </p:nvGrpSpPr>
          <p:grpSpPr bwMode="auto">
            <a:xfrm>
              <a:off x="2640" y="2976"/>
              <a:ext cx="864" cy="864"/>
              <a:chOff x="672" y="3120"/>
              <a:chExt cx="864" cy="864"/>
            </a:xfrm>
          </p:grpSpPr>
          <p:sp>
            <p:nvSpPr>
              <p:cNvPr id="38" name="AutoShape 5"/>
              <p:cNvSpPr>
                <a:spLocks noChangeArrowheads="1"/>
              </p:cNvSpPr>
              <p:nvPr/>
            </p:nvSpPr>
            <p:spPr bwMode="auto">
              <a:xfrm>
                <a:off x="672" y="3120"/>
                <a:ext cx="864" cy="864"/>
              </a:xfrm>
              <a:prstGeom prst="diamond">
                <a:avLst/>
              </a:prstGeom>
              <a:solidFill>
                <a:srgbClr val="FFFFFF"/>
              </a:solidFill>
              <a:ln w="76200">
                <a:solidFill>
                  <a:srgbClr val="FF0000"/>
                </a:solidFill>
                <a:miter lim="800000"/>
              </a:ln>
            </p:spPr>
            <p:txBody>
              <a:bodyPr wrap="none" anchor="ctr"/>
              <a:lstStyle/>
              <a:p>
                <a:pPr algn="ctr" eaLnBrk="0" hangingPunct="0"/>
                <a:endParaRPr lang="nb-NO" sz="2400">
                  <a:solidFill>
                    <a:srgbClr val="000000"/>
                  </a:solidFill>
                  <a:latin typeface="Times New Roman" panose="02020603050405020304" pitchFamily="18" charset="0"/>
                </a:endParaRPr>
              </a:p>
            </p:txBody>
          </p:sp>
          <p:pic>
            <p:nvPicPr>
              <p:cNvPr id="39" name="Picture 6"/>
              <p:cNvPicPr>
                <a:picLocks noChangeAspect="1" noChangeArrowheads="1"/>
              </p:cNvPicPr>
              <p:nvPr/>
            </p:nvPicPr>
            <p:blipFill>
              <a:blip r:embed="rId4" cstate="email"/>
              <a:srcRect/>
              <a:stretch>
                <a:fillRect/>
              </a:stretch>
            </p:blipFill>
            <p:spPr bwMode="auto">
              <a:xfrm>
                <a:off x="919" y="3367"/>
                <a:ext cx="370"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20" name="Group 7"/>
            <p:cNvGrpSpPr/>
            <p:nvPr/>
          </p:nvGrpSpPr>
          <p:grpSpPr bwMode="auto">
            <a:xfrm>
              <a:off x="2640" y="1968"/>
              <a:ext cx="864" cy="864"/>
              <a:chOff x="1824" y="3120"/>
              <a:chExt cx="864" cy="864"/>
            </a:xfrm>
          </p:grpSpPr>
          <p:sp>
            <p:nvSpPr>
              <p:cNvPr id="36" name="AutoShape 8"/>
              <p:cNvSpPr>
                <a:spLocks noChangeArrowheads="1"/>
              </p:cNvSpPr>
              <p:nvPr/>
            </p:nvSpPr>
            <p:spPr bwMode="auto">
              <a:xfrm>
                <a:off x="1824" y="3120"/>
                <a:ext cx="864" cy="864"/>
              </a:xfrm>
              <a:prstGeom prst="diamond">
                <a:avLst/>
              </a:prstGeom>
              <a:solidFill>
                <a:srgbClr val="FFFFFF"/>
              </a:solidFill>
              <a:ln w="76200">
                <a:solidFill>
                  <a:srgbClr val="FF0000"/>
                </a:solidFill>
                <a:miter lim="800000"/>
              </a:ln>
            </p:spPr>
            <p:txBody>
              <a:bodyPr wrap="none" anchor="ctr"/>
              <a:lstStyle/>
              <a:p>
                <a:pPr algn="ctr" eaLnBrk="0" hangingPunct="0"/>
                <a:endParaRPr lang="nb-NO" sz="2400">
                  <a:solidFill>
                    <a:srgbClr val="000000"/>
                  </a:solidFill>
                  <a:latin typeface="Times New Roman" panose="02020603050405020304" pitchFamily="18" charset="0"/>
                </a:endParaRPr>
              </a:p>
            </p:txBody>
          </p:sp>
          <p:graphicFrame>
            <p:nvGraphicFramePr>
              <p:cNvPr id="37" name="Object 9"/>
              <p:cNvGraphicFramePr>
                <a:graphicFrameLocks noChangeAspect="1"/>
              </p:cNvGraphicFramePr>
              <p:nvPr/>
            </p:nvGraphicFramePr>
            <p:xfrm>
              <a:off x="2071" y="3367"/>
              <a:ext cx="350" cy="355"/>
            </p:xfrm>
            <a:graphic>
              <a:graphicData uri="http://schemas.openxmlformats.org/presentationml/2006/ole">
                <mc:AlternateContent xmlns:mc="http://schemas.openxmlformats.org/markup-compatibility/2006">
                  <mc:Choice xmlns:v="urn:schemas-microsoft-com:vml" Requires="v">
                    <p:oleObj spid="_x0000_s1035" name="Paintbrush Picture" r:id="rId5" imgW="1386840" imgH="1406525" progId="PBrush">
                      <p:embed/>
                    </p:oleObj>
                  </mc:Choice>
                  <mc:Fallback>
                    <p:oleObj name="Paintbrush Picture" r:id="rId5" imgW="1386840" imgH="1406525" progId="PBrush">
                      <p:embed/>
                      <p:pic>
                        <p:nvPicPr>
                          <p:cNvPr id="0" name="图片 1024"/>
                          <p:cNvPicPr>
                            <a:picLocks noChangeAspect="1"/>
                          </p:cNvPicPr>
                          <p:nvPr/>
                        </p:nvPicPr>
                        <p:blipFill>
                          <a:blip r:embed="rId6"/>
                          <a:stretch>
                            <a:fillRect/>
                          </a:stretch>
                        </p:blipFill>
                        <p:spPr>
                          <a:xfrm>
                            <a:off x="2071" y="3367"/>
                            <a:ext cx="350" cy="355"/>
                          </a:xfrm>
                          <a:prstGeom prst="rect">
                            <a:avLst/>
                          </a:prstGeom>
                          <a:noFill/>
                          <a:ln w="9525">
                            <a:noFill/>
                          </a:ln>
                        </p:spPr>
                      </p:pic>
                    </p:oleObj>
                  </mc:Fallback>
                </mc:AlternateContent>
              </a:graphicData>
            </a:graphic>
          </p:graphicFrame>
        </p:grpSp>
        <p:grpSp>
          <p:nvGrpSpPr>
            <p:cNvPr id="22" name="Group 10"/>
            <p:cNvGrpSpPr/>
            <p:nvPr/>
          </p:nvGrpSpPr>
          <p:grpSpPr bwMode="auto">
            <a:xfrm>
              <a:off x="4272" y="2016"/>
              <a:ext cx="816" cy="816"/>
              <a:chOff x="4368" y="3072"/>
              <a:chExt cx="816" cy="816"/>
            </a:xfrm>
          </p:grpSpPr>
          <p:sp>
            <p:nvSpPr>
              <p:cNvPr id="34" name="AutoShape 11"/>
              <p:cNvSpPr>
                <a:spLocks noChangeArrowheads="1"/>
              </p:cNvSpPr>
              <p:nvPr/>
            </p:nvSpPr>
            <p:spPr bwMode="auto">
              <a:xfrm>
                <a:off x="4368" y="3072"/>
                <a:ext cx="816" cy="816"/>
              </a:xfrm>
              <a:prstGeom prst="diamond">
                <a:avLst/>
              </a:prstGeom>
              <a:solidFill>
                <a:srgbClr val="FFFFFF"/>
              </a:solidFill>
              <a:ln w="76200">
                <a:solidFill>
                  <a:srgbClr val="FF0000"/>
                </a:solidFill>
                <a:miter lim="800000"/>
              </a:ln>
            </p:spPr>
            <p:txBody>
              <a:bodyPr wrap="none" anchor="ctr"/>
              <a:lstStyle/>
              <a:p>
                <a:pPr algn="ctr" eaLnBrk="0" hangingPunct="0"/>
                <a:endParaRPr lang="de-DE" sz="2400" b="1">
                  <a:solidFill>
                    <a:srgbClr val="000000"/>
                  </a:solidFill>
                  <a:latin typeface="Times New Roman" panose="02020603050405020304" pitchFamily="18" charset="0"/>
                </a:endParaRPr>
              </a:p>
            </p:txBody>
          </p:sp>
          <p:graphicFrame>
            <p:nvGraphicFramePr>
              <p:cNvPr id="35" name="Object 12"/>
              <p:cNvGraphicFramePr>
                <a:graphicFrameLocks noChangeAspect="1"/>
              </p:cNvGraphicFramePr>
              <p:nvPr/>
            </p:nvGraphicFramePr>
            <p:xfrm>
              <a:off x="4603" y="3312"/>
              <a:ext cx="368" cy="370"/>
            </p:xfrm>
            <a:graphic>
              <a:graphicData uri="http://schemas.openxmlformats.org/presentationml/2006/ole">
                <mc:AlternateContent xmlns:mc="http://schemas.openxmlformats.org/markup-compatibility/2006">
                  <mc:Choice xmlns:v="urn:schemas-microsoft-com:vml" Requires="v">
                    <p:oleObj spid="_x0000_s1036" name="Paintbrush Picture" r:id="rId7" imgW="3521710" imgH="3569970" progId="PBrush">
                      <p:embed/>
                    </p:oleObj>
                  </mc:Choice>
                  <mc:Fallback>
                    <p:oleObj name="Paintbrush Picture" r:id="rId7" imgW="3521710" imgH="3569970" progId="PBrush">
                      <p:embed/>
                      <p:pic>
                        <p:nvPicPr>
                          <p:cNvPr id="0" name="图片 1025"/>
                          <p:cNvPicPr>
                            <a:picLocks noChangeAspect="1"/>
                          </p:cNvPicPr>
                          <p:nvPr/>
                        </p:nvPicPr>
                        <p:blipFill>
                          <a:blip r:embed="rId8"/>
                          <a:stretch>
                            <a:fillRect/>
                          </a:stretch>
                        </p:blipFill>
                        <p:spPr>
                          <a:xfrm>
                            <a:off x="4603" y="3312"/>
                            <a:ext cx="368" cy="370"/>
                          </a:xfrm>
                          <a:prstGeom prst="rect">
                            <a:avLst/>
                          </a:prstGeom>
                          <a:noFill/>
                          <a:ln w="9525">
                            <a:noFill/>
                          </a:ln>
                        </p:spPr>
                      </p:pic>
                    </p:oleObj>
                  </mc:Fallback>
                </mc:AlternateContent>
              </a:graphicData>
            </a:graphic>
          </p:graphicFrame>
        </p:grpSp>
        <p:grpSp>
          <p:nvGrpSpPr>
            <p:cNvPr id="23" name="Group 13"/>
            <p:cNvGrpSpPr/>
            <p:nvPr/>
          </p:nvGrpSpPr>
          <p:grpSpPr bwMode="auto">
            <a:xfrm>
              <a:off x="800" y="1104"/>
              <a:ext cx="832" cy="832"/>
              <a:chOff x="2208" y="1248"/>
              <a:chExt cx="832" cy="832"/>
            </a:xfrm>
          </p:grpSpPr>
          <p:sp>
            <p:nvSpPr>
              <p:cNvPr id="32" name="AutoShape 14"/>
              <p:cNvSpPr>
                <a:spLocks noChangeArrowheads="1"/>
              </p:cNvSpPr>
              <p:nvPr/>
            </p:nvSpPr>
            <p:spPr bwMode="auto">
              <a:xfrm>
                <a:off x="2208" y="1248"/>
                <a:ext cx="832" cy="832"/>
              </a:xfrm>
              <a:prstGeom prst="diamond">
                <a:avLst/>
              </a:prstGeom>
              <a:solidFill>
                <a:srgbClr val="FFFFFF"/>
              </a:solidFill>
              <a:ln w="76200">
                <a:solidFill>
                  <a:srgbClr val="FF0000"/>
                </a:solidFill>
                <a:miter lim="800000"/>
              </a:ln>
            </p:spPr>
            <p:txBody>
              <a:bodyPr wrap="none" anchor="ctr"/>
              <a:lstStyle/>
              <a:p>
                <a:pPr algn="ctr" eaLnBrk="0" hangingPunct="0"/>
                <a:endParaRPr lang="de-DE" sz="2400" b="1">
                  <a:solidFill>
                    <a:srgbClr val="000000"/>
                  </a:solidFill>
                  <a:latin typeface="Times New Roman" panose="02020603050405020304" pitchFamily="18" charset="0"/>
                </a:endParaRPr>
              </a:p>
            </p:txBody>
          </p:sp>
          <p:pic>
            <p:nvPicPr>
              <p:cNvPr id="33" name="Picture 15"/>
              <p:cNvPicPr>
                <a:picLocks noChangeAspect="1" noChangeArrowheads="1"/>
              </p:cNvPicPr>
              <p:nvPr/>
            </p:nvPicPr>
            <p:blipFill>
              <a:blip r:embed="rId9" cstate="email"/>
              <a:srcRect/>
              <a:stretch>
                <a:fillRect/>
              </a:stretch>
            </p:blipFill>
            <p:spPr bwMode="auto">
              <a:xfrm>
                <a:off x="2496" y="1440"/>
                <a:ext cx="28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16"/>
            <p:cNvGrpSpPr/>
            <p:nvPr/>
          </p:nvGrpSpPr>
          <p:grpSpPr bwMode="auto">
            <a:xfrm>
              <a:off x="848" y="3024"/>
              <a:ext cx="832" cy="832"/>
              <a:chOff x="720" y="240"/>
              <a:chExt cx="832" cy="832"/>
            </a:xfrm>
          </p:grpSpPr>
          <p:sp>
            <p:nvSpPr>
              <p:cNvPr id="30" name="AutoShape 17"/>
              <p:cNvSpPr>
                <a:spLocks noChangeArrowheads="1"/>
              </p:cNvSpPr>
              <p:nvPr/>
            </p:nvSpPr>
            <p:spPr bwMode="auto">
              <a:xfrm>
                <a:off x="720" y="240"/>
                <a:ext cx="832" cy="832"/>
              </a:xfrm>
              <a:prstGeom prst="diamond">
                <a:avLst/>
              </a:prstGeom>
              <a:solidFill>
                <a:srgbClr val="FFFFFF"/>
              </a:solidFill>
              <a:ln w="76200">
                <a:solidFill>
                  <a:srgbClr val="FF0000"/>
                </a:solidFill>
                <a:miter lim="800000"/>
              </a:ln>
            </p:spPr>
            <p:txBody>
              <a:bodyPr wrap="none" anchor="ctr"/>
              <a:lstStyle/>
              <a:p>
                <a:pPr algn="ctr" eaLnBrk="0" hangingPunct="0"/>
                <a:endParaRPr lang="de-DE" sz="2400" b="1">
                  <a:solidFill>
                    <a:srgbClr val="000000"/>
                  </a:solidFill>
                  <a:latin typeface="Times New Roman" panose="02020603050405020304" pitchFamily="18" charset="0"/>
                </a:endParaRPr>
              </a:p>
            </p:txBody>
          </p:sp>
          <p:graphicFrame>
            <p:nvGraphicFramePr>
              <p:cNvPr id="31" name="Object 18"/>
              <p:cNvGraphicFramePr>
                <a:graphicFrameLocks noChangeAspect="1"/>
              </p:cNvGraphicFramePr>
              <p:nvPr/>
            </p:nvGraphicFramePr>
            <p:xfrm>
              <a:off x="960" y="528"/>
              <a:ext cx="400" cy="293"/>
            </p:xfrm>
            <a:graphic>
              <a:graphicData uri="http://schemas.openxmlformats.org/presentationml/2006/ole">
                <mc:AlternateContent xmlns:mc="http://schemas.openxmlformats.org/markup-compatibility/2006">
                  <mc:Choice xmlns:v="urn:schemas-microsoft-com:vml" Requires="v">
                    <p:oleObj spid="_x0000_s1037" name="Paintbrush Picture" r:id="rId10" imgW="924560" imgH="693420" progId="PBrush">
                      <p:embed/>
                    </p:oleObj>
                  </mc:Choice>
                  <mc:Fallback>
                    <p:oleObj name="Paintbrush Picture" r:id="rId10" imgW="924560" imgH="693420" progId="PBrush">
                      <p:embed/>
                      <p:pic>
                        <p:nvPicPr>
                          <p:cNvPr id="0" name="图片 1026"/>
                          <p:cNvPicPr>
                            <a:picLocks noChangeAspect="1"/>
                          </p:cNvPicPr>
                          <p:nvPr/>
                        </p:nvPicPr>
                        <p:blipFill>
                          <a:blip r:embed="rId11"/>
                          <a:stretch>
                            <a:fillRect/>
                          </a:stretch>
                        </p:blipFill>
                        <p:spPr>
                          <a:xfrm>
                            <a:off x="960" y="528"/>
                            <a:ext cx="400" cy="293"/>
                          </a:xfrm>
                          <a:prstGeom prst="rect">
                            <a:avLst/>
                          </a:prstGeom>
                          <a:noFill/>
                          <a:ln w="9525">
                            <a:noFill/>
                          </a:ln>
                        </p:spPr>
                      </p:pic>
                    </p:oleObj>
                  </mc:Fallback>
                </mc:AlternateContent>
              </a:graphicData>
            </a:graphic>
          </p:graphicFrame>
        </p:grpSp>
        <p:grpSp>
          <p:nvGrpSpPr>
            <p:cNvPr id="25" name="Group 19"/>
            <p:cNvGrpSpPr/>
            <p:nvPr/>
          </p:nvGrpSpPr>
          <p:grpSpPr bwMode="auto">
            <a:xfrm>
              <a:off x="848" y="2064"/>
              <a:ext cx="832" cy="832"/>
              <a:chOff x="384" y="2544"/>
              <a:chExt cx="832" cy="832"/>
            </a:xfrm>
          </p:grpSpPr>
          <p:sp>
            <p:nvSpPr>
              <p:cNvPr id="28" name="AutoShape 20"/>
              <p:cNvSpPr>
                <a:spLocks noChangeArrowheads="1"/>
              </p:cNvSpPr>
              <p:nvPr/>
            </p:nvSpPr>
            <p:spPr bwMode="auto">
              <a:xfrm>
                <a:off x="384" y="2544"/>
                <a:ext cx="832" cy="832"/>
              </a:xfrm>
              <a:prstGeom prst="diamond">
                <a:avLst/>
              </a:prstGeom>
              <a:solidFill>
                <a:srgbClr val="FFFFFF"/>
              </a:solidFill>
              <a:ln w="76200">
                <a:solidFill>
                  <a:srgbClr val="FF0000"/>
                </a:solidFill>
                <a:miter lim="800000"/>
              </a:ln>
            </p:spPr>
            <p:txBody>
              <a:bodyPr wrap="none" anchor="ctr"/>
              <a:lstStyle/>
              <a:p>
                <a:pPr algn="ctr" eaLnBrk="0" hangingPunct="0"/>
                <a:endParaRPr lang="de-DE" sz="2400" b="1">
                  <a:solidFill>
                    <a:srgbClr val="000000"/>
                  </a:solidFill>
                  <a:latin typeface="Times New Roman" panose="02020603050405020304" pitchFamily="18" charset="0"/>
                </a:endParaRPr>
              </a:p>
            </p:txBody>
          </p:sp>
          <p:graphicFrame>
            <p:nvGraphicFramePr>
              <p:cNvPr id="29" name="Object 21"/>
              <p:cNvGraphicFramePr>
                <a:graphicFrameLocks noChangeAspect="1"/>
              </p:cNvGraphicFramePr>
              <p:nvPr/>
            </p:nvGraphicFramePr>
            <p:xfrm>
              <a:off x="672" y="2736"/>
              <a:ext cx="272" cy="440"/>
            </p:xfrm>
            <a:graphic>
              <a:graphicData uri="http://schemas.openxmlformats.org/presentationml/2006/ole">
                <mc:AlternateContent xmlns:mc="http://schemas.openxmlformats.org/markup-compatibility/2006">
                  <mc:Choice xmlns:v="urn:schemas-microsoft-com:vml" Requires="v">
                    <p:oleObj spid="_x0000_s1038" name="Paintbrush Picture" r:id="rId12" imgW="523875" imgH="847725" progId="PBrush">
                      <p:embed/>
                    </p:oleObj>
                  </mc:Choice>
                  <mc:Fallback>
                    <p:oleObj name="Paintbrush Picture" r:id="rId12" imgW="523875" imgH="847725" progId="PBrush">
                      <p:embed/>
                      <p:pic>
                        <p:nvPicPr>
                          <p:cNvPr id="0" name="图片 1027"/>
                          <p:cNvPicPr>
                            <a:picLocks noChangeAspect="1"/>
                          </p:cNvPicPr>
                          <p:nvPr/>
                        </p:nvPicPr>
                        <p:blipFill>
                          <a:blip r:embed="rId13"/>
                          <a:stretch>
                            <a:fillRect/>
                          </a:stretch>
                        </p:blipFill>
                        <p:spPr>
                          <a:xfrm>
                            <a:off x="672" y="2736"/>
                            <a:ext cx="272" cy="440"/>
                          </a:xfrm>
                          <a:prstGeom prst="rect">
                            <a:avLst/>
                          </a:prstGeom>
                          <a:noFill/>
                          <a:ln w="9525">
                            <a:noFill/>
                          </a:ln>
                        </p:spPr>
                      </p:pic>
                    </p:oleObj>
                  </mc:Fallback>
                </mc:AlternateContent>
              </a:graphicData>
            </a:graphic>
          </p:graphicFrame>
        </p:grpSp>
        <p:pic>
          <p:nvPicPr>
            <p:cNvPr id="2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76" y="2976"/>
              <a:ext cx="1008"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2" y="960"/>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24"/>
          <p:cNvSpPr>
            <a:spLocks noGrp="1" noChangeArrowheads="1"/>
          </p:cNvSpPr>
          <p:nvPr>
            <p:ph type="title"/>
          </p:nvPr>
        </p:nvSpPr>
        <p:spPr>
          <a:xfrm>
            <a:off x="467544" y="1275606"/>
            <a:ext cx="8206680" cy="486054"/>
          </a:xfrm>
        </p:spPr>
        <p:txBody>
          <a:bodyPr/>
          <a:lstStyle/>
          <a:p>
            <a:pPr marL="0" indent="0" algn="l">
              <a:buNone/>
            </a:pPr>
            <a:r>
              <a:rPr lang="zh-CN" altLang="en-US" sz="1800" dirty="0">
                <a:solidFill>
                  <a:schemeClr val="tx1"/>
                </a:solidFill>
                <a:latin typeface="微软雅黑" panose="020B0503020204020204" pitchFamily="34" charset="-122"/>
                <a:ea typeface="微软雅黑" panose="020B0503020204020204" pitchFamily="34" charset="-122"/>
              </a:rPr>
              <a:t>在</a:t>
            </a:r>
            <a:r>
              <a:rPr lang="en-US" altLang="zh-CN" sz="1800" dirty="0">
                <a:solidFill>
                  <a:schemeClr val="tx1"/>
                </a:solidFill>
                <a:latin typeface="微软雅黑" panose="020B0503020204020204" pitchFamily="34" charset="-122"/>
                <a:ea typeface="微软雅黑" panose="020B0503020204020204" pitchFamily="34" charset="-122"/>
              </a:rPr>
              <a:t>GHS</a:t>
            </a:r>
            <a:r>
              <a:rPr lang="zh-CN" altLang="en-US" sz="1800" dirty="0">
                <a:solidFill>
                  <a:schemeClr val="tx1"/>
                </a:solidFill>
                <a:latin typeface="微软雅黑" panose="020B0503020204020204" pitchFamily="34" charset="-122"/>
                <a:ea typeface="微软雅黑" panose="020B0503020204020204" pitchFamily="34" charset="-122"/>
              </a:rPr>
              <a:t>制度中共有</a:t>
            </a:r>
            <a:r>
              <a:rPr lang="en-US" altLang="zh-CN" sz="1800" dirty="0">
                <a:solidFill>
                  <a:schemeClr val="tx1"/>
                </a:solidFill>
                <a:latin typeface="微软雅黑" panose="020B0503020204020204" pitchFamily="34" charset="-122"/>
                <a:ea typeface="微软雅黑" panose="020B0503020204020204" pitchFamily="34" charset="-122"/>
              </a:rPr>
              <a:t>9</a:t>
            </a:r>
            <a:r>
              <a:rPr lang="zh-CN" altLang="en-US" sz="1800" dirty="0">
                <a:solidFill>
                  <a:schemeClr val="tx1"/>
                </a:solidFill>
                <a:latin typeface="微软雅黑" panose="020B0503020204020204" pitchFamily="34" charset="-122"/>
                <a:ea typeface="微软雅黑" panose="020B0503020204020204" pitchFamily="34" charset="-122"/>
              </a:rPr>
              <a:t>种象形图</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179512"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4" name="矩形 3"/>
          <p:cNvSpPr/>
          <p:nvPr/>
        </p:nvSpPr>
        <p:spPr>
          <a:xfrm>
            <a:off x="899592" y="195486"/>
            <a:ext cx="5134739" cy="424732"/>
          </a:xfrm>
          <a:prstGeom prst="rect">
            <a:avLst/>
          </a:prstGeom>
        </p:spPr>
        <p:txBody>
          <a:bodyPr wrap="none">
            <a:spAutoFit/>
          </a:bodyPr>
          <a:lstStyle/>
          <a:p>
            <a:pPr marL="609600" indent="-609600">
              <a:lnSpc>
                <a:spcPct val="90000"/>
              </a:lnSpc>
              <a:buFont typeface="Wingdings" panose="05000000000000000000" pitchFamily="2" charset="2"/>
              <a:buNone/>
            </a:pPr>
            <a:r>
              <a:rPr lang="zh-CN" altLang="en-US" sz="2400" b="1"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三、化学品危害信息统一公示</a:t>
            </a:r>
            <a:r>
              <a:rPr lang="zh-CN" altLang="en-US" sz="2400" b="1" dirty="0">
                <a:solidFill>
                  <a:srgbClr val="FF0000"/>
                </a:solidFill>
                <a:effectLst>
                  <a:outerShdw blurRad="38100" dist="38100" dir="2700000" algn="tl">
                    <a:srgbClr val="C0C0C0"/>
                  </a:outerShdw>
                </a:effectLst>
                <a:latin typeface="宋体" panose="02010600030101010101" pitchFamily="2" charset="-122"/>
                <a:ea typeface="宋体" panose="02010600030101010101" pitchFamily="2" charset="-122"/>
              </a:rPr>
              <a:t>之标签</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41" name="Rectangle 3"/>
          <p:cNvSpPr txBox="1">
            <a:spLocks noChangeArrowheads="1"/>
          </p:cNvSpPr>
          <p:nvPr/>
        </p:nvSpPr>
        <p:spPr>
          <a:xfrm>
            <a:off x="467544" y="659302"/>
            <a:ext cx="8001000" cy="801291"/>
          </a:xfrm>
          <a:prstGeom prst="rect">
            <a:avLst/>
          </a:prstGeom>
        </p:spPr>
        <p:txBody>
          <a:bodyPr>
            <a:normAutofit fontScale="92500" lnSpcReduction="20000"/>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150000"/>
              </a:lnSpc>
              <a:spcBef>
                <a:spcPct val="50000"/>
              </a:spcBef>
              <a:buClr>
                <a:schemeClr val="tx2"/>
              </a:buClr>
              <a:buFont typeface="Wingdings" panose="05000000000000000000" pitchFamily="2" charset="2"/>
              <a:buNone/>
            </a:pPr>
            <a:r>
              <a:rPr lang="en-US" altLang="zh-CN" sz="1600" b="1"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4</a:t>
            </a:r>
            <a:r>
              <a:rPr lang="zh-CN" altLang="en-US" sz="1600" b="1"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）防范说明：</a:t>
            </a:r>
            <a:r>
              <a:rPr lang="zh-CN" altLang="en-US" sz="1600" b="1" smtClean="0">
                <a:latin typeface="宋体" panose="02010600030101010101" pitchFamily="2" charset="-122"/>
                <a:ea typeface="宋体" panose="02010600030101010101" pitchFamily="2" charset="-122"/>
              </a:rPr>
              <a:t>一个短语或图形来说明建议采取的措施。              </a:t>
            </a:r>
          </a:p>
          <a:p>
            <a:pPr marL="609600" indent="-609600">
              <a:lnSpc>
                <a:spcPct val="150000"/>
              </a:lnSpc>
              <a:spcBef>
                <a:spcPct val="50000"/>
              </a:spcBef>
              <a:buFont typeface="Wingdings" panose="05000000000000000000" pitchFamily="2" charset="2"/>
              <a:buNone/>
            </a:pPr>
            <a:r>
              <a:rPr lang="zh-CN" altLang="en-US" sz="1600" b="1" smtClean="0">
                <a:latin typeface="宋体" panose="02010600030101010101" pitchFamily="2" charset="-122"/>
                <a:ea typeface="宋体" panose="02010600030101010101" pitchFamily="2" charset="-122"/>
              </a:rPr>
              <a:t>       </a:t>
            </a:r>
            <a:endParaRPr lang="zh-CN" altLang="en-US" sz="1600" b="1" dirty="0">
              <a:latin typeface="宋体" panose="02010600030101010101" pitchFamily="2" charset="-122"/>
              <a:ea typeface="宋体" panose="02010600030101010101" pitchFamily="2" charset="-122"/>
            </a:endParaRPr>
          </a:p>
        </p:txBody>
      </p:sp>
      <p:sp>
        <p:nvSpPr>
          <p:cNvPr id="42" name="Text Box 4"/>
          <p:cNvSpPr txBox="1">
            <a:spLocks noChangeArrowheads="1"/>
          </p:cNvSpPr>
          <p:nvPr/>
        </p:nvSpPr>
        <p:spPr bwMode="auto">
          <a:xfrm>
            <a:off x="467544" y="987574"/>
            <a:ext cx="7239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lnSpc>
                <a:spcPct val="150000"/>
              </a:lnSpc>
            </a:pPr>
            <a:r>
              <a:rPr lang="zh-CN" altLang="en-US" sz="1600" b="1" dirty="0">
                <a:solidFill>
                  <a:srgbClr val="FF3300"/>
                </a:solidFill>
                <a:effectLst>
                  <a:outerShdw blurRad="38100" dist="38100" dir="2700000" algn="tl">
                    <a:srgbClr val="C0C0C0"/>
                  </a:outerShdw>
                </a:effectLst>
                <a:latin typeface="宋体" panose="02010600030101010101" pitchFamily="2" charset="-122"/>
                <a:ea typeface="宋体" panose="02010600030101010101" pitchFamily="2" charset="-122"/>
              </a:rPr>
              <a:t>目的</a:t>
            </a:r>
            <a:r>
              <a:rPr lang="zh-CN" altLang="en-US" sz="1600" b="1" dirty="0">
                <a:latin typeface="宋体" panose="02010600030101010101" pitchFamily="2" charset="-122"/>
                <a:ea typeface="宋体" panose="02010600030101010101" pitchFamily="2" charset="-122"/>
              </a:rPr>
              <a:t>：最大限度地减少或防止因接触某种危险物质或      </a:t>
            </a:r>
          </a:p>
          <a:p>
            <a:pPr eaLnBrk="0" hangingPunct="0">
              <a:lnSpc>
                <a:spcPct val="150000"/>
              </a:lnSpc>
            </a:pPr>
            <a:r>
              <a:rPr lang="zh-CN" altLang="en-US" sz="1600" b="1" dirty="0">
                <a:latin typeface="宋体" panose="02010600030101010101" pitchFamily="2" charset="-122"/>
                <a:ea typeface="宋体" panose="02010600030101010101" pitchFamily="2" charset="-122"/>
              </a:rPr>
              <a:t>      因对它存储或搬运不当而产生的不利效应。</a:t>
            </a:r>
          </a:p>
          <a:p>
            <a:pPr eaLnBrk="0" hangingPunct="0">
              <a:lnSpc>
                <a:spcPct val="150000"/>
              </a:lnSpc>
            </a:pPr>
            <a:r>
              <a:rPr lang="zh-CN" altLang="en-US" sz="1600" b="1" dirty="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举例</a:t>
            </a:r>
            <a:r>
              <a:rPr lang="zh-CN" altLang="en-US" sz="1600" b="1" dirty="0">
                <a:latin typeface="宋体" panose="02010600030101010101" pitchFamily="2" charset="-122"/>
                <a:ea typeface="宋体" panose="02010600030101010101" pitchFamily="2" charset="-122"/>
              </a:rPr>
              <a:t>：“放在儿童伸手不及之处”；</a:t>
            </a:r>
          </a:p>
          <a:p>
            <a:pPr eaLnBrk="0" hangingPunct="0">
              <a:lnSpc>
                <a:spcPct val="150000"/>
              </a:lnSpc>
            </a:pPr>
            <a:r>
              <a:rPr lang="zh-CN" altLang="en-US" sz="1600" b="1" dirty="0">
                <a:latin typeface="宋体" panose="02010600030101010101" pitchFamily="2" charset="-122"/>
                <a:ea typeface="宋体" panose="02010600030101010101" pitchFamily="2" charset="-122"/>
              </a:rPr>
              <a:t>      “使用前请读标签”；</a:t>
            </a:r>
          </a:p>
          <a:p>
            <a:pPr eaLnBrk="0" hangingPunct="0">
              <a:lnSpc>
                <a:spcPct val="150000"/>
              </a:lnSpc>
            </a:pPr>
            <a:r>
              <a:rPr lang="zh-CN" altLang="en-US" sz="1600" b="1" dirty="0">
                <a:latin typeface="宋体" panose="02010600030101010101" pitchFamily="2" charset="-122"/>
                <a:ea typeface="宋体" panose="02010600030101010101" pitchFamily="2" charset="-122"/>
              </a:rPr>
              <a:t>      “接触时需带防毒面具”</a:t>
            </a:r>
          </a:p>
          <a:p>
            <a:pPr eaLnBrk="0" hangingPunct="0">
              <a:lnSpc>
                <a:spcPct val="150000"/>
              </a:lnSpc>
            </a:pPr>
            <a:endParaRPr lang="zh-CN" altLang="en-US" sz="1600" b="1" dirty="0">
              <a:latin typeface="宋体" panose="02010600030101010101" pitchFamily="2" charset="-122"/>
              <a:ea typeface="宋体" panose="02010600030101010101" pitchFamily="2" charset="-122"/>
            </a:endParaRPr>
          </a:p>
          <a:p>
            <a:pPr eaLnBrk="0" hangingPunct="0">
              <a:lnSpc>
                <a:spcPct val="150000"/>
              </a:lnSpc>
            </a:pPr>
            <a:r>
              <a:rPr lang="zh-CN" altLang="en-US" sz="1600" b="1" dirty="0">
                <a:latin typeface="宋体" panose="02010600030101010101" pitchFamily="2" charset="-122"/>
                <a:ea typeface="宋体" panose="02010600030101010101" pitchFamily="2" charset="-122"/>
              </a:rPr>
              <a:t>    </a:t>
            </a:r>
          </a:p>
        </p:txBody>
      </p:sp>
      <p:graphicFrame>
        <p:nvGraphicFramePr>
          <p:cNvPr id="43" name="Object 5"/>
          <p:cNvGraphicFramePr>
            <a:graphicFrameLocks noChangeAspect="1"/>
          </p:cNvGraphicFramePr>
          <p:nvPr/>
        </p:nvGraphicFramePr>
        <p:xfrm>
          <a:off x="6300192" y="1379298"/>
          <a:ext cx="2057400" cy="1382316"/>
        </p:xfrm>
        <a:graphic>
          <a:graphicData uri="http://schemas.openxmlformats.org/presentationml/2006/ole">
            <mc:AlternateContent xmlns:mc="http://schemas.openxmlformats.org/markup-compatibility/2006">
              <mc:Choice xmlns:v="urn:schemas-microsoft-com:vml" Requires="v">
                <p:oleObj spid="_x0000_s2053" name="位图图像" r:id="rId4" imgW="4038600" imgH="3619500" progId="PBrush">
                  <p:embed/>
                </p:oleObj>
              </mc:Choice>
              <mc:Fallback>
                <p:oleObj name="位图图像" r:id="rId4" imgW="4038600" imgH="3619500" progId="PBrush">
                  <p:embed/>
                  <p:pic>
                    <p:nvPicPr>
                      <p:cNvPr id="0" name="图片 2048"/>
                      <p:cNvPicPr>
                        <a:picLocks noChangeAspect="1"/>
                      </p:cNvPicPr>
                      <p:nvPr/>
                    </p:nvPicPr>
                    <p:blipFill>
                      <a:blip r:embed="rId5"/>
                      <a:stretch>
                        <a:fillRect/>
                      </a:stretch>
                    </p:blipFill>
                    <p:spPr>
                      <a:xfrm>
                        <a:off x="6300192" y="1379298"/>
                        <a:ext cx="2057400" cy="1382316"/>
                      </a:xfrm>
                      <a:prstGeom prst="rect">
                        <a:avLst/>
                      </a:prstGeom>
                      <a:noFill/>
                      <a:ln w="9525">
                        <a:noFill/>
                      </a:ln>
                    </p:spPr>
                  </p:pic>
                </p:oleObj>
              </mc:Fallback>
            </mc:AlternateContent>
          </a:graphicData>
        </a:graphic>
      </p:graphicFrame>
      <p:sp>
        <p:nvSpPr>
          <p:cNvPr id="44" name="AutoShape 6"/>
          <p:cNvSpPr>
            <a:spLocks noChangeArrowheads="1"/>
          </p:cNvSpPr>
          <p:nvPr/>
        </p:nvSpPr>
        <p:spPr bwMode="auto">
          <a:xfrm>
            <a:off x="4572000" y="2070456"/>
            <a:ext cx="762000" cy="270030"/>
          </a:xfrm>
          <a:prstGeom prst="rightArrow">
            <a:avLst>
              <a:gd name="adj1" fmla="val 50000"/>
              <a:gd name="adj2" fmla="val 83333"/>
            </a:avLst>
          </a:prstGeom>
          <a:solidFill>
            <a:schemeClr val="accent1"/>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00">
              <a:latin typeface="宋体" panose="02010600030101010101" pitchFamily="2" charset="-122"/>
              <a:ea typeface="宋体" panose="02010600030101010101" pitchFamily="2" charset="-122"/>
            </a:endParaRPr>
          </a:p>
        </p:txBody>
      </p:sp>
      <p:sp>
        <p:nvSpPr>
          <p:cNvPr id="45" name="Rectangle 3"/>
          <p:cNvSpPr txBox="1">
            <a:spLocks noChangeArrowheads="1"/>
          </p:cNvSpPr>
          <p:nvPr/>
        </p:nvSpPr>
        <p:spPr>
          <a:xfrm>
            <a:off x="611560" y="2859782"/>
            <a:ext cx="5512668" cy="187644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609600" indent="-609600">
              <a:lnSpc>
                <a:spcPct val="150000"/>
              </a:lnSpc>
              <a:spcBef>
                <a:spcPct val="50000"/>
              </a:spcBef>
              <a:buClr>
                <a:schemeClr val="tx2"/>
              </a:buClr>
              <a:buFont typeface="Wingdings" panose="05000000000000000000" pitchFamily="2" charset="2"/>
              <a:buNone/>
            </a:pPr>
            <a:r>
              <a:rPr lang="en-US" altLang="zh-CN"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5</a:t>
            </a:r>
            <a:r>
              <a:rPr lang="zh-CN" altLang="en-US"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）产品标识</a:t>
            </a:r>
          </a:p>
          <a:p>
            <a:pPr marL="609600" indent="-609600">
              <a:lnSpc>
                <a:spcPct val="150000"/>
              </a:lnSpc>
              <a:spcBef>
                <a:spcPct val="50000"/>
              </a:spcBef>
              <a:buClr>
                <a:schemeClr val="tx2"/>
              </a:buClr>
              <a:buFont typeface="Wingdings" panose="05000000000000000000" pitchFamily="2" charset="2"/>
              <a:buNone/>
            </a:pPr>
            <a:r>
              <a:rPr lang="zh-CN" altLang="en-US" sz="1600" b="1" dirty="0" smtClean="0">
                <a:latin typeface="宋体" panose="02010600030101010101" pitchFamily="2" charset="-122"/>
                <a:ea typeface="宋体" panose="02010600030101010101" pitchFamily="2" charset="-122"/>
              </a:rPr>
              <a:t>包括物质的名称、</a:t>
            </a:r>
            <a:r>
              <a:rPr lang="en-US" altLang="zh-CN" sz="1600" b="1" dirty="0" smtClean="0">
                <a:latin typeface="宋体" panose="02010600030101010101" pitchFamily="2" charset="-122"/>
                <a:ea typeface="宋体" panose="02010600030101010101" pitchFamily="2" charset="-122"/>
              </a:rPr>
              <a:t>CAS</a:t>
            </a:r>
            <a:r>
              <a:rPr lang="zh-CN" altLang="en-US" sz="1600" b="1" dirty="0" smtClean="0">
                <a:latin typeface="宋体" panose="02010600030101010101" pitchFamily="2" charset="-122"/>
                <a:ea typeface="宋体" panose="02010600030101010101" pitchFamily="2" charset="-122"/>
              </a:rPr>
              <a:t>号、危险成分的名称</a:t>
            </a:r>
            <a:r>
              <a:rPr lang="zh-CN" altLang="en-US"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（混合物）</a:t>
            </a:r>
            <a:endParaRPr lang="zh-CN" altLang="en-US" sz="1600" b="1" dirty="0" smtClean="0">
              <a:latin typeface="宋体" panose="02010600030101010101" pitchFamily="2" charset="-122"/>
              <a:ea typeface="宋体" panose="02010600030101010101" pitchFamily="2" charset="-122"/>
            </a:endParaRPr>
          </a:p>
          <a:p>
            <a:pPr marL="609600" indent="-609600">
              <a:lnSpc>
                <a:spcPct val="150000"/>
              </a:lnSpc>
              <a:spcBef>
                <a:spcPct val="50000"/>
              </a:spcBef>
              <a:buClr>
                <a:schemeClr val="tx2"/>
              </a:buClr>
              <a:buFont typeface="Wingdings" panose="05000000000000000000" pitchFamily="2" charset="2"/>
              <a:buNone/>
            </a:pPr>
            <a:r>
              <a:rPr lang="en-US" altLang="zh-CN"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6</a:t>
            </a:r>
            <a:r>
              <a:rPr lang="zh-CN" altLang="en-US"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 生产商</a:t>
            </a:r>
            <a:r>
              <a:rPr lang="en-US" altLang="zh-CN"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a:t>
            </a:r>
            <a:r>
              <a:rPr lang="zh-CN" altLang="en-US" sz="1600" b="1" dirty="0" smtClean="0">
                <a:solidFill>
                  <a:schemeClr val="tx2"/>
                </a:solidFill>
                <a:effectLst>
                  <a:outerShdw blurRad="38100" dist="38100" dir="2700000" algn="tl">
                    <a:srgbClr val="C0C0C0"/>
                  </a:outerShdw>
                </a:effectLst>
                <a:latin typeface="宋体" panose="02010600030101010101" pitchFamily="2" charset="-122"/>
                <a:ea typeface="宋体" panose="02010600030101010101" pitchFamily="2" charset="-122"/>
              </a:rPr>
              <a:t>供应商标识</a:t>
            </a:r>
          </a:p>
          <a:p>
            <a:pPr marL="609600" indent="-609600">
              <a:lnSpc>
                <a:spcPct val="150000"/>
              </a:lnSpc>
              <a:spcBef>
                <a:spcPct val="50000"/>
              </a:spcBef>
              <a:buClr>
                <a:schemeClr val="tx2"/>
              </a:buClr>
              <a:buFont typeface="Wingdings" panose="05000000000000000000" pitchFamily="2" charset="2"/>
              <a:buNone/>
            </a:pPr>
            <a:r>
              <a:rPr lang="zh-CN" altLang="en-US" sz="1600" b="1" dirty="0" smtClean="0">
                <a:latin typeface="宋体" panose="02010600030101010101" pitchFamily="2" charset="-122"/>
                <a:ea typeface="宋体" panose="02010600030101010101" pitchFamily="2" charset="-122"/>
              </a:rPr>
              <a:t>包括生产商</a:t>
            </a:r>
            <a:r>
              <a:rPr lang="en-US" altLang="zh-CN" sz="1600" b="1" dirty="0" smtClean="0">
                <a:latin typeface="宋体" panose="02010600030101010101" pitchFamily="2" charset="-122"/>
                <a:ea typeface="宋体" panose="02010600030101010101" pitchFamily="2" charset="-122"/>
              </a:rPr>
              <a:t>/</a:t>
            </a:r>
            <a:r>
              <a:rPr lang="zh-CN" altLang="en-US" sz="1600" b="1" dirty="0" smtClean="0">
                <a:latin typeface="宋体" panose="02010600030101010101" pitchFamily="2" charset="-122"/>
                <a:ea typeface="宋体" panose="02010600030101010101" pitchFamily="2" charset="-122"/>
              </a:rPr>
              <a:t>供应商名称、地址和电话号码等       </a:t>
            </a:r>
            <a:endParaRPr lang="zh-CN" altLang="en-US" sz="1600" b="1"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179512"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a:spLocks noGrp="1" noChangeArrowheads="1"/>
          </p:cNvSpPr>
          <p:nvPr>
            <p:ph type="title"/>
          </p:nvPr>
        </p:nvSpPr>
        <p:spPr>
          <a:xfrm>
            <a:off x="827584" y="123478"/>
            <a:ext cx="6705600" cy="571500"/>
          </a:xfrm>
        </p:spPr>
        <p:txBody>
          <a:bodyPr/>
          <a:lstStyle/>
          <a:p>
            <a:pPr marL="0" indent="0" algn="l">
              <a:buNone/>
            </a:pPr>
            <a:r>
              <a:rPr lang="en-US" altLang="zh-CN" sz="2400" dirty="0">
                <a:solidFill>
                  <a:schemeClr val="tx1"/>
                </a:solidFill>
                <a:latin typeface="微软雅黑" panose="020B0503020204020204" pitchFamily="34" charset="-122"/>
                <a:ea typeface="微软雅黑" panose="020B0503020204020204" pitchFamily="34" charset="-122"/>
              </a:rPr>
              <a:t>GHS</a:t>
            </a:r>
            <a:r>
              <a:rPr lang="zh-CN" altLang="en-US" sz="2400" dirty="0">
                <a:solidFill>
                  <a:schemeClr val="tx1"/>
                </a:solidFill>
                <a:latin typeface="微软雅黑" panose="020B0503020204020204" pitchFamily="34" charset="-122"/>
                <a:ea typeface="微软雅黑" panose="020B0503020204020204" pitchFamily="34" charset="-122"/>
              </a:rPr>
              <a:t>标签举例</a:t>
            </a:r>
            <a:r>
              <a:rPr lang="en-US" altLang="zh-CN" sz="2400" dirty="0">
                <a:solidFill>
                  <a:schemeClr val="tx1"/>
                </a:solidFill>
                <a:latin typeface="微软雅黑" panose="020B0503020204020204" pitchFamily="34" charset="-122"/>
                <a:ea typeface="微软雅黑" panose="020B0503020204020204" pitchFamily="34" charset="-122"/>
              </a:rPr>
              <a:t>1</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052" y="0"/>
            <a:ext cx="4319895"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179512"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a:spLocks noGrp="1" noChangeArrowheads="1"/>
          </p:cNvSpPr>
          <p:nvPr>
            <p:ph type="title"/>
          </p:nvPr>
        </p:nvSpPr>
        <p:spPr>
          <a:xfrm>
            <a:off x="827584" y="123478"/>
            <a:ext cx="6705600" cy="571500"/>
          </a:xfrm>
        </p:spPr>
        <p:txBody>
          <a:bodyPr/>
          <a:lstStyle/>
          <a:p>
            <a:pPr marL="0" indent="0" algn="l">
              <a:buNone/>
            </a:pPr>
            <a:r>
              <a:rPr lang="en-US" altLang="zh-CN" sz="2400" dirty="0">
                <a:solidFill>
                  <a:schemeClr val="tx1"/>
                </a:solidFill>
                <a:latin typeface="微软雅黑" panose="020B0503020204020204" pitchFamily="34" charset="-122"/>
                <a:ea typeface="微软雅黑" panose="020B0503020204020204" pitchFamily="34" charset="-122"/>
              </a:rPr>
              <a:t>GHS</a:t>
            </a:r>
            <a:r>
              <a:rPr lang="zh-CN" altLang="en-US" sz="2400" dirty="0">
                <a:solidFill>
                  <a:schemeClr val="tx1"/>
                </a:solidFill>
                <a:latin typeface="微软雅黑" panose="020B0503020204020204" pitchFamily="34" charset="-122"/>
                <a:ea typeface="微软雅黑" panose="020B0503020204020204" pitchFamily="34" charset="-122"/>
              </a:rPr>
              <a:t>标签举例</a:t>
            </a:r>
            <a:r>
              <a:rPr lang="en-US" altLang="zh-CN" sz="2400" dirty="0">
                <a:solidFill>
                  <a:schemeClr val="tx1"/>
                </a:solidFill>
                <a:latin typeface="微软雅黑" panose="020B0503020204020204" pitchFamily="34" charset="-122"/>
                <a:ea typeface="微软雅黑" panose="020B0503020204020204" pitchFamily="34" charset="-122"/>
              </a:rPr>
              <a:t>1</a:t>
            </a:r>
          </a:p>
        </p:txBody>
      </p:sp>
      <p:sp>
        <p:nvSpPr>
          <p:cNvPr id="5" name="Rectangle 3"/>
          <p:cNvSpPr>
            <a:spLocks noChangeArrowheads="1"/>
          </p:cNvSpPr>
          <p:nvPr/>
        </p:nvSpPr>
        <p:spPr bwMode="auto">
          <a:xfrm>
            <a:off x="688032" y="816074"/>
            <a:ext cx="7772400" cy="3771900"/>
          </a:xfrm>
          <a:prstGeom prst="rect">
            <a:avLst/>
          </a:prstGeom>
          <a:solidFill>
            <a:schemeClr val="bg1"/>
          </a:solidFill>
          <a:ln w="57150">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endParaRPr lang="en-US" sz="1600" b="1" dirty="0">
              <a:latin typeface="楷体" panose="02010609060101010101" pitchFamily="49" charset="-122"/>
              <a:ea typeface="楷体" panose="02010609060101010101" pitchFamily="49" charset="-122"/>
            </a:endParaRPr>
          </a:p>
        </p:txBody>
      </p:sp>
      <p:grpSp>
        <p:nvGrpSpPr>
          <p:cNvPr id="6" name="Group 4"/>
          <p:cNvGrpSpPr/>
          <p:nvPr/>
        </p:nvGrpSpPr>
        <p:grpSpPr bwMode="auto">
          <a:xfrm>
            <a:off x="840432" y="1044674"/>
            <a:ext cx="7391400" cy="3429000"/>
            <a:chOff x="432" y="912"/>
            <a:chExt cx="4656" cy="2880"/>
          </a:xfrm>
        </p:grpSpPr>
        <p:grpSp>
          <p:nvGrpSpPr>
            <p:cNvPr id="7" name="Group 5"/>
            <p:cNvGrpSpPr/>
            <p:nvPr/>
          </p:nvGrpSpPr>
          <p:grpSpPr bwMode="auto">
            <a:xfrm>
              <a:off x="432" y="912"/>
              <a:ext cx="4608" cy="2448"/>
              <a:chOff x="432" y="912"/>
              <a:chExt cx="4608" cy="2448"/>
            </a:xfrm>
          </p:grpSpPr>
          <p:sp>
            <p:nvSpPr>
              <p:cNvPr id="13" name="Rectangle 6"/>
              <p:cNvSpPr>
                <a:spLocks noChangeArrowheads="1"/>
              </p:cNvSpPr>
              <p:nvPr/>
            </p:nvSpPr>
            <p:spPr bwMode="auto">
              <a:xfrm>
                <a:off x="3336" y="912"/>
                <a:ext cx="1104" cy="33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b="1" dirty="0">
                    <a:solidFill>
                      <a:srgbClr val="FF0000"/>
                    </a:solidFill>
                    <a:latin typeface="Times New Roman" panose="02020603050405020304" pitchFamily="18" charset="0"/>
                    <a:ea typeface="楷体_GB2312" pitchFamily="49" charset="-122"/>
                  </a:rPr>
                  <a:t>危险</a:t>
                </a:r>
              </a:p>
            </p:txBody>
          </p:sp>
          <p:grpSp>
            <p:nvGrpSpPr>
              <p:cNvPr id="14" name="Group 7"/>
              <p:cNvGrpSpPr/>
              <p:nvPr/>
            </p:nvGrpSpPr>
            <p:grpSpPr bwMode="auto">
              <a:xfrm>
                <a:off x="2256" y="1344"/>
                <a:ext cx="2784" cy="952"/>
                <a:chOff x="2448" y="1632"/>
                <a:chExt cx="2784" cy="952"/>
              </a:xfrm>
            </p:grpSpPr>
            <p:grpSp>
              <p:nvGrpSpPr>
                <p:cNvPr id="19" name="Group 8"/>
                <p:cNvGrpSpPr/>
                <p:nvPr/>
              </p:nvGrpSpPr>
              <p:grpSpPr bwMode="auto">
                <a:xfrm>
                  <a:off x="2448" y="1632"/>
                  <a:ext cx="832" cy="832"/>
                  <a:chOff x="2208" y="1248"/>
                  <a:chExt cx="832" cy="832"/>
                </a:xfrm>
              </p:grpSpPr>
              <p:sp>
                <p:nvSpPr>
                  <p:cNvPr id="23" name="AutoShape 9"/>
                  <p:cNvSpPr>
                    <a:spLocks noChangeArrowheads="1"/>
                  </p:cNvSpPr>
                  <p:nvPr/>
                </p:nvSpPr>
                <p:spPr bwMode="auto">
                  <a:xfrm>
                    <a:off x="2208" y="1248"/>
                    <a:ext cx="832" cy="832"/>
                  </a:xfrm>
                  <a:prstGeom prst="diamond">
                    <a:avLst/>
                  </a:prstGeom>
                  <a:solidFill>
                    <a:schemeClr val="bg1"/>
                  </a:solidFill>
                  <a:ln w="76200">
                    <a:solidFill>
                      <a:srgbClr val="FF0000"/>
                    </a:solidFill>
                    <a:miter lim="800000"/>
                  </a:ln>
                </p:spPr>
                <p:txBody>
                  <a:bodyPr wrap="none" anchor="ctr"/>
                  <a:lstStyle/>
                  <a:p>
                    <a:pPr algn="ctr" eaLnBrk="0" hangingPunct="0"/>
                    <a:endParaRPr lang="de-DE" sz="1600" b="1">
                      <a:solidFill>
                        <a:srgbClr val="000000"/>
                      </a:solidFill>
                      <a:latin typeface="Times New Roman" panose="02020603050405020304" pitchFamily="18" charset="0"/>
                    </a:endParaRPr>
                  </a:p>
                </p:txBody>
              </p:sp>
              <p:pic>
                <p:nvPicPr>
                  <p:cNvPr id="24" name="Picture 10"/>
                  <p:cNvPicPr>
                    <a:picLocks noChangeAspect="1" noChangeArrowheads="1"/>
                  </p:cNvPicPr>
                  <p:nvPr/>
                </p:nvPicPr>
                <p:blipFill>
                  <a:blip r:embed="rId3" cstate="email"/>
                  <a:srcRect/>
                  <a:stretch>
                    <a:fillRect/>
                  </a:stretch>
                </p:blipFill>
                <p:spPr bwMode="auto">
                  <a:xfrm>
                    <a:off x="2496" y="1440"/>
                    <a:ext cx="280" cy="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0" name="AutoShape 11"/>
                <p:cNvSpPr>
                  <a:spLocks noChangeArrowheads="1"/>
                </p:cNvSpPr>
                <p:nvPr/>
              </p:nvSpPr>
              <p:spPr bwMode="auto">
                <a:xfrm>
                  <a:off x="3360" y="1680"/>
                  <a:ext cx="832" cy="832"/>
                </a:xfrm>
                <a:prstGeom prst="diamond">
                  <a:avLst/>
                </a:prstGeom>
                <a:solidFill>
                  <a:schemeClr val="bg1"/>
                </a:solidFill>
                <a:ln w="76200">
                  <a:solidFill>
                    <a:srgbClr val="FF0000"/>
                  </a:solidFill>
                  <a:miter lim="800000"/>
                </a:ln>
              </p:spPr>
              <p:txBody>
                <a:bodyPr wrap="none" anchor="ctr"/>
                <a:lstStyle/>
                <a:p>
                  <a:pPr algn="ctr" eaLnBrk="0" hangingPunct="0"/>
                  <a:r>
                    <a:rPr lang="de-DE" sz="1600" b="1">
                      <a:solidFill>
                        <a:srgbClr val="000000"/>
                      </a:solidFill>
                      <a:latin typeface="Times New Roman" panose="02020603050405020304" pitchFamily="18" charset="0"/>
                    </a:rPr>
                    <a:t>!</a:t>
                  </a:r>
                </a:p>
              </p:txBody>
            </p:sp>
            <p:pic>
              <p:nvPicPr>
                <p:cNvPr id="22" name="Picture 12"/>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224" y="1632"/>
                  <a:ext cx="1008" cy="9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5" name="Group 13"/>
              <p:cNvGrpSpPr/>
              <p:nvPr/>
            </p:nvGrpSpPr>
            <p:grpSpPr bwMode="auto">
              <a:xfrm>
                <a:off x="432" y="912"/>
                <a:ext cx="2016" cy="2448"/>
                <a:chOff x="432" y="912"/>
                <a:chExt cx="2016" cy="2448"/>
              </a:xfrm>
            </p:grpSpPr>
            <p:sp>
              <p:nvSpPr>
                <p:cNvPr id="16" name="Rectangle 14"/>
                <p:cNvSpPr>
                  <a:spLocks noChangeArrowheads="1"/>
                </p:cNvSpPr>
                <p:nvPr/>
              </p:nvSpPr>
              <p:spPr bwMode="auto">
                <a:xfrm>
                  <a:off x="528" y="912"/>
                  <a:ext cx="1872" cy="3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a:latin typeface="Times New Roman" panose="02020603050405020304" pitchFamily="18" charset="0"/>
                      <a:ea typeface="楷体_GB2312" pitchFamily="49" charset="-122"/>
                    </a:rPr>
                    <a:t>二甲苯（</a:t>
                  </a:r>
                  <a:r>
                    <a:rPr lang="en-US" altLang="zh-CN" sz="1600" b="1">
                      <a:latin typeface="Times New Roman" panose="02020603050405020304" pitchFamily="18" charset="0"/>
                      <a:ea typeface="楷体_GB2312" pitchFamily="49" charset="-122"/>
                    </a:rPr>
                    <a:t>500mL</a:t>
                  </a:r>
                  <a:r>
                    <a:rPr lang="zh-CN" altLang="en-US" sz="1600" b="1">
                      <a:latin typeface="Times New Roman" panose="02020603050405020304" pitchFamily="18" charset="0"/>
                      <a:ea typeface="楷体_GB2312" pitchFamily="49" charset="-122"/>
                    </a:rPr>
                    <a:t>）</a:t>
                  </a:r>
                </a:p>
              </p:txBody>
            </p:sp>
            <p:sp>
              <p:nvSpPr>
                <p:cNvPr id="17" name="Rectangle 15"/>
                <p:cNvSpPr>
                  <a:spLocks noChangeArrowheads="1"/>
                </p:cNvSpPr>
                <p:nvPr/>
              </p:nvSpPr>
              <p:spPr bwMode="auto">
                <a:xfrm>
                  <a:off x="528" y="1440"/>
                  <a:ext cx="1584" cy="52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r>
                    <a:rPr lang="en-US" altLang="zh-CN" sz="1600" b="1" dirty="0" smtClean="0">
                      <a:latin typeface="Times New Roman" panose="02020603050405020304" pitchFamily="18" charset="0"/>
                      <a:ea typeface="楷体_GB2312" pitchFamily="49" charset="-122"/>
                    </a:rPr>
                    <a:t>Dimethyl benzene</a:t>
                  </a:r>
                  <a:endParaRPr lang="en-US" altLang="zh-CN" sz="1600" b="1" dirty="0">
                    <a:latin typeface="Times New Roman" panose="02020603050405020304" pitchFamily="18" charset="0"/>
                    <a:ea typeface="楷体_GB2312" pitchFamily="49" charset="-122"/>
                  </a:endParaRPr>
                </a:p>
                <a:p>
                  <a:pPr eaLnBrk="0" hangingPunct="0"/>
                  <a:r>
                    <a:rPr lang="en-US" altLang="zh-CN" sz="1600" b="1" dirty="0">
                      <a:latin typeface="Times New Roman" panose="02020603050405020304" pitchFamily="18" charset="0"/>
                      <a:ea typeface="楷体_GB2312" pitchFamily="49" charset="-122"/>
                    </a:rPr>
                    <a:t>CAS No. :1330-20-7</a:t>
                  </a:r>
                </a:p>
                <a:p>
                  <a:pPr eaLnBrk="0" hangingPunct="0"/>
                  <a:r>
                    <a:rPr lang="en-US" altLang="zh-CN" sz="1600" b="1" dirty="0">
                      <a:latin typeface="Times New Roman" panose="02020603050405020304" pitchFamily="18" charset="0"/>
                      <a:ea typeface="楷体_GB2312" pitchFamily="49" charset="-122"/>
                    </a:rPr>
                    <a:t>UN No. : 1307</a:t>
                  </a:r>
                </a:p>
              </p:txBody>
            </p:sp>
            <p:sp>
              <p:nvSpPr>
                <p:cNvPr id="18" name="Rectangle 16"/>
                <p:cNvSpPr>
                  <a:spLocks noChangeArrowheads="1"/>
                </p:cNvSpPr>
                <p:nvPr/>
              </p:nvSpPr>
              <p:spPr bwMode="auto">
                <a:xfrm>
                  <a:off x="432" y="2112"/>
                  <a:ext cx="2016" cy="124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ltLang="zh-CN" sz="1600" b="1" dirty="0">
                    <a:latin typeface="Times New Roman" panose="02020603050405020304" pitchFamily="18" charset="0"/>
                    <a:ea typeface="楷体_GB2312" pitchFamily="49" charset="-122"/>
                  </a:endParaRPr>
                </a:p>
                <a:p>
                  <a:pPr eaLnBrk="0" hangingPunct="0"/>
                  <a:r>
                    <a:rPr lang="zh-CN" altLang="en-US" sz="1600" b="1" dirty="0">
                      <a:latin typeface="Times New Roman" panose="02020603050405020304" pitchFamily="18" charset="0"/>
                      <a:ea typeface="楷体_GB2312" pitchFamily="49" charset="-122"/>
                    </a:rPr>
                    <a:t>易燃液体</a:t>
                  </a:r>
                </a:p>
                <a:p>
                  <a:pPr eaLnBrk="0" hangingPunct="0"/>
                  <a:r>
                    <a:rPr lang="zh-CN" altLang="en-US" sz="1600" b="1" dirty="0">
                      <a:latin typeface="Times New Roman" panose="02020603050405020304" pitchFamily="18" charset="0"/>
                      <a:ea typeface="楷体_GB2312" pitchFamily="49" charset="-122"/>
                    </a:rPr>
                    <a:t>吞咽可能有害</a:t>
                  </a:r>
                </a:p>
                <a:p>
                  <a:pPr eaLnBrk="0" hangingPunct="0"/>
                  <a:r>
                    <a:rPr lang="zh-CN" altLang="en-US" sz="1600" b="1" dirty="0">
                      <a:latin typeface="Times New Roman" panose="02020603050405020304" pitchFamily="18" charset="0"/>
                      <a:ea typeface="楷体_GB2312" pitchFamily="49" charset="-122"/>
                    </a:rPr>
                    <a:t>造成皮肤刺激</a:t>
                  </a:r>
                </a:p>
                <a:p>
                  <a:pPr eaLnBrk="0" hangingPunct="0"/>
                  <a:r>
                    <a:rPr lang="zh-CN" altLang="en-US" sz="1600" b="1" dirty="0">
                      <a:latin typeface="Times New Roman" panose="02020603050405020304" pitchFamily="18" charset="0"/>
                      <a:ea typeface="楷体_GB2312" pitchFamily="49" charset="-122"/>
                    </a:rPr>
                    <a:t>造成严重眼刺激</a:t>
                  </a:r>
                </a:p>
                <a:p>
                  <a:pPr eaLnBrk="0" hangingPunct="0"/>
                  <a:r>
                    <a:rPr lang="zh-CN" altLang="en-US" sz="1600" b="1" dirty="0">
                      <a:latin typeface="Times New Roman" panose="02020603050405020304" pitchFamily="18" charset="0"/>
                      <a:ea typeface="楷体_GB2312" pitchFamily="49" charset="-122"/>
                    </a:rPr>
                    <a:t>吞咽可能造成危险</a:t>
                  </a:r>
                </a:p>
                <a:p>
                  <a:pPr eaLnBrk="0" hangingPunct="0"/>
                  <a:r>
                    <a:rPr lang="zh-CN" altLang="en-US" sz="1600" b="1" dirty="0">
                      <a:latin typeface="Times New Roman" panose="02020603050405020304" pitchFamily="18" charset="0"/>
                      <a:ea typeface="楷体_GB2312" pitchFamily="49" charset="-122"/>
                    </a:rPr>
                    <a:t>可能对呼吸系统有伤害</a:t>
                  </a:r>
                </a:p>
                <a:p>
                  <a:pPr eaLnBrk="0" hangingPunct="0"/>
                  <a:r>
                    <a:rPr lang="zh-CN" altLang="en-US" sz="1600" b="1" dirty="0">
                      <a:latin typeface="Times New Roman" panose="02020603050405020304" pitchFamily="18" charset="0"/>
                      <a:ea typeface="楷体_GB2312" pitchFamily="49" charset="-122"/>
                    </a:rPr>
                    <a:t>危害水生环境</a:t>
                  </a:r>
                </a:p>
              </p:txBody>
            </p:sp>
          </p:grpSp>
        </p:grpSp>
        <p:grpSp>
          <p:nvGrpSpPr>
            <p:cNvPr id="8" name="Group 17"/>
            <p:cNvGrpSpPr/>
            <p:nvPr/>
          </p:nvGrpSpPr>
          <p:grpSpPr bwMode="auto">
            <a:xfrm>
              <a:off x="2688" y="2304"/>
              <a:ext cx="2400" cy="1488"/>
              <a:chOff x="2688" y="2304"/>
              <a:chExt cx="2400" cy="1488"/>
            </a:xfrm>
          </p:grpSpPr>
          <p:sp>
            <p:nvSpPr>
              <p:cNvPr id="11" name="Rectangle 18"/>
              <p:cNvSpPr>
                <a:spLocks noChangeArrowheads="1"/>
              </p:cNvSpPr>
              <p:nvPr/>
            </p:nvSpPr>
            <p:spPr bwMode="auto">
              <a:xfrm>
                <a:off x="2688" y="2304"/>
                <a:ext cx="2400" cy="9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r>
                  <a:rPr lang="zh-CN" altLang="en-US" sz="1600" b="1" dirty="0">
                    <a:latin typeface="Times New Roman" panose="02020603050405020304" pitchFamily="18" charset="0"/>
                    <a:ea typeface="楷体_GB2312" pitchFamily="49" charset="-122"/>
                  </a:rPr>
                  <a:t>保持容器密封</a:t>
                </a:r>
              </a:p>
              <a:p>
                <a:pPr eaLnBrk="0" hangingPunct="0"/>
                <a:r>
                  <a:rPr lang="zh-CN" altLang="en-US" sz="1600" b="1" dirty="0">
                    <a:latin typeface="Times New Roman" panose="02020603050405020304" pitchFamily="18" charset="0"/>
                    <a:ea typeface="楷体_GB2312" pitchFamily="49" charset="-122"/>
                  </a:rPr>
                  <a:t>远离火星</a:t>
                </a:r>
                <a:r>
                  <a:rPr lang="en-US" altLang="zh-CN" sz="1600" b="1" dirty="0">
                    <a:latin typeface="Times New Roman" panose="02020603050405020304" pitchFamily="18" charset="0"/>
                    <a:ea typeface="楷体_GB2312" pitchFamily="49" charset="-122"/>
                  </a:rPr>
                  <a:t>/</a:t>
                </a:r>
                <a:r>
                  <a:rPr lang="zh-CN" altLang="en-US" sz="1600" b="1" dirty="0">
                    <a:latin typeface="Times New Roman" panose="02020603050405020304" pitchFamily="18" charset="0"/>
                    <a:ea typeface="楷体_GB2312" pitchFamily="49" charset="-122"/>
                  </a:rPr>
                  <a:t>火源</a:t>
                </a:r>
              </a:p>
              <a:p>
                <a:pPr eaLnBrk="0" hangingPunct="0"/>
                <a:r>
                  <a:rPr lang="zh-CN" altLang="en-US" sz="1600" b="1" dirty="0">
                    <a:latin typeface="Times New Roman" panose="02020603050405020304" pitchFamily="18" charset="0"/>
                    <a:ea typeface="楷体_GB2312" pitchFamily="49" charset="-122"/>
                  </a:rPr>
                  <a:t>切勿呼吸产品蒸气</a:t>
                </a:r>
              </a:p>
              <a:p>
                <a:pPr eaLnBrk="0" hangingPunct="0"/>
                <a:r>
                  <a:rPr lang="zh-CN" altLang="en-US" sz="1600" b="1" dirty="0">
                    <a:latin typeface="Times New Roman" panose="02020603050405020304" pitchFamily="18" charset="0"/>
                    <a:ea typeface="楷体_GB2312" pitchFamily="49" charset="-122"/>
                  </a:rPr>
                  <a:t>如误服，立即呼叫解毒中心</a:t>
                </a:r>
              </a:p>
            </p:txBody>
          </p:sp>
          <p:sp>
            <p:nvSpPr>
              <p:cNvPr id="12" name="Rectangle 19"/>
              <p:cNvSpPr>
                <a:spLocks noChangeArrowheads="1"/>
              </p:cNvSpPr>
              <p:nvPr/>
            </p:nvSpPr>
            <p:spPr bwMode="auto">
              <a:xfrm>
                <a:off x="2976" y="3408"/>
                <a:ext cx="1968" cy="3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dirty="0">
                    <a:latin typeface="Times New Roman" panose="02020603050405020304" pitchFamily="18" charset="0"/>
                    <a:ea typeface="楷体_GB2312" pitchFamily="49" charset="-122"/>
                  </a:rPr>
                  <a:t>中国</a:t>
                </a:r>
                <a:r>
                  <a:rPr lang="en-US" altLang="zh-CN" sz="1600" b="1" dirty="0">
                    <a:latin typeface="Times New Roman" panose="02020603050405020304" pitchFamily="18" charset="0"/>
                    <a:ea typeface="楷体_GB2312" pitchFamily="49" charset="-122"/>
                  </a:rPr>
                  <a:t>###</a:t>
                </a:r>
                <a:r>
                  <a:rPr lang="zh-CN" altLang="en-US" sz="1600" b="1" dirty="0">
                    <a:latin typeface="Times New Roman" panose="02020603050405020304" pitchFamily="18" charset="0"/>
                    <a:ea typeface="楷体_GB2312" pitchFamily="49" charset="-122"/>
                  </a:rPr>
                  <a:t>化工公司制造</a:t>
                </a:r>
              </a:p>
              <a:p>
                <a:pPr algn="ctr" eaLnBrk="0" hangingPunct="0"/>
                <a:r>
                  <a:rPr lang="en-US" altLang="zh-CN" sz="1600" b="1" dirty="0">
                    <a:latin typeface="Times New Roman" panose="02020603050405020304" pitchFamily="18" charset="0"/>
                    <a:ea typeface="楷体_GB2312" pitchFamily="49" charset="-122"/>
                  </a:rPr>
                  <a:t>Tel</a:t>
                </a:r>
                <a:r>
                  <a:rPr lang="zh-CN" altLang="en-US" sz="1600" b="1" dirty="0">
                    <a:latin typeface="Times New Roman" panose="02020603050405020304" pitchFamily="18" charset="0"/>
                    <a:ea typeface="楷体_GB2312" pitchFamily="49" charset="-122"/>
                  </a:rPr>
                  <a:t>：</a:t>
                </a:r>
                <a:r>
                  <a:rPr lang="en-US" altLang="zh-CN" sz="1600" b="1" dirty="0">
                    <a:latin typeface="Times New Roman" panose="02020603050405020304" pitchFamily="18" charset="0"/>
                    <a:ea typeface="楷体_GB2312" pitchFamily="49" charset="-122"/>
                  </a:rPr>
                  <a:t>+86+########</a:t>
                </a:r>
              </a:p>
            </p:txBody>
          </p:sp>
        </p:grpSp>
      </p:grpSp>
      <p:sp>
        <p:nvSpPr>
          <p:cNvPr id="25" name="Rectangle 20"/>
          <p:cNvSpPr>
            <a:spLocks noChangeArrowheads="1"/>
          </p:cNvSpPr>
          <p:nvPr/>
        </p:nvSpPr>
        <p:spPr bwMode="auto">
          <a:xfrm>
            <a:off x="765820" y="2409732"/>
            <a:ext cx="2798068" cy="1880524"/>
          </a:xfrm>
          <a:prstGeom prst="rect">
            <a:avLst/>
          </a:prstGeom>
          <a:noFill/>
          <a:ln w="38100">
            <a:solidFill>
              <a:srgbClr val="00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00"/>
          </a:p>
        </p:txBody>
      </p:sp>
      <p:sp>
        <p:nvSpPr>
          <p:cNvPr id="26" name="Rectangle 21"/>
          <p:cNvSpPr>
            <a:spLocks noChangeArrowheads="1"/>
          </p:cNvSpPr>
          <p:nvPr/>
        </p:nvSpPr>
        <p:spPr bwMode="auto">
          <a:xfrm>
            <a:off x="4421832" y="2644874"/>
            <a:ext cx="3581400" cy="1200150"/>
          </a:xfrm>
          <a:prstGeom prst="rect">
            <a:avLst/>
          </a:prstGeom>
          <a:noFill/>
          <a:ln w="38100">
            <a:solidFill>
              <a:srgbClr val="9900C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0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32385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91580" y="195486"/>
            <a:ext cx="2520280" cy="4572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r>
              <a:rPr lang="zh-CN" altLang="en-US" sz="2400" dirty="0" smtClean="0">
                <a:ea typeface="宋体" panose="02010600030101010101" pitchFamily="2" charset="-122"/>
              </a:rPr>
              <a:t>美国拉福运河案</a:t>
            </a:r>
            <a:endParaRPr lang="zh-CN" altLang="en-US" sz="2400" dirty="0">
              <a:ea typeface="宋体" panose="02010600030101010101" pitchFamily="2" charset="-122"/>
            </a:endParaRPr>
          </a:p>
        </p:txBody>
      </p:sp>
      <p:sp>
        <p:nvSpPr>
          <p:cNvPr id="8" name="Rectangle 3"/>
          <p:cNvSpPr txBox="1">
            <a:spLocks noChangeArrowheads="1"/>
          </p:cNvSpPr>
          <p:nvPr/>
        </p:nvSpPr>
        <p:spPr>
          <a:xfrm>
            <a:off x="3707904" y="1032579"/>
            <a:ext cx="5112568" cy="2970330"/>
          </a:xfrm>
          <a:prstGeom prst="rect">
            <a:avLst/>
          </a:prstGeom>
        </p:spPr>
        <p:txBody>
          <a:bodyPr vert="horz">
            <a:normAutofit fontScale="92500" lnSpcReduction="10000"/>
          </a:bodyPr>
          <a:lstStyle>
            <a:lvl1pPr marL="365760" indent="-255905" algn="l" rtl="0" eaLnBrk="1" latinLnBrk="0" hangingPunct="1">
              <a:spcBef>
                <a:spcPts val="400"/>
              </a:spcBef>
              <a:spcAft>
                <a:spcPts val="0"/>
              </a:spcAft>
              <a:buClr>
                <a:schemeClr val="accent1"/>
              </a:buClr>
              <a:buSzPct val="68000"/>
              <a:buFont typeface="Wingdings 3" panose="05040102010807070707"/>
              <a:buChar char=""/>
              <a:defRPr kumimoji="0" sz="2700" kern="1200">
                <a:solidFill>
                  <a:schemeClr val="tx1"/>
                </a:solidFill>
                <a:latin typeface="+mn-lt"/>
                <a:ea typeface="+mn-ea"/>
                <a:cs typeface="+mn-cs"/>
              </a:defRPr>
            </a:lvl1pPr>
            <a:lvl2pPr marL="621665" indent="-228600" algn="l" rtl="0" eaLnBrk="1" latinLnBrk="0" hangingPunct="1">
              <a:spcBef>
                <a:spcPts val="325"/>
              </a:spcBef>
              <a:buClr>
                <a:schemeClr val="accent1"/>
              </a:buClr>
              <a:buFont typeface="Verdana" panose="020B0604030504040204"/>
              <a:buChar char="◦"/>
              <a:defRPr kumimoji="0" sz="2300" kern="1200">
                <a:solidFill>
                  <a:schemeClr val="tx1"/>
                </a:solidFill>
                <a:latin typeface="+mn-lt"/>
                <a:ea typeface="+mn-ea"/>
                <a:cs typeface="+mn-cs"/>
              </a:defRPr>
            </a:lvl2pPr>
            <a:lvl3pPr marL="859790" indent="-228600" algn="l" rtl="0" eaLnBrk="1" latinLnBrk="0" hangingPunct="1">
              <a:spcBef>
                <a:spcPts val="350"/>
              </a:spcBef>
              <a:buClr>
                <a:schemeClr val="accent2"/>
              </a:buClr>
              <a:buSzPct val="100000"/>
              <a:buFont typeface="Wingdings 2" panose="05020102010507070707"/>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panose="05020102010507070707"/>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panose="05020102010507070707"/>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panose="05020102010507070707"/>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panose="05020102010507070707"/>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panose="05020102010507070707"/>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panose="05020102010507070707"/>
              <a:buChar char=""/>
              <a:defRPr kumimoji="0" sz="1600" kern="1200" baseline="0">
                <a:solidFill>
                  <a:schemeClr val="tx1"/>
                </a:solidFill>
                <a:latin typeface="+mn-lt"/>
                <a:ea typeface="+mn-ea"/>
                <a:cs typeface="+mn-cs"/>
              </a:defRPr>
            </a:lvl9pPr>
          </a:lstStyle>
          <a:p>
            <a:pPr>
              <a:lnSpc>
                <a:spcPct val="80000"/>
              </a:lnSpc>
            </a:pPr>
            <a:r>
              <a:rPr lang="en-US" altLang="zh-CN" sz="1800" b="1" dirty="0" smtClean="0">
                <a:latin typeface="宋体" panose="02010600030101010101" pitchFamily="2" charset="-122"/>
                <a:ea typeface="宋体" panose="02010600030101010101" pitchFamily="2" charset="-122"/>
              </a:rPr>
              <a:t>70</a:t>
            </a:r>
            <a:r>
              <a:rPr lang="zh-CN" altLang="en-US" sz="1800" b="1" dirty="0" smtClean="0">
                <a:latin typeface="宋体" panose="02010600030101010101" pitchFamily="2" charset="-122"/>
                <a:ea typeface="宋体" panose="02010600030101010101" pitchFamily="2" charset="-122"/>
              </a:rPr>
              <a:t>年代末，美国发生了一起震惊世界的公害事件，即“拉福运河案”。</a:t>
            </a:r>
          </a:p>
          <a:p>
            <a:pPr>
              <a:lnSpc>
                <a:spcPct val="80000"/>
              </a:lnSpc>
            </a:pPr>
            <a:r>
              <a:rPr lang="zh-CN" altLang="en-US" sz="1800" b="1" dirty="0" smtClean="0">
                <a:latin typeface="宋体" panose="02010600030101010101" pitchFamily="2" charset="-122"/>
                <a:ea typeface="宋体" panose="02010600030101010101" pitchFamily="2" charset="-122"/>
              </a:rPr>
              <a:t>起因是美国一家化学公司从</a:t>
            </a:r>
            <a:r>
              <a:rPr lang="en-US" altLang="zh-CN" sz="1800" b="1" dirty="0" smtClean="0">
                <a:latin typeface="宋体" panose="02010600030101010101" pitchFamily="2" charset="-122"/>
                <a:ea typeface="宋体" panose="02010600030101010101" pitchFamily="2" charset="-122"/>
              </a:rPr>
              <a:t>40</a:t>
            </a:r>
            <a:r>
              <a:rPr lang="zh-CN" altLang="en-US" sz="1800" b="1" dirty="0" smtClean="0">
                <a:latin typeface="宋体" panose="02010600030101010101" pitchFamily="2" charset="-122"/>
                <a:ea typeface="宋体" panose="02010600030101010101" pitchFamily="2" charset="-122"/>
              </a:rPr>
              <a:t>年代起，用铁桶盛装农药废物，埋入拉福运河废河谷。</a:t>
            </a:r>
          </a:p>
          <a:p>
            <a:pPr>
              <a:lnSpc>
                <a:spcPct val="80000"/>
              </a:lnSpc>
            </a:pPr>
            <a:r>
              <a:rPr lang="en-US" altLang="zh-CN" sz="1800" b="1" dirty="0" smtClean="0">
                <a:latin typeface="宋体" panose="02010600030101010101" pitchFamily="2" charset="-122"/>
                <a:ea typeface="宋体" panose="02010600030101010101" pitchFamily="2" charset="-122"/>
              </a:rPr>
              <a:t>1953</a:t>
            </a:r>
            <a:r>
              <a:rPr lang="zh-CN" altLang="en-US" sz="1800" b="1" dirty="0" smtClean="0">
                <a:latin typeface="宋体" panose="02010600030101010101" pitchFamily="2" charset="-122"/>
                <a:ea typeface="宋体" panose="02010600030101010101" pitchFamily="2" charset="-122"/>
              </a:rPr>
              <a:t>年在其上面复土并兴建了住宅、学校和运动场。几年后，居民中陆续发现新生儿畸形、孕妇流产，各种疾病的发病率和死亡率很高。</a:t>
            </a:r>
          </a:p>
          <a:p>
            <a:pPr>
              <a:lnSpc>
                <a:spcPct val="80000"/>
              </a:lnSpc>
            </a:pPr>
            <a:r>
              <a:rPr lang="en-US" altLang="zh-CN" sz="1800" b="1" dirty="0" smtClean="0">
                <a:latin typeface="宋体" panose="02010600030101010101" pitchFamily="2" charset="-122"/>
                <a:ea typeface="宋体" panose="02010600030101010101" pitchFamily="2" charset="-122"/>
              </a:rPr>
              <a:t>1978</a:t>
            </a:r>
            <a:r>
              <a:rPr lang="zh-CN" altLang="en-US" sz="1800" b="1" dirty="0" smtClean="0">
                <a:latin typeface="宋体" panose="02010600030101010101" pitchFamily="2" charset="-122"/>
                <a:ea typeface="宋体" panose="02010600030101010101" pitchFamily="2" charset="-122"/>
              </a:rPr>
              <a:t>年，当地政府组织进行环境监测，发现当地大气、地下水、土壤中的六六六、氯苯、三氯苯酚等</a:t>
            </a:r>
            <a:r>
              <a:rPr lang="en-US" altLang="zh-CN" sz="1800" b="1" dirty="0" smtClean="0">
                <a:latin typeface="宋体" panose="02010600030101010101" pitchFamily="2" charset="-122"/>
                <a:ea typeface="宋体" panose="02010600030101010101" pitchFamily="2" charset="-122"/>
              </a:rPr>
              <a:t>82</a:t>
            </a:r>
            <a:r>
              <a:rPr lang="zh-CN" altLang="en-US" sz="1800" b="1" dirty="0" smtClean="0">
                <a:latin typeface="宋体" panose="02010600030101010101" pitchFamily="2" charset="-122"/>
                <a:ea typeface="宋体" panose="02010600030101010101" pitchFamily="2" charset="-122"/>
              </a:rPr>
              <a:t>种化学污染物严重超标。</a:t>
            </a:r>
          </a:p>
          <a:p>
            <a:pPr>
              <a:lnSpc>
                <a:spcPct val="80000"/>
              </a:lnSpc>
            </a:pPr>
            <a:r>
              <a:rPr lang="zh-CN" altLang="en-US" sz="1800" b="1" dirty="0" smtClean="0">
                <a:latin typeface="宋体" panose="02010600030101010101" pitchFamily="2" charset="-122"/>
                <a:ea typeface="宋体" panose="02010600030101010101" pitchFamily="2" charset="-122"/>
              </a:rPr>
              <a:t>美国政府不得不发布一项联邦紧急法令，将该地区全部居民搬迁，学校关闭。</a:t>
            </a:r>
          </a:p>
          <a:p>
            <a:pPr>
              <a:lnSpc>
                <a:spcPct val="80000"/>
              </a:lnSpc>
            </a:pPr>
            <a:r>
              <a:rPr lang="zh-CN" altLang="en-US" sz="1800" b="1" dirty="0" smtClean="0">
                <a:latin typeface="宋体" panose="02010600030101010101" pitchFamily="2" charset="-122"/>
                <a:ea typeface="宋体" panose="02010600030101010101" pitchFamily="2" charset="-122"/>
              </a:rPr>
              <a:t>由此事件引起了一系列连锁反应，导致美国政府动用了</a:t>
            </a:r>
            <a:r>
              <a:rPr lang="en-US" altLang="zh-CN" sz="1800" b="1" dirty="0" smtClean="0">
                <a:latin typeface="宋体" panose="02010600030101010101" pitchFamily="2" charset="-122"/>
                <a:ea typeface="宋体" panose="02010600030101010101" pitchFamily="2" charset="-122"/>
              </a:rPr>
              <a:t>16</a:t>
            </a:r>
            <a:r>
              <a:rPr lang="zh-CN" altLang="en-US" sz="1800" b="1" dirty="0" smtClean="0">
                <a:latin typeface="宋体" panose="02010600030101010101" pitchFamily="2" charset="-122"/>
                <a:ea typeface="宋体" panose="02010600030101010101" pitchFamily="2" charset="-122"/>
              </a:rPr>
              <a:t>亿美元资金对全国各州进行普查。 </a:t>
            </a:r>
            <a:endParaRPr lang="zh-CN" altLang="en-US" sz="1800" b="1" dirty="0">
              <a:latin typeface="宋体" panose="02010600030101010101" pitchFamily="2" charset="-122"/>
              <a:ea typeface="宋体" panose="02010600030101010101" pitchFamily="2" charset="-122"/>
            </a:endParaRPr>
          </a:p>
        </p:txBody>
      </p:sp>
      <p:pic>
        <p:nvPicPr>
          <p:cNvPr id="9" name="Picture 4"/>
          <p:cNvPicPr>
            <a:picLocks noChangeAspect="1" noChangeArrowheads="1"/>
          </p:cNvPicPr>
          <p:nvPr/>
        </p:nvPicPr>
        <p:blipFill rotWithShape="1">
          <a:blip r:embed="rId3" cstate="email"/>
          <a:srcRect l="-1413" t="18835" r="1413" b="-1529"/>
          <a:stretch>
            <a:fillRect/>
          </a:stretch>
        </p:blipFill>
        <p:spPr>
          <a:xfrm>
            <a:off x="539552" y="843558"/>
            <a:ext cx="2952328" cy="1674186"/>
          </a:xfrm>
          <a:prstGeom prst="rect">
            <a:avLst/>
          </a:prstGeom>
          <a:noFill/>
          <a:extLst>
            <a:ext uri="{909E8E84-426E-40DD-AFC4-6F175D3DCCD1}">
              <a14:hiddenFill xmlns:a14="http://schemas.microsoft.com/office/drawing/2010/main">
                <a:solidFill>
                  <a:schemeClr val="accent1"/>
                </a:solidFill>
              </a14:hiddenFill>
            </a:ext>
          </a:extLst>
        </p:spPr>
      </p:pic>
      <p:pic>
        <p:nvPicPr>
          <p:cNvPr id="10" name="Picture 3" descr="march1"/>
          <p:cNvPicPr>
            <a:picLocks noChangeAspect="1" noChangeArrowheads="1"/>
          </p:cNvPicPr>
          <p:nvPr/>
        </p:nvPicPr>
        <p:blipFill>
          <a:blip r:embed="rId4" cstate="email"/>
          <a:srcRect/>
          <a:stretch>
            <a:fillRect/>
          </a:stretch>
        </p:blipFill>
        <p:spPr>
          <a:xfrm>
            <a:off x="611560" y="2571751"/>
            <a:ext cx="2880320" cy="16201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179512"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9" name="Rectangle 2"/>
          <p:cNvSpPr>
            <a:spLocks noGrp="1" noChangeArrowheads="1"/>
          </p:cNvSpPr>
          <p:nvPr>
            <p:ph type="title"/>
          </p:nvPr>
        </p:nvSpPr>
        <p:spPr>
          <a:xfrm>
            <a:off x="827584" y="123478"/>
            <a:ext cx="6705600" cy="571500"/>
          </a:xfrm>
        </p:spPr>
        <p:txBody>
          <a:bodyPr/>
          <a:lstStyle/>
          <a:p>
            <a:pPr marL="0" indent="0" algn="l">
              <a:buNone/>
            </a:pPr>
            <a:r>
              <a:rPr lang="en-US" altLang="zh-CN" sz="2400" dirty="0">
                <a:solidFill>
                  <a:schemeClr val="tx1"/>
                </a:solidFill>
                <a:latin typeface="微软雅黑" panose="020B0503020204020204" pitchFamily="34" charset="-122"/>
                <a:ea typeface="微软雅黑" panose="020B0503020204020204" pitchFamily="34" charset="-122"/>
              </a:rPr>
              <a:t>GHS</a:t>
            </a:r>
            <a:r>
              <a:rPr lang="zh-CN" altLang="en-US" sz="2400" dirty="0">
                <a:solidFill>
                  <a:schemeClr val="tx1"/>
                </a:solidFill>
                <a:latin typeface="微软雅黑" panose="020B0503020204020204" pitchFamily="34" charset="-122"/>
                <a:ea typeface="微软雅黑" panose="020B0503020204020204" pitchFamily="34" charset="-122"/>
              </a:rPr>
              <a:t>标签</a:t>
            </a:r>
            <a:r>
              <a:rPr lang="zh-CN" altLang="en-US" sz="2400" dirty="0" smtClean="0">
                <a:solidFill>
                  <a:schemeClr val="tx1"/>
                </a:solidFill>
                <a:latin typeface="微软雅黑" panose="020B0503020204020204" pitchFamily="34" charset="-122"/>
                <a:ea typeface="微软雅黑" panose="020B0503020204020204" pitchFamily="34" charset="-122"/>
              </a:rPr>
              <a:t>举例</a:t>
            </a:r>
            <a:r>
              <a:rPr lang="en-US" altLang="zh-CN" sz="2400" dirty="0" smtClean="0">
                <a:solidFill>
                  <a:schemeClr val="tx1"/>
                </a:solidFill>
                <a:latin typeface="微软雅黑" panose="020B0503020204020204" pitchFamily="34" charset="-122"/>
                <a:ea typeface="微软雅黑" panose="020B0503020204020204" pitchFamily="34" charset="-122"/>
              </a:rPr>
              <a:t>2</a:t>
            </a:r>
            <a:endParaRPr lang="en-US" altLang="zh-CN" sz="2400" dirty="0">
              <a:solidFill>
                <a:schemeClr val="tx1"/>
              </a:solidFill>
              <a:latin typeface="微软雅黑" panose="020B0503020204020204" pitchFamily="34" charset="-122"/>
              <a:ea typeface="微软雅黑" panose="020B0503020204020204" pitchFamily="34" charset="-122"/>
            </a:endParaRPr>
          </a:p>
        </p:txBody>
      </p:sp>
      <p:sp>
        <p:nvSpPr>
          <p:cNvPr id="5" name="Rectangle 3"/>
          <p:cNvSpPr>
            <a:spLocks noChangeArrowheads="1"/>
          </p:cNvSpPr>
          <p:nvPr/>
        </p:nvSpPr>
        <p:spPr bwMode="auto">
          <a:xfrm>
            <a:off x="688032" y="816074"/>
            <a:ext cx="7772400" cy="3771900"/>
          </a:xfrm>
          <a:prstGeom prst="rect">
            <a:avLst/>
          </a:prstGeom>
          <a:solidFill>
            <a:schemeClr val="bg1"/>
          </a:solidFill>
          <a:ln w="57150">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endParaRPr lang="en-US" sz="1600" b="1" dirty="0">
              <a:latin typeface="楷体" panose="02010609060101010101" pitchFamily="49" charset="-122"/>
              <a:ea typeface="楷体" panose="02010609060101010101" pitchFamily="49" charset="-122"/>
            </a:endParaRPr>
          </a:p>
        </p:txBody>
      </p:sp>
      <p:grpSp>
        <p:nvGrpSpPr>
          <p:cNvPr id="6" name="Group 4"/>
          <p:cNvGrpSpPr/>
          <p:nvPr/>
        </p:nvGrpSpPr>
        <p:grpSpPr bwMode="auto">
          <a:xfrm>
            <a:off x="840432" y="1044674"/>
            <a:ext cx="7391400" cy="3429000"/>
            <a:chOff x="432" y="912"/>
            <a:chExt cx="4656" cy="2880"/>
          </a:xfrm>
        </p:grpSpPr>
        <p:grpSp>
          <p:nvGrpSpPr>
            <p:cNvPr id="7" name="Group 5"/>
            <p:cNvGrpSpPr/>
            <p:nvPr/>
          </p:nvGrpSpPr>
          <p:grpSpPr bwMode="auto">
            <a:xfrm>
              <a:off x="432" y="912"/>
              <a:ext cx="4608" cy="2448"/>
              <a:chOff x="432" y="912"/>
              <a:chExt cx="4608" cy="2448"/>
            </a:xfrm>
          </p:grpSpPr>
          <p:sp>
            <p:nvSpPr>
              <p:cNvPr id="13" name="Rectangle 6"/>
              <p:cNvSpPr>
                <a:spLocks noChangeArrowheads="1"/>
              </p:cNvSpPr>
              <p:nvPr/>
            </p:nvSpPr>
            <p:spPr bwMode="auto">
              <a:xfrm>
                <a:off x="3336" y="912"/>
                <a:ext cx="1104" cy="33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b="1" dirty="0">
                    <a:solidFill>
                      <a:srgbClr val="FF0000"/>
                    </a:solidFill>
                    <a:latin typeface="Times New Roman" panose="02020603050405020304" pitchFamily="18" charset="0"/>
                    <a:ea typeface="楷体_GB2312" pitchFamily="49" charset="-122"/>
                  </a:rPr>
                  <a:t>危险</a:t>
                </a:r>
              </a:p>
            </p:txBody>
          </p:sp>
          <p:grpSp>
            <p:nvGrpSpPr>
              <p:cNvPr id="14" name="Group 7"/>
              <p:cNvGrpSpPr/>
              <p:nvPr/>
            </p:nvGrpSpPr>
            <p:grpSpPr bwMode="auto">
              <a:xfrm>
                <a:off x="2256" y="1344"/>
                <a:ext cx="2784" cy="952"/>
                <a:chOff x="2448" y="1632"/>
                <a:chExt cx="2784" cy="952"/>
              </a:xfrm>
            </p:grpSpPr>
            <p:grpSp>
              <p:nvGrpSpPr>
                <p:cNvPr id="19" name="Group 8"/>
                <p:cNvGrpSpPr/>
                <p:nvPr/>
              </p:nvGrpSpPr>
              <p:grpSpPr bwMode="auto">
                <a:xfrm>
                  <a:off x="2448" y="1632"/>
                  <a:ext cx="832" cy="832"/>
                  <a:chOff x="2208" y="1248"/>
                  <a:chExt cx="832" cy="832"/>
                </a:xfrm>
              </p:grpSpPr>
              <p:sp>
                <p:nvSpPr>
                  <p:cNvPr id="23" name="AutoShape 9"/>
                  <p:cNvSpPr>
                    <a:spLocks noChangeArrowheads="1"/>
                  </p:cNvSpPr>
                  <p:nvPr/>
                </p:nvSpPr>
                <p:spPr bwMode="auto">
                  <a:xfrm>
                    <a:off x="2208" y="1248"/>
                    <a:ext cx="832" cy="832"/>
                  </a:xfrm>
                  <a:prstGeom prst="diamond">
                    <a:avLst/>
                  </a:prstGeom>
                  <a:solidFill>
                    <a:schemeClr val="bg1"/>
                  </a:solidFill>
                  <a:ln w="76200">
                    <a:solidFill>
                      <a:srgbClr val="FF0000"/>
                    </a:solidFill>
                    <a:miter lim="800000"/>
                  </a:ln>
                </p:spPr>
                <p:txBody>
                  <a:bodyPr wrap="none" anchor="ctr"/>
                  <a:lstStyle/>
                  <a:p>
                    <a:pPr algn="ctr" eaLnBrk="0" hangingPunct="0"/>
                    <a:endParaRPr lang="de-DE" sz="1600" b="1">
                      <a:solidFill>
                        <a:srgbClr val="000000"/>
                      </a:solidFill>
                      <a:latin typeface="Times New Roman" panose="02020603050405020304" pitchFamily="18" charset="0"/>
                    </a:endParaRPr>
                  </a:p>
                </p:txBody>
              </p:sp>
              <p:pic>
                <p:nvPicPr>
                  <p:cNvPr id="24" name="Picture 10"/>
                  <p:cNvPicPr>
                    <a:picLocks noChangeAspect="1" noChangeArrowheads="1"/>
                  </p:cNvPicPr>
                  <p:nvPr/>
                </p:nvPicPr>
                <p:blipFill>
                  <a:blip r:embed="rId3" cstate="email"/>
                  <a:srcRect/>
                  <a:stretch>
                    <a:fillRect/>
                  </a:stretch>
                </p:blipFill>
                <p:spPr bwMode="auto">
                  <a:xfrm>
                    <a:off x="2496" y="1440"/>
                    <a:ext cx="280" cy="3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0" name="AutoShape 11"/>
                <p:cNvSpPr>
                  <a:spLocks noChangeArrowheads="1"/>
                </p:cNvSpPr>
                <p:nvPr/>
              </p:nvSpPr>
              <p:spPr bwMode="auto">
                <a:xfrm>
                  <a:off x="3360" y="1680"/>
                  <a:ext cx="832" cy="832"/>
                </a:xfrm>
                <a:prstGeom prst="diamond">
                  <a:avLst/>
                </a:prstGeom>
                <a:solidFill>
                  <a:schemeClr val="bg1"/>
                </a:solidFill>
                <a:ln w="76200">
                  <a:solidFill>
                    <a:srgbClr val="FF0000"/>
                  </a:solidFill>
                  <a:miter lim="800000"/>
                </a:ln>
              </p:spPr>
              <p:txBody>
                <a:bodyPr wrap="none" anchor="ctr"/>
                <a:lstStyle/>
                <a:p>
                  <a:pPr algn="ctr" eaLnBrk="0" hangingPunct="0"/>
                  <a:r>
                    <a:rPr lang="de-DE" sz="1600" b="1">
                      <a:solidFill>
                        <a:srgbClr val="000000"/>
                      </a:solidFill>
                      <a:latin typeface="Times New Roman" panose="02020603050405020304" pitchFamily="18" charset="0"/>
                    </a:rPr>
                    <a:t>!</a:t>
                  </a:r>
                </a:p>
              </p:txBody>
            </p:sp>
            <p:pic>
              <p:nvPicPr>
                <p:cNvPr id="22" name="Picture 12"/>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224" y="1632"/>
                  <a:ext cx="1008" cy="9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5" name="Group 13"/>
              <p:cNvGrpSpPr/>
              <p:nvPr/>
            </p:nvGrpSpPr>
            <p:grpSpPr bwMode="auto">
              <a:xfrm>
                <a:off x="432" y="912"/>
                <a:ext cx="2016" cy="2448"/>
                <a:chOff x="432" y="912"/>
                <a:chExt cx="2016" cy="2448"/>
              </a:xfrm>
            </p:grpSpPr>
            <p:sp>
              <p:nvSpPr>
                <p:cNvPr id="16" name="Rectangle 14"/>
                <p:cNvSpPr>
                  <a:spLocks noChangeArrowheads="1"/>
                </p:cNvSpPr>
                <p:nvPr/>
              </p:nvSpPr>
              <p:spPr bwMode="auto">
                <a:xfrm>
                  <a:off x="528" y="912"/>
                  <a:ext cx="1872" cy="3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a:latin typeface="Times New Roman" panose="02020603050405020304" pitchFamily="18" charset="0"/>
                      <a:ea typeface="楷体_GB2312" pitchFamily="49" charset="-122"/>
                    </a:rPr>
                    <a:t>二甲苯（</a:t>
                  </a:r>
                  <a:r>
                    <a:rPr lang="en-US" altLang="zh-CN" sz="1600" b="1">
                      <a:latin typeface="Times New Roman" panose="02020603050405020304" pitchFamily="18" charset="0"/>
                      <a:ea typeface="楷体_GB2312" pitchFamily="49" charset="-122"/>
                    </a:rPr>
                    <a:t>500mL</a:t>
                  </a:r>
                  <a:r>
                    <a:rPr lang="zh-CN" altLang="en-US" sz="1600" b="1">
                      <a:latin typeface="Times New Roman" panose="02020603050405020304" pitchFamily="18" charset="0"/>
                      <a:ea typeface="楷体_GB2312" pitchFamily="49" charset="-122"/>
                    </a:rPr>
                    <a:t>）</a:t>
                  </a:r>
                </a:p>
              </p:txBody>
            </p:sp>
            <p:sp>
              <p:nvSpPr>
                <p:cNvPr id="17" name="Rectangle 15"/>
                <p:cNvSpPr>
                  <a:spLocks noChangeArrowheads="1"/>
                </p:cNvSpPr>
                <p:nvPr/>
              </p:nvSpPr>
              <p:spPr bwMode="auto">
                <a:xfrm>
                  <a:off x="528" y="1440"/>
                  <a:ext cx="1584" cy="52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r>
                    <a:rPr lang="en-US" altLang="zh-CN" sz="1600" b="1" dirty="0" smtClean="0">
                      <a:latin typeface="Times New Roman" panose="02020603050405020304" pitchFamily="18" charset="0"/>
                      <a:ea typeface="楷体_GB2312" pitchFamily="49" charset="-122"/>
                    </a:rPr>
                    <a:t>Dimethyl benzene</a:t>
                  </a:r>
                  <a:endParaRPr lang="en-US" altLang="zh-CN" sz="1600" b="1" dirty="0">
                    <a:latin typeface="Times New Roman" panose="02020603050405020304" pitchFamily="18" charset="0"/>
                    <a:ea typeface="楷体_GB2312" pitchFamily="49" charset="-122"/>
                  </a:endParaRPr>
                </a:p>
                <a:p>
                  <a:pPr eaLnBrk="0" hangingPunct="0"/>
                  <a:r>
                    <a:rPr lang="en-US" altLang="zh-CN" sz="1600" b="1" dirty="0">
                      <a:latin typeface="Times New Roman" panose="02020603050405020304" pitchFamily="18" charset="0"/>
                      <a:ea typeface="楷体_GB2312" pitchFamily="49" charset="-122"/>
                    </a:rPr>
                    <a:t>CAS No. :1330-20-7</a:t>
                  </a:r>
                </a:p>
                <a:p>
                  <a:pPr eaLnBrk="0" hangingPunct="0"/>
                  <a:r>
                    <a:rPr lang="en-US" altLang="zh-CN" sz="1600" b="1" dirty="0">
                      <a:latin typeface="Times New Roman" panose="02020603050405020304" pitchFamily="18" charset="0"/>
                      <a:ea typeface="楷体_GB2312" pitchFamily="49" charset="-122"/>
                    </a:rPr>
                    <a:t>UN No. : 1307</a:t>
                  </a:r>
                </a:p>
              </p:txBody>
            </p:sp>
            <p:sp>
              <p:nvSpPr>
                <p:cNvPr id="18" name="Rectangle 16"/>
                <p:cNvSpPr>
                  <a:spLocks noChangeArrowheads="1"/>
                </p:cNvSpPr>
                <p:nvPr/>
              </p:nvSpPr>
              <p:spPr bwMode="auto">
                <a:xfrm>
                  <a:off x="432" y="2112"/>
                  <a:ext cx="2016" cy="124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altLang="zh-CN" sz="1600" b="1" dirty="0">
                    <a:latin typeface="Times New Roman" panose="02020603050405020304" pitchFamily="18" charset="0"/>
                    <a:ea typeface="楷体_GB2312" pitchFamily="49" charset="-122"/>
                  </a:endParaRPr>
                </a:p>
                <a:p>
                  <a:pPr eaLnBrk="0" hangingPunct="0"/>
                  <a:r>
                    <a:rPr lang="zh-CN" altLang="en-US" sz="1600" b="1" dirty="0">
                      <a:latin typeface="Times New Roman" panose="02020603050405020304" pitchFamily="18" charset="0"/>
                      <a:ea typeface="楷体_GB2312" pitchFamily="49" charset="-122"/>
                    </a:rPr>
                    <a:t>易燃液体</a:t>
                  </a:r>
                </a:p>
                <a:p>
                  <a:pPr eaLnBrk="0" hangingPunct="0"/>
                  <a:r>
                    <a:rPr lang="zh-CN" altLang="en-US" sz="1600" b="1" dirty="0">
                      <a:latin typeface="Times New Roman" panose="02020603050405020304" pitchFamily="18" charset="0"/>
                      <a:ea typeface="楷体_GB2312" pitchFamily="49" charset="-122"/>
                    </a:rPr>
                    <a:t>吞咽可能有害</a:t>
                  </a:r>
                </a:p>
                <a:p>
                  <a:pPr eaLnBrk="0" hangingPunct="0"/>
                  <a:r>
                    <a:rPr lang="zh-CN" altLang="en-US" sz="1600" b="1" dirty="0">
                      <a:latin typeface="Times New Roman" panose="02020603050405020304" pitchFamily="18" charset="0"/>
                      <a:ea typeface="楷体_GB2312" pitchFamily="49" charset="-122"/>
                    </a:rPr>
                    <a:t>造成皮肤刺激</a:t>
                  </a:r>
                </a:p>
                <a:p>
                  <a:pPr eaLnBrk="0" hangingPunct="0"/>
                  <a:r>
                    <a:rPr lang="zh-CN" altLang="en-US" sz="1600" b="1" dirty="0">
                      <a:latin typeface="Times New Roman" panose="02020603050405020304" pitchFamily="18" charset="0"/>
                      <a:ea typeface="楷体_GB2312" pitchFamily="49" charset="-122"/>
                    </a:rPr>
                    <a:t>造成严重眼刺激</a:t>
                  </a:r>
                </a:p>
                <a:p>
                  <a:pPr eaLnBrk="0" hangingPunct="0"/>
                  <a:r>
                    <a:rPr lang="zh-CN" altLang="en-US" sz="1600" b="1" dirty="0">
                      <a:latin typeface="Times New Roman" panose="02020603050405020304" pitchFamily="18" charset="0"/>
                      <a:ea typeface="楷体_GB2312" pitchFamily="49" charset="-122"/>
                    </a:rPr>
                    <a:t>吞咽可能造成危险</a:t>
                  </a:r>
                </a:p>
                <a:p>
                  <a:pPr eaLnBrk="0" hangingPunct="0"/>
                  <a:r>
                    <a:rPr lang="zh-CN" altLang="en-US" sz="1600" b="1" dirty="0">
                      <a:latin typeface="Times New Roman" panose="02020603050405020304" pitchFamily="18" charset="0"/>
                      <a:ea typeface="楷体_GB2312" pitchFamily="49" charset="-122"/>
                    </a:rPr>
                    <a:t>可能对呼吸系统有伤害</a:t>
                  </a:r>
                </a:p>
                <a:p>
                  <a:pPr eaLnBrk="0" hangingPunct="0"/>
                  <a:r>
                    <a:rPr lang="zh-CN" altLang="en-US" sz="1600" b="1" dirty="0">
                      <a:latin typeface="Times New Roman" panose="02020603050405020304" pitchFamily="18" charset="0"/>
                      <a:ea typeface="楷体_GB2312" pitchFamily="49" charset="-122"/>
                    </a:rPr>
                    <a:t>危害水生环境</a:t>
                  </a:r>
                </a:p>
              </p:txBody>
            </p:sp>
          </p:grpSp>
        </p:grpSp>
        <p:grpSp>
          <p:nvGrpSpPr>
            <p:cNvPr id="8" name="Group 17"/>
            <p:cNvGrpSpPr/>
            <p:nvPr/>
          </p:nvGrpSpPr>
          <p:grpSpPr bwMode="auto">
            <a:xfrm>
              <a:off x="2688" y="2304"/>
              <a:ext cx="2400" cy="1488"/>
              <a:chOff x="2688" y="2304"/>
              <a:chExt cx="2400" cy="1488"/>
            </a:xfrm>
          </p:grpSpPr>
          <p:sp>
            <p:nvSpPr>
              <p:cNvPr id="11" name="Rectangle 18"/>
              <p:cNvSpPr>
                <a:spLocks noChangeArrowheads="1"/>
              </p:cNvSpPr>
              <p:nvPr/>
            </p:nvSpPr>
            <p:spPr bwMode="auto">
              <a:xfrm>
                <a:off x="2688" y="2304"/>
                <a:ext cx="2400" cy="9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r>
                  <a:rPr lang="zh-CN" altLang="en-US" sz="1600" b="1" dirty="0">
                    <a:latin typeface="Times New Roman" panose="02020603050405020304" pitchFamily="18" charset="0"/>
                    <a:ea typeface="楷体_GB2312" pitchFamily="49" charset="-122"/>
                  </a:rPr>
                  <a:t>保持容器密封</a:t>
                </a:r>
              </a:p>
              <a:p>
                <a:pPr eaLnBrk="0" hangingPunct="0"/>
                <a:r>
                  <a:rPr lang="zh-CN" altLang="en-US" sz="1600" b="1" dirty="0">
                    <a:latin typeface="Times New Roman" panose="02020603050405020304" pitchFamily="18" charset="0"/>
                    <a:ea typeface="楷体_GB2312" pitchFamily="49" charset="-122"/>
                  </a:rPr>
                  <a:t>远离火星</a:t>
                </a:r>
                <a:r>
                  <a:rPr lang="en-US" altLang="zh-CN" sz="1600" b="1" dirty="0">
                    <a:latin typeface="Times New Roman" panose="02020603050405020304" pitchFamily="18" charset="0"/>
                    <a:ea typeface="楷体_GB2312" pitchFamily="49" charset="-122"/>
                  </a:rPr>
                  <a:t>/</a:t>
                </a:r>
                <a:r>
                  <a:rPr lang="zh-CN" altLang="en-US" sz="1600" b="1" dirty="0">
                    <a:latin typeface="Times New Roman" panose="02020603050405020304" pitchFamily="18" charset="0"/>
                    <a:ea typeface="楷体_GB2312" pitchFamily="49" charset="-122"/>
                  </a:rPr>
                  <a:t>火源</a:t>
                </a:r>
              </a:p>
              <a:p>
                <a:pPr eaLnBrk="0" hangingPunct="0"/>
                <a:r>
                  <a:rPr lang="zh-CN" altLang="en-US" sz="1600" b="1" dirty="0">
                    <a:latin typeface="Times New Roman" panose="02020603050405020304" pitchFamily="18" charset="0"/>
                    <a:ea typeface="楷体_GB2312" pitchFamily="49" charset="-122"/>
                  </a:rPr>
                  <a:t>切勿呼吸产品蒸气</a:t>
                </a:r>
              </a:p>
              <a:p>
                <a:pPr eaLnBrk="0" hangingPunct="0"/>
                <a:r>
                  <a:rPr lang="zh-CN" altLang="en-US" sz="1600" b="1" dirty="0">
                    <a:latin typeface="Times New Roman" panose="02020603050405020304" pitchFamily="18" charset="0"/>
                    <a:ea typeface="楷体_GB2312" pitchFamily="49" charset="-122"/>
                  </a:rPr>
                  <a:t>如误服，立即呼叫解毒中心</a:t>
                </a:r>
              </a:p>
            </p:txBody>
          </p:sp>
          <p:sp>
            <p:nvSpPr>
              <p:cNvPr id="12" name="Rectangle 19"/>
              <p:cNvSpPr>
                <a:spLocks noChangeArrowheads="1"/>
              </p:cNvSpPr>
              <p:nvPr/>
            </p:nvSpPr>
            <p:spPr bwMode="auto">
              <a:xfrm>
                <a:off x="2976" y="3408"/>
                <a:ext cx="1968" cy="38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dirty="0">
                    <a:latin typeface="Times New Roman" panose="02020603050405020304" pitchFamily="18" charset="0"/>
                    <a:ea typeface="楷体_GB2312" pitchFamily="49" charset="-122"/>
                  </a:rPr>
                  <a:t>中国</a:t>
                </a:r>
                <a:r>
                  <a:rPr lang="en-US" altLang="zh-CN" sz="1600" b="1" dirty="0">
                    <a:latin typeface="Times New Roman" panose="02020603050405020304" pitchFamily="18" charset="0"/>
                    <a:ea typeface="楷体_GB2312" pitchFamily="49" charset="-122"/>
                  </a:rPr>
                  <a:t>###</a:t>
                </a:r>
                <a:r>
                  <a:rPr lang="zh-CN" altLang="en-US" sz="1600" b="1" dirty="0">
                    <a:latin typeface="Times New Roman" panose="02020603050405020304" pitchFamily="18" charset="0"/>
                    <a:ea typeface="楷体_GB2312" pitchFamily="49" charset="-122"/>
                  </a:rPr>
                  <a:t>化工公司制造</a:t>
                </a:r>
              </a:p>
              <a:p>
                <a:pPr algn="ctr" eaLnBrk="0" hangingPunct="0"/>
                <a:r>
                  <a:rPr lang="en-US" altLang="zh-CN" sz="1600" b="1" dirty="0">
                    <a:latin typeface="Times New Roman" panose="02020603050405020304" pitchFamily="18" charset="0"/>
                    <a:ea typeface="楷体_GB2312" pitchFamily="49" charset="-122"/>
                  </a:rPr>
                  <a:t>Tel</a:t>
                </a:r>
                <a:r>
                  <a:rPr lang="zh-CN" altLang="en-US" sz="1600" b="1" dirty="0">
                    <a:latin typeface="Times New Roman" panose="02020603050405020304" pitchFamily="18" charset="0"/>
                    <a:ea typeface="楷体_GB2312" pitchFamily="49" charset="-122"/>
                  </a:rPr>
                  <a:t>：</a:t>
                </a:r>
                <a:r>
                  <a:rPr lang="en-US" altLang="zh-CN" sz="1600" b="1" dirty="0">
                    <a:latin typeface="Times New Roman" panose="02020603050405020304" pitchFamily="18" charset="0"/>
                    <a:ea typeface="楷体_GB2312" pitchFamily="49" charset="-122"/>
                  </a:rPr>
                  <a:t>+86+########</a:t>
                </a:r>
              </a:p>
            </p:txBody>
          </p:sp>
        </p:grpSp>
      </p:grpSp>
      <p:sp>
        <p:nvSpPr>
          <p:cNvPr id="25" name="Rectangle 20"/>
          <p:cNvSpPr>
            <a:spLocks noChangeArrowheads="1"/>
          </p:cNvSpPr>
          <p:nvPr/>
        </p:nvSpPr>
        <p:spPr bwMode="auto">
          <a:xfrm>
            <a:off x="765820" y="2409732"/>
            <a:ext cx="2798068" cy="1880524"/>
          </a:xfrm>
          <a:prstGeom prst="rect">
            <a:avLst/>
          </a:prstGeom>
          <a:noFill/>
          <a:ln w="38100">
            <a:solidFill>
              <a:srgbClr val="00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00"/>
          </a:p>
        </p:txBody>
      </p:sp>
      <p:sp>
        <p:nvSpPr>
          <p:cNvPr id="26" name="Rectangle 21"/>
          <p:cNvSpPr>
            <a:spLocks noChangeArrowheads="1"/>
          </p:cNvSpPr>
          <p:nvPr/>
        </p:nvSpPr>
        <p:spPr bwMode="auto">
          <a:xfrm>
            <a:off x="4421832" y="2644874"/>
            <a:ext cx="3962400" cy="1200150"/>
          </a:xfrm>
          <a:prstGeom prst="rect">
            <a:avLst/>
          </a:prstGeom>
          <a:noFill/>
          <a:ln w="38100">
            <a:solidFill>
              <a:srgbClr val="9900CC"/>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60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179512"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27" name="Rectangle 2"/>
          <p:cNvSpPr txBox="1">
            <a:spLocks noChangeArrowheads="1"/>
          </p:cNvSpPr>
          <p:nvPr/>
        </p:nvSpPr>
        <p:spPr>
          <a:xfrm>
            <a:off x="286829" y="771550"/>
            <a:ext cx="8496944" cy="2844316"/>
          </a:xfrm>
          <a:prstGeom prst="rect">
            <a:avLst/>
          </a:prstGeom>
        </p:spPr>
        <p:txBody>
          <a:bodyPr>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609600" indent="-609600">
              <a:lnSpc>
                <a:spcPct val="90000"/>
              </a:lnSpc>
              <a:buFont typeface="Wingdings" panose="05000000000000000000" pitchFamily="2" charset="2"/>
              <a:buNone/>
            </a:pPr>
            <a:r>
              <a:rPr lang="en-US" altLang="zh-CN"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GHS</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制度适用范围</a:t>
            </a:r>
            <a:endParaRPr lang="en-US" altLang="zh-CN" sz="1800" b="1" dirty="0" smtClean="0">
              <a:effectLst>
                <a:outerShdw blurRad="38100" dist="38100" dir="2700000" algn="tl">
                  <a:srgbClr val="C0C0C0"/>
                </a:outerShdw>
              </a:effectLst>
              <a:latin typeface="宋体" panose="02010600030101010101" pitchFamily="2" charset="-122"/>
              <a:ea typeface="宋体" panose="02010600030101010101" pitchFamily="2" charset="-122"/>
            </a:endParaRPr>
          </a:p>
          <a:p>
            <a:pPr marL="609600" indent="-609600">
              <a:lnSpc>
                <a:spcPct val="90000"/>
              </a:lnSpc>
              <a:buFont typeface="Wingdings" panose="05000000000000000000" pitchFamily="2" charset="2"/>
              <a:buNone/>
            </a:pPr>
            <a:endPar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endParaRPr>
          </a:p>
          <a:p>
            <a:pPr marL="285750" indent="-285750">
              <a:lnSpc>
                <a:spcPct val="130000"/>
              </a:lnSpc>
              <a:buClr>
                <a:srgbClr val="990099"/>
              </a:buClr>
            </a:pP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制度涵盖了</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所有的</a:t>
            </a:r>
            <a:r>
              <a:rPr lang="zh-CN" altLang="en-US" sz="1800" b="1" dirty="0" smtClean="0">
                <a:latin typeface="宋体" panose="02010600030101010101" pitchFamily="2" charset="-122"/>
                <a:ea typeface="宋体" panose="02010600030101010101" pitchFamily="2" charset="-122"/>
              </a:rPr>
              <a:t>危险化学品；</a:t>
            </a:r>
          </a:p>
          <a:p>
            <a:pPr marL="285750" indent="-285750">
              <a:lnSpc>
                <a:spcPct val="130000"/>
              </a:lnSpc>
              <a:buClr>
                <a:srgbClr val="990099"/>
              </a:buClr>
            </a:pP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针对的目标对象包括消费者、工人、运输工人以及应急人员；</a:t>
            </a:r>
          </a:p>
          <a:p>
            <a:pPr marL="285750" indent="-285750">
              <a:lnSpc>
                <a:spcPct val="130000"/>
              </a:lnSpc>
              <a:buClr>
                <a:srgbClr val="990099"/>
              </a:buClr>
            </a:pPr>
            <a:r>
              <a:rPr lang="zh-CN" altLang="en-US" sz="1800" b="1" dirty="0" smtClean="0">
                <a:latin typeface="宋体" panose="02010600030101010101" pitchFamily="2" charset="-122"/>
                <a:ea typeface="宋体" panose="02010600030101010101" pitchFamily="2" charset="-122"/>
              </a:rPr>
              <a:t>目前，化学品在</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人类有意摄入时</a:t>
            </a:r>
            <a:r>
              <a:rPr lang="zh-CN" altLang="en-US" sz="1800" b="1" dirty="0" smtClean="0">
                <a:latin typeface="宋体" panose="02010600030101010101" pitchFamily="2" charset="-122"/>
                <a:ea typeface="宋体" panose="02010600030101010101" pitchFamily="2" charset="-122"/>
              </a:rPr>
              <a:t>的</a:t>
            </a:r>
            <a:r>
              <a:rPr lang="zh-CN" altLang="en-US" sz="1800" b="1" dirty="0" smtClean="0">
                <a:effectLst>
                  <a:outerShdw blurRad="38100" dist="38100" dir="2700000" algn="tl">
                    <a:srgbClr val="C0C0C0"/>
                  </a:outerShdw>
                </a:effectLst>
                <a:latin typeface="宋体" panose="02010600030101010101" pitchFamily="2" charset="-122"/>
                <a:ea typeface="宋体" panose="02010600030101010101" pitchFamily="2" charset="-122"/>
              </a:rPr>
              <a:t>标签</a:t>
            </a:r>
            <a:r>
              <a:rPr lang="zh-CN" altLang="en-US" sz="1800" b="1" dirty="0" smtClean="0">
                <a:latin typeface="宋体" panose="02010600030101010101" pitchFamily="2" charset="-122"/>
                <a:ea typeface="宋体" panose="02010600030101010101" pitchFamily="2" charset="-122"/>
              </a:rPr>
              <a:t>不在</a:t>
            </a: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的覆盖范围内，如药品、食品添加剂、化妆品和食品中的杀虫剂残留。</a:t>
            </a:r>
          </a:p>
          <a:p>
            <a:pPr marL="285750" indent="-285750">
              <a:lnSpc>
                <a:spcPct val="130000"/>
              </a:lnSpc>
              <a:buClr>
                <a:srgbClr val="990099"/>
              </a:buClr>
            </a:pPr>
            <a:r>
              <a:rPr lang="en-US" altLang="zh-CN" sz="1800" b="1" dirty="0" smtClean="0">
                <a:latin typeface="宋体" panose="02010600030101010101" pitchFamily="2" charset="-122"/>
                <a:ea typeface="宋体" panose="02010600030101010101" pitchFamily="2" charset="-122"/>
              </a:rPr>
              <a:t>GHS</a:t>
            </a:r>
            <a:r>
              <a:rPr lang="zh-CN" altLang="en-US" sz="1800" b="1" dirty="0" smtClean="0">
                <a:latin typeface="宋体" panose="02010600030101010101" pitchFamily="2" charset="-122"/>
                <a:ea typeface="宋体" panose="02010600030101010101" pitchFamily="2" charset="-122"/>
              </a:rPr>
              <a:t>不包括确定统一的试验方法或提倡进一步的试验。</a:t>
            </a:r>
            <a:endParaRPr lang="zh-CN" altLang="en-US" sz="1800" b="1" dirty="0">
              <a:latin typeface="宋体" panose="02010600030101010101" pitchFamily="2" charset="-122"/>
              <a:ea typeface="宋体" panose="02010600030101010101" pitchFamily="2" charset="-122"/>
            </a:endParaRPr>
          </a:p>
        </p:txBody>
      </p:sp>
      <p:sp>
        <p:nvSpPr>
          <p:cNvPr id="28" name="Rectangle 3"/>
          <p:cNvSpPr>
            <a:spLocks noChangeArrowheads="1"/>
          </p:cNvSpPr>
          <p:nvPr/>
        </p:nvSpPr>
        <p:spPr bwMode="auto">
          <a:xfrm>
            <a:off x="1026819" y="170319"/>
            <a:ext cx="76962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zh-CN" sz="2400" dirty="0" smtClean="0">
                <a:latin typeface="微软雅黑" panose="020B0503020204020204" pitchFamily="34" charset="-122"/>
                <a:ea typeface="微软雅黑" panose="020B0503020204020204" pitchFamily="34" charset="-122"/>
              </a:rPr>
              <a:t>GHS</a:t>
            </a:r>
            <a:r>
              <a:rPr lang="zh-CN" altLang="en-US" sz="2400" dirty="0">
                <a:latin typeface="微软雅黑" panose="020B0503020204020204" pitchFamily="34" charset="-122"/>
                <a:ea typeface="微软雅黑" panose="020B0503020204020204" pitchFamily="34" charset="-122"/>
              </a:rPr>
              <a:t>的适用范围和原则</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04</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89706" y="1882142"/>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a:spLocks noChangeArrowheads="1"/>
          </p:cNvSpPr>
          <p:nvPr/>
        </p:nvSpPr>
        <p:spPr bwMode="auto">
          <a:xfrm>
            <a:off x="403920" y="847223"/>
            <a:ext cx="1447800" cy="857250"/>
          </a:xfrm>
          <a:prstGeom prst="rect">
            <a:avLst/>
          </a:prstGeom>
          <a:noFill/>
          <a:ln w="9525">
            <a:noFill/>
            <a:miter lim="800000"/>
          </a:ln>
        </p:spPr>
        <p:txBody>
          <a:bodyPr lIns="91423" tIns="45711" rIns="91423" bIns="45711" anchor="ctr"/>
          <a:lstStyle/>
          <a:p>
            <a:r>
              <a:rPr lang="zh-CN" altLang="en-US" sz="1200" dirty="0">
                <a:solidFill>
                  <a:schemeClr val="tx2"/>
                </a:solidFill>
                <a:latin typeface="楷体_GB2312" pitchFamily="49" charset="-122"/>
                <a:ea typeface="楷体_GB2312" pitchFamily="49" charset="-122"/>
              </a:rPr>
              <a:t>健康危害描述</a:t>
            </a:r>
            <a:br>
              <a:rPr lang="zh-CN" altLang="en-US" sz="1200" dirty="0">
                <a:solidFill>
                  <a:schemeClr val="tx2"/>
                </a:solidFill>
                <a:latin typeface="楷体_GB2312" pitchFamily="49" charset="-122"/>
                <a:ea typeface="楷体_GB2312" pitchFamily="49" charset="-122"/>
              </a:rPr>
            </a:br>
            <a:r>
              <a:rPr lang="en-US" altLang="zh-CN" sz="1200" dirty="0">
                <a:solidFill>
                  <a:schemeClr val="tx2"/>
                </a:solidFill>
                <a:latin typeface="楷体_GB2312" pitchFamily="49" charset="-122"/>
                <a:ea typeface="楷体_GB2312" pitchFamily="49" charset="-122"/>
              </a:rPr>
              <a:t>4-</a:t>
            </a:r>
            <a:r>
              <a:rPr lang="zh-CN" altLang="en-US" sz="1200" dirty="0">
                <a:solidFill>
                  <a:schemeClr val="tx2"/>
                </a:solidFill>
                <a:latin typeface="楷体_GB2312" pitchFamily="49" charset="-122"/>
                <a:ea typeface="楷体_GB2312" pitchFamily="49" charset="-122"/>
              </a:rPr>
              <a:t>致命</a:t>
            </a:r>
            <a:br>
              <a:rPr lang="zh-CN" altLang="en-US" sz="1200" dirty="0">
                <a:solidFill>
                  <a:schemeClr val="tx2"/>
                </a:solidFill>
                <a:latin typeface="楷体_GB2312" pitchFamily="49" charset="-122"/>
                <a:ea typeface="楷体_GB2312" pitchFamily="49" charset="-122"/>
              </a:rPr>
            </a:br>
            <a:r>
              <a:rPr lang="en-US" altLang="zh-CN" sz="1200" dirty="0">
                <a:solidFill>
                  <a:schemeClr val="tx2"/>
                </a:solidFill>
                <a:latin typeface="楷体_GB2312" pitchFamily="49" charset="-122"/>
                <a:ea typeface="楷体_GB2312" pitchFamily="49" charset="-122"/>
              </a:rPr>
              <a:t>3-</a:t>
            </a:r>
            <a:r>
              <a:rPr lang="zh-CN" altLang="en-US" sz="1200" dirty="0">
                <a:solidFill>
                  <a:schemeClr val="tx2"/>
                </a:solidFill>
                <a:latin typeface="楷体_GB2312" pitchFamily="49" charset="-122"/>
                <a:ea typeface="楷体_GB2312" pitchFamily="49" charset="-122"/>
              </a:rPr>
              <a:t>极度危险</a:t>
            </a:r>
            <a:br>
              <a:rPr lang="zh-CN" altLang="en-US" sz="1200" dirty="0">
                <a:solidFill>
                  <a:schemeClr val="tx2"/>
                </a:solidFill>
                <a:latin typeface="楷体_GB2312" pitchFamily="49" charset="-122"/>
                <a:ea typeface="楷体_GB2312" pitchFamily="49" charset="-122"/>
              </a:rPr>
            </a:br>
            <a:r>
              <a:rPr lang="en-US" altLang="zh-CN" sz="1200" dirty="0">
                <a:solidFill>
                  <a:schemeClr val="tx2"/>
                </a:solidFill>
                <a:latin typeface="楷体_GB2312" pitchFamily="49" charset="-122"/>
                <a:ea typeface="楷体_GB2312" pitchFamily="49" charset="-122"/>
              </a:rPr>
              <a:t>2-</a:t>
            </a:r>
            <a:r>
              <a:rPr lang="zh-CN" altLang="en-US" sz="1200" dirty="0">
                <a:solidFill>
                  <a:schemeClr val="tx2"/>
                </a:solidFill>
                <a:latin typeface="楷体_GB2312" pitchFamily="49" charset="-122"/>
                <a:ea typeface="楷体_GB2312" pitchFamily="49" charset="-122"/>
              </a:rPr>
              <a:t>危险</a:t>
            </a:r>
            <a:br>
              <a:rPr lang="zh-CN" altLang="en-US" sz="1200" dirty="0">
                <a:solidFill>
                  <a:schemeClr val="tx2"/>
                </a:solidFill>
                <a:latin typeface="楷体_GB2312" pitchFamily="49" charset="-122"/>
                <a:ea typeface="楷体_GB2312" pitchFamily="49" charset="-122"/>
              </a:rPr>
            </a:br>
            <a:r>
              <a:rPr lang="en-US" altLang="zh-CN" sz="1200" dirty="0">
                <a:solidFill>
                  <a:schemeClr val="tx2"/>
                </a:solidFill>
                <a:latin typeface="楷体_GB2312" pitchFamily="49" charset="-122"/>
                <a:ea typeface="楷体_GB2312" pitchFamily="49" charset="-122"/>
              </a:rPr>
              <a:t>1-</a:t>
            </a:r>
            <a:r>
              <a:rPr lang="zh-CN" altLang="en-US" sz="1200" dirty="0">
                <a:solidFill>
                  <a:schemeClr val="tx2"/>
                </a:solidFill>
                <a:latin typeface="楷体_GB2312" pitchFamily="49" charset="-122"/>
                <a:ea typeface="楷体_GB2312" pitchFamily="49" charset="-122"/>
              </a:rPr>
              <a:t>轻度危险</a:t>
            </a:r>
            <a:br>
              <a:rPr lang="zh-CN" altLang="en-US" sz="1200" dirty="0">
                <a:solidFill>
                  <a:schemeClr val="tx2"/>
                </a:solidFill>
                <a:latin typeface="楷体_GB2312" pitchFamily="49" charset="-122"/>
                <a:ea typeface="楷体_GB2312" pitchFamily="49" charset="-122"/>
              </a:rPr>
            </a:br>
            <a:r>
              <a:rPr lang="en-US" altLang="zh-CN" sz="1200" dirty="0">
                <a:solidFill>
                  <a:schemeClr val="tx2"/>
                </a:solidFill>
                <a:latin typeface="楷体_GB2312" pitchFamily="49" charset="-122"/>
                <a:ea typeface="楷体_GB2312" pitchFamily="49" charset="-122"/>
              </a:rPr>
              <a:t>0-</a:t>
            </a:r>
            <a:r>
              <a:rPr lang="zh-CN" altLang="en-US" sz="1200" dirty="0">
                <a:solidFill>
                  <a:schemeClr val="tx2"/>
                </a:solidFill>
                <a:latin typeface="楷体_GB2312" pitchFamily="49" charset="-122"/>
                <a:ea typeface="楷体_GB2312" pitchFamily="49" charset="-122"/>
              </a:rPr>
              <a:t>普通材料</a:t>
            </a:r>
          </a:p>
        </p:txBody>
      </p:sp>
      <p:sp>
        <p:nvSpPr>
          <p:cNvPr id="10" name="Rectangle 4"/>
          <p:cNvSpPr>
            <a:spLocks noChangeArrowheads="1"/>
          </p:cNvSpPr>
          <p:nvPr/>
        </p:nvSpPr>
        <p:spPr bwMode="auto">
          <a:xfrm>
            <a:off x="2735958" y="735304"/>
            <a:ext cx="1828800" cy="857250"/>
          </a:xfrm>
          <a:prstGeom prst="rect">
            <a:avLst/>
          </a:prstGeom>
          <a:noFill/>
          <a:ln w="9525">
            <a:noFill/>
            <a:miter lim="800000"/>
          </a:ln>
        </p:spPr>
        <p:txBody>
          <a:bodyPr lIns="91423" tIns="45711" rIns="91423" bIns="45711" anchor="ctr"/>
          <a:lstStyle/>
          <a:p>
            <a:r>
              <a:rPr kumimoji="1" lang="zh-CN" altLang="en-US" sz="1200" dirty="0">
                <a:solidFill>
                  <a:schemeClr val="tx2"/>
                </a:solidFill>
                <a:latin typeface="楷体_GB2312" pitchFamily="49" charset="-122"/>
                <a:ea typeface="楷体_GB2312" pitchFamily="49" charset="-122"/>
              </a:rPr>
              <a:t>火灾危害及闪火点</a:t>
            </a:r>
          </a:p>
          <a:p>
            <a:r>
              <a:rPr kumimoji="1" lang="en-US" altLang="zh-CN" sz="1200" dirty="0">
                <a:solidFill>
                  <a:schemeClr val="tx2"/>
                </a:solidFill>
                <a:latin typeface="楷体_GB2312" pitchFamily="49" charset="-122"/>
                <a:ea typeface="楷体_GB2312" pitchFamily="49" charset="-122"/>
              </a:rPr>
              <a:t>4-39℃</a:t>
            </a:r>
            <a:r>
              <a:rPr kumimoji="1" lang="zh-CN" altLang="en-US" sz="1200" dirty="0">
                <a:solidFill>
                  <a:schemeClr val="tx2"/>
                </a:solidFill>
                <a:latin typeface="楷体_GB2312" pitchFamily="49" charset="-122"/>
                <a:ea typeface="楷体_GB2312" pitchFamily="49" charset="-122"/>
              </a:rPr>
              <a:t>以下</a:t>
            </a:r>
          </a:p>
          <a:p>
            <a:r>
              <a:rPr kumimoji="1" lang="en-US" altLang="zh-CN" sz="1200" dirty="0">
                <a:solidFill>
                  <a:schemeClr val="tx2"/>
                </a:solidFill>
                <a:latin typeface="楷体_GB2312" pitchFamily="49" charset="-122"/>
                <a:ea typeface="楷体_GB2312" pitchFamily="49" charset="-122"/>
              </a:rPr>
              <a:t>3-54℃</a:t>
            </a:r>
            <a:r>
              <a:rPr kumimoji="1" lang="zh-CN" altLang="en-US" sz="1200" dirty="0">
                <a:solidFill>
                  <a:schemeClr val="tx2"/>
                </a:solidFill>
                <a:latin typeface="楷体_GB2312" pitchFamily="49" charset="-122"/>
                <a:ea typeface="楷体_GB2312" pitchFamily="49" charset="-122"/>
              </a:rPr>
              <a:t>以下</a:t>
            </a:r>
          </a:p>
          <a:p>
            <a:r>
              <a:rPr kumimoji="1" lang="en-US" altLang="zh-CN" sz="1200" dirty="0">
                <a:solidFill>
                  <a:schemeClr val="tx2"/>
                </a:solidFill>
                <a:latin typeface="楷体_GB2312" pitchFamily="49" charset="-122"/>
                <a:ea typeface="楷体_GB2312" pitchFamily="49" charset="-122"/>
              </a:rPr>
              <a:t>2-108℃</a:t>
            </a:r>
            <a:r>
              <a:rPr kumimoji="1" lang="zh-CN" altLang="en-US" sz="1200" dirty="0">
                <a:solidFill>
                  <a:schemeClr val="tx2"/>
                </a:solidFill>
                <a:latin typeface="楷体_GB2312" pitchFamily="49" charset="-122"/>
                <a:ea typeface="楷体_GB2312" pitchFamily="49" charset="-122"/>
              </a:rPr>
              <a:t>以下</a:t>
            </a:r>
          </a:p>
          <a:p>
            <a:r>
              <a:rPr kumimoji="1" lang="en-US" altLang="zh-CN" sz="1200" dirty="0">
                <a:solidFill>
                  <a:schemeClr val="tx2"/>
                </a:solidFill>
                <a:latin typeface="楷体_GB2312" pitchFamily="49" charset="-122"/>
                <a:ea typeface="楷体_GB2312" pitchFamily="49" charset="-122"/>
              </a:rPr>
              <a:t>1-108℃</a:t>
            </a:r>
            <a:r>
              <a:rPr kumimoji="1" lang="zh-CN" altLang="en-US" sz="1200" dirty="0">
                <a:solidFill>
                  <a:schemeClr val="tx2"/>
                </a:solidFill>
                <a:latin typeface="楷体_GB2312" pitchFamily="49" charset="-122"/>
                <a:ea typeface="楷体_GB2312" pitchFamily="49" charset="-122"/>
              </a:rPr>
              <a:t>以上</a:t>
            </a:r>
          </a:p>
          <a:p>
            <a:r>
              <a:rPr kumimoji="1" lang="en-US" altLang="zh-CN" sz="1200" dirty="0">
                <a:solidFill>
                  <a:schemeClr val="tx2"/>
                </a:solidFill>
                <a:latin typeface="楷体_GB2312" pitchFamily="49" charset="-122"/>
                <a:ea typeface="楷体_GB2312" pitchFamily="49" charset="-122"/>
              </a:rPr>
              <a:t>0-</a:t>
            </a:r>
            <a:r>
              <a:rPr kumimoji="1" lang="zh-CN" altLang="en-US" sz="1200" dirty="0">
                <a:solidFill>
                  <a:schemeClr val="tx2"/>
                </a:solidFill>
                <a:latin typeface="楷体_GB2312" pitchFamily="49" charset="-122"/>
                <a:ea typeface="楷体_GB2312" pitchFamily="49" charset="-122"/>
              </a:rPr>
              <a:t>不燃烧</a:t>
            </a:r>
          </a:p>
        </p:txBody>
      </p:sp>
      <p:sp>
        <p:nvSpPr>
          <p:cNvPr id="11" name="Rectangle 5"/>
          <p:cNvSpPr>
            <a:spLocks noChangeArrowheads="1"/>
          </p:cNvSpPr>
          <p:nvPr/>
        </p:nvSpPr>
        <p:spPr bwMode="auto">
          <a:xfrm>
            <a:off x="2842320" y="3477725"/>
            <a:ext cx="1905000" cy="857250"/>
          </a:xfrm>
          <a:prstGeom prst="rect">
            <a:avLst/>
          </a:prstGeom>
          <a:noFill/>
          <a:ln w="9525">
            <a:noFill/>
            <a:miter lim="800000"/>
          </a:ln>
        </p:spPr>
        <p:txBody>
          <a:bodyPr lIns="91423" tIns="45711" rIns="91423" bIns="45711" anchor="ctr"/>
          <a:lstStyle/>
          <a:p>
            <a:r>
              <a:rPr kumimoji="1" lang="zh-CN" altLang="en-US" sz="1200" dirty="0">
                <a:solidFill>
                  <a:schemeClr val="tx2"/>
                </a:solidFill>
                <a:latin typeface="楷体_GB2312" pitchFamily="49" charset="-122"/>
                <a:ea typeface="楷体_GB2312" pitchFamily="49" charset="-122"/>
              </a:rPr>
              <a:t>活性描述</a:t>
            </a:r>
          </a:p>
          <a:p>
            <a:r>
              <a:rPr kumimoji="1" lang="en-US" altLang="zh-CN" sz="1200" dirty="0">
                <a:solidFill>
                  <a:schemeClr val="tx2"/>
                </a:solidFill>
                <a:latin typeface="楷体_GB2312" pitchFamily="49" charset="-122"/>
                <a:ea typeface="楷体_GB2312" pitchFamily="49" charset="-122"/>
              </a:rPr>
              <a:t>4-</a:t>
            </a:r>
            <a:r>
              <a:rPr kumimoji="1" lang="zh-CN" altLang="en-US" sz="1200" dirty="0">
                <a:solidFill>
                  <a:schemeClr val="tx2"/>
                </a:solidFill>
                <a:latin typeface="楷体_GB2312" pitchFamily="49" charset="-122"/>
                <a:ea typeface="楷体_GB2312" pitchFamily="49" charset="-122"/>
              </a:rPr>
              <a:t>可能暴炸</a:t>
            </a:r>
          </a:p>
          <a:p>
            <a:r>
              <a:rPr kumimoji="1" lang="en-US" altLang="zh-CN" sz="1200" dirty="0">
                <a:solidFill>
                  <a:schemeClr val="tx2"/>
                </a:solidFill>
                <a:latin typeface="楷体_GB2312" pitchFamily="49" charset="-122"/>
                <a:ea typeface="楷体_GB2312" pitchFamily="49" charset="-122"/>
              </a:rPr>
              <a:t>3-</a:t>
            </a:r>
            <a:r>
              <a:rPr kumimoji="1" lang="zh-CN" altLang="en-US" sz="1200" dirty="0">
                <a:solidFill>
                  <a:schemeClr val="tx2"/>
                </a:solidFill>
                <a:latin typeface="楷体_GB2312" pitchFamily="49" charset="-122"/>
                <a:ea typeface="楷体_GB2312" pitchFamily="49" charset="-122"/>
              </a:rPr>
              <a:t>撞击和加热后可能爆炸</a:t>
            </a:r>
          </a:p>
          <a:p>
            <a:r>
              <a:rPr kumimoji="1" lang="en-US" altLang="zh-CN" sz="1200" dirty="0">
                <a:solidFill>
                  <a:schemeClr val="tx2"/>
                </a:solidFill>
                <a:latin typeface="楷体_GB2312" pitchFamily="49" charset="-122"/>
                <a:ea typeface="楷体_GB2312" pitchFamily="49" charset="-122"/>
              </a:rPr>
              <a:t>2-</a:t>
            </a:r>
            <a:r>
              <a:rPr kumimoji="1" lang="zh-CN" altLang="en-US" sz="1200" dirty="0">
                <a:solidFill>
                  <a:schemeClr val="tx2"/>
                </a:solidFill>
                <a:latin typeface="楷体_GB2312" pitchFamily="49" charset="-122"/>
                <a:ea typeface="楷体_GB2312" pitchFamily="49" charset="-122"/>
              </a:rPr>
              <a:t>激烈化学反应</a:t>
            </a:r>
          </a:p>
          <a:p>
            <a:r>
              <a:rPr kumimoji="1" lang="en-US" altLang="zh-CN" sz="1200" dirty="0">
                <a:solidFill>
                  <a:schemeClr val="tx2"/>
                </a:solidFill>
                <a:latin typeface="楷体_GB2312" pitchFamily="49" charset="-122"/>
                <a:ea typeface="楷体_GB2312" pitchFamily="49" charset="-122"/>
              </a:rPr>
              <a:t>1-</a:t>
            </a:r>
            <a:r>
              <a:rPr kumimoji="1" lang="zh-CN" altLang="en-US" sz="1200" dirty="0">
                <a:solidFill>
                  <a:schemeClr val="tx2"/>
                </a:solidFill>
                <a:latin typeface="楷体_GB2312" pitchFamily="49" charset="-122"/>
                <a:ea typeface="楷体_GB2312" pitchFamily="49" charset="-122"/>
              </a:rPr>
              <a:t>加热不稳定</a:t>
            </a:r>
          </a:p>
          <a:p>
            <a:r>
              <a:rPr kumimoji="1" lang="en-US" altLang="zh-CN" sz="1200" dirty="0">
                <a:solidFill>
                  <a:schemeClr val="tx2"/>
                </a:solidFill>
                <a:latin typeface="楷体_GB2312" pitchFamily="49" charset="-122"/>
                <a:ea typeface="楷体_GB2312" pitchFamily="49" charset="-122"/>
              </a:rPr>
              <a:t>0-</a:t>
            </a:r>
            <a:r>
              <a:rPr kumimoji="1" lang="zh-CN" altLang="en-US" sz="1200" dirty="0">
                <a:solidFill>
                  <a:schemeClr val="tx2"/>
                </a:solidFill>
                <a:latin typeface="楷体_GB2312" pitchFamily="49" charset="-122"/>
                <a:ea typeface="楷体_GB2312" pitchFamily="49" charset="-122"/>
              </a:rPr>
              <a:t>稳定</a:t>
            </a:r>
          </a:p>
        </p:txBody>
      </p:sp>
      <p:sp>
        <p:nvSpPr>
          <p:cNvPr id="12" name="Line 67"/>
          <p:cNvSpPr>
            <a:spLocks noChangeShapeType="1"/>
          </p:cNvSpPr>
          <p:nvPr/>
        </p:nvSpPr>
        <p:spPr bwMode="auto">
          <a:xfrm>
            <a:off x="1699320" y="3580623"/>
            <a:ext cx="304800" cy="0"/>
          </a:xfrm>
          <a:prstGeom prst="line">
            <a:avLst/>
          </a:prstGeom>
          <a:noFill/>
          <a:ln w="9525">
            <a:solidFill>
              <a:schemeClr val="tx1"/>
            </a:solidFill>
            <a:round/>
          </a:ln>
        </p:spPr>
        <p:txBody>
          <a:bodyPr/>
          <a:lstStyle/>
          <a:p>
            <a:endParaRPr lang="zh-CN" altLang="en-US"/>
          </a:p>
        </p:txBody>
      </p:sp>
      <p:grpSp>
        <p:nvGrpSpPr>
          <p:cNvPr id="13" name="Group 70"/>
          <p:cNvGrpSpPr/>
          <p:nvPr/>
        </p:nvGrpSpPr>
        <p:grpSpPr bwMode="auto">
          <a:xfrm>
            <a:off x="430909" y="3286539"/>
            <a:ext cx="2411413" cy="1200150"/>
            <a:chOff x="96" y="2544"/>
            <a:chExt cx="1519" cy="1008"/>
          </a:xfrm>
        </p:grpSpPr>
        <p:sp>
          <p:nvSpPr>
            <p:cNvPr id="14" name="Rectangle 71"/>
            <p:cNvSpPr>
              <a:spLocks noChangeArrowheads="1"/>
            </p:cNvSpPr>
            <p:nvPr/>
          </p:nvSpPr>
          <p:spPr bwMode="auto">
            <a:xfrm>
              <a:off x="96" y="2544"/>
              <a:ext cx="1519" cy="1008"/>
            </a:xfrm>
            <a:prstGeom prst="rect">
              <a:avLst/>
            </a:prstGeom>
            <a:noFill/>
            <a:ln w="9525">
              <a:noFill/>
              <a:miter lim="800000"/>
            </a:ln>
          </p:spPr>
          <p:txBody>
            <a:bodyPr lIns="91423" tIns="45711" rIns="91423" bIns="45711" anchor="ctr"/>
            <a:lstStyle/>
            <a:p>
              <a:r>
                <a:rPr kumimoji="1" lang="zh-CN" altLang="en-US" sz="1200" dirty="0">
                  <a:solidFill>
                    <a:schemeClr val="tx2"/>
                  </a:solidFill>
                  <a:latin typeface="楷体_GB2312" pitchFamily="49" charset="-122"/>
                  <a:ea typeface="楷体_GB2312" pitchFamily="49" charset="-122"/>
                </a:rPr>
                <a:t>特别危害描述</a:t>
              </a:r>
            </a:p>
            <a:p>
              <a:r>
                <a:rPr kumimoji="1" lang="zh-CN" altLang="en-US" sz="1200" dirty="0">
                  <a:solidFill>
                    <a:schemeClr val="tx2"/>
                  </a:solidFill>
                  <a:latin typeface="楷体_GB2312" pitchFamily="49" charset="-122"/>
                  <a:ea typeface="楷体_GB2312" pitchFamily="49" charset="-122"/>
                </a:rPr>
                <a:t>氧化性                </a:t>
              </a:r>
              <a:r>
                <a:rPr kumimoji="1" lang="en-US" altLang="zh-CN" sz="1200" dirty="0">
                  <a:solidFill>
                    <a:schemeClr val="tx2"/>
                  </a:solidFill>
                  <a:latin typeface="楷体_GB2312" pitchFamily="49" charset="-122"/>
                  <a:ea typeface="楷体_GB2312" pitchFamily="49" charset="-122"/>
                </a:rPr>
                <a:t>OXY</a:t>
              </a:r>
            </a:p>
            <a:p>
              <a:r>
                <a:rPr kumimoji="1" lang="zh-CN" altLang="en-US" sz="1200" dirty="0">
                  <a:solidFill>
                    <a:schemeClr val="tx2"/>
                  </a:solidFill>
                  <a:latin typeface="楷体_GB2312" pitchFamily="49" charset="-122"/>
                  <a:ea typeface="楷体_GB2312" pitchFamily="49" charset="-122"/>
                </a:rPr>
                <a:t>酸性                    </a:t>
              </a:r>
              <a:r>
                <a:rPr kumimoji="1" lang="en-US" altLang="zh-CN" sz="1200" dirty="0">
                  <a:solidFill>
                    <a:schemeClr val="tx2"/>
                  </a:solidFill>
                  <a:latin typeface="楷体_GB2312" pitchFamily="49" charset="-122"/>
                  <a:ea typeface="楷体_GB2312" pitchFamily="49" charset="-122"/>
                </a:rPr>
                <a:t>ACID</a:t>
              </a:r>
            </a:p>
            <a:p>
              <a:r>
                <a:rPr kumimoji="1" lang="zh-CN" altLang="en-US" sz="1200" dirty="0">
                  <a:solidFill>
                    <a:schemeClr val="tx2"/>
                  </a:solidFill>
                  <a:latin typeface="楷体_GB2312" pitchFamily="49" charset="-122"/>
                  <a:ea typeface="楷体_GB2312" pitchFamily="49" charset="-122"/>
                </a:rPr>
                <a:t>碱性                    </a:t>
              </a:r>
              <a:r>
                <a:rPr kumimoji="1" lang="en-US" altLang="zh-CN" sz="1200" dirty="0">
                  <a:solidFill>
                    <a:schemeClr val="tx2"/>
                  </a:solidFill>
                  <a:latin typeface="楷体_GB2312" pitchFamily="49" charset="-122"/>
                  <a:ea typeface="楷体_GB2312" pitchFamily="49" charset="-122"/>
                </a:rPr>
                <a:t>ALK</a:t>
              </a:r>
            </a:p>
            <a:p>
              <a:r>
                <a:rPr kumimoji="1" lang="zh-CN" altLang="en-US" sz="1200" dirty="0">
                  <a:solidFill>
                    <a:schemeClr val="tx2"/>
                  </a:solidFill>
                  <a:latin typeface="楷体_GB2312" pitchFamily="49" charset="-122"/>
                  <a:ea typeface="楷体_GB2312" pitchFamily="49" charset="-122"/>
                </a:rPr>
                <a:t>腐蚀性                </a:t>
              </a:r>
              <a:r>
                <a:rPr kumimoji="1" lang="en-US" altLang="zh-CN" sz="1200" dirty="0">
                  <a:solidFill>
                    <a:schemeClr val="tx2"/>
                  </a:solidFill>
                  <a:latin typeface="楷体_GB2312" pitchFamily="49" charset="-122"/>
                  <a:ea typeface="楷体_GB2312" pitchFamily="49" charset="-122"/>
                </a:rPr>
                <a:t>COR</a:t>
              </a:r>
            </a:p>
            <a:p>
              <a:r>
                <a:rPr kumimoji="1" lang="zh-CN" altLang="en-US" sz="1200" dirty="0">
                  <a:solidFill>
                    <a:schemeClr val="tx2"/>
                  </a:solidFill>
                  <a:latin typeface="楷体_GB2312" pitchFamily="49" charset="-122"/>
                  <a:ea typeface="楷体_GB2312" pitchFamily="49" charset="-122"/>
                </a:rPr>
                <a:t>避水使用               </a:t>
              </a:r>
              <a:r>
                <a:rPr kumimoji="1" lang="en-US" altLang="zh-CN" sz="1200" dirty="0">
                  <a:solidFill>
                    <a:schemeClr val="tx2"/>
                  </a:solidFill>
                  <a:latin typeface="楷体_GB2312" pitchFamily="49" charset="-122"/>
                  <a:ea typeface="楷体_GB2312" pitchFamily="49" charset="-122"/>
                </a:rPr>
                <a:t>W</a:t>
              </a:r>
            </a:p>
            <a:p>
              <a:r>
                <a:rPr kumimoji="1" lang="zh-CN" altLang="en-US" sz="1200" dirty="0">
                  <a:solidFill>
                    <a:schemeClr val="tx2"/>
                  </a:solidFill>
                  <a:latin typeface="楷体_GB2312" pitchFamily="49" charset="-122"/>
                  <a:ea typeface="楷体_GB2312" pitchFamily="49" charset="-122"/>
                </a:rPr>
                <a:t>辐射危害        </a:t>
              </a:r>
            </a:p>
            <a:p>
              <a:r>
                <a:rPr kumimoji="1" lang="zh-CN" altLang="en-US" sz="1200" dirty="0">
                  <a:solidFill>
                    <a:schemeClr val="tx2"/>
                  </a:solidFill>
                  <a:latin typeface="楷体_GB2312" pitchFamily="49" charset="-122"/>
                  <a:ea typeface="楷体_GB2312" pitchFamily="49" charset="-122"/>
                </a:rPr>
                <a:t>聚合性                 </a:t>
              </a:r>
              <a:r>
                <a:rPr kumimoji="1" lang="en-US" altLang="zh-CN" sz="1200" dirty="0" smtClean="0">
                  <a:solidFill>
                    <a:schemeClr val="tx2"/>
                  </a:solidFill>
                  <a:latin typeface="楷体_GB2312" pitchFamily="49" charset="-122"/>
                  <a:ea typeface="楷体_GB2312" pitchFamily="49" charset="-122"/>
                </a:rPr>
                <a:t>P</a:t>
              </a:r>
              <a:r>
                <a:rPr kumimoji="1" lang="en-US" altLang="zh-CN" sz="1200" dirty="0">
                  <a:solidFill>
                    <a:schemeClr val="tx2"/>
                  </a:solidFill>
                  <a:latin typeface="楷体_GB2312" pitchFamily="49" charset="-122"/>
                  <a:ea typeface="楷体_GB2312" pitchFamily="49" charset="-122"/>
                </a:rPr>
                <a:t/>
              </a:r>
              <a:br>
                <a:rPr kumimoji="1" lang="en-US" altLang="zh-CN" sz="1200" dirty="0">
                  <a:solidFill>
                    <a:schemeClr val="tx2"/>
                  </a:solidFill>
                  <a:latin typeface="楷体_GB2312" pitchFamily="49" charset="-122"/>
                  <a:ea typeface="楷体_GB2312" pitchFamily="49" charset="-122"/>
                </a:rPr>
              </a:br>
              <a:endParaRPr kumimoji="1" lang="en-US" altLang="zh-CN" sz="1200" dirty="0">
                <a:solidFill>
                  <a:schemeClr val="tx2"/>
                </a:solidFill>
                <a:latin typeface="楷体_GB2312" pitchFamily="49" charset="-122"/>
                <a:ea typeface="楷体_GB2312" pitchFamily="49" charset="-122"/>
              </a:endParaRPr>
            </a:p>
          </p:txBody>
        </p:sp>
        <p:graphicFrame>
          <p:nvGraphicFramePr>
            <p:cNvPr id="16" name="Object 9"/>
            <p:cNvGraphicFramePr>
              <a:graphicFrameLocks noChangeAspect="1"/>
            </p:cNvGraphicFramePr>
            <p:nvPr/>
          </p:nvGraphicFramePr>
          <p:xfrm>
            <a:off x="864" y="3216"/>
            <a:ext cx="144" cy="126"/>
          </p:xfrm>
          <a:graphic>
            <a:graphicData uri="http://schemas.openxmlformats.org/presentationml/2006/ole">
              <mc:AlternateContent xmlns:mc="http://schemas.openxmlformats.org/markup-compatibility/2006">
                <mc:Choice xmlns:v="urn:schemas-microsoft-com:vml" Requires="v">
                  <p:oleObj spid="_x0000_s3077" name="Bitmap Image" r:id="rId4" imgW="847725" imgH="742950" progId="PBrush">
                    <p:embed/>
                  </p:oleObj>
                </mc:Choice>
                <mc:Fallback>
                  <p:oleObj name="Bitmap Image" r:id="rId4" imgW="847725" imgH="742950" progId="PBrush">
                    <p:embed/>
                    <p:pic>
                      <p:nvPicPr>
                        <p:cNvPr id="0" name="图片 3072"/>
                        <p:cNvPicPr>
                          <a:picLocks noChangeAspect="1"/>
                        </p:cNvPicPr>
                        <p:nvPr/>
                      </p:nvPicPr>
                      <p:blipFill>
                        <a:blip r:embed="rId5"/>
                        <a:stretch>
                          <a:fillRect/>
                        </a:stretch>
                      </p:blipFill>
                      <p:spPr>
                        <a:xfrm>
                          <a:off x="864" y="3216"/>
                          <a:ext cx="144" cy="126"/>
                        </a:xfrm>
                        <a:prstGeom prst="rect">
                          <a:avLst/>
                        </a:prstGeom>
                        <a:noFill/>
                        <a:ln w="9525">
                          <a:noFill/>
                        </a:ln>
                      </p:spPr>
                    </p:pic>
                  </p:oleObj>
                </mc:Fallback>
              </mc:AlternateContent>
            </a:graphicData>
          </a:graphic>
        </p:graphicFrame>
      </p:grpSp>
      <p:pic>
        <p:nvPicPr>
          <p:cNvPr id="17" name="Picture 144" descr="http://www.chemaid.com/label/BQ03.gif"/>
          <p:cNvPicPr>
            <a:picLocks noChangeAspect="1" noChangeArrowheads="1"/>
          </p:cNvPicPr>
          <p:nvPr/>
        </p:nvPicPr>
        <p:blipFill>
          <a:blip r:embed="rId6" r:link="rId7" cstate="print"/>
          <a:srcRect/>
          <a:stretch>
            <a:fillRect/>
          </a:stretch>
        </p:blipFill>
        <p:spPr bwMode="auto">
          <a:xfrm>
            <a:off x="323527" y="1641781"/>
            <a:ext cx="3851275" cy="1835944"/>
          </a:xfrm>
          <a:prstGeom prst="rect">
            <a:avLst/>
          </a:prstGeom>
          <a:noFill/>
          <a:ln w="9525">
            <a:noFill/>
            <a:miter lim="800000"/>
            <a:headEnd/>
            <a:tailEnd/>
          </a:ln>
        </p:spPr>
      </p:pic>
      <p:pic>
        <p:nvPicPr>
          <p:cNvPr id="18" name="Picture 5" descr="http://www.chemaid.com/code/Image8.gif"/>
          <p:cNvPicPr>
            <a:picLocks noChangeAspect="1" noChangeArrowheads="1"/>
          </p:cNvPicPr>
          <p:nvPr/>
        </p:nvPicPr>
        <p:blipFill rotWithShape="1">
          <a:blip r:embed="rId8" r:link="rId7" cstate="email"/>
          <a:srcRect b="5648"/>
          <a:stretch>
            <a:fillRect/>
          </a:stretch>
        </p:blipFill>
        <p:spPr bwMode="auto">
          <a:xfrm>
            <a:off x="4334147" y="1214171"/>
            <a:ext cx="3444239" cy="3109801"/>
          </a:xfrm>
          <a:prstGeom prst="rect">
            <a:avLst/>
          </a:prstGeom>
          <a:noFill/>
          <a:ln w="9525">
            <a:noFill/>
            <a:miter lim="800000"/>
            <a:headEnd/>
            <a:tailEnd/>
          </a:ln>
        </p:spPr>
      </p:pic>
      <p:sp>
        <p:nvSpPr>
          <p:cNvPr id="19" name="Rectangle 2"/>
          <p:cNvSpPr txBox="1"/>
          <p:nvPr/>
        </p:nvSpPr>
        <p:spPr>
          <a:xfrm>
            <a:off x="781411" y="191337"/>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菱形标识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5" name="Rectangle 2"/>
          <p:cNvSpPr txBox="1"/>
          <p:nvPr/>
        </p:nvSpPr>
        <p:spPr>
          <a:xfrm>
            <a:off x="899592"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
        <p:nvSpPr>
          <p:cNvPr id="20" name="Rectangle 3"/>
          <p:cNvSpPr>
            <a:spLocks noChangeArrowheads="1"/>
          </p:cNvSpPr>
          <p:nvPr/>
        </p:nvSpPr>
        <p:spPr bwMode="auto">
          <a:xfrm>
            <a:off x="3419873" y="3986563"/>
            <a:ext cx="1984391" cy="402291"/>
          </a:xfrm>
          <a:prstGeom prst="rect">
            <a:avLst/>
          </a:prstGeom>
          <a:noFill/>
          <a:ln w="9525">
            <a:noFill/>
            <a:miter lim="800000"/>
          </a:ln>
        </p:spPr>
        <p:txBody>
          <a:bodyPr wrap="none" lIns="93600" tIns="46800" rIns="93600" bIns="46800">
            <a:spAutoFit/>
          </a:bodyPr>
          <a:lstStyle/>
          <a:p>
            <a:pPr algn="ctr">
              <a:spcBef>
                <a:spcPct val="30000"/>
              </a:spcBef>
            </a:pPr>
            <a:r>
              <a:rPr lang="zh-CN" altLang="en-US" sz="2000" dirty="0">
                <a:latin typeface="楷体" panose="02010609060101010101" pitchFamily="49" charset="-122"/>
                <a:ea typeface="楷体" panose="02010609060101010101" pitchFamily="49" charset="-122"/>
              </a:rPr>
              <a:t>供应商安全标签</a:t>
            </a:r>
          </a:p>
        </p:txBody>
      </p:sp>
      <p:graphicFrame>
        <p:nvGraphicFramePr>
          <p:cNvPr id="22" name="Object 4"/>
          <p:cNvGraphicFramePr>
            <a:graphicFrameLocks noChangeAspect="1"/>
          </p:cNvGraphicFramePr>
          <p:nvPr/>
        </p:nvGraphicFramePr>
        <p:xfrm>
          <a:off x="1471167" y="872957"/>
          <a:ext cx="6248400" cy="3121819"/>
        </p:xfrm>
        <a:graphic>
          <a:graphicData uri="http://schemas.openxmlformats.org/presentationml/2006/ole">
            <mc:AlternateContent xmlns:mc="http://schemas.openxmlformats.org/markup-compatibility/2006">
              <mc:Choice xmlns:v="urn:schemas-microsoft-com:vml" Requires="v">
                <p:oleObj spid="_x0000_s4101" r:id="rId4" imgW="5362575" imgH="3571875" progId="">
                  <p:embed/>
                </p:oleObj>
              </mc:Choice>
              <mc:Fallback>
                <p:oleObj r:id="rId4" imgW="5362575" imgH="3571875" progId="">
                  <p:embed/>
                  <p:pic>
                    <p:nvPicPr>
                      <p:cNvPr id="0" name="图片 4096"/>
                      <p:cNvPicPr>
                        <a:picLocks noChangeAspect="1"/>
                      </p:cNvPicPr>
                      <p:nvPr/>
                    </p:nvPicPr>
                    <p:blipFill>
                      <a:blip r:embed="rId5"/>
                      <a:stretch>
                        <a:fillRect/>
                      </a:stretch>
                    </p:blipFill>
                    <p:spPr>
                      <a:xfrm>
                        <a:off x="1471167" y="872957"/>
                        <a:ext cx="6248400" cy="3121819"/>
                      </a:xfrm>
                      <a:prstGeom prst="rect">
                        <a:avLst/>
                      </a:prstGeom>
                      <a:solidFill>
                        <a:srgbClr val="FFFFFF"/>
                      </a:solidFill>
                      <a:ln w="9525">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6" name="AutoShape 2"/>
          <p:cNvSpPr txBox="1">
            <a:spLocks noChangeArrowheads="1"/>
          </p:cNvSpPr>
          <p:nvPr/>
        </p:nvSpPr>
        <p:spPr>
          <a:xfrm>
            <a:off x="1236663" y="890979"/>
            <a:ext cx="3352800" cy="342900"/>
          </a:xfrm>
          <a:prstGeom prst="wedgeRoundRectCallout">
            <a:avLst>
              <a:gd name="adj1" fmla="val 11981"/>
              <a:gd name="adj2" fmla="val 92537"/>
              <a:gd name="adj3" fmla="val 16667"/>
            </a:avLst>
          </a:prstGeom>
          <a:solidFill>
            <a:srgbClr val="FFFF00"/>
          </a:solidFill>
        </p:spPr>
        <p:txBody>
          <a:bodyPr vert="horz" lIns="92075" tIns="46038" rIns="92075" bIns="46038"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rgbClr val="CC0000"/>
                </a:solidFill>
                <a:ea typeface="宋体" panose="02010600030101010101" pitchFamily="2" charset="-122"/>
              </a:rPr>
              <a:t>安全标签</a:t>
            </a:r>
          </a:p>
        </p:txBody>
      </p:sp>
      <p:sp>
        <p:nvSpPr>
          <p:cNvPr id="7" name="AutoShape 3"/>
          <p:cNvSpPr>
            <a:spLocks noChangeArrowheads="1"/>
          </p:cNvSpPr>
          <p:nvPr/>
        </p:nvSpPr>
        <p:spPr bwMode="auto">
          <a:xfrm>
            <a:off x="5257800" y="1543050"/>
            <a:ext cx="3581400" cy="2114550"/>
          </a:xfrm>
          <a:prstGeom prst="cloudCallout">
            <a:avLst>
              <a:gd name="adj1" fmla="val -48537"/>
              <a:gd name="adj2" fmla="val 61880"/>
            </a:avLst>
          </a:prstGeom>
          <a:noFill/>
          <a:ln w="25400">
            <a:solidFill>
              <a:schemeClr val="tx1"/>
            </a:solidFill>
            <a:round/>
          </a:ln>
        </p:spPr>
        <p:txBody>
          <a:bodyPr lIns="93600" tIns="46800" rIns="93600" bIns="46800" anchor="ctr"/>
          <a:lstStyle/>
          <a:p>
            <a:pPr algn="ctr"/>
            <a:endParaRPr lang="zh-CN" altLang="en-US" sz="2000" b="0">
              <a:latin typeface="Times New Roman" panose="02020603050405020304" pitchFamily="18" charset="0"/>
            </a:endParaRPr>
          </a:p>
        </p:txBody>
      </p:sp>
      <p:sp>
        <p:nvSpPr>
          <p:cNvPr id="8" name="Rectangle 4"/>
          <p:cNvSpPr>
            <a:spLocks noChangeArrowheads="1"/>
          </p:cNvSpPr>
          <p:nvPr/>
        </p:nvSpPr>
        <p:spPr bwMode="auto">
          <a:xfrm>
            <a:off x="5486400" y="2012157"/>
            <a:ext cx="3124200" cy="1448731"/>
          </a:xfrm>
          <a:prstGeom prst="rect">
            <a:avLst/>
          </a:prstGeom>
          <a:noFill/>
          <a:ln w="9525">
            <a:noFill/>
            <a:miter lim="800000"/>
          </a:ln>
        </p:spPr>
        <p:txBody>
          <a:bodyPr lIns="93600" tIns="46800" rIns="93600" bIns="46800">
            <a:spAutoFit/>
          </a:bodyPr>
          <a:lstStyle/>
          <a:p>
            <a:pPr algn="ctr">
              <a:spcBef>
                <a:spcPct val="30000"/>
              </a:spcBef>
            </a:pPr>
            <a:r>
              <a:rPr lang="zh-CN" altLang="en-US" sz="2200" dirty="0">
                <a:latin typeface="隶书" panose="02010509060101010101" charset="-122"/>
                <a:ea typeface="隶书" panose="02010509060101010101" charset="-122"/>
                <a:cs typeface="隶书" panose="02010509060101010101" charset="-122"/>
              </a:rPr>
              <a:t>标签内容、格式、应用已由</a:t>
            </a:r>
            <a:r>
              <a:rPr lang="en-US" altLang="zh-CN" sz="2200" dirty="0">
                <a:latin typeface="隶书" panose="02010509060101010101" charset="-122"/>
                <a:ea typeface="隶书" panose="02010509060101010101" charset="-122"/>
                <a:cs typeface="隶书" panose="02010509060101010101" charset="-122"/>
              </a:rPr>
              <a:t>《</a:t>
            </a:r>
            <a:r>
              <a:rPr lang="zh-CN" altLang="en-US" sz="2200" dirty="0">
                <a:latin typeface="隶书" panose="02010509060101010101" charset="-122"/>
                <a:ea typeface="隶书" panose="02010509060101010101" charset="-122"/>
                <a:cs typeface="隶书" panose="02010509060101010101" charset="-122"/>
              </a:rPr>
              <a:t>化学品安全标签编写规定</a:t>
            </a:r>
            <a:r>
              <a:rPr lang="en-US" altLang="zh-CN" sz="2200" dirty="0">
                <a:latin typeface="隶书" panose="02010509060101010101" charset="-122"/>
                <a:ea typeface="隶书" panose="02010509060101010101" charset="-122"/>
                <a:cs typeface="隶书" panose="02010509060101010101" charset="-122"/>
              </a:rPr>
              <a:t>》</a:t>
            </a:r>
            <a:r>
              <a:rPr lang="zh-CN" altLang="en-US" sz="2200" dirty="0">
                <a:latin typeface="隶书" panose="02010509060101010101" charset="-122"/>
                <a:ea typeface="隶书" panose="02010509060101010101" charset="-122"/>
                <a:cs typeface="隶书" panose="02010509060101010101" charset="-122"/>
              </a:rPr>
              <a:t>加以规定（</a:t>
            </a:r>
            <a:r>
              <a:rPr lang="en-US" altLang="zh-CN" sz="2200" dirty="0">
                <a:latin typeface="隶书" panose="02010509060101010101" charset="-122"/>
                <a:ea typeface="隶书" panose="02010509060101010101" charset="-122"/>
                <a:cs typeface="隶书" panose="02010509060101010101" charset="-122"/>
              </a:rPr>
              <a:t>GB </a:t>
            </a:r>
            <a:r>
              <a:rPr lang="en-US" altLang="zh-CN" sz="2200" dirty="0" smtClean="0">
                <a:latin typeface="隶书" panose="02010509060101010101" charset="-122"/>
                <a:ea typeface="隶书" panose="02010509060101010101" charset="-122"/>
                <a:cs typeface="隶书" panose="02010509060101010101" charset="-122"/>
              </a:rPr>
              <a:t>15258</a:t>
            </a:r>
            <a:r>
              <a:rPr lang="en-US" altLang="zh-CN" sz="2200" dirty="0" smtClean="0">
                <a:latin typeface="Times New Roman" panose="02020603050405020304" pitchFamily="18" charset="0"/>
                <a:ea typeface="隶书" panose="02010509060101010101" charset="-122"/>
                <a:cs typeface="隶书" panose="02010509060101010101" charset="-122"/>
              </a:rPr>
              <a:t>—</a:t>
            </a:r>
            <a:r>
              <a:rPr lang="en-US" altLang="zh-CN" sz="2200" dirty="0" smtClean="0">
                <a:latin typeface="隶书" panose="02010509060101010101" charset="-122"/>
                <a:ea typeface="隶书" panose="02010509060101010101" charset="-122"/>
                <a:cs typeface="隶书" panose="02010509060101010101" charset="-122"/>
              </a:rPr>
              <a:t>2009</a:t>
            </a:r>
            <a:r>
              <a:rPr lang="zh-CN" altLang="en-US" sz="2200" dirty="0" smtClean="0">
                <a:latin typeface="隶书" panose="02010509060101010101" charset="-122"/>
                <a:ea typeface="隶书" panose="02010509060101010101" charset="-122"/>
                <a:cs typeface="隶书" panose="02010509060101010101" charset="-122"/>
              </a:rPr>
              <a:t>）</a:t>
            </a:r>
            <a:endParaRPr lang="zh-CN" altLang="en-US" sz="2200" dirty="0">
              <a:latin typeface="隶书" panose="02010509060101010101" charset="-122"/>
              <a:ea typeface="隶书" panose="02010509060101010101" charset="-122"/>
              <a:cs typeface="隶书" panose="02010509060101010101" charset="-122"/>
            </a:endParaRPr>
          </a:p>
        </p:txBody>
      </p:sp>
      <p:sp>
        <p:nvSpPr>
          <p:cNvPr id="9" name="AutoShape 5"/>
          <p:cNvSpPr>
            <a:spLocks noChangeArrowheads="1"/>
          </p:cNvSpPr>
          <p:nvPr/>
        </p:nvSpPr>
        <p:spPr bwMode="auto">
          <a:xfrm>
            <a:off x="971600" y="1400175"/>
            <a:ext cx="4114800" cy="2400300"/>
          </a:xfrm>
          <a:prstGeom prst="cube">
            <a:avLst>
              <a:gd name="adj" fmla="val 23333"/>
            </a:avLst>
          </a:prstGeom>
          <a:solidFill>
            <a:srgbClr val="CC9900"/>
          </a:solidFill>
          <a:ln w="25400">
            <a:solidFill>
              <a:srgbClr val="CC9900"/>
            </a:solidFill>
            <a:miter lim="800000"/>
          </a:ln>
        </p:spPr>
        <p:txBody>
          <a:bodyPr wrap="none" lIns="93600" tIns="46800" rIns="93600" bIns="46800" anchor="ctr"/>
          <a:lstStyle/>
          <a:p>
            <a:endParaRPr lang="zh-CN" altLang="en-US"/>
          </a:p>
        </p:txBody>
      </p:sp>
      <p:sp>
        <p:nvSpPr>
          <p:cNvPr id="10" name="Rectangle 6"/>
          <p:cNvSpPr>
            <a:spLocks noChangeArrowheads="1"/>
          </p:cNvSpPr>
          <p:nvPr/>
        </p:nvSpPr>
        <p:spPr bwMode="auto">
          <a:xfrm>
            <a:off x="2185988" y="4229100"/>
            <a:ext cx="4806950" cy="463846"/>
          </a:xfrm>
          <a:prstGeom prst="rect">
            <a:avLst/>
          </a:prstGeom>
          <a:solidFill>
            <a:srgbClr val="DDDDDD"/>
          </a:solidFill>
          <a:ln w="9525">
            <a:noFill/>
            <a:miter lim="800000"/>
          </a:ln>
          <a:effectLst>
            <a:outerShdw dist="107763" dir="2700000" algn="ctr" rotWithShape="0">
              <a:schemeClr val="bg2"/>
            </a:outerShdw>
          </a:effectLst>
        </p:spPr>
        <p:txBody>
          <a:bodyPr lIns="93600" tIns="46800" rIns="93600" bIns="46800">
            <a:spAutoFit/>
          </a:bodyPr>
          <a:lstStyle/>
          <a:p>
            <a:pPr algn="ctr">
              <a:defRPr/>
            </a:pPr>
            <a:r>
              <a:rPr lang="zh-CN" altLang="en-US" sz="2400">
                <a:latin typeface="Times New Roman" panose="02020603050405020304" pitchFamily="18" charset="0"/>
              </a:rPr>
              <a:t>向使用者传递安全信息的一种载体</a:t>
            </a:r>
          </a:p>
        </p:txBody>
      </p:sp>
      <p:graphicFrame>
        <p:nvGraphicFramePr>
          <p:cNvPr id="11" name="Object 7"/>
          <p:cNvGraphicFramePr>
            <a:graphicFrameLocks noChangeAspect="1"/>
          </p:cNvGraphicFramePr>
          <p:nvPr/>
        </p:nvGraphicFramePr>
        <p:xfrm>
          <a:off x="1236663" y="2096691"/>
          <a:ext cx="3124200" cy="1560909"/>
        </p:xfrm>
        <a:graphic>
          <a:graphicData uri="http://schemas.openxmlformats.org/presentationml/2006/ole">
            <mc:AlternateContent xmlns:mc="http://schemas.openxmlformats.org/markup-compatibility/2006">
              <mc:Choice xmlns:v="urn:schemas-microsoft-com:vml" Requires="v">
                <p:oleObj spid="_x0000_s5125" r:id="rId4" imgW="5362575" imgH="3571875" progId="">
                  <p:embed/>
                </p:oleObj>
              </mc:Choice>
              <mc:Fallback>
                <p:oleObj r:id="rId4" imgW="5362575" imgH="3571875" progId="">
                  <p:embed/>
                  <p:pic>
                    <p:nvPicPr>
                      <p:cNvPr id="0" name="图片 5120"/>
                      <p:cNvPicPr>
                        <a:picLocks noChangeAspect="1"/>
                      </p:cNvPicPr>
                      <p:nvPr/>
                    </p:nvPicPr>
                    <p:blipFill>
                      <a:blip r:embed="rId5"/>
                      <a:stretch>
                        <a:fillRect/>
                      </a:stretch>
                    </p:blipFill>
                    <p:spPr>
                      <a:xfrm>
                        <a:off x="1236663" y="2096691"/>
                        <a:ext cx="3124200" cy="1560909"/>
                      </a:xfrm>
                      <a:prstGeom prst="rect">
                        <a:avLst/>
                      </a:prstGeom>
                      <a:solidFill>
                        <a:srgbClr val="FFFFFF"/>
                      </a:solidFill>
                      <a:ln w="9525">
                        <a:noFill/>
                      </a:ln>
                    </p:spPr>
                  </p:pic>
                </p:oleObj>
              </mc:Fallback>
            </mc:AlternateContent>
          </a:graphicData>
        </a:graphic>
      </p:graphicFrame>
      <p:sp>
        <p:nvSpPr>
          <p:cNvPr id="12" name="Rectangle 2"/>
          <p:cNvSpPr txBox="1"/>
          <p:nvPr/>
        </p:nvSpPr>
        <p:spPr>
          <a:xfrm>
            <a:off x="956668"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3" name="Rectangle 2"/>
          <p:cNvSpPr txBox="1"/>
          <p:nvPr/>
        </p:nvSpPr>
        <p:spPr>
          <a:xfrm>
            <a:off x="827584"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
        <p:nvSpPr>
          <p:cNvPr id="14" name="AutoShape 2"/>
          <p:cNvSpPr txBox="1">
            <a:spLocks noChangeArrowheads="1"/>
          </p:cNvSpPr>
          <p:nvPr/>
        </p:nvSpPr>
        <p:spPr>
          <a:xfrm>
            <a:off x="539552" y="843558"/>
            <a:ext cx="6324600" cy="408384"/>
          </a:xfrm>
          <a:prstGeom prst="wedgeRoundRectCallout">
            <a:avLst>
              <a:gd name="adj1" fmla="val 2355"/>
              <a:gd name="adj2" fmla="val 193921"/>
              <a:gd name="adj3" fmla="val 16667"/>
            </a:avLst>
          </a:prstGeom>
          <a:solidFill>
            <a:srgbClr val="EAEAEA"/>
          </a:solidFill>
          <a:effectLst>
            <a:outerShdw dist="107763" dir="2700000" algn="ctr" rotWithShape="0">
              <a:schemeClr val="bg2"/>
            </a:outerShdw>
          </a:effectLst>
        </p:spPr>
        <p:txBody>
          <a:bodyPr vert="horz" lIns="92075" tIns="46038" rIns="92075" bIns="46038"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pPr>
              <a:defRPr/>
            </a:pPr>
            <a:r>
              <a:rPr lang="zh-CN" altLang="en-US" sz="2400" dirty="0" smtClean="0">
                <a:solidFill>
                  <a:srgbClr val="CC0000"/>
                </a:solidFill>
                <a:latin typeface="楷体_GB2312" pitchFamily="49" charset="-122"/>
                <a:ea typeface="楷体_GB2312" pitchFamily="49" charset="-122"/>
              </a:rPr>
              <a:t>企    业    的    责    任</a:t>
            </a:r>
          </a:p>
        </p:txBody>
      </p:sp>
      <p:sp>
        <p:nvSpPr>
          <p:cNvPr id="15" name="Rectangle 4"/>
          <p:cNvSpPr>
            <a:spLocks noChangeArrowheads="1"/>
          </p:cNvSpPr>
          <p:nvPr/>
        </p:nvSpPr>
        <p:spPr bwMode="auto">
          <a:xfrm>
            <a:off x="537758" y="1923678"/>
            <a:ext cx="8250910" cy="2033506"/>
          </a:xfrm>
          <a:prstGeom prst="rect">
            <a:avLst/>
          </a:prstGeom>
        </p:spPr>
        <p:style>
          <a:lnRef idx="1">
            <a:schemeClr val="accent1"/>
          </a:lnRef>
          <a:fillRef idx="2">
            <a:schemeClr val="accent1"/>
          </a:fillRef>
          <a:effectRef idx="1">
            <a:schemeClr val="accent1"/>
          </a:effectRef>
          <a:fontRef idx="minor">
            <a:schemeClr val="dk1"/>
          </a:fontRef>
        </p:style>
        <p:txBody>
          <a:bodyPr wrap="square" lIns="93600" tIns="46800" rIns="93600" bIns="46800">
            <a:spAutoFit/>
          </a:bodyPr>
          <a:lstStyle/>
          <a:p>
            <a:pPr>
              <a:buFontTx/>
              <a:buBlip>
                <a:blip r:embed="rId3"/>
              </a:buBlip>
            </a:pPr>
            <a:r>
              <a:rPr lang="zh-CN" altLang="en-US" dirty="0">
                <a:solidFill>
                  <a:srgbClr val="0000FF"/>
                </a:solidFill>
                <a:latin typeface="宋体" panose="02010600030101010101" pitchFamily="2" charset="-122"/>
                <a:ea typeface="宋体" panose="02010600030101010101" pitchFamily="2" charset="-122"/>
              </a:rPr>
              <a:t>使用企业的责</a:t>
            </a:r>
            <a:r>
              <a:rPr lang="zh-CN" altLang="en-US" dirty="0" smtClean="0">
                <a:solidFill>
                  <a:srgbClr val="0000FF"/>
                </a:solidFill>
                <a:latin typeface="宋体" panose="02010600030101010101" pitchFamily="2" charset="-122"/>
                <a:ea typeface="宋体" panose="02010600030101010101" pitchFamily="2" charset="-122"/>
              </a:rPr>
              <a:t>任</a:t>
            </a:r>
            <a:endParaRPr lang="en-US" altLang="zh-CN" dirty="0" smtClean="0">
              <a:solidFill>
                <a:srgbClr val="0000FF"/>
              </a:solidFill>
              <a:latin typeface="宋体" panose="02010600030101010101" pitchFamily="2" charset="-122"/>
              <a:ea typeface="宋体" panose="02010600030101010101" pitchFamily="2" charset="-122"/>
            </a:endParaRPr>
          </a:p>
          <a:p>
            <a:endParaRPr lang="zh-CN" altLang="en-US" dirty="0">
              <a:solidFill>
                <a:srgbClr val="0000FF"/>
              </a:solidFill>
              <a:latin typeface="宋体" panose="02010600030101010101" pitchFamily="2" charset="-122"/>
              <a:ea typeface="宋体" panose="02010600030101010101" pitchFamily="2" charset="-122"/>
            </a:endParaRPr>
          </a:p>
          <a:p>
            <a:pPr lvl="1">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使用的危险化学品应有安全标签</a:t>
            </a:r>
          </a:p>
          <a:p>
            <a:pPr lvl="1">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对购进的化学品进行分装或转移时，转移或分装后的容器应</a:t>
            </a:r>
            <a:r>
              <a:rPr lang="zh-CN" altLang="en-US" dirty="0" smtClean="0">
                <a:latin typeface="宋体" panose="02010600030101010101" pitchFamily="2" charset="-122"/>
                <a:ea typeface="宋体" panose="02010600030101010101" pitchFamily="2" charset="-122"/>
              </a:rPr>
              <a:t>贴安</a:t>
            </a:r>
            <a:r>
              <a:rPr lang="zh-CN" altLang="en-US" dirty="0">
                <a:latin typeface="宋体" panose="02010600030101010101" pitchFamily="2" charset="-122"/>
                <a:ea typeface="宋体" panose="02010600030101010101" pitchFamily="2" charset="-122"/>
              </a:rPr>
              <a:t>全标签</a:t>
            </a:r>
          </a:p>
          <a:p>
            <a:pPr lvl="1">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使用危险化学品的作业场所应挂贴作业场所安全标签</a:t>
            </a:r>
          </a:p>
          <a:p>
            <a:pPr lvl="1">
              <a:buFont typeface="Wingdings" panose="05000000000000000000" pitchFamily="2" charset="2"/>
              <a:buChar char="Ø"/>
            </a:pPr>
            <a:r>
              <a:rPr lang="zh-CN" altLang="en-US" dirty="0">
                <a:latin typeface="宋体" panose="02010600030101010101" pitchFamily="2" charset="-122"/>
                <a:ea typeface="宋体" panose="02010600030101010101" pitchFamily="2" charset="-122"/>
              </a:rPr>
              <a:t>确保员工能正确辨识安全标签</a:t>
            </a:r>
          </a:p>
          <a:p>
            <a:pPr>
              <a:buFontTx/>
              <a:buBlip>
                <a:blip r:embed="rId3"/>
              </a:buBlip>
            </a:pPr>
            <a:endParaRPr lang="zh-CN" altLang="en-US"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3" name="Rectangle 2"/>
          <p:cNvSpPr txBox="1"/>
          <p:nvPr/>
        </p:nvSpPr>
        <p:spPr>
          <a:xfrm>
            <a:off x="827584"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
        <p:nvSpPr>
          <p:cNvPr id="6" name="Rectangle 2"/>
          <p:cNvSpPr>
            <a:spLocks noChangeArrowheads="1"/>
          </p:cNvSpPr>
          <p:nvPr/>
        </p:nvSpPr>
        <p:spPr bwMode="auto">
          <a:xfrm>
            <a:off x="250826" y="681540"/>
            <a:ext cx="8569646" cy="1571785"/>
          </a:xfrm>
          <a:prstGeom prst="rect">
            <a:avLst/>
          </a:prstGeom>
        </p:spPr>
        <p:style>
          <a:lnRef idx="1">
            <a:schemeClr val="accent1"/>
          </a:lnRef>
          <a:fillRef idx="2">
            <a:schemeClr val="accent1"/>
          </a:fillRef>
          <a:effectRef idx="1">
            <a:schemeClr val="accent1"/>
          </a:effectRef>
          <a:fontRef idx="minor">
            <a:schemeClr val="dk1"/>
          </a:fontRef>
        </p:style>
        <p:txBody>
          <a:bodyPr lIns="90000" tIns="46800" rIns="90000" bIns="46800"/>
          <a:lstStyle/>
          <a:p>
            <a:pPr marL="342900" indent="-342900">
              <a:lnSpc>
                <a:spcPct val="115000"/>
              </a:lnSpc>
              <a:spcBef>
                <a:spcPct val="50000"/>
              </a:spcBef>
              <a:buFont typeface="Wingdings" panose="05000000000000000000" pitchFamily="2" charset="2"/>
              <a:buNone/>
            </a:pPr>
            <a:r>
              <a:rPr lang="zh-CN" altLang="en-US" dirty="0" smtClean="0">
                <a:latin typeface="楷体" panose="02010609060101010101" pitchFamily="49" charset="-122"/>
                <a:ea typeface="楷体" panose="02010609060101010101" pitchFamily="49" charset="-122"/>
                <a:cs typeface="仿宋_GB2312"/>
              </a:rPr>
              <a:t>安</a:t>
            </a:r>
            <a:r>
              <a:rPr lang="zh-CN" altLang="en-US" dirty="0">
                <a:latin typeface="楷体" panose="02010609060101010101" pitchFamily="49" charset="-122"/>
                <a:ea typeface="楷体" panose="02010609060101010101" pitchFamily="49" charset="-122"/>
                <a:cs typeface="仿宋_GB2312"/>
              </a:rPr>
              <a:t>全技术说明书的法律地位</a:t>
            </a:r>
            <a:r>
              <a:rPr lang="zh-CN" altLang="en-US" dirty="0" smtClean="0">
                <a:latin typeface="楷体" panose="02010609060101010101" pitchFamily="49" charset="-122"/>
                <a:ea typeface="楷体" panose="02010609060101010101" pitchFamily="49" charset="-122"/>
                <a:cs typeface="仿宋_GB2312"/>
              </a:rPr>
              <a:t>：</a:t>
            </a:r>
            <a:endParaRPr lang="en-US" altLang="zh-CN" dirty="0" smtClean="0">
              <a:latin typeface="楷体" panose="02010609060101010101" pitchFamily="49" charset="-122"/>
              <a:ea typeface="楷体" panose="02010609060101010101" pitchFamily="49" charset="-122"/>
              <a:cs typeface="仿宋_GB2312"/>
            </a:endParaRPr>
          </a:p>
          <a:p>
            <a:pPr marL="342900" indent="-342900">
              <a:lnSpc>
                <a:spcPct val="115000"/>
              </a:lnSpc>
              <a:spcBef>
                <a:spcPct val="30000"/>
              </a:spcBef>
              <a:buFont typeface="Wingdings" panose="05000000000000000000" pitchFamily="2" charset="2"/>
              <a:buChar char="§"/>
            </a:pPr>
            <a:r>
              <a:rPr lang="zh-CN" altLang="en-US" dirty="0" smtClean="0">
                <a:latin typeface="楷体" panose="02010609060101010101" pitchFamily="49" charset="-122"/>
                <a:ea typeface="楷体" panose="02010609060101010101" pitchFamily="49" charset="-122"/>
                <a:cs typeface="仿宋_GB2312"/>
              </a:rPr>
              <a:t>国</a:t>
            </a:r>
            <a:r>
              <a:rPr lang="zh-CN" altLang="en-US" dirty="0">
                <a:latin typeface="楷体" panose="02010609060101010101" pitchFamily="49" charset="-122"/>
                <a:ea typeface="楷体" panose="02010609060101010101" pitchFamily="49" charset="-122"/>
                <a:cs typeface="仿宋_GB2312"/>
              </a:rPr>
              <a:t>务院</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化学危险物品安全管理条例</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和</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规定</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明确要求化学品的流通必须提供安全技术说明书；</a:t>
            </a:r>
          </a:p>
          <a:p>
            <a:pPr marL="342900" indent="-342900">
              <a:lnSpc>
                <a:spcPct val="115000"/>
              </a:lnSpc>
              <a:spcBef>
                <a:spcPct val="3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已形成国家标准</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化学品安全技术说明书编写指南</a:t>
            </a:r>
            <a:r>
              <a:rPr lang="en-US" altLang="zh-CN" dirty="0">
                <a:latin typeface="楷体" panose="02010609060101010101" pitchFamily="49" charset="-122"/>
                <a:ea typeface="楷体" panose="02010609060101010101" pitchFamily="49" charset="-122"/>
                <a:cs typeface="仿宋_GB2312"/>
              </a:rPr>
              <a:t>》</a:t>
            </a:r>
            <a:r>
              <a:rPr lang="zh-CN" altLang="en-US" dirty="0">
                <a:latin typeface="楷体" panose="02010609060101010101" pitchFamily="49" charset="-122"/>
                <a:ea typeface="楷体" panose="02010609060101010101" pitchFamily="49" charset="-122"/>
                <a:cs typeface="仿宋_GB2312"/>
              </a:rPr>
              <a:t>（</a:t>
            </a:r>
            <a:r>
              <a:rPr lang="en-US" dirty="0">
                <a:cs typeface="仿宋_GB2312"/>
              </a:rPr>
              <a:t> GB/T 17519-2013</a:t>
            </a:r>
            <a:r>
              <a:rPr lang="zh-CN" altLang="en-US" dirty="0" smtClean="0">
                <a:cs typeface="仿宋_GB2312"/>
              </a:rPr>
              <a:t>）。</a:t>
            </a:r>
            <a:endParaRPr lang="zh-CN" altLang="en-US" dirty="0">
              <a:latin typeface="楷体" panose="02010609060101010101" pitchFamily="49" charset="-122"/>
              <a:ea typeface="楷体" panose="02010609060101010101" pitchFamily="49" charset="-122"/>
              <a:cs typeface="仿宋_GB2312"/>
            </a:endParaRPr>
          </a:p>
        </p:txBody>
      </p:sp>
      <p:sp>
        <p:nvSpPr>
          <p:cNvPr id="7" name="Rectangle 2"/>
          <p:cNvSpPr>
            <a:spLocks noChangeArrowheads="1"/>
          </p:cNvSpPr>
          <p:nvPr/>
        </p:nvSpPr>
        <p:spPr bwMode="auto">
          <a:xfrm>
            <a:off x="179512" y="2351477"/>
            <a:ext cx="8595046" cy="1637324"/>
          </a:xfrm>
          <a:prstGeom prst="rect">
            <a:avLst/>
          </a:prstGeom>
        </p:spPr>
        <p:style>
          <a:lnRef idx="1">
            <a:schemeClr val="accent1"/>
          </a:lnRef>
          <a:fillRef idx="2">
            <a:schemeClr val="accent1"/>
          </a:fillRef>
          <a:effectRef idx="1">
            <a:schemeClr val="accent1"/>
          </a:effectRef>
          <a:fontRef idx="minor">
            <a:schemeClr val="dk1"/>
          </a:fontRef>
        </p:style>
        <p:txBody>
          <a:bodyPr lIns="90000" tIns="46800" rIns="90000" bIns="46800"/>
          <a:lstStyle/>
          <a:p>
            <a:pPr marL="342900" indent="-342900">
              <a:lnSpc>
                <a:spcPct val="135000"/>
              </a:lnSpc>
              <a:spcBef>
                <a:spcPct val="50000"/>
              </a:spcBef>
              <a:spcAft>
                <a:spcPct val="20000"/>
              </a:spcAft>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化学品安全技术说明书国际上称作化学品安全信息卡，</a:t>
            </a:r>
            <a:r>
              <a:rPr lang="zh-CN" altLang="en-US" dirty="0" smtClean="0">
                <a:latin typeface="楷体" panose="02010609060101010101" pitchFamily="49" charset="-122"/>
                <a:ea typeface="楷体" panose="02010609060101010101" pitchFamily="49" charset="-122"/>
                <a:cs typeface="仿宋_GB2312"/>
              </a:rPr>
              <a:t>简称</a:t>
            </a:r>
            <a:r>
              <a:rPr lang="en-US" altLang="zh-CN" dirty="0" smtClean="0">
                <a:latin typeface="楷体" panose="02010609060101010101" pitchFamily="49" charset="-122"/>
                <a:ea typeface="楷体" panose="02010609060101010101" pitchFamily="49" charset="-122"/>
                <a:cs typeface="仿宋_GB2312"/>
              </a:rPr>
              <a:t>SDS</a:t>
            </a:r>
            <a:r>
              <a:rPr lang="zh-CN" altLang="en-US" dirty="0">
                <a:latin typeface="楷体" panose="02010609060101010101" pitchFamily="49" charset="-122"/>
                <a:ea typeface="楷体" panose="02010609060101010101" pitchFamily="49" charset="-122"/>
                <a:cs typeface="仿宋_GB2312"/>
              </a:rPr>
              <a:t>。</a:t>
            </a:r>
          </a:p>
          <a:p>
            <a:pPr marL="342900" indent="-342900">
              <a:lnSpc>
                <a:spcPct val="135000"/>
              </a:lnSpc>
              <a:spcBef>
                <a:spcPct val="50000"/>
              </a:spcBef>
              <a:spcAft>
                <a:spcPct val="20000"/>
              </a:spcAft>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化学品安全技术说明书是一份关于危险化学品燃爆、毒性和环境危害以及安全使用、泄露应急处置、主要理化参数、法律法规等方面信息的综合性文件。</a:t>
            </a:r>
          </a:p>
        </p:txBody>
      </p:sp>
      <p:pic>
        <p:nvPicPr>
          <p:cNvPr id="8" name="Picture 3" descr="BS00554_"/>
          <p:cNvPicPr>
            <a:picLocks noChangeAspect="1" noChangeArrowheads="1"/>
          </p:cNvPicPr>
          <p:nvPr/>
        </p:nvPicPr>
        <p:blipFill>
          <a:blip r:embed="rId3" cstate="email"/>
          <a:srcRect/>
          <a:stretch>
            <a:fillRect/>
          </a:stretch>
        </p:blipFill>
        <p:spPr bwMode="auto">
          <a:xfrm>
            <a:off x="7406858" y="4050140"/>
            <a:ext cx="1587614" cy="103932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3" name="Rectangle 2"/>
          <p:cNvSpPr txBox="1"/>
          <p:nvPr/>
        </p:nvSpPr>
        <p:spPr>
          <a:xfrm>
            <a:off x="827584"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
        <p:nvSpPr>
          <p:cNvPr id="9" name="Rectangle 3"/>
          <p:cNvSpPr>
            <a:spLocks noChangeArrowheads="1"/>
          </p:cNvSpPr>
          <p:nvPr/>
        </p:nvSpPr>
        <p:spPr bwMode="auto">
          <a:xfrm>
            <a:off x="349208" y="843558"/>
            <a:ext cx="8543273" cy="2196244"/>
          </a:xfrm>
          <a:prstGeom prst="rect">
            <a:avLst/>
          </a:prstGeom>
        </p:spPr>
        <p:style>
          <a:lnRef idx="1">
            <a:schemeClr val="accent1"/>
          </a:lnRef>
          <a:fillRef idx="2">
            <a:schemeClr val="accent1"/>
          </a:fillRef>
          <a:effectRef idx="1">
            <a:schemeClr val="accent1"/>
          </a:effectRef>
          <a:fontRef idx="minor">
            <a:schemeClr val="dk1"/>
          </a:fontRef>
        </p:style>
        <p:txBody>
          <a:bodyPr lIns="90000" tIns="46800" rIns="90000" bIns="46800"/>
          <a:lstStyle/>
          <a:p>
            <a:pPr marL="342900" indent="-342900">
              <a:lnSpc>
                <a:spcPct val="120000"/>
              </a:lnSpc>
              <a:spcBef>
                <a:spcPct val="4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是化学品安全生产、安全流通、安全使用的指导性文件；</a:t>
            </a:r>
          </a:p>
          <a:p>
            <a:pPr marL="342900" indent="-342900">
              <a:lnSpc>
                <a:spcPct val="120000"/>
              </a:lnSpc>
              <a:spcBef>
                <a:spcPct val="4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是应急作业人员进行应急作业时的技术指南；</a:t>
            </a:r>
          </a:p>
          <a:p>
            <a:pPr marL="342900" indent="-342900">
              <a:lnSpc>
                <a:spcPct val="120000"/>
              </a:lnSpc>
              <a:spcBef>
                <a:spcPct val="4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为制订危险化学品安全操作规程提供技术信息；</a:t>
            </a:r>
          </a:p>
          <a:p>
            <a:pPr marL="342900" indent="-342900">
              <a:lnSpc>
                <a:spcPct val="120000"/>
              </a:lnSpc>
              <a:spcBef>
                <a:spcPct val="4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是化学品登记管理的重要基础和手段；</a:t>
            </a:r>
          </a:p>
          <a:p>
            <a:pPr marL="342900" indent="-342900">
              <a:lnSpc>
                <a:spcPct val="120000"/>
              </a:lnSpc>
              <a:spcBef>
                <a:spcPct val="4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cs typeface="仿宋_GB2312"/>
              </a:rPr>
              <a:t>是企业进行安全教育的重要内容。</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3" name="Rectangle 2"/>
          <p:cNvSpPr txBox="1"/>
          <p:nvPr/>
        </p:nvSpPr>
        <p:spPr>
          <a:xfrm>
            <a:off x="827584" y="238805"/>
            <a:ext cx="3991263" cy="3821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化学品安全标签</a:t>
            </a:r>
          </a:p>
        </p:txBody>
      </p:sp>
      <p:sp>
        <p:nvSpPr>
          <p:cNvPr id="5" name="Rectangle 3"/>
          <p:cNvSpPr>
            <a:spLocks noChangeArrowheads="1"/>
          </p:cNvSpPr>
          <p:nvPr/>
        </p:nvSpPr>
        <p:spPr bwMode="auto">
          <a:xfrm>
            <a:off x="323528" y="794358"/>
            <a:ext cx="8566465" cy="3168352"/>
          </a:xfrm>
          <a:prstGeom prst="rect">
            <a:avLst/>
          </a:prstGeom>
        </p:spPr>
        <p:style>
          <a:lnRef idx="1">
            <a:schemeClr val="accent1"/>
          </a:lnRef>
          <a:fillRef idx="2">
            <a:schemeClr val="accent1"/>
          </a:fillRef>
          <a:effectRef idx="1">
            <a:schemeClr val="accent1"/>
          </a:effectRef>
          <a:fontRef idx="minor">
            <a:schemeClr val="dk1"/>
          </a:fontRef>
        </p:style>
        <p:txBody>
          <a:bodyPr lIns="90000" tIns="46800" rIns="90000" bIns="46800"/>
          <a:lstStyle/>
          <a:p>
            <a:pPr marL="342900" indent="-342900">
              <a:spcBef>
                <a:spcPct val="20000"/>
              </a:spcBef>
              <a:buFont typeface="Wingdings" panose="05000000000000000000" pitchFamily="2" charset="2"/>
              <a:buNone/>
            </a:pPr>
            <a:r>
              <a:rPr lang="en-US" altLang="zh-CN" dirty="0" smtClean="0">
                <a:latin typeface="楷体" panose="02010609060101010101" pitchFamily="49" charset="-122"/>
                <a:ea typeface="楷体" panose="02010609060101010101" pitchFamily="49" charset="-122"/>
              </a:rPr>
              <a:t>SDS</a:t>
            </a:r>
            <a:r>
              <a:rPr lang="zh-CN" altLang="en-US" dirty="0">
                <a:latin typeface="楷体" panose="02010609060101010101" pitchFamily="49" charset="-122"/>
                <a:ea typeface="楷体" panose="02010609060101010101" pitchFamily="49" charset="-122"/>
              </a:rPr>
              <a:t>由以下四部分构成：</a:t>
            </a:r>
          </a:p>
          <a:p>
            <a:pPr marL="342900" indent="-342900">
              <a:spcBef>
                <a:spcPct val="2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rPr>
              <a:t>在紧急事态下首先需要知道是什么物质，有什么危害？</a:t>
            </a:r>
          </a:p>
          <a:p>
            <a:pPr marL="342900" indent="-342900">
              <a:spcBef>
                <a:spcPct val="20000"/>
              </a:spcBef>
              <a:buFont typeface="Wingdings" panose="05000000000000000000" pitchFamily="2" charset="2"/>
              <a:buNone/>
            </a:pPr>
            <a:r>
              <a:rPr lang="zh-CN" altLang="en-US" dirty="0">
                <a:latin typeface="楷体" panose="02010609060101010101" pitchFamily="49" charset="-122"/>
                <a:ea typeface="楷体" panose="02010609060101010101" pitchFamily="49" charset="-122"/>
              </a:rPr>
              <a:t>     </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第</a:t>
            </a:r>
            <a:r>
              <a:rPr lang="en-US" altLang="zh-CN"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2</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部分）</a:t>
            </a:r>
          </a:p>
          <a:p>
            <a:pPr marL="342900" indent="-342900">
              <a:spcBef>
                <a:spcPct val="2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rPr>
              <a:t>危险情形已经发生，我们应该怎么做？</a:t>
            </a:r>
          </a:p>
          <a:p>
            <a:pPr marL="342900" indent="-342900">
              <a:spcBef>
                <a:spcPct val="20000"/>
              </a:spcBef>
              <a:buFont typeface="Wingdings" panose="05000000000000000000" pitchFamily="2" charset="2"/>
              <a:buNone/>
            </a:pPr>
            <a:r>
              <a:rPr lang="zh-CN" altLang="en-US" dirty="0">
                <a:latin typeface="楷体" panose="02010609060101010101" pitchFamily="49" charset="-122"/>
                <a:ea typeface="楷体" panose="02010609060101010101" pitchFamily="49" charset="-122"/>
              </a:rPr>
              <a:t>     </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第</a:t>
            </a:r>
            <a:r>
              <a:rPr lang="en-US" altLang="zh-CN" dirty="0">
                <a:latin typeface="楷体" panose="02010609060101010101" pitchFamily="49" charset="-122"/>
                <a:ea typeface="楷体" panose="02010609060101010101" pitchFamily="49" charset="-122"/>
              </a:rPr>
              <a:t>4</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5</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6</a:t>
            </a:r>
            <a:r>
              <a:rPr lang="zh-CN" altLang="en-US" dirty="0">
                <a:latin typeface="楷体" panose="02010609060101010101" pitchFamily="49" charset="-122"/>
                <a:ea typeface="楷体" panose="02010609060101010101" pitchFamily="49" charset="-122"/>
              </a:rPr>
              <a:t>部分）</a:t>
            </a:r>
          </a:p>
          <a:p>
            <a:pPr marL="342900" indent="-342900">
              <a:spcBef>
                <a:spcPct val="2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rPr>
              <a:t>如何预防和控制危险发生？</a:t>
            </a:r>
          </a:p>
          <a:p>
            <a:pPr marL="342900" indent="-342900">
              <a:spcBef>
                <a:spcPct val="20000"/>
              </a:spcBef>
              <a:buFont typeface="Wingdings" panose="05000000000000000000" pitchFamily="2" charset="2"/>
              <a:buNone/>
            </a:pPr>
            <a:r>
              <a:rPr lang="zh-CN" altLang="en-US" dirty="0">
                <a:latin typeface="楷体" panose="02010609060101010101" pitchFamily="49" charset="-122"/>
                <a:ea typeface="楷体" panose="02010609060101010101" pitchFamily="49" charset="-122"/>
              </a:rPr>
              <a:t>     </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第</a:t>
            </a:r>
            <a:r>
              <a:rPr lang="en-US" altLang="zh-CN" dirty="0">
                <a:latin typeface="楷体" panose="02010609060101010101" pitchFamily="49" charset="-122"/>
                <a:ea typeface="楷体" panose="02010609060101010101" pitchFamily="49" charset="-122"/>
              </a:rPr>
              <a:t>7</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8</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9</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10</a:t>
            </a:r>
            <a:r>
              <a:rPr lang="zh-CN" altLang="en-US" dirty="0">
                <a:latin typeface="楷体" panose="02010609060101010101" pitchFamily="49" charset="-122"/>
                <a:ea typeface="楷体" panose="02010609060101010101" pitchFamily="49" charset="-122"/>
              </a:rPr>
              <a:t>部分）</a:t>
            </a:r>
          </a:p>
          <a:p>
            <a:pPr marL="342900" indent="-342900">
              <a:spcBef>
                <a:spcPct val="20000"/>
              </a:spcBef>
              <a:buFont typeface="Wingdings" panose="05000000000000000000" pitchFamily="2" charset="2"/>
              <a:buChar char="§"/>
            </a:pPr>
            <a:r>
              <a:rPr lang="zh-CN" altLang="en-US" dirty="0">
                <a:latin typeface="楷体" panose="02010609060101010101" pitchFamily="49" charset="-122"/>
                <a:ea typeface="楷体" panose="02010609060101010101" pitchFamily="49" charset="-122"/>
              </a:rPr>
              <a:t>其它一些关于危险化学品安全的主要信息。</a:t>
            </a:r>
          </a:p>
          <a:p>
            <a:pPr marL="342900" indent="-342900">
              <a:spcBef>
                <a:spcPct val="20000"/>
              </a:spcBef>
              <a:buFont typeface="Wingdings" panose="05000000000000000000" pitchFamily="2" charset="2"/>
              <a:buNone/>
            </a:pPr>
            <a:r>
              <a:rPr lang="zh-CN" altLang="en-US" dirty="0">
                <a:latin typeface="楷体" panose="02010609060101010101" pitchFamily="49" charset="-122"/>
                <a:ea typeface="楷体" panose="02010609060101010101" pitchFamily="49" charset="-122"/>
              </a:rPr>
              <a:t>     </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第</a:t>
            </a:r>
            <a:r>
              <a:rPr lang="en-US" altLang="zh-CN" dirty="0">
                <a:latin typeface="楷体" panose="02010609060101010101" pitchFamily="49" charset="-122"/>
                <a:ea typeface="楷体" panose="02010609060101010101" pitchFamily="49" charset="-122"/>
              </a:rPr>
              <a:t>11</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12</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13</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14</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15</a:t>
            </a:r>
            <a:r>
              <a:rPr lang="zh-CN" altLang="en-US" dirty="0">
                <a:latin typeface="楷体" panose="02010609060101010101" pitchFamily="49" charset="-122"/>
                <a:ea typeface="楷体" panose="02010609060101010101" pitchFamily="49" charset="-122"/>
              </a:rPr>
              <a:t>、</a:t>
            </a:r>
            <a:r>
              <a:rPr lang="en-US" altLang="zh-CN" dirty="0">
                <a:latin typeface="楷体" panose="02010609060101010101" pitchFamily="49" charset="-122"/>
                <a:ea typeface="楷体" panose="02010609060101010101" pitchFamily="49" charset="-122"/>
              </a:rPr>
              <a:t>16</a:t>
            </a:r>
            <a:r>
              <a:rPr lang="zh-CN" altLang="en-US" dirty="0">
                <a:latin typeface="楷体" panose="02010609060101010101" pitchFamily="49" charset="-122"/>
                <a:ea typeface="楷体" panose="02010609060101010101" pitchFamily="49" charset="-122"/>
              </a:rPr>
              <a:t>部分</a:t>
            </a:r>
            <a:r>
              <a:rPr lang="en-US" altLang="zh-CN" dirty="0">
                <a:latin typeface="楷体" panose="02010609060101010101" pitchFamily="49" charset="-122"/>
                <a:ea typeface="楷体" panose="02010609060101010101" pitchFamily="49"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32385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11" name="Rectangle 2"/>
          <p:cNvSpPr/>
          <p:nvPr/>
        </p:nvSpPr>
        <p:spPr>
          <a:xfrm>
            <a:off x="755576" y="195485"/>
            <a:ext cx="2659702" cy="461665"/>
          </a:xfrm>
          <a:prstGeom prst="rect">
            <a:avLst/>
          </a:prstGeom>
        </p:spPr>
        <p:txBody>
          <a:bodyPr wrap="none">
            <a:spAutoFit/>
          </a:bodyPr>
          <a:lstStyle/>
          <a:p>
            <a:r>
              <a:rPr lang="zh-CN" altLang="en-US" sz="2400" b="1" dirty="0">
                <a:latin typeface="+mj-ea"/>
                <a:ea typeface="+mj-ea"/>
              </a:rPr>
              <a:t>重庆开县井喷事故</a:t>
            </a:r>
          </a:p>
        </p:txBody>
      </p:sp>
      <p:sp>
        <p:nvSpPr>
          <p:cNvPr id="12" name="Rectangle 1"/>
          <p:cNvSpPr/>
          <p:nvPr/>
        </p:nvSpPr>
        <p:spPr>
          <a:xfrm>
            <a:off x="242005" y="657150"/>
            <a:ext cx="8634167" cy="1323439"/>
          </a:xfrm>
          <a:prstGeom prst="rect">
            <a:avLst/>
          </a:prstGeom>
        </p:spPr>
        <p:txBody>
          <a:bodyPr wrap="square">
            <a:spAutoFit/>
          </a:bodyPr>
          <a:lstStyle/>
          <a:p>
            <a:pPr marL="285750" indent="-285750">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高桥镇是重庆市开县西北方向的一个边境镇，离开县县城约</a:t>
            </a:r>
            <a:r>
              <a:rPr lang="en-US" altLang="zh-CN" sz="1600" dirty="0">
                <a:latin typeface="宋体" panose="02010600030101010101" pitchFamily="2" charset="-122"/>
                <a:ea typeface="宋体" panose="02010600030101010101" pitchFamily="2" charset="-122"/>
              </a:rPr>
              <a:t>80</a:t>
            </a:r>
            <a:r>
              <a:rPr lang="zh-CN" altLang="en-US" sz="1600" dirty="0">
                <a:latin typeface="宋体" panose="02010600030101010101" pitchFamily="2" charset="-122"/>
                <a:ea typeface="宋体" panose="02010600030101010101" pitchFamily="2" charset="-122"/>
              </a:rPr>
              <a:t>公里。位于高桥镇晓阳村境内的“罗家</a:t>
            </a:r>
            <a:r>
              <a:rPr lang="en-US" altLang="zh-CN" sz="1600" dirty="0">
                <a:latin typeface="宋体" panose="02010600030101010101" pitchFamily="2" charset="-122"/>
                <a:ea typeface="宋体" panose="02010600030101010101" pitchFamily="2" charset="-122"/>
              </a:rPr>
              <a:t>16H”</a:t>
            </a:r>
            <a:r>
              <a:rPr lang="zh-CN" altLang="en-US" sz="1600" dirty="0">
                <a:latin typeface="宋体" panose="02010600030101010101" pitchFamily="2" charset="-122"/>
                <a:ea typeface="宋体" panose="02010600030101010101" pitchFamily="2" charset="-122"/>
              </a:rPr>
              <a:t>井，气藏天然气高含硫，中含二氧化碳，该井设计井斜深</a:t>
            </a:r>
            <a:r>
              <a:rPr lang="en-US" altLang="zh-CN" sz="1600" dirty="0">
                <a:latin typeface="宋体" panose="02010600030101010101" pitchFamily="2" charset="-122"/>
                <a:ea typeface="宋体" panose="02010600030101010101" pitchFamily="2" charset="-122"/>
              </a:rPr>
              <a:t>4322</a:t>
            </a:r>
            <a:r>
              <a:rPr lang="zh-CN" altLang="en-US" sz="1600" dirty="0">
                <a:latin typeface="宋体" panose="02010600030101010101" pitchFamily="2" charset="-122"/>
                <a:ea typeface="宋体" panose="02010600030101010101" pitchFamily="2" charset="-122"/>
              </a:rPr>
              <a:t>米，垂深</a:t>
            </a:r>
            <a:r>
              <a:rPr lang="en-US" altLang="zh-CN" sz="1600" dirty="0">
                <a:latin typeface="宋体" panose="02010600030101010101" pitchFamily="2" charset="-122"/>
                <a:ea typeface="宋体" panose="02010600030101010101" pitchFamily="2" charset="-122"/>
              </a:rPr>
              <a:t>3410</a:t>
            </a:r>
            <a:r>
              <a:rPr lang="zh-CN" altLang="en-US" sz="1600" dirty="0">
                <a:latin typeface="宋体" panose="02010600030101010101" pitchFamily="2" charset="-122"/>
                <a:ea typeface="宋体" panose="02010600030101010101" pitchFamily="2" charset="-122"/>
              </a:rPr>
              <a:t>米，水平段长</a:t>
            </a:r>
            <a:r>
              <a:rPr lang="en-US" altLang="zh-CN" sz="1600" dirty="0">
                <a:latin typeface="宋体" panose="02010600030101010101" pitchFamily="2" charset="-122"/>
                <a:ea typeface="宋体" panose="02010600030101010101" pitchFamily="2" charset="-122"/>
              </a:rPr>
              <a:t>700</a:t>
            </a:r>
            <a:r>
              <a:rPr lang="zh-CN" altLang="en-US" sz="1600" dirty="0">
                <a:latin typeface="宋体" panose="02010600030101010101" pitchFamily="2" charset="-122"/>
                <a:ea typeface="宋体" panose="02010600030101010101" pitchFamily="2" charset="-122"/>
              </a:rPr>
              <a:t>米，于</a:t>
            </a:r>
            <a:r>
              <a:rPr lang="en-US" altLang="zh-CN" sz="1600" dirty="0">
                <a:latin typeface="宋体" panose="02010600030101010101" pitchFamily="2" charset="-122"/>
                <a:ea typeface="宋体" panose="02010600030101010101" pitchFamily="2" charset="-122"/>
              </a:rPr>
              <a:t>2003</a:t>
            </a:r>
            <a:r>
              <a:rPr lang="zh-CN" altLang="en-US" sz="1600" dirty="0">
                <a:latin typeface="宋体" panose="02010600030101010101" pitchFamily="2" charset="-122"/>
                <a:ea typeface="宋体" panose="02010600030101010101" pitchFamily="2" charset="-122"/>
              </a:rPr>
              <a:t>年</a:t>
            </a: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月</a:t>
            </a:r>
            <a:r>
              <a:rPr lang="en-US" altLang="zh-CN" sz="1600" dirty="0">
                <a:latin typeface="宋体" panose="02010600030101010101" pitchFamily="2" charset="-122"/>
                <a:ea typeface="宋体" panose="02010600030101010101" pitchFamily="2" charset="-122"/>
              </a:rPr>
              <a:t>23</a:t>
            </a:r>
            <a:r>
              <a:rPr lang="zh-CN" altLang="en-US" sz="1600" dirty="0">
                <a:latin typeface="宋体" panose="02010600030101010101" pitchFamily="2" charset="-122"/>
                <a:ea typeface="宋体" panose="02010600030101010101" pitchFamily="2" charset="-122"/>
              </a:rPr>
              <a:t>日开钻，设计日产</a:t>
            </a:r>
            <a:r>
              <a:rPr lang="en-US" altLang="zh-CN" sz="1600" dirty="0">
                <a:latin typeface="宋体" panose="02010600030101010101" pitchFamily="2" charset="-122"/>
                <a:ea typeface="宋体" panose="02010600030101010101" pitchFamily="2" charset="-122"/>
              </a:rPr>
              <a:t>100</a:t>
            </a:r>
            <a:r>
              <a:rPr lang="zh-CN" altLang="en-US" sz="1600" dirty="0">
                <a:latin typeface="宋体" panose="02010600030101010101" pitchFamily="2" charset="-122"/>
                <a:ea typeface="宋体" panose="02010600030101010101" pitchFamily="2" charset="-122"/>
              </a:rPr>
              <a:t>万立方米。在日常钻探过程中，该气井运行正常</a:t>
            </a:r>
            <a:r>
              <a:rPr lang="zh-CN" altLang="en-US" sz="1600" dirty="0" smtClean="0">
                <a:latin typeface="宋体" panose="02010600030101010101" pitchFamily="2" charset="-122"/>
                <a:ea typeface="宋体" panose="02010600030101010101" pitchFamily="2" charset="-122"/>
              </a:rPr>
              <a:t>。</a:t>
            </a:r>
            <a:endParaRPr lang="en-US" altLang="zh-CN" sz="1600" dirty="0" smtClean="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endParaRPr lang="zh-CN" altLang="en-US" sz="1600" dirty="0">
              <a:latin typeface="宋体" panose="02010600030101010101" pitchFamily="2" charset="-122"/>
              <a:ea typeface="宋体" panose="02010600030101010101" pitchFamily="2" charset="-122"/>
            </a:endParaRPr>
          </a:p>
        </p:txBody>
      </p:sp>
      <p:pic>
        <p:nvPicPr>
          <p:cNvPr id="13" name="Picture 3" descr="http://a.hiphotos.baidu.com/baike/c0%3Dbaike80%2C5%2C5%2C80%2C26/sign=d237d5801d178a82da3177f2976a18e8/902397dda144ad340993a8cbd3a20cf431ad8549.jpg"/>
          <p:cNvPicPr>
            <a:picLocks noChangeAspect="1" noChangeArrowheads="1"/>
          </p:cNvPicPr>
          <p:nvPr/>
        </p:nvPicPr>
        <p:blipFill>
          <a:blip r:embed="rId3" cstate="email"/>
          <a:srcRect/>
          <a:stretch>
            <a:fillRect/>
          </a:stretch>
        </p:blipFill>
        <p:spPr bwMode="auto">
          <a:xfrm>
            <a:off x="5910231" y="2980683"/>
            <a:ext cx="2979275" cy="17896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p:nvPr/>
        </p:nvSpPr>
        <p:spPr>
          <a:xfrm>
            <a:off x="300601" y="1816580"/>
            <a:ext cx="8519871" cy="1077218"/>
          </a:xfrm>
          <a:prstGeom prst="rect">
            <a:avLst/>
          </a:prstGeom>
        </p:spPr>
        <p:txBody>
          <a:bodyPr wrap="square">
            <a:spAutoFit/>
          </a:bodyPr>
          <a:lstStyle/>
          <a:p>
            <a:pPr marL="285750" indent="-285750">
              <a:buFont typeface="Arial" panose="020B0604020202020204" pitchFamily="34" charset="0"/>
              <a:buChar char="•"/>
            </a:pPr>
            <a:r>
              <a:rPr lang="en-US" altLang="zh-CN" sz="1600" dirty="0">
                <a:latin typeface="宋体" panose="02010600030101010101" pitchFamily="2" charset="-122"/>
                <a:ea typeface="宋体" panose="02010600030101010101" pitchFamily="2" charset="-122"/>
              </a:rPr>
              <a:t>2003</a:t>
            </a:r>
            <a:r>
              <a:rPr lang="zh-CN" altLang="en-US" sz="1600" dirty="0">
                <a:latin typeface="宋体" panose="02010600030101010101" pitchFamily="2" charset="-122"/>
                <a:ea typeface="宋体" panose="02010600030101010101" pitchFamily="2" charset="-122"/>
              </a:rPr>
              <a:t>年</a:t>
            </a:r>
            <a:r>
              <a:rPr lang="en-US" altLang="zh-CN" sz="1600" dirty="0">
                <a:latin typeface="宋体" panose="02010600030101010101" pitchFamily="2" charset="-122"/>
                <a:ea typeface="宋体" panose="02010600030101010101" pitchFamily="2" charset="-122"/>
              </a:rPr>
              <a:t>12</a:t>
            </a:r>
            <a:r>
              <a:rPr lang="zh-CN" altLang="en-US" sz="1600" dirty="0">
                <a:latin typeface="宋体" panose="02010600030101010101" pitchFamily="2" charset="-122"/>
                <a:ea typeface="宋体" panose="02010600030101010101" pitchFamily="2" charset="-122"/>
              </a:rPr>
              <a:t>月</a:t>
            </a:r>
            <a:r>
              <a:rPr lang="en-US" altLang="zh-CN" sz="1600" dirty="0">
                <a:latin typeface="宋体" panose="02010600030101010101" pitchFamily="2" charset="-122"/>
                <a:ea typeface="宋体" panose="02010600030101010101" pitchFamily="2" charset="-122"/>
              </a:rPr>
              <a:t>23</a:t>
            </a:r>
            <a:r>
              <a:rPr lang="zh-CN" altLang="en-US" sz="1600" dirty="0">
                <a:latin typeface="宋体" panose="02010600030101010101" pitchFamily="2" charset="-122"/>
                <a:ea typeface="宋体" panose="02010600030101010101" pitchFamily="2" charset="-122"/>
              </a:rPr>
              <a:t>日</a:t>
            </a:r>
            <a:r>
              <a:rPr lang="en-US" altLang="zh-CN" sz="1600" dirty="0">
                <a:latin typeface="宋体" panose="02010600030101010101" pitchFamily="2" charset="-122"/>
                <a:ea typeface="宋体" panose="02010600030101010101" pitchFamily="2" charset="-122"/>
              </a:rPr>
              <a:t>21</a:t>
            </a:r>
            <a:r>
              <a:rPr lang="zh-CN" altLang="en-US" sz="1600" dirty="0">
                <a:latin typeface="宋体" panose="02010600030101010101" pitchFamily="2" charset="-122"/>
                <a:ea typeface="宋体" panose="02010600030101010101" pitchFamily="2" charset="-122"/>
              </a:rPr>
              <a:t>时</a:t>
            </a:r>
            <a:r>
              <a:rPr lang="en-US" altLang="zh-CN" sz="1600" dirty="0">
                <a:latin typeface="宋体" panose="02010600030101010101" pitchFamily="2" charset="-122"/>
                <a:ea typeface="宋体" panose="02010600030101010101" pitchFamily="2" charset="-122"/>
              </a:rPr>
              <a:t>55</a:t>
            </a:r>
            <a:r>
              <a:rPr lang="zh-CN" altLang="en-US" sz="1600" dirty="0">
                <a:latin typeface="宋体" panose="02010600030101010101" pitchFamily="2" charset="-122"/>
                <a:ea typeface="宋体" panose="02010600030101010101" pitchFamily="2" charset="-122"/>
              </a:rPr>
              <a:t>分，四川石油管理局川东钻探公司川钻</a:t>
            </a:r>
            <a:r>
              <a:rPr lang="en-US" altLang="zh-CN" sz="1600" dirty="0">
                <a:latin typeface="宋体" panose="02010600030101010101" pitchFamily="2" charset="-122"/>
                <a:ea typeface="宋体" panose="02010600030101010101" pitchFamily="2" charset="-122"/>
              </a:rPr>
              <a:t>12</a:t>
            </a:r>
            <a:r>
              <a:rPr lang="zh-CN" altLang="en-US" sz="1600" dirty="0">
                <a:latin typeface="宋体" panose="02010600030101010101" pitchFamily="2" charset="-122"/>
                <a:ea typeface="宋体" panose="02010600030101010101" pitchFamily="2" charset="-122"/>
              </a:rPr>
              <a:t>队对该气井起钻时，突然发生井喷，来势特别猛烈，富含硫化氢的气体从钻具水眼喷涌达</a:t>
            </a:r>
            <a:r>
              <a:rPr lang="en-US" altLang="zh-CN" sz="1600" dirty="0">
                <a:latin typeface="宋体" panose="02010600030101010101" pitchFamily="2" charset="-122"/>
                <a:ea typeface="宋体" panose="02010600030101010101" pitchFamily="2" charset="-122"/>
              </a:rPr>
              <a:t>30</a:t>
            </a:r>
            <a:r>
              <a:rPr lang="zh-CN" altLang="en-US" sz="1600" dirty="0">
                <a:latin typeface="宋体" panose="02010600030101010101" pitchFamily="2" charset="-122"/>
                <a:ea typeface="宋体" panose="02010600030101010101" pitchFamily="2" charset="-122"/>
              </a:rPr>
              <a:t>米高程，硫化氢浓度达到</a:t>
            </a:r>
            <a:r>
              <a:rPr lang="en-US" altLang="zh-CN" sz="1600" dirty="0">
                <a:latin typeface="宋体" panose="02010600030101010101" pitchFamily="2" charset="-122"/>
                <a:ea typeface="宋体" panose="02010600030101010101" pitchFamily="2" charset="-122"/>
              </a:rPr>
              <a:t>100ppm</a:t>
            </a:r>
            <a:r>
              <a:rPr lang="zh-CN" altLang="en-US" sz="1600" dirty="0">
                <a:latin typeface="宋体" panose="02010600030101010101" pitchFamily="2" charset="-122"/>
                <a:ea typeface="宋体" panose="02010600030101010101" pitchFamily="2" charset="-122"/>
              </a:rPr>
              <a:t>以上，预计无阻流量为</a:t>
            </a:r>
            <a:r>
              <a:rPr lang="en-US" altLang="zh-CN" sz="1600" dirty="0">
                <a:latin typeface="宋体" panose="02010600030101010101" pitchFamily="2" charset="-122"/>
                <a:ea typeface="宋体" panose="02010600030101010101" pitchFamily="2" charset="-122"/>
              </a:rPr>
              <a:t>400</a:t>
            </a:r>
            <a:r>
              <a:rPr lang="zh-CN" altLang="en-US" sz="1600" dirty="0">
                <a:latin typeface="宋体" panose="02010600030101010101" pitchFamily="2" charset="-122"/>
                <a:ea typeface="宋体" panose="02010600030101010101" pitchFamily="2" charset="-122"/>
              </a:rPr>
              <a:t>万</a:t>
            </a:r>
            <a:r>
              <a:rPr lang="en-US" altLang="zh-CN" sz="1600" dirty="0">
                <a:latin typeface="宋体" panose="02010600030101010101" pitchFamily="2" charset="-122"/>
                <a:ea typeface="宋体" panose="02010600030101010101" pitchFamily="2" charset="-122"/>
              </a:rPr>
              <a:t>-1000</a:t>
            </a:r>
            <a:r>
              <a:rPr lang="zh-CN" altLang="en-US" sz="1600" dirty="0">
                <a:latin typeface="宋体" panose="02010600030101010101" pitchFamily="2" charset="-122"/>
                <a:ea typeface="宋体" panose="02010600030101010101" pitchFamily="2" charset="-122"/>
              </a:rPr>
              <a:t>万立方米</a:t>
            </a:r>
            <a:r>
              <a:rPr lang="en-US" altLang="zh-CN" sz="1600" dirty="0">
                <a:latin typeface="宋体" panose="02010600030101010101" pitchFamily="2" charset="-122"/>
                <a:ea typeface="宋体" panose="02010600030101010101" pitchFamily="2" charset="-122"/>
              </a:rPr>
              <a:t>/</a:t>
            </a:r>
            <a:r>
              <a:rPr lang="zh-CN" altLang="en-US" sz="1600" dirty="0">
                <a:latin typeface="宋体" panose="02010600030101010101" pitchFamily="2" charset="-122"/>
                <a:ea typeface="宋体" panose="02010600030101010101" pitchFamily="2" charset="-122"/>
              </a:rPr>
              <a:t>天。失控的有毒气体（硫化氢）随空气迅速扩散，导致在短时间内发生大面积灾害，人民群众的生命财产遭受了巨大损失</a:t>
            </a:r>
            <a:r>
              <a:rPr lang="zh-CN" altLang="en-US" sz="1600" dirty="0" smtClean="0">
                <a:latin typeface="宋体" panose="02010600030101010101" pitchFamily="2" charset="-122"/>
                <a:ea typeface="宋体" panose="02010600030101010101" pitchFamily="2" charset="-122"/>
              </a:rPr>
              <a:t>。</a:t>
            </a:r>
            <a:endParaRPr lang="zh-CN" altLang="en-US" sz="1600" dirty="0">
              <a:latin typeface="宋体" panose="02010600030101010101" pitchFamily="2" charset="-122"/>
              <a:ea typeface="宋体" panose="02010600030101010101" pitchFamily="2" charset="-122"/>
            </a:endParaRPr>
          </a:p>
        </p:txBody>
      </p:sp>
      <p:sp>
        <p:nvSpPr>
          <p:cNvPr id="15" name="Rectangle 6"/>
          <p:cNvSpPr/>
          <p:nvPr/>
        </p:nvSpPr>
        <p:spPr>
          <a:xfrm>
            <a:off x="323528" y="2993091"/>
            <a:ext cx="5688632" cy="1569660"/>
          </a:xfrm>
          <a:prstGeom prst="rect">
            <a:avLst/>
          </a:prstGeom>
        </p:spPr>
        <p:txBody>
          <a:bodyPr wrap="square">
            <a:spAutoFit/>
          </a:bodyPr>
          <a:lstStyle/>
          <a:p>
            <a:pPr marL="285750" indent="-285750">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据统计，井喷事故发生后，离气井较近的开县高桥镇、麻柳乡、正坝镇和天和乡</a:t>
            </a: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个乡镇，</a:t>
            </a:r>
            <a:r>
              <a:rPr lang="en-US" altLang="zh-CN" sz="1600" dirty="0">
                <a:latin typeface="宋体" panose="02010600030101010101" pitchFamily="2" charset="-122"/>
                <a:ea typeface="宋体" panose="02010600030101010101" pitchFamily="2" charset="-122"/>
              </a:rPr>
              <a:t>30</a:t>
            </a:r>
            <a:r>
              <a:rPr lang="zh-CN" altLang="en-US" sz="1600" dirty="0">
                <a:latin typeface="宋体" panose="02010600030101010101" pitchFamily="2" charset="-122"/>
                <a:ea typeface="宋体" panose="02010600030101010101" pitchFamily="2" charset="-122"/>
              </a:rPr>
              <a:t>个村，</a:t>
            </a:r>
            <a:r>
              <a:rPr lang="en-US" altLang="zh-CN" sz="1600" dirty="0">
                <a:latin typeface="宋体" panose="02010600030101010101" pitchFamily="2" charset="-122"/>
                <a:ea typeface="宋体" panose="02010600030101010101" pitchFamily="2" charset="-122"/>
              </a:rPr>
              <a:t>9.3</a:t>
            </a:r>
            <a:r>
              <a:rPr lang="zh-CN" altLang="en-US" sz="1600" dirty="0">
                <a:latin typeface="宋体" panose="02010600030101010101" pitchFamily="2" charset="-122"/>
                <a:ea typeface="宋体" panose="02010600030101010101" pitchFamily="2" charset="-122"/>
              </a:rPr>
              <a:t>万余人受灾，</a:t>
            </a:r>
            <a:r>
              <a:rPr lang="en-US" altLang="zh-CN" sz="1600" dirty="0">
                <a:latin typeface="宋体" panose="02010600030101010101" pitchFamily="2" charset="-122"/>
                <a:ea typeface="宋体" panose="02010600030101010101" pitchFamily="2" charset="-122"/>
              </a:rPr>
              <a:t>6.5</a:t>
            </a:r>
            <a:r>
              <a:rPr lang="zh-CN" altLang="en-US" sz="1600" dirty="0">
                <a:latin typeface="宋体" panose="02010600030101010101" pitchFamily="2" charset="-122"/>
                <a:ea typeface="宋体" panose="02010600030101010101" pitchFamily="2" charset="-122"/>
              </a:rPr>
              <a:t>万余人被迫疏散转移，累计门诊治疗</a:t>
            </a:r>
            <a:r>
              <a:rPr lang="en-US" altLang="zh-CN" sz="1600" dirty="0">
                <a:latin typeface="宋体" panose="02010600030101010101" pitchFamily="2" charset="-122"/>
                <a:ea typeface="宋体" panose="02010600030101010101" pitchFamily="2" charset="-122"/>
              </a:rPr>
              <a:t>27011</a:t>
            </a:r>
            <a:r>
              <a:rPr lang="zh-CN" altLang="en-US" sz="1600" dirty="0">
                <a:latin typeface="宋体" panose="02010600030101010101" pitchFamily="2" charset="-122"/>
                <a:ea typeface="宋体" panose="02010600030101010101" pitchFamily="2" charset="-122"/>
              </a:rPr>
              <a:t>人（次），住院治疗</a:t>
            </a:r>
            <a:r>
              <a:rPr lang="en-US" altLang="zh-CN" sz="1600" dirty="0">
                <a:latin typeface="宋体" panose="02010600030101010101" pitchFamily="2" charset="-122"/>
                <a:ea typeface="宋体" panose="02010600030101010101" pitchFamily="2" charset="-122"/>
              </a:rPr>
              <a:t>2142</a:t>
            </a:r>
            <a:r>
              <a:rPr lang="zh-CN" altLang="en-US" sz="1600" dirty="0">
                <a:latin typeface="宋体" panose="02010600030101010101" pitchFamily="2" charset="-122"/>
                <a:ea typeface="宋体" panose="02010600030101010101" pitchFamily="2" charset="-122"/>
              </a:rPr>
              <a:t>人（次），</a:t>
            </a:r>
            <a:r>
              <a:rPr lang="en-US" altLang="zh-CN" sz="1600" dirty="0">
                <a:latin typeface="宋体" panose="02010600030101010101" pitchFamily="2" charset="-122"/>
                <a:ea typeface="宋体" panose="02010600030101010101" pitchFamily="2" charset="-122"/>
              </a:rPr>
              <a:t>243</a:t>
            </a:r>
            <a:r>
              <a:rPr lang="zh-CN" altLang="en-US" sz="1600" dirty="0">
                <a:latin typeface="宋体" panose="02010600030101010101" pitchFamily="2" charset="-122"/>
                <a:ea typeface="宋体" panose="02010600030101010101" pitchFamily="2" charset="-122"/>
              </a:rPr>
              <a:t>位无辜人员遇难，直接经济损失达</a:t>
            </a:r>
            <a:r>
              <a:rPr lang="en-US" altLang="zh-CN" sz="1600" dirty="0">
                <a:latin typeface="宋体" panose="02010600030101010101" pitchFamily="2" charset="-122"/>
                <a:ea typeface="宋体" panose="02010600030101010101" pitchFamily="2" charset="-122"/>
              </a:rPr>
              <a:t>8200</a:t>
            </a:r>
            <a:r>
              <a:rPr lang="zh-CN" altLang="en-US" sz="1600" dirty="0">
                <a:latin typeface="宋体" panose="02010600030101010101" pitchFamily="2" charset="-122"/>
                <a:ea typeface="宋体" panose="02010600030101010101" pitchFamily="2" charset="-122"/>
              </a:rPr>
              <a:t>余万元。其中受灾最重的高桥镇晓阳、高旺两个村，受灾群众达</a:t>
            </a:r>
            <a:r>
              <a:rPr lang="en-US" altLang="zh-CN" sz="1600" dirty="0">
                <a:latin typeface="宋体" panose="02010600030101010101" pitchFamily="2" charset="-122"/>
                <a:ea typeface="宋体" panose="02010600030101010101" pitchFamily="2" charset="-122"/>
              </a:rPr>
              <a:t>2419</a:t>
            </a:r>
            <a:r>
              <a:rPr lang="zh-CN" altLang="en-US" sz="1600" dirty="0">
                <a:latin typeface="宋体" panose="02010600030101010101" pitchFamily="2" charset="-122"/>
                <a:ea typeface="宋体" panose="02010600030101010101" pitchFamily="2" charset="-122"/>
              </a:rPr>
              <a:t>人，遇难者达</a:t>
            </a:r>
            <a:r>
              <a:rPr lang="en-US" altLang="zh-CN" sz="1600" dirty="0">
                <a:latin typeface="宋体" panose="02010600030101010101" pitchFamily="2" charset="-122"/>
                <a:ea typeface="宋体" panose="02010600030101010101" pitchFamily="2" charset="-122"/>
              </a:rPr>
              <a:t>212</a:t>
            </a:r>
            <a:r>
              <a:rPr lang="zh-CN" altLang="en-US" sz="1600" dirty="0">
                <a:latin typeface="宋体" panose="02010600030101010101" pitchFamily="2" charset="-122"/>
                <a:ea typeface="宋体" panose="02010600030101010101" pitchFamily="2" charset="-122"/>
              </a:rPr>
              <a:t>人</a:t>
            </a:r>
            <a:r>
              <a:rPr lang="zh-CN" altLang="en-US" sz="1600" dirty="0" smtClean="0">
                <a:latin typeface="宋体" panose="02010600030101010101" pitchFamily="2" charset="-122"/>
                <a:ea typeface="宋体" panose="02010600030101010101" pitchFamily="2" charset="-122"/>
              </a:rPr>
              <a:t>。</a:t>
            </a:r>
            <a:endParaRPr lang="en-US" sz="1600"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6" name="Rectangle 2"/>
          <p:cNvSpPr txBox="1">
            <a:spLocks noChangeArrowheads="1"/>
          </p:cNvSpPr>
          <p:nvPr/>
        </p:nvSpPr>
        <p:spPr>
          <a:xfrm>
            <a:off x="831056" y="195486"/>
            <a:ext cx="3671888" cy="431006"/>
          </a:xfrm>
          <a:prstGeom prst="rect">
            <a:avLst/>
          </a:prstGeom>
        </p:spPr>
        <p:txBody>
          <a:bodyPr vert="horz" lIns="92075" tIns="46038" rIns="92075" bIns="46038"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楷体" panose="02010609060101010101" pitchFamily="49" charset="-122"/>
                <a:ea typeface="楷体" panose="02010609060101010101" pitchFamily="49" charset="-122"/>
              </a:rPr>
              <a:t>安全技术说明书的结构</a:t>
            </a: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4" descr="PE01616_"/>
          <p:cNvPicPr>
            <a:picLocks noChangeAspect="1" noChangeArrowheads="1"/>
          </p:cNvPicPr>
          <p:nvPr/>
        </p:nvPicPr>
        <p:blipFill>
          <a:blip r:embed="rId3" cstate="email"/>
          <a:srcRect/>
          <a:stretch>
            <a:fillRect/>
          </a:stretch>
        </p:blipFill>
        <p:spPr bwMode="auto">
          <a:xfrm>
            <a:off x="3276600" y="2321719"/>
            <a:ext cx="1828800" cy="1287066"/>
          </a:xfrm>
          <a:prstGeom prst="rect">
            <a:avLst/>
          </a:prstGeom>
          <a:noFill/>
          <a:ln w="9525">
            <a:noFill/>
            <a:miter lim="800000"/>
            <a:headEnd/>
            <a:tailEnd/>
          </a:ln>
        </p:spPr>
      </p:pic>
      <p:sp>
        <p:nvSpPr>
          <p:cNvPr id="9" name="AutoShape 3"/>
          <p:cNvSpPr>
            <a:spLocks noChangeArrowheads="1"/>
          </p:cNvSpPr>
          <p:nvPr/>
        </p:nvSpPr>
        <p:spPr bwMode="auto">
          <a:xfrm>
            <a:off x="7668345" y="1907885"/>
            <a:ext cx="1349375" cy="1369905"/>
          </a:xfrm>
          <a:prstGeom prst="wedgeRoundRectCallout">
            <a:avLst>
              <a:gd name="adj1" fmla="val -49884"/>
              <a:gd name="adj2" fmla="val 44005"/>
              <a:gd name="adj3" fmla="val 16667"/>
            </a:avLst>
          </a:prstGeom>
          <a:solidFill>
            <a:srgbClr val="00B0F0"/>
          </a:solidFill>
          <a:ln>
            <a:solidFill>
              <a:schemeClr val="bg1"/>
            </a:solidFill>
          </a:ln>
        </p:spPr>
        <p:style>
          <a:lnRef idx="1">
            <a:schemeClr val="accent1"/>
          </a:lnRef>
          <a:fillRef idx="2">
            <a:schemeClr val="accent1"/>
          </a:fillRef>
          <a:effectRef idx="1">
            <a:schemeClr val="accent1"/>
          </a:effectRef>
          <a:fontRef idx="minor">
            <a:schemeClr val="dk1"/>
          </a:fontRef>
        </p:style>
        <p:txBody>
          <a:bodyPr lIns="90000" tIns="46800" rIns="90000" bIns="46800"/>
          <a:lstStyle/>
          <a:p>
            <a:pPr algn="ctr"/>
            <a:endParaRPr lang="zh-CN" altLang="en-US" sz="2400" b="0">
              <a:solidFill>
                <a:schemeClr val="bg1"/>
              </a:solidFill>
              <a:latin typeface="楷体_GB2312" pitchFamily="49" charset="-122"/>
              <a:ea typeface="楷体_GB2312" pitchFamily="49" charset="-122"/>
            </a:endParaRPr>
          </a:p>
        </p:txBody>
      </p:sp>
      <p:sp>
        <p:nvSpPr>
          <p:cNvPr id="10" name="WordArt 5"/>
          <p:cNvSpPr>
            <a:spLocks noChangeArrowheads="1" noChangeShapeType="1"/>
          </p:cNvSpPr>
          <p:nvPr/>
        </p:nvSpPr>
        <p:spPr bwMode="auto">
          <a:xfrm rot="-1142468">
            <a:off x="3970338" y="2771775"/>
            <a:ext cx="698500" cy="226219"/>
          </a:xfrm>
          <a:prstGeom prst="rect">
            <a:avLst/>
          </a:prstGeom>
        </p:spPr>
        <p:txBody>
          <a:bodyPr spcFirstLastPara="1" wrap="none" fromWordArt="1">
            <a:prstTxWarp prst="textArchUp">
              <a:avLst>
                <a:gd name="adj" fmla="val 10800004"/>
              </a:avLst>
            </a:prstTxWarp>
          </a:bodyPr>
          <a:lstStyle/>
          <a:p>
            <a:pPr algn="ctr"/>
            <a:r>
              <a:rPr lang="en-US" altLang="zh-CN" sz="3600" kern="10">
                <a:ln w="9525">
                  <a:solidFill>
                    <a:srgbClr val="000000"/>
                  </a:solidFill>
                  <a:round/>
                </a:ln>
                <a:solidFill>
                  <a:srgbClr val="000000"/>
                </a:solidFill>
                <a:latin typeface="宋体" panose="02010600030101010101" pitchFamily="2" charset="-122"/>
                <a:ea typeface="宋体" panose="02010600030101010101" pitchFamily="2" charset="-122"/>
              </a:rPr>
              <a:t>MSDS</a:t>
            </a:r>
            <a:endParaRPr lang="zh-CN" altLang="en-US" sz="3600" kern="10">
              <a:ln w="9525">
                <a:solidFill>
                  <a:srgbClr val="000000"/>
                </a:solidFill>
                <a:round/>
              </a:ln>
              <a:solidFill>
                <a:srgbClr val="000000"/>
              </a:solidFill>
              <a:latin typeface="宋体" panose="02010600030101010101" pitchFamily="2" charset="-122"/>
              <a:ea typeface="宋体" panose="02010600030101010101" pitchFamily="2" charset="-122"/>
            </a:endParaRPr>
          </a:p>
        </p:txBody>
      </p:sp>
      <p:sp>
        <p:nvSpPr>
          <p:cNvPr id="11" name="Rectangle 6"/>
          <p:cNvSpPr>
            <a:spLocks noChangeArrowheads="1"/>
          </p:cNvSpPr>
          <p:nvPr/>
        </p:nvSpPr>
        <p:spPr bwMode="auto">
          <a:xfrm>
            <a:off x="1368425" y="1178719"/>
            <a:ext cx="1464160" cy="710067"/>
          </a:xfrm>
          <a:prstGeom prst="rect">
            <a:avLst/>
          </a:prstGeom>
          <a:noFill/>
          <a:ln w="9525">
            <a:noFill/>
            <a:miter lim="800000"/>
          </a:ln>
        </p:spPr>
        <p:txBody>
          <a:bodyPr wrap="none" lIns="90000" tIns="46800" rIns="90000" bIns="46800">
            <a:spAutoFit/>
          </a:bodyPr>
          <a:lstStyle/>
          <a:p>
            <a:pPr marL="457200" indent="-457200">
              <a:buFontTx/>
              <a:buAutoNum type="arabicPeriod"/>
            </a:pPr>
            <a:r>
              <a:rPr lang="zh-CN" altLang="en-US" sz="2000" b="0">
                <a:latin typeface="楷体_GB2312" pitchFamily="49" charset="-122"/>
                <a:ea typeface="楷体_GB2312" pitchFamily="49" charset="-122"/>
              </a:rPr>
              <a:t>化学品</a:t>
            </a:r>
          </a:p>
          <a:p>
            <a:pPr marL="457200" indent="-457200"/>
            <a:r>
              <a:rPr lang="zh-CN" altLang="en-US" sz="2000" b="0">
                <a:latin typeface="楷体_GB2312" pitchFamily="49" charset="-122"/>
                <a:ea typeface="楷体_GB2312" pitchFamily="49" charset="-122"/>
              </a:rPr>
              <a:t>及企业标识</a:t>
            </a:r>
          </a:p>
        </p:txBody>
      </p:sp>
      <p:sp>
        <p:nvSpPr>
          <p:cNvPr id="12" name="Rectangle 7"/>
          <p:cNvSpPr>
            <a:spLocks noChangeArrowheads="1"/>
          </p:cNvSpPr>
          <p:nvPr/>
        </p:nvSpPr>
        <p:spPr bwMode="auto">
          <a:xfrm>
            <a:off x="3195049" y="1350169"/>
            <a:ext cx="1207680" cy="710067"/>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2. </a:t>
            </a:r>
            <a:r>
              <a:rPr lang="zh-CN" altLang="en-US" sz="2000" b="0">
                <a:latin typeface="楷体_GB2312" pitchFamily="49" charset="-122"/>
                <a:ea typeface="楷体_GB2312" pitchFamily="49" charset="-122"/>
              </a:rPr>
              <a:t>成分</a:t>
            </a:r>
          </a:p>
          <a:p>
            <a:pPr algn="ctr"/>
            <a:r>
              <a:rPr lang="zh-CN" altLang="en-US" sz="2000" b="0">
                <a:latin typeface="楷体_GB2312" pitchFamily="49" charset="-122"/>
                <a:ea typeface="楷体_GB2312" pitchFamily="49" charset="-122"/>
              </a:rPr>
              <a:t>组成信息</a:t>
            </a:r>
          </a:p>
        </p:txBody>
      </p:sp>
      <p:sp>
        <p:nvSpPr>
          <p:cNvPr id="14" name="Rectangle 8"/>
          <p:cNvSpPr>
            <a:spLocks noChangeArrowheads="1"/>
          </p:cNvSpPr>
          <p:nvPr/>
        </p:nvSpPr>
        <p:spPr bwMode="auto">
          <a:xfrm>
            <a:off x="4652448" y="1007269"/>
            <a:ext cx="1848881" cy="402291"/>
          </a:xfrm>
          <a:prstGeom prst="rect">
            <a:avLst/>
          </a:prstGeom>
          <a:noFill/>
          <a:ln w="9525">
            <a:noFill/>
            <a:miter lim="800000"/>
          </a:ln>
        </p:spPr>
        <p:txBody>
          <a:bodyPr wrap="none" lIns="90000" tIns="46800" rIns="90000" bIns="46800">
            <a:spAutoFit/>
          </a:bodyPr>
          <a:lstStyle/>
          <a:p>
            <a:pPr marL="457200" indent="-457200" algn="ctr">
              <a:spcBef>
                <a:spcPct val="30000"/>
              </a:spcBef>
            </a:pPr>
            <a:r>
              <a:rPr lang="en-US" altLang="zh-CN" sz="2000" b="0">
                <a:latin typeface="楷体_GB2312" pitchFamily="49" charset="-122"/>
                <a:ea typeface="楷体_GB2312" pitchFamily="49" charset="-122"/>
              </a:rPr>
              <a:t>3. </a:t>
            </a:r>
            <a:r>
              <a:rPr lang="zh-CN" altLang="en-US" sz="2000" b="0">
                <a:latin typeface="楷体_GB2312" pitchFamily="49" charset="-122"/>
                <a:ea typeface="楷体_GB2312" pitchFamily="49" charset="-122"/>
              </a:rPr>
              <a:t>危险性概述</a:t>
            </a:r>
          </a:p>
        </p:txBody>
      </p:sp>
      <p:sp>
        <p:nvSpPr>
          <p:cNvPr id="15" name="Rectangle 9"/>
          <p:cNvSpPr>
            <a:spLocks noChangeArrowheads="1"/>
          </p:cNvSpPr>
          <p:nvPr/>
        </p:nvSpPr>
        <p:spPr bwMode="auto">
          <a:xfrm>
            <a:off x="843689" y="1978819"/>
            <a:ext cx="1592400" cy="402291"/>
          </a:xfrm>
          <a:prstGeom prst="rect">
            <a:avLst/>
          </a:prstGeom>
          <a:noFill/>
          <a:ln w="9525">
            <a:noFill/>
            <a:miter lim="800000"/>
          </a:ln>
        </p:spPr>
        <p:txBody>
          <a:bodyPr wrap="none" lIns="90000" tIns="46800" rIns="90000" bIns="46800">
            <a:spAutoFit/>
          </a:bodyPr>
          <a:lstStyle/>
          <a:p>
            <a:pPr marL="457200" indent="-457200" algn="ctr">
              <a:spcBef>
                <a:spcPct val="30000"/>
              </a:spcBef>
            </a:pPr>
            <a:r>
              <a:rPr lang="en-US" altLang="zh-CN" sz="2000" b="0">
                <a:latin typeface="楷体_GB2312" pitchFamily="49" charset="-122"/>
                <a:ea typeface="楷体_GB2312" pitchFamily="49" charset="-122"/>
              </a:rPr>
              <a:t>4. </a:t>
            </a:r>
            <a:r>
              <a:rPr lang="zh-CN" altLang="en-US" sz="2000" b="0">
                <a:latin typeface="楷体_GB2312" pitchFamily="49" charset="-122"/>
                <a:ea typeface="楷体_GB2312" pitchFamily="49" charset="-122"/>
              </a:rPr>
              <a:t>急救措施</a:t>
            </a:r>
          </a:p>
        </p:txBody>
      </p:sp>
      <p:sp>
        <p:nvSpPr>
          <p:cNvPr id="16" name="Rectangle 10"/>
          <p:cNvSpPr>
            <a:spLocks noChangeArrowheads="1"/>
          </p:cNvSpPr>
          <p:nvPr/>
        </p:nvSpPr>
        <p:spPr bwMode="auto">
          <a:xfrm>
            <a:off x="843689" y="2493169"/>
            <a:ext cx="1592400"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5. </a:t>
            </a:r>
            <a:r>
              <a:rPr lang="zh-CN" altLang="en-US" sz="2000" b="0">
                <a:latin typeface="楷体_GB2312" pitchFamily="49" charset="-122"/>
                <a:ea typeface="楷体_GB2312" pitchFamily="49" charset="-122"/>
              </a:rPr>
              <a:t>消防措施</a:t>
            </a:r>
          </a:p>
        </p:txBody>
      </p:sp>
      <p:sp>
        <p:nvSpPr>
          <p:cNvPr id="17" name="Rectangle 11"/>
          <p:cNvSpPr>
            <a:spLocks noChangeArrowheads="1"/>
          </p:cNvSpPr>
          <p:nvPr/>
        </p:nvSpPr>
        <p:spPr bwMode="auto">
          <a:xfrm>
            <a:off x="688808" y="2893219"/>
            <a:ext cx="210536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6. </a:t>
            </a:r>
            <a:r>
              <a:rPr lang="zh-CN" altLang="en-US" sz="2000" b="0">
                <a:latin typeface="楷体_GB2312" pitchFamily="49" charset="-122"/>
                <a:ea typeface="楷体_GB2312" pitchFamily="49" charset="-122"/>
              </a:rPr>
              <a:t>泄漏应急处理</a:t>
            </a:r>
          </a:p>
        </p:txBody>
      </p:sp>
      <p:sp>
        <p:nvSpPr>
          <p:cNvPr id="18" name="Rectangle 12"/>
          <p:cNvSpPr>
            <a:spLocks noChangeArrowheads="1"/>
          </p:cNvSpPr>
          <p:nvPr/>
        </p:nvSpPr>
        <p:spPr bwMode="auto">
          <a:xfrm>
            <a:off x="605018" y="3407569"/>
            <a:ext cx="2361842" cy="402291"/>
          </a:xfrm>
          <a:prstGeom prst="rect">
            <a:avLst/>
          </a:prstGeom>
          <a:noFill/>
          <a:ln w="9525">
            <a:noFill/>
            <a:miter lim="800000"/>
          </a:ln>
        </p:spPr>
        <p:txBody>
          <a:bodyPr wrap="none" lIns="90000" tIns="46800" rIns="90000" bIns="46800">
            <a:spAutoFit/>
          </a:bodyPr>
          <a:lstStyle/>
          <a:p>
            <a:pPr marL="457200" indent="-457200" algn="ctr">
              <a:spcBef>
                <a:spcPct val="30000"/>
              </a:spcBef>
            </a:pPr>
            <a:r>
              <a:rPr lang="en-US" altLang="zh-CN" sz="2000" b="0">
                <a:latin typeface="楷体_GB2312" pitchFamily="49" charset="-122"/>
                <a:ea typeface="楷体_GB2312" pitchFamily="49" charset="-122"/>
              </a:rPr>
              <a:t>7. </a:t>
            </a:r>
            <a:r>
              <a:rPr lang="zh-CN" altLang="en-US" sz="2000" b="0">
                <a:latin typeface="楷体_GB2312" pitchFamily="49" charset="-122"/>
                <a:ea typeface="楷体_GB2312" pitchFamily="49" charset="-122"/>
              </a:rPr>
              <a:t>操作处置与储存</a:t>
            </a:r>
          </a:p>
        </p:txBody>
      </p:sp>
      <p:sp>
        <p:nvSpPr>
          <p:cNvPr id="19" name="Rectangle 13"/>
          <p:cNvSpPr>
            <a:spLocks noChangeArrowheads="1"/>
          </p:cNvSpPr>
          <p:nvPr/>
        </p:nvSpPr>
        <p:spPr bwMode="auto">
          <a:xfrm>
            <a:off x="395536" y="3910013"/>
            <a:ext cx="2705100" cy="402291"/>
          </a:xfrm>
          <a:prstGeom prst="rect">
            <a:avLst/>
          </a:prstGeom>
          <a:noFill/>
          <a:ln w="9525">
            <a:noFill/>
            <a:miter lim="800000"/>
          </a:ln>
        </p:spPr>
        <p:txBody>
          <a:bodyPr wrap="square" lIns="90000" tIns="46800" rIns="90000" bIns="46800">
            <a:spAutoFit/>
          </a:bodyPr>
          <a:lstStyle/>
          <a:p>
            <a:pPr algn="ctr"/>
            <a:r>
              <a:rPr lang="en-US" altLang="zh-CN" sz="2000" b="0" dirty="0">
                <a:latin typeface="楷体_GB2312" pitchFamily="49" charset="-122"/>
                <a:ea typeface="楷体_GB2312" pitchFamily="49" charset="-122"/>
              </a:rPr>
              <a:t>8. </a:t>
            </a:r>
            <a:r>
              <a:rPr lang="zh-CN" altLang="en-US" sz="2000" b="0" dirty="0">
                <a:latin typeface="楷体_GB2312" pitchFamily="49" charset="-122"/>
                <a:ea typeface="楷体_GB2312" pitchFamily="49" charset="-122"/>
              </a:rPr>
              <a:t>接触控制个体防护</a:t>
            </a:r>
          </a:p>
        </p:txBody>
      </p:sp>
      <p:sp>
        <p:nvSpPr>
          <p:cNvPr id="20" name="Rectangle 14"/>
          <p:cNvSpPr>
            <a:spLocks noChangeArrowheads="1"/>
          </p:cNvSpPr>
          <p:nvPr/>
        </p:nvSpPr>
        <p:spPr bwMode="auto">
          <a:xfrm>
            <a:off x="1526314" y="4321969"/>
            <a:ext cx="1592400" cy="402291"/>
          </a:xfrm>
          <a:prstGeom prst="rect">
            <a:avLst/>
          </a:prstGeom>
          <a:noFill/>
          <a:ln w="9525">
            <a:noFill/>
            <a:miter lim="800000"/>
          </a:ln>
        </p:spPr>
        <p:txBody>
          <a:bodyPr wrap="none" lIns="90000" tIns="46800" rIns="90000" bIns="46800">
            <a:spAutoFit/>
          </a:bodyPr>
          <a:lstStyle/>
          <a:p>
            <a:pPr marL="457200" indent="-457200" algn="ctr">
              <a:spcBef>
                <a:spcPct val="30000"/>
              </a:spcBef>
            </a:pPr>
            <a:r>
              <a:rPr lang="en-US" altLang="zh-CN" sz="2000" b="0">
                <a:latin typeface="楷体_GB2312" pitchFamily="49" charset="-122"/>
                <a:ea typeface="楷体_GB2312" pitchFamily="49" charset="-122"/>
              </a:rPr>
              <a:t>9. </a:t>
            </a:r>
            <a:r>
              <a:rPr lang="zh-CN" altLang="en-US" sz="2000" b="0">
                <a:latin typeface="楷体_GB2312" pitchFamily="49" charset="-122"/>
                <a:ea typeface="楷体_GB2312" pitchFamily="49" charset="-122"/>
              </a:rPr>
              <a:t>理化特性</a:t>
            </a:r>
          </a:p>
        </p:txBody>
      </p:sp>
      <p:sp>
        <p:nvSpPr>
          <p:cNvPr id="22" name="Rectangle 15"/>
          <p:cNvSpPr>
            <a:spLocks noChangeArrowheads="1"/>
          </p:cNvSpPr>
          <p:nvPr/>
        </p:nvSpPr>
        <p:spPr bwMode="auto">
          <a:xfrm>
            <a:off x="4877947" y="1578769"/>
            <a:ext cx="2490082"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10. </a:t>
            </a:r>
            <a:r>
              <a:rPr lang="zh-CN" altLang="en-US" sz="2000" b="0">
                <a:latin typeface="楷体_GB2312" pitchFamily="49" charset="-122"/>
                <a:ea typeface="楷体_GB2312" pitchFamily="49" charset="-122"/>
              </a:rPr>
              <a:t>稳定性和反应性</a:t>
            </a:r>
          </a:p>
        </p:txBody>
      </p:sp>
      <p:sp>
        <p:nvSpPr>
          <p:cNvPr id="23" name="Rectangle 16"/>
          <p:cNvSpPr>
            <a:spLocks noChangeArrowheads="1"/>
          </p:cNvSpPr>
          <p:nvPr/>
        </p:nvSpPr>
        <p:spPr bwMode="auto">
          <a:xfrm>
            <a:off x="5337628" y="2093119"/>
            <a:ext cx="197712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11. </a:t>
            </a:r>
            <a:r>
              <a:rPr lang="zh-CN" altLang="en-US" sz="2000" b="0">
                <a:latin typeface="楷体_GB2312" pitchFamily="49" charset="-122"/>
                <a:ea typeface="楷体_GB2312" pitchFamily="49" charset="-122"/>
              </a:rPr>
              <a:t>毒理学资料</a:t>
            </a:r>
          </a:p>
        </p:txBody>
      </p:sp>
      <p:sp>
        <p:nvSpPr>
          <p:cNvPr id="24" name="Rectangle 17"/>
          <p:cNvSpPr>
            <a:spLocks noChangeArrowheads="1"/>
          </p:cNvSpPr>
          <p:nvPr/>
        </p:nvSpPr>
        <p:spPr bwMode="auto">
          <a:xfrm>
            <a:off x="5486853" y="2652713"/>
            <a:ext cx="197712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12. </a:t>
            </a:r>
            <a:r>
              <a:rPr lang="zh-CN" altLang="en-US" sz="2000" b="0">
                <a:latin typeface="楷体_GB2312" pitchFamily="49" charset="-122"/>
                <a:ea typeface="楷体_GB2312" pitchFamily="49" charset="-122"/>
              </a:rPr>
              <a:t>生态学资料</a:t>
            </a:r>
          </a:p>
        </p:txBody>
      </p:sp>
      <p:sp>
        <p:nvSpPr>
          <p:cNvPr id="25" name="Rectangle 18"/>
          <p:cNvSpPr>
            <a:spLocks noChangeArrowheads="1"/>
          </p:cNvSpPr>
          <p:nvPr/>
        </p:nvSpPr>
        <p:spPr bwMode="auto">
          <a:xfrm>
            <a:off x="5643668" y="3178969"/>
            <a:ext cx="1720641" cy="402291"/>
          </a:xfrm>
          <a:prstGeom prst="rect">
            <a:avLst/>
          </a:prstGeom>
          <a:noFill/>
          <a:ln w="9525">
            <a:noFill/>
            <a:miter lim="800000"/>
          </a:ln>
        </p:spPr>
        <p:txBody>
          <a:bodyPr wrap="none" lIns="90000" tIns="46800" rIns="90000" bIns="46800">
            <a:spAutoFit/>
          </a:bodyPr>
          <a:lstStyle/>
          <a:p>
            <a:pPr marL="457200" indent="-457200" algn="ctr">
              <a:spcBef>
                <a:spcPct val="30000"/>
              </a:spcBef>
            </a:pPr>
            <a:r>
              <a:rPr lang="en-US" altLang="zh-CN" sz="2000" b="0">
                <a:latin typeface="楷体_GB2312" pitchFamily="49" charset="-122"/>
                <a:ea typeface="楷体_GB2312" pitchFamily="49" charset="-122"/>
              </a:rPr>
              <a:t>13. </a:t>
            </a:r>
            <a:r>
              <a:rPr lang="zh-CN" altLang="en-US" sz="2000" b="0">
                <a:latin typeface="楷体_GB2312" pitchFamily="49" charset="-122"/>
                <a:ea typeface="楷体_GB2312" pitchFamily="49" charset="-122"/>
              </a:rPr>
              <a:t>废弃处置</a:t>
            </a:r>
          </a:p>
        </p:txBody>
      </p:sp>
      <p:sp>
        <p:nvSpPr>
          <p:cNvPr id="26" name="Rectangle 19"/>
          <p:cNvSpPr>
            <a:spLocks noChangeArrowheads="1"/>
          </p:cNvSpPr>
          <p:nvPr/>
        </p:nvSpPr>
        <p:spPr bwMode="auto">
          <a:xfrm>
            <a:off x="4953106" y="3693319"/>
            <a:ext cx="172064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14. </a:t>
            </a:r>
            <a:r>
              <a:rPr lang="zh-CN" altLang="en-US" sz="2000" b="0">
                <a:latin typeface="楷体_GB2312" pitchFamily="49" charset="-122"/>
                <a:ea typeface="楷体_GB2312" pitchFamily="49" charset="-122"/>
              </a:rPr>
              <a:t>运输信息</a:t>
            </a:r>
          </a:p>
        </p:txBody>
      </p:sp>
      <p:sp>
        <p:nvSpPr>
          <p:cNvPr id="27" name="Rectangle 20"/>
          <p:cNvSpPr>
            <a:spLocks noChangeArrowheads="1"/>
          </p:cNvSpPr>
          <p:nvPr/>
        </p:nvSpPr>
        <p:spPr bwMode="auto">
          <a:xfrm>
            <a:off x="4576868" y="4150519"/>
            <a:ext cx="172064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15. </a:t>
            </a:r>
            <a:r>
              <a:rPr lang="zh-CN" altLang="en-US" sz="2000" b="0">
                <a:latin typeface="楷体_GB2312" pitchFamily="49" charset="-122"/>
                <a:ea typeface="楷体_GB2312" pitchFamily="49" charset="-122"/>
              </a:rPr>
              <a:t>法规信息</a:t>
            </a:r>
          </a:p>
        </p:txBody>
      </p:sp>
      <p:sp>
        <p:nvSpPr>
          <p:cNvPr id="28" name="Rectangle 21"/>
          <p:cNvSpPr>
            <a:spLocks noChangeArrowheads="1"/>
          </p:cNvSpPr>
          <p:nvPr/>
        </p:nvSpPr>
        <p:spPr bwMode="auto">
          <a:xfrm>
            <a:off x="3129068" y="4436269"/>
            <a:ext cx="1720641" cy="402291"/>
          </a:xfrm>
          <a:prstGeom prst="rect">
            <a:avLst/>
          </a:prstGeom>
          <a:noFill/>
          <a:ln w="9525">
            <a:noFill/>
            <a:miter lim="800000"/>
          </a:ln>
        </p:spPr>
        <p:txBody>
          <a:bodyPr wrap="none" lIns="90000" tIns="46800" rIns="90000" bIns="46800">
            <a:spAutoFit/>
          </a:bodyPr>
          <a:lstStyle/>
          <a:p>
            <a:pPr algn="ctr"/>
            <a:r>
              <a:rPr lang="en-US" altLang="zh-CN" sz="2000" b="0">
                <a:latin typeface="楷体_GB2312" pitchFamily="49" charset="-122"/>
                <a:ea typeface="楷体_GB2312" pitchFamily="49" charset="-122"/>
              </a:rPr>
              <a:t>16. </a:t>
            </a:r>
            <a:r>
              <a:rPr lang="zh-CN" altLang="en-US" sz="2000" b="0">
                <a:latin typeface="楷体_GB2312" pitchFamily="49" charset="-122"/>
                <a:ea typeface="楷体_GB2312" pitchFamily="49" charset="-122"/>
              </a:rPr>
              <a:t>其他信息</a:t>
            </a:r>
          </a:p>
        </p:txBody>
      </p:sp>
      <p:sp>
        <p:nvSpPr>
          <p:cNvPr id="29" name="Line 22"/>
          <p:cNvSpPr>
            <a:spLocks noChangeShapeType="1"/>
          </p:cNvSpPr>
          <p:nvPr/>
        </p:nvSpPr>
        <p:spPr bwMode="auto">
          <a:xfrm>
            <a:off x="2667000" y="1750219"/>
            <a:ext cx="838200" cy="800100"/>
          </a:xfrm>
          <a:prstGeom prst="line">
            <a:avLst/>
          </a:prstGeom>
          <a:noFill/>
          <a:ln w="15875">
            <a:solidFill>
              <a:schemeClr val="tx1"/>
            </a:solidFill>
            <a:round/>
          </a:ln>
        </p:spPr>
        <p:txBody>
          <a:bodyPr lIns="90000" tIns="46800" rIns="90000" bIns="46800"/>
          <a:lstStyle/>
          <a:p>
            <a:endParaRPr lang="zh-CN" altLang="en-US"/>
          </a:p>
        </p:txBody>
      </p:sp>
      <p:sp>
        <p:nvSpPr>
          <p:cNvPr id="30" name="Line 23"/>
          <p:cNvSpPr>
            <a:spLocks noChangeShapeType="1"/>
          </p:cNvSpPr>
          <p:nvPr/>
        </p:nvSpPr>
        <p:spPr bwMode="auto">
          <a:xfrm>
            <a:off x="2362200" y="2207419"/>
            <a:ext cx="914400" cy="400050"/>
          </a:xfrm>
          <a:prstGeom prst="line">
            <a:avLst/>
          </a:prstGeom>
          <a:noFill/>
          <a:ln w="15875">
            <a:solidFill>
              <a:schemeClr val="tx1"/>
            </a:solidFill>
            <a:round/>
          </a:ln>
        </p:spPr>
        <p:txBody>
          <a:bodyPr lIns="90000" tIns="46800" rIns="90000" bIns="46800"/>
          <a:lstStyle/>
          <a:p>
            <a:endParaRPr lang="zh-CN" altLang="en-US"/>
          </a:p>
        </p:txBody>
      </p:sp>
      <p:sp>
        <p:nvSpPr>
          <p:cNvPr id="31" name="Line 24"/>
          <p:cNvSpPr>
            <a:spLocks noChangeShapeType="1"/>
          </p:cNvSpPr>
          <p:nvPr/>
        </p:nvSpPr>
        <p:spPr bwMode="auto">
          <a:xfrm>
            <a:off x="2438400" y="2664619"/>
            <a:ext cx="762000" cy="171450"/>
          </a:xfrm>
          <a:prstGeom prst="line">
            <a:avLst/>
          </a:prstGeom>
          <a:noFill/>
          <a:ln w="15875">
            <a:solidFill>
              <a:schemeClr val="tx1"/>
            </a:solidFill>
            <a:round/>
          </a:ln>
        </p:spPr>
        <p:txBody>
          <a:bodyPr lIns="90000" tIns="46800" rIns="90000" bIns="46800"/>
          <a:lstStyle/>
          <a:p>
            <a:endParaRPr lang="zh-CN" altLang="en-US"/>
          </a:p>
        </p:txBody>
      </p:sp>
      <p:sp>
        <p:nvSpPr>
          <p:cNvPr id="32" name="Line 25"/>
          <p:cNvSpPr>
            <a:spLocks noChangeShapeType="1"/>
          </p:cNvSpPr>
          <p:nvPr/>
        </p:nvSpPr>
        <p:spPr bwMode="auto">
          <a:xfrm>
            <a:off x="2667000" y="3007519"/>
            <a:ext cx="533400" cy="0"/>
          </a:xfrm>
          <a:prstGeom prst="line">
            <a:avLst/>
          </a:prstGeom>
          <a:noFill/>
          <a:ln w="15875">
            <a:solidFill>
              <a:schemeClr val="tx1"/>
            </a:solidFill>
            <a:round/>
          </a:ln>
        </p:spPr>
        <p:txBody>
          <a:bodyPr lIns="90000" tIns="46800" rIns="90000" bIns="46800"/>
          <a:lstStyle/>
          <a:p>
            <a:endParaRPr lang="zh-CN" altLang="en-US"/>
          </a:p>
        </p:txBody>
      </p:sp>
      <p:sp>
        <p:nvSpPr>
          <p:cNvPr id="33" name="Line 26"/>
          <p:cNvSpPr>
            <a:spLocks noChangeShapeType="1"/>
          </p:cNvSpPr>
          <p:nvPr/>
        </p:nvSpPr>
        <p:spPr bwMode="auto">
          <a:xfrm flipV="1">
            <a:off x="2819400" y="3178969"/>
            <a:ext cx="457200" cy="342900"/>
          </a:xfrm>
          <a:prstGeom prst="line">
            <a:avLst/>
          </a:prstGeom>
          <a:noFill/>
          <a:ln w="15875">
            <a:solidFill>
              <a:schemeClr val="tx1"/>
            </a:solidFill>
            <a:round/>
          </a:ln>
        </p:spPr>
        <p:txBody>
          <a:bodyPr lIns="90000" tIns="46800" rIns="90000" bIns="46800"/>
          <a:lstStyle/>
          <a:p>
            <a:endParaRPr lang="zh-CN" altLang="en-US"/>
          </a:p>
        </p:txBody>
      </p:sp>
      <p:sp>
        <p:nvSpPr>
          <p:cNvPr id="34" name="Line 27"/>
          <p:cNvSpPr>
            <a:spLocks noChangeShapeType="1"/>
          </p:cNvSpPr>
          <p:nvPr/>
        </p:nvSpPr>
        <p:spPr bwMode="auto">
          <a:xfrm flipV="1">
            <a:off x="2895600" y="3293269"/>
            <a:ext cx="533400" cy="685800"/>
          </a:xfrm>
          <a:prstGeom prst="line">
            <a:avLst/>
          </a:prstGeom>
          <a:noFill/>
          <a:ln w="15875">
            <a:solidFill>
              <a:schemeClr val="tx1"/>
            </a:solidFill>
            <a:round/>
          </a:ln>
        </p:spPr>
        <p:txBody>
          <a:bodyPr lIns="90000" tIns="46800" rIns="90000" bIns="46800"/>
          <a:lstStyle/>
          <a:p>
            <a:endParaRPr lang="zh-CN" altLang="en-US"/>
          </a:p>
        </p:txBody>
      </p:sp>
      <p:sp>
        <p:nvSpPr>
          <p:cNvPr id="35" name="Line 28"/>
          <p:cNvSpPr>
            <a:spLocks noChangeShapeType="1"/>
          </p:cNvSpPr>
          <p:nvPr/>
        </p:nvSpPr>
        <p:spPr bwMode="auto">
          <a:xfrm flipV="1">
            <a:off x="3048000" y="3407569"/>
            <a:ext cx="609600" cy="971550"/>
          </a:xfrm>
          <a:prstGeom prst="line">
            <a:avLst/>
          </a:prstGeom>
          <a:noFill/>
          <a:ln w="15875">
            <a:solidFill>
              <a:schemeClr val="tx1"/>
            </a:solidFill>
            <a:round/>
          </a:ln>
        </p:spPr>
        <p:txBody>
          <a:bodyPr lIns="90000" tIns="46800" rIns="90000" bIns="46800"/>
          <a:lstStyle/>
          <a:p>
            <a:endParaRPr lang="zh-CN" altLang="en-US"/>
          </a:p>
        </p:txBody>
      </p:sp>
      <p:sp>
        <p:nvSpPr>
          <p:cNvPr id="36" name="Line 29"/>
          <p:cNvSpPr>
            <a:spLocks noChangeShapeType="1"/>
          </p:cNvSpPr>
          <p:nvPr/>
        </p:nvSpPr>
        <p:spPr bwMode="auto">
          <a:xfrm>
            <a:off x="4191000" y="3693319"/>
            <a:ext cx="0" cy="742950"/>
          </a:xfrm>
          <a:prstGeom prst="line">
            <a:avLst/>
          </a:prstGeom>
          <a:noFill/>
          <a:ln w="15875">
            <a:solidFill>
              <a:schemeClr val="tx1"/>
            </a:solidFill>
            <a:round/>
          </a:ln>
        </p:spPr>
        <p:txBody>
          <a:bodyPr lIns="90000" tIns="46800" rIns="90000" bIns="46800"/>
          <a:lstStyle/>
          <a:p>
            <a:endParaRPr lang="zh-CN" altLang="en-US"/>
          </a:p>
        </p:txBody>
      </p:sp>
      <p:sp>
        <p:nvSpPr>
          <p:cNvPr id="37" name="Line 30"/>
          <p:cNvSpPr>
            <a:spLocks noChangeShapeType="1"/>
          </p:cNvSpPr>
          <p:nvPr/>
        </p:nvSpPr>
        <p:spPr bwMode="auto">
          <a:xfrm>
            <a:off x="4419600" y="3636169"/>
            <a:ext cx="381000" cy="514350"/>
          </a:xfrm>
          <a:prstGeom prst="line">
            <a:avLst/>
          </a:prstGeom>
          <a:noFill/>
          <a:ln w="15875">
            <a:solidFill>
              <a:schemeClr val="tx1"/>
            </a:solidFill>
            <a:round/>
          </a:ln>
        </p:spPr>
        <p:txBody>
          <a:bodyPr lIns="90000" tIns="46800" rIns="90000" bIns="46800"/>
          <a:lstStyle/>
          <a:p>
            <a:endParaRPr lang="zh-CN" altLang="en-US"/>
          </a:p>
        </p:txBody>
      </p:sp>
      <p:sp>
        <p:nvSpPr>
          <p:cNvPr id="38" name="Line 31"/>
          <p:cNvSpPr>
            <a:spLocks noChangeShapeType="1"/>
          </p:cNvSpPr>
          <p:nvPr/>
        </p:nvSpPr>
        <p:spPr bwMode="auto">
          <a:xfrm>
            <a:off x="4800600" y="3521869"/>
            <a:ext cx="304800" cy="228600"/>
          </a:xfrm>
          <a:prstGeom prst="line">
            <a:avLst/>
          </a:prstGeom>
          <a:noFill/>
          <a:ln w="15875">
            <a:solidFill>
              <a:schemeClr val="tx1"/>
            </a:solidFill>
            <a:round/>
          </a:ln>
        </p:spPr>
        <p:txBody>
          <a:bodyPr lIns="90000" tIns="46800" rIns="90000" bIns="46800"/>
          <a:lstStyle/>
          <a:p>
            <a:endParaRPr lang="zh-CN" altLang="en-US"/>
          </a:p>
        </p:txBody>
      </p:sp>
      <p:sp>
        <p:nvSpPr>
          <p:cNvPr id="39" name="Line 32"/>
          <p:cNvSpPr>
            <a:spLocks noChangeShapeType="1"/>
          </p:cNvSpPr>
          <p:nvPr/>
        </p:nvSpPr>
        <p:spPr bwMode="auto">
          <a:xfrm>
            <a:off x="5105400" y="3178969"/>
            <a:ext cx="685800" cy="171450"/>
          </a:xfrm>
          <a:prstGeom prst="line">
            <a:avLst/>
          </a:prstGeom>
          <a:noFill/>
          <a:ln w="15875">
            <a:solidFill>
              <a:schemeClr val="tx1"/>
            </a:solidFill>
            <a:round/>
          </a:ln>
        </p:spPr>
        <p:txBody>
          <a:bodyPr lIns="90000" tIns="46800" rIns="90000" bIns="46800"/>
          <a:lstStyle/>
          <a:p>
            <a:endParaRPr lang="zh-CN" altLang="en-US"/>
          </a:p>
        </p:txBody>
      </p:sp>
      <p:sp>
        <p:nvSpPr>
          <p:cNvPr id="40" name="Line 33"/>
          <p:cNvSpPr>
            <a:spLocks noChangeShapeType="1"/>
          </p:cNvSpPr>
          <p:nvPr/>
        </p:nvSpPr>
        <p:spPr bwMode="auto">
          <a:xfrm>
            <a:off x="5105400" y="2836069"/>
            <a:ext cx="381000" cy="0"/>
          </a:xfrm>
          <a:prstGeom prst="line">
            <a:avLst/>
          </a:prstGeom>
          <a:noFill/>
          <a:ln w="15875">
            <a:solidFill>
              <a:schemeClr val="tx1"/>
            </a:solidFill>
            <a:round/>
          </a:ln>
        </p:spPr>
        <p:txBody>
          <a:bodyPr lIns="90000" tIns="46800" rIns="90000" bIns="46800"/>
          <a:lstStyle/>
          <a:p>
            <a:endParaRPr lang="zh-CN" altLang="en-US"/>
          </a:p>
        </p:txBody>
      </p:sp>
      <p:sp>
        <p:nvSpPr>
          <p:cNvPr id="41" name="Line 34"/>
          <p:cNvSpPr>
            <a:spLocks noChangeShapeType="1"/>
          </p:cNvSpPr>
          <p:nvPr/>
        </p:nvSpPr>
        <p:spPr bwMode="auto">
          <a:xfrm flipV="1">
            <a:off x="4953000" y="2264569"/>
            <a:ext cx="457200" cy="285750"/>
          </a:xfrm>
          <a:prstGeom prst="line">
            <a:avLst/>
          </a:prstGeom>
          <a:noFill/>
          <a:ln w="15875">
            <a:solidFill>
              <a:schemeClr val="tx1"/>
            </a:solidFill>
            <a:round/>
          </a:ln>
        </p:spPr>
        <p:txBody>
          <a:bodyPr lIns="90000" tIns="46800" rIns="90000" bIns="46800"/>
          <a:lstStyle/>
          <a:p>
            <a:endParaRPr lang="zh-CN" altLang="en-US"/>
          </a:p>
        </p:txBody>
      </p:sp>
      <p:sp>
        <p:nvSpPr>
          <p:cNvPr id="42" name="Line 35"/>
          <p:cNvSpPr>
            <a:spLocks noChangeShapeType="1"/>
          </p:cNvSpPr>
          <p:nvPr/>
        </p:nvSpPr>
        <p:spPr bwMode="auto">
          <a:xfrm flipV="1">
            <a:off x="3962400" y="1864519"/>
            <a:ext cx="0" cy="571500"/>
          </a:xfrm>
          <a:prstGeom prst="line">
            <a:avLst/>
          </a:prstGeom>
          <a:noFill/>
          <a:ln w="15875">
            <a:solidFill>
              <a:schemeClr val="tx1"/>
            </a:solidFill>
            <a:round/>
          </a:ln>
        </p:spPr>
        <p:txBody>
          <a:bodyPr lIns="90000" tIns="46800" rIns="90000" bIns="46800"/>
          <a:lstStyle/>
          <a:p>
            <a:endParaRPr lang="zh-CN" altLang="en-US"/>
          </a:p>
        </p:txBody>
      </p:sp>
      <p:sp>
        <p:nvSpPr>
          <p:cNvPr id="43" name="Line 36"/>
          <p:cNvSpPr>
            <a:spLocks noChangeShapeType="1"/>
          </p:cNvSpPr>
          <p:nvPr/>
        </p:nvSpPr>
        <p:spPr bwMode="auto">
          <a:xfrm flipV="1">
            <a:off x="4419600" y="1293019"/>
            <a:ext cx="381000" cy="1028700"/>
          </a:xfrm>
          <a:prstGeom prst="line">
            <a:avLst/>
          </a:prstGeom>
          <a:noFill/>
          <a:ln w="15875">
            <a:solidFill>
              <a:schemeClr val="tx1"/>
            </a:solidFill>
            <a:round/>
          </a:ln>
        </p:spPr>
        <p:txBody>
          <a:bodyPr lIns="90000" tIns="46800" rIns="90000" bIns="46800"/>
          <a:lstStyle/>
          <a:p>
            <a:endParaRPr lang="zh-CN" altLang="en-US"/>
          </a:p>
        </p:txBody>
      </p:sp>
      <p:sp>
        <p:nvSpPr>
          <p:cNvPr id="44" name="Line 37"/>
          <p:cNvSpPr>
            <a:spLocks noChangeShapeType="1"/>
          </p:cNvSpPr>
          <p:nvPr/>
        </p:nvSpPr>
        <p:spPr bwMode="auto">
          <a:xfrm flipV="1">
            <a:off x="4724400" y="1864519"/>
            <a:ext cx="381000" cy="400050"/>
          </a:xfrm>
          <a:prstGeom prst="line">
            <a:avLst/>
          </a:prstGeom>
          <a:noFill/>
          <a:ln w="15875">
            <a:solidFill>
              <a:schemeClr val="tx1"/>
            </a:solidFill>
            <a:round/>
          </a:ln>
        </p:spPr>
        <p:txBody>
          <a:bodyPr lIns="90000" tIns="46800" rIns="90000" bIns="46800"/>
          <a:lstStyle/>
          <a:p>
            <a:endParaRPr lang="zh-CN" altLang="en-US"/>
          </a:p>
        </p:txBody>
      </p:sp>
      <p:sp>
        <p:nvSpPr>
          <p:cNvPr id="45" name="Rectangle 1"/>
          <p:cNvSpPr/>
          <p:nvPr/>
        </p:nvSpPr>
        <p:spPr>
          <a:xfrm>
            <a:off x="7668344" y="2241946"/>
            <a:ext cx="1338828" cy="729430"/>
          </a:xfrm>
          <a:prstGeom prst="rect">
            <a:avLst/>
          </a:prstGeom>
        </p:spPr>
        <p:txBody>
          <a:bodyPr wrap="none">
            <a:spAutoFit/>
          </a:bodyPr>
          <a:lstStyle/>
          <a:p>
            <a:pPr>
              <a:spcBef>
                <a:spcPct val="30000"/>
              </a:spcBef>
            </a:pPr>
            <a:r>
              <a:rPr lang="zh-CN" altLang="en-US" dirty="0" smtClean="0">
                <a:solidFill>
                  <a:schemeClr val="bg1"/>
                </a:solidFill>
                <a:latin typeface="宋体" panose="02010600030101010101" pitchFamily="2" charset="-122"/>
                <a:ea typeface="宋体" panose="02010600030101010101" pitchFamily="2" charset="-122"/>
              </a:rPr>
              <a:t> 安</a:t>
            </a:r>
            <a:r>
              <a:rPr lang="zh-CN" altLang="en-US" dirty="0">
                <a:solidFill>
                  <a:schemeClr val="bg1"/>
                </a:solidFill>
                <a:latin typeface="宋体" panose="02010600030101010101" pitchFamily="2" charset="-122"/>
                <a:ea typeface="宋体" panose="02010600030101010101" pitchFamily="2" charset="-122"/>
              </a:rPr>
              <a:t>全技</a:t>
            </a:r>
            <a:r>
              <a:rPr lang="zh-CN" altLang="en-US" dirty="0" smtClean="0">
                <a:solidFill>
                  <a:schemeClr val="bg1"/>
                </a:solidFill>
                <a:latin typeface="宋体" panose="02010600030101010101" pitchFamily="2" charset="-122"/>
                <a:ea typeface="宋体" panose="02010600030101010101" pitchFamily="2" charset="-122"/>
              </a:rPr>
              <a:t>术</a:t>
            </a:r>
            <a:endParaRPr lang="en-US" altLang="zh-CN" dirty="0" smtClean="0">
              <a:solidFill>
                <a:schemeClr val="bg1"/>
              </a:solidFill>
              <a:latin typeface="宋体" panose="02010600030101010101" pitchFamily="2" charset="-122"/>
              <a:ea typeface="宋体" panose="02010600030101010101" pitchFamily="2" charset="-122"/>
            </a:endParaRPr>
          </a:p>
          <a:p>
            <a:pPr>
              <a:spcBef>
                <a:spcPct val="30000"/>
              </a:spcBef>
            </a:pPr>
            <a:r>
              <a:rPr lang="zh-CN" altLang="en-US" dirty="0" smtClean="0">
                <a:solidFill>
                  <a:schemeClr val="bg1"/>
                </a:solidFill>
                <a:latin typeface="宋体" panose="02010600030101010101" pitchFamily="2" charset="-122"/>
                <a:ea typeface="宋体" panose="02010600030101010101" pitchFamily="2" charset="-122"/>
              </a:rPr>
              <a:t>说</a:t>
            </a:r>
            <a:r>
              <a:rPr lang="zh-CN" altLang="en-US" dirty="0">
                <a:solidFill>
                  <a:schemeClr val="bg1"/>
                </a:solidFill>
                <a:latin typeface="宋体" panose="02010600030101010101" pitchFamily="2" charset="-122"/>
                <a:ea typeface="宋体" panose="02010600030101010101" pitchFamily="2" charset="-122"/>
              </a:rPr>
              <a:t>明书内容</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smtClean="0">
                <a:latin typeface="微软雅黑" panose="020B0503020204020204" pitchFamily="34" charset="-122"/>
                <a:ea typeface="微软雅黑" panose="020B0503020204020204" pitchFamily="34" charset="-122"/>
              </a:rPr>
              <a:t>安全技术说明书编写要求</a:t>
            </a:r>
          </a:p>
        </p:txBody>
      </p:sp>
      <p:sp>
        <p:nvSpPr>
          <p:cNvPr id="47" name="Rectangle 1"/>
          <p:cNvSpPr/>
          <p:nvPr/>
        </p:nvSpPr>
        <p:spPr>
          <a:xfrm>
            <a:off x="528907" y="987574"/>
            <a:ext cx="8042089" cy="2862322"/>
          </a:xfrm>
          <a:prstGeom prst="rect">
            <a:avLst/>
          </a:prstGeom>
        </p:spPr>
        <p:txBody>
          <a:bodyPr wrap="square">
            <a:spAutoFit/>
          </a:bodyPr>
          <a:lstStyle/>
          <a:p>
            <a:pPr marL="285750" indent="-285750">
              <a:spcBef>
                <a:spcPct val="40000"/>
              </a:spcBef>
              <a:buClr>
                <a:schemeClr val="tx1"/>
              </a:buClr>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cs typeface="仿宋_GB2312"/>
              </a:rPr>
              <a:t>采用简捷明了，通俗易懂的规范汉字表述，作业人员能读懂；</a:t>
            </a:r>
          </a:p>
          <a:p>
            <a:pPr marL="285750" indent="-285750">
              <a:spcBef>
                <a:spcPct val="40000"/>
              </a:spcBef>
              <a:buClr>
                <a:schemeClr val="tx1"/>
              </a:buClr>
              <a:buFont typeface="Arial" panose="020B0604020202020204" pitchFamily="34" charset="0"/>
              <a:buChar char="•"/>
            </a:pPr>
            <a:r>
              <a:rPr lang="en-US" altLang="zh-CN" sz="2000" dirty="0">
                <a:latin typeface="楷体" panose="02010609060101010101" pitchFamily="49" charset="-122"/>
                <a:ea typeface="楷体" panose="02010609060101010101" pitchFamily="49" charset="-122"/>
                <a:cs typeface="仿宋_GB2312"/>
              </a:rPr>
              <a:t>16</a:t>
            </a:r>
            <a:r>
              <a:rPr lang="zh-CN" altLang="en-US" sz="2000" dirty="0">
                <a:latin typeface="楷体" panose="02010609060101010101" pitchFamily="49" charset="-122"/>
                <a:ea typeface="楷体" panose="02010609060101010101" pitchFamily="49" charset="-122"/>
                <a:cs typeface="仿宋_GB2312"/>
              </a:rPr>
              <a:t>大项内容不能随意删除或合并；各页要标顺序号；</a:t>
            </a:r>
          </a:p>
          <a:p>
            <a:pPr marL="285750" indent="-285750">
              <a:spcBef>
                <a:spcPct val="40000"/>
              </a:spcBef>
              <a:buClr>
                <a:schemeClr val="tx1"/>
              </a:buClr>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cs typeface="仿宋_GB2312"/>
              </a:rPr>
              <a:t>数据资料填写，分为必填项</a:t>
            </a:r>
            <a:r>
              <a:rPr lang="en-US" altLang="zh-CN" sz="2000" dirty="0">
                <a:latin typeface="楷体" panose="02010609060101010101" pitchFamily="49" charset="-122"/>
                <a:ea typeface="楷体" panose="02010609060101010101" pitchFamily="49" charset="-122"/>
                <a:cs typeface="仿宋_GB2312"/>
              </a:rPr>
              <a:t>【A】</a:t>
            </a:r>
            <a:r>
              <a:rPr lang="zh-CN" altLang="en-US" sz="2000" dirty="0">
                <a:latin typeface="楷体" panose="02010609060101010101" pitchFamily="49" charset="-122"/>
                <a:ea typeface="楷体" panose="02010609060101010101" pitchFamily="49" charset="-122"/>
                <a:cs typeface="仿宋_GB2312"/>
              </a:rPr>
              <a:t>，可选项</a:t>
            </a:r>
            <a:r>
              <a:rPr lang="en-US" altLang="zh-CN" sz="2000" dirty="0">
                <a:latin typeface="楷体" panose="02010609060101010101" pitchFamily="49" charset="-122"/>
                <a:ea typeface="楷体" panose="02010609060101010101" pitchFamily="49" charset="-122"/>
                <a:cs typeface="仿宋_GB2312"/>
              </a:rPr>
              <a:t>【B】</a:t>
            </a:r>
            <a:r>
              <a:rPr lang="zh-CN" altLang="en-US" sz="2000" dirty="0">
                <a:latin typeface="楷体" panose="02010609060101010101" pitchFamily="49" charset="-122"/>
                <a:ea typeface="楷体" panose="02010609060101010101" pitchFamily="49" charset="-122"/>
                <a:cs typeface="仿宋_GB2312"/>
              </a:rPr>
              <a:t>，可删除项</a:t>
            </a:r>
            <a:r>
              <a:rPr lang="en-US" altLang="zh-CN" sz="2000" dirty="0">
                <a:latin typeface="楷体" panose="02010609060101010101" pitchFamily="49" charset="-122"/>
                <a:ea typeface="楷体" panose="02010609060101010101" pitchFamily="49" charset="-122"/>
                <a:cs typeface="仿宋_GB2312"/>
              </a:rPr>
              <a:t>【C】</a:t>
            </a:r>
            <a:r>
              <a:rPr lang="zh-CN" altLang="en-US" sz="2000" dirty="0">
                <a:latin typeface="楷体" panose="02010609060101010101" pitchFamily="49" charset="-122"/>
                <a:ea typeface="楷体" panose="02010609060101010101" pitchFamily="49" charset="-122"/>
                <a:cs typeface="仿宋_GB2312"/>
              </a:rPr>
              <a:t>；</a:t>
            </a:r>
          </a:p>
          <a:p>
            <a:pPr marL="285750" indent="-285750">
              <a:spcBef>
                <a:spcPct val="40000"/>
              </a:spcBef>
              <a:buClr>
                <a:schemeClr val="tx1"/>
              </a:buClr>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cs typeface="仿宋_GB2312"/>
              </a:rPr>
              <a:t>说明书要保持最新信息，每</a:t>
            </a:r>
            <a:r>
              <a:rPr lang="en-US" altLang="zh-CN" sz="2000" dirty="0">
                <a:latin typeface="楷体" panose="02010609060101010101" pitchFamily="49" charset="-122"/>
                <a:ea typeface="楷体" panose="02010609060101010101" pitchFamily="49" charset="-122"/>
                <a:cs typeface="仿宋_GB2312"/>
              </a:rPr>
              <a:t>5</a:t>
            </a:r>
            <a:r>
              <a:rPr lang="zh-CN" altLang="en-US" sz="2000" dirty="0">
                <a:latin typeface="楷体" panose="02010609060101010101" pitchFamily="49" charset="-122"/>
                <a:ea typeface="楷体" panose="02010609060101010101" pitchFamily="49" charset="-122"/>
                <a:cs typeface="仿宋_GB2312"/>
              </a:rPr>
              <a:t>年定期更新一次</a:t>
            </a:r>
            <a:r>
              <a:rPr lang="en-US" altLang="zh-CN" sz="2000" dirty="0">
                <a:latin typeface="楷体" panose="02010609060101010101" pitchFamily="49" charset="-122"/>
                <a:ea typeface="楷体" panose="02010609060101010101" pitchFamily="49" charset="-122"/>
                <a:cs typeface="仿宋_GB2312"/>
              </a:rPr>
              <a:t>,</a:t>
            </a:r>
            <a:r>
              <a:rPr lang="zh-CN" altLang="en-US" sz="2000" dirty="0">
                <a:latin typeface="楷体" panose="02010609060101010101" pitchFamily="49" charset="-122"/>
                <a:ea typeface="楷体" panose="02010609060101010101" pitchFamily="49" charset="-122"/>
                <a:cs typeface="仿宋_GB2312"/>
              </a:rPr>
              <a:t>并标注修订日期；</a:t>
            </a:r>
          </a:p>
          <a:p>
            <a:pPr marL="285750" indent="-285750">
              <a:spcBef>
                <a:spcPct val="40000"/>
              </a:spcBef>
              <a:buClr>
                <a:schemeClr val="tx1"/>
              </a:buClr>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cs typeface="仿宋_GB2312"/>
              </a:rPr>
              <a:t>说明书采用“一物一书”的方式编写，同类物、同系物不能互换、替代；</a:t>
            </a:r>
          </a:p>
          <a:p>
            <a:pPr marL="285750" indent="-285750">
              <a:spcBef>
                <a:spcPct val="40000"/>
              </a:spcBef>
              <a:buClr>
                <a:schemeClr val="tx1"/>
              </a:buClr>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cs typeface="仿宋_GB2312"/>
              </a:rPr>
              <a:t>数据资料要准确可靠，选用权威性的参考资料。</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a:latin typeface="微软雅黑" panose="020B0503020204020204" pitchFamily="34" charset="-122"/>
                <a:ea typeface="微软雅黑" panose="020B0503020204020204" pitchFamily="34" charset="-122"/>
              </a:rPr>
              <a:t>化学品</a:t>
            </a:r>
            <a:r>
              <a:rPr lang="zh-CN" altLang="en-US" sz="2400" dirty="0" smtClean="0">
                <a:latin typeface="微软雅黑" panose="020B0503020204020204" pitchFamily="34" charset="-122"/>
                <a:ea typeface="微软雅黑" panose="020B0503020204020204" pitchFamily="34" charset="-122"/>
              </a:rPr>
              <a:t>的管理</a:t>
            </a:r>
          </a:p>
        </p:txBody>
      </p:sp>
      <p:sp>
        <p:nvSpPr>
          <p:cNvPr id="3" name="AutoShape 2" descr="data:image/jpeg;base64,/9j/4AAQSkZJRgABAQEAAQABAAD/2wBDAAMCAgMCAgMDAwMEAwMEBQgFBQQEBQoHBwYIDAoMDAsKCwsNDhIQDQ4RDgsLEBYQERMUFRUVDA8XGBYUGBIUFRT/2wBDAQMEBAUEBQkFBQkUDQsNFBQUFBQUFBQUFBQUFBQUFBQUFBQUFBQUFBQUFBQUFBQUFBQUFBQUFBQUFBQUFBQUFBT/wAARCADcAS8DASIAAhEBAxEB/8QAHQABAAAHAQEAAAAAAAAAAAAAAAECAwQHCAkGBf/EAFEQAAEDAwIEBAMEBQgFBw0AAAECAwQABREGBwgSITETQVFhCSJxFDJCgRUjUmKRFkZygqGjwdIXJTOVsRgZNYWSk9EkNDZDRVNVY2WywuHw/8QAGwEBAAIDAQEAAAAAAAAAAAAAAAUGAwQHAgH/xAAyEQABAwMCBAQGAgIDAQAAAAABAAIDBAURITESQVFhE3GBwRQikaHR4TKxFfAGIyRS/9oADAMBAAIRAxEAPwDqnSlKIlKUoiUpSiJSlKIlKUoiUpSiJSlKIlKUoiUpUMiiKNKUoiUqGRUaIlKUoiUpSiJSlKIlKUoiUpSiJSlKIlKUoiUpSiJSlKIlKUoiUpSiJSlKIlKVDIoijSoZFQUoJBJ7URSnI86EnHfFeR1hulpbQdwgw7/fYdrkzeYR2pToR4mMZwT9fOvqWfVtnvzPi2+6RZrfYqYeSsZ+oNaPxlP4pi8QcQ5ZGVi8aMuLeIZHJX1zuMe0wnpcx5DEVlJW464QlKEgZJJNfO07rKzaugtzbLdI1ziOAFLsZxKwR165B9q0v+INxG/o+AduLBLKZclIXdH2V9W2j2ayOxV3Pt9RWjGjtc6k0DOEzTl7m2Z/OcxXilKj7p7Hp07VWam+yMnLYQC0aa5yTz15fRVypvbIJzG1vE0b+fZdy5U1uDGW++4Gmm0lSlLIAAHUk1pHvF8RNrSW48a16VhM3yyQlqTcZBWE+KeoKWjj8Pr2yMda1s1zxk7jbhaB/kxcprTSXFf+UToiC08+3+wcHAHuKwSloJGBgeVRlbeJqogR5YB0OpPmOXbnzUZWXt8uBTZaPuuzuzXELpDeyxomWK5oVKSkePAeIS+yfRSf8R06dK+bvjxOaP2Pty13WeiTdlJyxbIygp5w+4/CPc/+Fch9PX26aTu7F0stwkWyewctyIy+VSf8CPY5FUrtcZl9uL8+4ynp02QordkSFla1n3J//hXk3qrMPhZGf/rn+M9/svhv0xi4OEcXX9dV0Q4eOPuNuNrCTY9YR49i+1vf6tfC/wBXjsG1qOMK88/2+m5geCkhSTlJGcgZzXBkN4IIJSQQQR0IPqK2Es/HDuZYdv4umokxgvsAtpujzfiSPDx0T16ZHr37V7orzJSgslBeDtrqD3J5fde6K9mJpZU5d0PPyXUq/wCsbPpdgP3W5xrezkDmfdCB1IA7+5H8a+wzIS+ylxCuZChkKHYiuGOqtY6g11PM3UV6nXeTnmC5Tqlcp9Ujsn8hXRvgT4hxuFo5OlL3KCtQ2hAQlSzgyGB0Sse47H/94qTpL46WoDJwGtOgxnQ9zzz6KTo7yKmfwnt4QdltuCaiFZFfLuepbZZIxfnTo0Vkd3HnUoT/ABJq003ray6t+0G03KNcQwsNuqiuhwIVjOCR0qzfF0/GIuMcR2GdforD4jM8OdV6EdqjUqTkDOM+1TVurKlKUoiUpSiJSlKIlKUoiUpSiJSlKIlKUoiUpSiJSlSlVEU1U1Y5fPFTE+1SrVjNfM4RUypIOCRj0qV1YSkrz0A6n0rnNxacWGvdG733ax6Vv32K2wWmkKZLKVYdx8/U+XY/nWGl8Ze8L6FJXqxaUqGDiO2O/wCVU6S/4JDI84Jwc4z32VblvkMT3M4TpkK742Nzzuhvhcm2lhy22Ufo+P1yCoH9Yr81dPT5c+dYVtN3uNlWlcCfKhKQcp+zvqQAfoDVJ1a5b7r7qit51RWtZ7qJOSailvtVMc4n+epOp8zuqJJK6V7pHbnVVrncJd6nvT58l2bMfPM6++sqWs47kmqARg1VDeaqpb9qxF30WFW4bqYNdKuA3U4a9qxlyK2DVR8LHlV0GqiGvyrzxIrTws+VQ8Kr3wvc1AtU40VkWq+lYNQXXSlzTcLPcZNsnpSpAkxHChYBGCMj1qiWqkLVfeLPcL7kqrdb/dr66ty4XObNK+qjIkLWFH3BNbN/Dw3NRo7cuXpaS4GoF9b5mkk4SmQgdOnb5k+f7oHnWrqmulXunr3N0tfrfeLa6GJ8F5L7DhGQlaTkdKzsldEQ6PQggj0WxTzmnmbL0K7mIVlIH4fWogg9QfPFcqU8fW8TOAm4WogeRgA//lWfeDbis1rvBuRcLBquXCcaELx4qIkUNfMlQ5yTkk9CP41fYr/DI5rOA6kDluSB1V8gvVPPIIwCCdP91W79KkCwamBzVqByrAo0pSvqJSlKIlKUoiUpSiJSlKIlKUoiUpSiJUiu/f8AKp6kV3xXwnC+FWku4MQklTzqWkjrlRAGMe9Y+1RxE7c6QbzddX2uNzZAHjpUfp8ua1S+J1KmRBovwJkiO2TJDiWnCgK6N4zg9ex/jWgyEfrCs9VHqVHufzqj1l4qWSuiYAADjUZVTrrzJTyuhjYNOZXtd49Ut663X1VfmXRIZm3B1TTqAcONg8qFDPXBSlJ615JCOlQQmq6EVUCcDHRUpzi4lx5qCEetVUo6VFCarobyKwFy8KRLdVQ3U4RjtVRLfUVhLkVNKBmp0t1WS1VRLftmsReitw1kVHwauvD9qj4Wa8caK18KoeDV54VQLZHlTjRWfhVIW6vS37VL4ftXoPRWKmxipFNVeqa6YqkpvFZQ5FZLbrL/AAl65i7d762G6XCc1b7ctDseTJfVhCEKTnr9ShI+pFYpUiqSkYPatiN5acg6jUeiyxvMTw9u4OV2x0/uHpzVKf8AVd5gzvlCsR30qIHlkA5FejacDnbBHqDmuFcWTItzpXEkPRV5zzMOFB/srpV8PS/3XUW1NykXe4yrm+i4rabclOqcUlsIRhIJPYHP8au9uvk087IJWg8R3GRjQnbXor1b7wauUQvZgnnlbY0qXm6dKik5FXdWZRpSlESlKURKUpREpSlESlKURKUqB718JwikUcV8PUms7NpGE7MvN0i22I2kqW7JdShIA8+pr7D+S2epBx5Vxt4rJGomd79VWq/XeZcm4ssrjIfeUptDSvmQEpPT5Qrlz36VAXW4SUYa2Joyc6nljHLnv1UPcq51CwOa3OVl7js3/wBG7xqskDTE1dydtjzhdlJaKWSCMYSo/e6+Y6VqYhOKpt+WBVwn71c9kkL3F7jkk5K51UTvqZTK/cqZtPtVdCakQKrtprScVrqdCOlVkpqCQO1VkJ6VgcUUUN1WSj+NEp7VWQjqK1y5FBLeaqpaAFTpRiqqG896wlyKkEenWpvDJ8quEt9KqBvp614LkVr4RqXw/b+2rzw/aoFvFfONFZFupC1nNXxb71SU3XoORWKm+lUloz3q+Ujp1qitHSswcis1t9at1JwaydtvsJrfdxp5/TVlVJgsq5FzZDqWGAr9kLWRzH2Tkjzr2q+Brdoj/om3D/rNn/NUtFRVUrQ9kZIPPBW4yjqJWh7IyR5Fa8LRit7+A3efROlNCHTFzvce3Xt6W44lmT+rDmSAkJUehPt3rWbcXhk3H2us67vfLB/qpvAcmQpDchDWf2+RRKR7kY96xM6kEEEZB8jWVvj0MzJCMObqMjsRsssMk1unDy3BHIhdzoc5ic2l1h9DrSxlKkqBBHqCO9XaRiuY3Arq3WVz3chWCNfpZ0+yy5JlQ3nCtspGAAnOeU5KfyBrpw30SK6Ra7g+4Mc57cFpA0OhXQaCt+OjMnDjGiqUpSp1SaUpSiJSlKIlKUoiUpSiJUCcVGpHFYScU2RW777bDZWtYQkdST2xXK34gN201fd7WptgujFxk/YxHuCY5yllaD8oyOhOFKz6Ywa9XxtcTW4Tet7poNhC9M2iORlyMv8AXTGyOiuf8KT16DzHfpWnSSc5Pc+dc3uVwNc4Bow1pO+5O2vbsqHd7i2o/wChjdAdzvkKsgdqroHzVRb7D6VXb7VXnKrK4bHWs68MXDVK35u8qVLlO2zS9uWESpbQBdecIyGmsgjOOpUchII6EnFYLbrqFwWQocPhz04qIE8z7sh18juXC6oHP5AVL2ekjq6nhk2Azjqpm00rKup4ZNgM+arRODbaOLbRDOlg8OXBkPS3i8T684XkH6YFat8TfCf/AKHow1JpuQ/O0ut0NPsySFPQlqPy5UAOZsnoCeoOAc5BPQ6vEb5w4k/ZXXjM1KVRv0JMcJV+FSGVLQr6hSUke4FXOvtdNNTu4WBpA0IGFcay3U8kDg1gaQNCBhaAcN3DzM32vslTsldr05b+X7ZNbSCtSj1DTeenOR1JPRIwSDkA7owOD/aiFbxEOmRK+XBkSJTqnle/MFDB/o4HpXyuB+JFjcPlpdjhPjSJkpyQodysOFPX6AJH0FZ6rWtVrpmUzXvaHOIySRnfksNtt9O2na97Q5xGddd1oTxJ8KCNq7arU+mJD8vTqVpRKiyDzuwyo4SoKx8zZJAyeoJGSc5rw/D5sPO3w1FIZEhVuscEJXOmpTzKTzZ5W0A9Cs4PfoACT5A9B9z4cS4ba6sjTgkw3LXJS7zdgnwldfy71iXgbixmdimn2eUSZNxkLkkdysEJGf6iU1FT2SndcmNAw0gkjy9itGW1w/HMaBhpBJHl7L79t4R9rbdbkxVad+2K5cKkypLqnVH15goYP9EAe1a/cRvCgxtzZ3dUaUefkWRpQ+2QZCudyKCcBaVd1IyQDnqM5yRkjeOvkaxhxbhpC+RpoSqI7BeQ6FdikoOc1N11npJqdzWsDSBoQMYKlqu200kJa1oacaEDC5Q+FnHSoFurlhGWUefQUU3XDScHC5lnCslN1SUjvmrxScVQWkYNZWuX1Wim816/Z/ai5bx64h6ft/Myyr9bMl4yIzAPzLPv1AA8yRXnbfbJV4nxoEGO5LmyXUsssNJypxajhKQPMknFdKeHzZWLspohuCoIdv03lfucpPXmcx0bSf2EZIHuVHzq1WW3OuE3zfwbv+FMWygNZL838Bv+PVe70ppe3aJ03brDaGBFtlvZDLLSfQdyT5qJyST1JJNfW8JfkFfwNY9323Tj7P7a3S/KKFXFSfs9uZX18SQoHlyPNKeqj7Jx51zOd3Q1m44pa9X31S1kqKv0k8Mk9SfvV0Kvu8FsLYeHJxsNMDkrjWXKK3ubFw5OOWmByXUbdnUNm0nttqObqJ1pu1mE8ytD6v8AblTZCWkg91KJAAH18q5BOAKGQMDPQV9q+6ju+olpVdbpOuikDCDNkreKfpzE4r4y/OqTcrl/kXtcG8IH11VOuVw+Oe0huAFuf8NmHZo921VNfuDCby8G2WYa1gLLQ6lYB6/eOOntXQJKhyjqK4Y2y6zrFcWJ9tlvQZzCgtqQwspWg+oIroNwYcU+pt1bn/JPUFvVcJURjxDd2cJBQOg8UHz+nfvUnZbm2k/88jchx0I3ycAAj3U1Z7jGxraV7cEnQ9c9VuWDmo1Kj7vWpq6MrmlKUoiUpSiJSlKIlKUoilqRf3T/AManr5mob7B01aZVyuMlqJCjNqddfeUEpQkDJJJ+lYZHtiaXvOANSey+EhoyTotNviN7Mp1FpCFrm3MBU+zZTLA6KXGJ7n+gev0z61zlSegrZDi34u5+914dsNhdch6OjOYGCUqnKH41/ueifzPljW9B+WuXVT2STvkjGGk5H59TquX3KWKWpc+EaFV0HpVwjvVs2rtVwk4wfyqPcotXTWQK2r4NOJq27Xok6P1Y+qNp+W8ZES4EFSIbyvvJcA7IVgHmH3T36ElPjdi+DvVu81pavjsljTennurMyYhS3JCf2mmx1Kf3iQD5E1kfWPw7dQWe1rkab1TF1BKbTzfZJMUxFueyFc60k/0iKmKOmrqciqhZ+x5KcoqathIqYWfseW5W7cXWFhnW5M+Pe7c9CUnnEhEtsoI9c5rUri74o7LfNNy9C6PmJuX2pQTc7kwcspbSoHwW1fiJIHMR0AGMnJxpdcLXKsk6Vbp0V2FLjOKbfjPJ5VIWDghSfUGs27H8J2q95Lai7h5mwafWopbnzElSn8HB8JsdVAEEZJA6HrW7Nd6y4NNNBHgnQ+XspCS6VVc008MeCd/fyXreELiNg7USJWmtSura07Pd8dmaAVCG+QAeYDr4agBkj7pGexON7YOr7Dc4CZ0S9W6RDUnnD7cpBQR65zWmmqfh73u3Wxb+n9Vxb3LQnP2SVEMQr9kq51jP1xWrl1s83T9zmWu5xXYM6K4WpEV4cqkLHcEVjiuFdZohFUx5byOftkaJFW1drjEc7Mjlr9sjRbncVfE5ZJmmJ+idJzU3KVPHg3G4RzllpnPzNIUOilK7KI6BOR3PTG3CjxARNpLhOsd/U4nTlzcS8JKElX2R8AJ5yB1KFAJCsdRyg+ufL7J8Meqd5Iv6SZW1ZbAlRQLhMST4pBwQ2gdVY7Z6DIxmsq6i4BLvBt63bFqyLdZiRn7NLiGNz+yVBaxn64FanFd6uYXCNm2w5Y6YOpysYNxqJRWtZtt0x5Zycrbu3avsV3t6J0K9W+TDWnmS+3KQUkfXNa7cTnErZkaan6R0rPRcbjPQWJs2MrmajNH7yAodFLUOnTokE+eMaZXmyT9M3ebaLpEdgXCK4WpEZ4cqkqHr69CCD2III7163ajaLUO794XAsLCUssYMmbIJSwwD25j1JJ8kgE0qb/WVrTSQx4e7Q7k98DkvU13qalvgRx4cdOp746LzAISBUqz1rap3gHlpgczWt46p2P8AZLt6ks5/phZOPflrXXcfbi/7V6hVaNQRfAeI52X2zzNPo/aQrzHqO486qVVaayibxzswOuhUHUUFTTND5WYHof6Xl1q6mqC+gNTqX3rNHC7sT/pd1Sq53VknStqcBkZHSU73SwPbsVfu4H4qw0dK+rlbDGNSsEED6iQRRjUrMfBtsIbLDb3AvsfE+W2RamHB1ZaUMF/HkpYyE/u5P4q2rCeYgDqT2qUJS2hKEpCUJASEpGAAOgA9qw3xV7vnabbR9MJ0N36880KCAfmQMfrXf6qSOvqpNdrhhhs9HjkBknqf92XS444rbSnoBk9z+1qVxgbvjcvcp22297nsFhUqKwpJyl97P610eoyOUH0Tn8VYCX3qu6rPUnr55q3Ue9ckqKh1VM6Z+5K5pPM6oldK/cq3c86oq/FVVw9TVBXnWNqwKisY7Z/KuoHA7sydtNrGbpPZDd5vREqRkfM2j/1aD9B9epJ865fKOOuSCDnIrezg34wvtSYehtaSgiT0at1zdVgOjyacP7XkD5/Wpy2SRQ1bHz/xHPoeR8v0pu0SQx1IdN6ea3wT90VGqbSg4jmHY1OK60CCMhdKUaUpXpEpSlESlKURKUpRFCvIbm7e2vdLRd005eWvHgzWi0odiOnRQ9weor1wOKkV29s1gmjZPG6N+x0K8PYHtLXDIK4g727N3jY7XszT10QpTXMXIczlwmSzn5VD38iPX6ivDNq6VvX8S3dHT81y16LjxI02+sLEt6Yeq4aD2SCPNfmOvTPQfKa0QbXgCuWyMDHuZnIBIB691yushZBO6OM5AV2g4r2O1WlWdc7l6X0/I/8ANrlcWY72DjLZUOYe2UgjPvXikntX3tHaokaO1XZr/EAXJtkxqWhBOAsoUDyk+WQMZ96xR8Ie0u2zqtaMtDwXbZGV2pixGLdFZiRWUR4zCEtNNNpAShCRgAAdgAKqdq89t9r6zbo6QgaksEpMq3zEBXQ/MyvHzNrH4VJOQQfSvREYSSrCUgZJJ6AeZrrTHNLAW7LrjHNLA5uxWknGvtdBu2923MhpIjL1U6m3TlN9Cotusp8T+l4bvLn/AOWmt07fbo1nt8S3wmERYUVpDDDDYwltCRhKQPIAACudvF5v2xq3eixPaZkty4OjlgxpKTlt+V4iHHFA+aMtNoz58qiOhFb57a7iWfdbRtv1FY5CXoslA8RoqBcju4+ZpweSgcj37joRUDQSwOrJxHjJI9dNfuoKglgdVzhm5I9dNV6atM+OLbqLc9w9AXCMExpl/kps8l1I6qPiNpbWfUgLUM+gSPIVuaEkn6d658cZe9kXVu5tlhadlofi6VcLgmNnmQ5M50qPKexSjkSM+ZKvIAn7fHwtpcS8yMfXX7LLeHxtpsScyMfX8Lfy1WiHp61Q7XbmExYENlEdhhA6IQkAAfwH51ddq8ltZuZat3dGQtQ2h1BDyEiTGCsrivY+dtY79DnB8xgjvXrkpKjjGfpU3E9jow5h+U7Y6KYic10Yc3Y7LTjj80lEjO6W1Q02luZJU5b5CkjBcCUhaCfplQ/P6Vnjhq0jE0hstphqM0lL0+MLhJcA6uOOfNk/RJSPyrVfjb3dga21dbtM2iQiZCsRWqTIaVzIVJUAClJ7HkSMEjpkkeRrPPB3u5A1ztrA044+lF/sTX2dyOo4U6wCeRxI8wB8px25feqdRy03+ZlLcZIwPPTKrFLLB/k5OHmMDz0ys++/nWEeMXScXUGyN0uDjafttlcalx3SOoCnEtrTn0KV5+qRWb+U+laz8au6cW36QTt9bV/bNQXt5kPxWfmW0ylaVJBA7KWsIAHcgH1FWC7OjFHIJOYI9Tt91M3BzBSvD9iCPXl91p/tpt/dN1NZwNO2lGX5B5nXyCUR2h99xXsB/EkDuRXTnQuirXt1pO36es7XgwobfKCR8zij1U4r1Uokkn3+lY84aNjG9mdHKXOQhep7mlLlwdHUtDulhJ9E5647qz6Csw1F2G1Cgh8V4+d2/YdFpWm3/Cx+JIPnd9h0UrjrbDS3XVpaaQkqUtXZIAySa5gcRu7i94NzJ10ZcJs0UGHbUZ6BlJPz/VZyo/UelbX8bW8CdFaCRpO3v8t41AgpeKT1ZiDov6FZ+X6c/tXPxS8DFQv/ACSv43ikYdBqfPkPRQ99rOJwp2HQanz5BQcV1qitWKiteDVutfWqO0KoqVSs5qitXSp1Kxk1QWrvWw0IpVmsqcN+wlz321zHiNh2PZIa0uz5qMjlT3CEn9o+Xp39KxMpWa6d8A2rNL3jZ1m22aI1b7pBcLdxZCsrW6ezpJ6kKHbv6eWBKUdOKmdsLnYB5+w7lSdupmVNQ1khwP77LZiy2pFmtkaE0VKaYbS2krUVKIAx1Jq/HeoDtUQciutxMbEwMboAMD0XUQA0YCmpSlZl9SlKURKUpREpSlEUuM9a+DrF66RtN3Byyx25N1DSjHadXyJUvHTJ/t98Yr73fpUjieYYHrWCaPxY3MyRkEZG4yvLhxAtzjK4S7po1SzuHfV6zjyI2pHZK3JSHwc5J/CfNPTAPoK80g9Qa7FcTvDjpDefSEqRegi2XGE0p1i8tgBbGBk8x/Ek46g+3oCOOz6Go0p9lp4SGm3FIS7jHOAcA4965vUU7qWQwv3A0xzC5jcKJ9HJhxyDsVWQvtVZKsH2qySrtWZeGLZWHv5ru46alXN21Lbtbsth9pAXhxKkABST3T8xzjrWoyF0zwxu5WhFE6Z4jZuV5fb/AHU1ZtjPcl6Wv82yuuf7VMdz9W7j9tBylX5g16zWfE1ubuFbHLbfNXzX4Lg5XI0dKIyHB6LDSU8w+uay9J+G3rhmQtMbVNjkMg/K4tt1BI9xg4/jUqfhx6/H84rB/ff5Kkfgri1vAA7HTOn9qWFHcWN4Ghwb0zp/a1cbXgdK9RofcbUu3FxVO01e5lnkLwHDGdIS4PRafuqHsQaz8n4c+vx/OKwf33+Wqg+HZr0D/wBIbD/ff5a1G2yuY7iY0grC231rDxNYQf8Ae6xfqzib3N1zbF2676vmOQ3E8rjEZLcZLg9F+ElPMPrmsbIVg1s4Ph3a9H84bD/e/wCWqg+HlrwfzgsR/wC9/wAteZbbcZ9ZGlx7nK9SUNfKeKRrie5z7rAei9wNRbfXM3DTl5l2eUoYWuK6UhY9FJ7KHsQa9pqfic3N1hbVwLlq+YqIscrjUZDcbnHootJSVD2NZKHw9deD+cFi/vf8tTJ+HvrwfzgsX97/AJa+NoLmxpjYHBp5A6f2vbaS4sbwNDgOmdP7Ws6XMCr60XydYLixPtkx+3zmFczUiM4W3EH1Ch1FbGj4fOux/OCxf3v+Wo/835rv/wCP2P8Avf8ALWoLPXA8QYVhFtrQeIMK8C7xY7qvW77GrWUsNY5fEQ00l7/vQjnz75rOvBnsbIusxO6Wqg7JkOrUu0plqKlrV2VKUT1PmEk+59DXw9GfD/vbOqbc7qi922RYmnQuVHg+IHXkjryAkDAJ6E+Qzit3I0ZmHGajx2kMR2UBttptIShtIGAlIHYAADFWq1WypfIJq4k8OwJzr19FYrbQVD3+LWZ+XYE516+iqk5qxvV4hacs0663F9MWBCZXIkPK7IQkZJ9+3QeZwKva0649t5fsEOHt1bJGH5ITMupQeqW85aaPuojnI9An9qrTXVTaOndK7lt3PJWGsqW0sLpHctu55LVndrcqbuvr27alm5bElzljRyc+Awno23+Se/qST5141bnKKoFzpUpXnvXG5C6V5keck6lcqe90ji9xySp1LyapKVipFuYqkpzrXkNXhTLX3qgpVQW4MmqSl9DWcNRRWqs0cIGr9V6X3ntf8mLfIurctQZuERnPKWCeq1HsOU9QT71jrbLRB3L13ZtMpuDNrVcXg2JT+eVHQny7k4wB6kV1x2R2E01sjplq3WSKlUlaQZM13q8+r1Uf8O1S1FRyVsvhxnGMEnp0Pn0U1bKKWqk42nAbzWT46ippJIwcdqq1KkHFRNdUaOEAZXS1GlKVkRKUpREpSlESlKURKkX5dfOp6lUnOPrXwotW/iB7rq262NlwYrxauF/X+j2MZCgkjLh9sJB+vauSjasJHp/wruvuhtBpXd+xG06otLF0jYPIXU/O2fVCu6T7iuefEV8PC5bewp+otF3IXGxRkLfegzlhDzLaRk4X2WO/fr26nNUW6QSsmfM8ZacYI1wAOfMc/wAqlXijqHyGYDLR9lp4hzIFZW4aN3G9k94rJqWWFrtYK4s9KBk+A4OVSgPMpyFY/drECHOgqulzPSohjjE8SN3ByqrHI6F4kbuDld1LTdId9tcW5W2S1Nt8tsPMSWFhbbiD2II71c1xs2y4htwtoWVR9KalkQYKjzKgPIRIjk+Z8NwKSD7jBrJyfiCbyEDN0tP+6Wv/AAq3svcBb87SD9VeI79AWjxGkHtg+66i0rl9/wA4FvEBk3W09P8A6U1WUdu96uKvdGK1MsVqiKtzoBbnzLUzGYWD2KVLwVD3AI96zsu8Mp4WNcT2H7WzHeYJTwxtcT2H7W+FK1OnO8X0GKXh/JeWQMlqO3GUv8gQKwvrHi/4g9vboLdqaPGskw5KUS7K2kOAdyhX3VD3STWSW5xwjMjHAeX7WWW6RwjL2OA7j9rozSuZQ4+d38/9KWo/9VNVMOPjd4/+07V/upqtP/PUnR30H5Wr/nqXofoPyumdK5m/8vfd0DJudq/3W1WTtv8AePil3Mity7Laogt7oBbnTbWzGZWD2KSvBUPcAj3rLHeoJncMbXE9h+1ljvMEp4Y2uJ7DPut5KVqnPe4uYMYup/kzLIGS1GRHUv6AEDNYR1zxbb/6LnKtWoSnTk5QPKXbMylRHmUKUlSVD3Tmskt1ZCMyMcPT9r3LdI4BmSNw8wt3t5d5rBslpN+73p5LklaSIVuSr9dLc8kpHflz3V2AzXKnWGsLjrrVV11DdXS9cbk+qQ8ryyewHoAMADyAAqz1RrG9a3vLt1v11lXi4ufekS3StWPQZ7D2HSvkFzA96o9zuL7g4ADDRsPcqm3G4urnAAYaNh7lXBd6VTU7VAu1IpyoMNUOq6nOtUlOVTLmTVNTlZA1FUUvvVJTneqanO/nVa2W6VerlGgQWVSZsp1LLLKCMrWo4SkZ6dTjvWYNxqdl9wq1nvcnT93g3SGtTcuE+iQ0pJwQpKgR1/Ku2O0Wuo24m3Nh1FGUFNToiHjjyOOo/jmtGNkfhx3C9fZ7nuJLXAiqwoWqEv8AWKHotz8P0HX38q320FoCybbabjWLT8FNvtkfPhtNnoCe5q1WWnqGzeKGkMIwc6Z6d9PdXeyUs8Jc94w0jnv9F6cdqjUAMVGr2ralKUoiUpSiJSlKIlKUoiUpSiKmawfxnam/kxw363kAjmkQjFGfLxT4eR/2qzjWOt8NmrZvhomTpm7yJUeG8pKyqKvlVzA5Tn1APXFRlwZI+meyMZJ0x25rUqmukhexm5BC4XpXgDmqqlfWt2NxPheantIcf0hqSLd2R1TGuKPBcxj9tOUknsBj860/1voq87caom6ev8T7FdYagl5nnSvlJAUOqSQehFUV7Cw8LwQe4x9Oq5lPSzU5/wC1pC+Yh3rVZLlWCV+9fY0vbP0/qS1WsnpNltRz18lrCT/xrCGZOAtVrcuwFvLwQ8Jduu1jh7i62gInJknxLNaZKOZrkHaQ6k/eyfuJPTGFHOQBsZvTxV6C2NeFvu8524XwoC02e2IC3kJPYuEkJbB8snJHUAjrXs9d3tjaPaq93OEwgs6etTiozPL8pLbfK2CPTITn2ri/eL9N1JeJ12uclybcZz65EiS6rK3HFHJJNWuolFrhbFCPmO5V1qZ22iFsMI+Y7n3XQyy/Es0fMnpauekrxboijgyWZDT6gPUowj/jWwqV6B4kduypKoerNMTQQFYwtpYHlnC2nU59lDPoevGUOGtnOADcyfpTfGNptLq1WnUjTjD0fPyh5CFONuAeoCVDPocVq0d0klkENQA5rtNlqUd2kllEVRhzXabdV4biL2Nn7B7gOWd1xcuzS0mTbJyxgus5xyq/fSeh9eh86xf4vUn0ro58RfTUe6bHQL2pAEqz3ZoIX5+E8lSFp/NQbP8AV9653aStKdTarstoWSEXCcxEWR3CXHEpP9hNQ1wohBVGNmx29VE3CkFPVGJmx1Hqt3uCzhRt0yxQdw9ZwETXJf66z2uSjmaS3+GQ4k/eKu6EnpjCuuRjPe8/FVoXZKR+j7pMdud85Qr9FW1IW62D2LiiQlsH0Jz58uOtew3G1G3tTtPqC8w2G+Ww2l1yKwBhBUhvlaSR+zzcoPtXG66XiZfblMuVxlOTJ8x5b8iS8crcWo5Kifc1P1MrbTC2GAfMdz7qwVM4tELIYQOI7n3XQazfEi0fLuCWrnpW72yIo4+0syG5BA9SjCOn0NbAOtaD4j9uzhUPVWmpqTyOpGFsr9U5wtp1OfZQ8xg1xv8AE6d62d+H9uPP01vazpdLy12rUbDqFx8/Kl9ppTqHAPXlQtJ9cj0rWorrJNIIagBwdpstaiu0k0ohqMOa7Tbr7LHnELsncNh9wHrI+4qXa5KftNtnKGPGYJx837yT8p+mexFYw8UV0T+I1phi57M2i+FIEyz3ZCUOefhPJKFp/NSWj/VrnCpfvULcaRtNUFrNjqFDXKlbS1DmM23Hqrgu9KkU9VAudKlU7iooNUUqxcJqQr9aol7rUpcJrIGr0qynK+jpS+HT+qrPdEd4MxiT/wBhxKv8K+ttvtLq3d25vwNJ2h26vsJCnihSUpbBzgqUogDOD/A1tJt/8MjVN0Lb2rdRRbSyeqo9tQXncY/bVhIOehGPzrMyMyngYCT2Gfr0W3T0k85zGwn+vqujllkifa4ko4/WtJUQO3UA19EdhivjaSsX8m9OW+1qkLl/ZWEMeM595fKMZPvX2QPTtXT6XxPBZ4uhwM+eNV1VhJYOLfCnpSlba9pSlKIlKUoiUpSiJSlKIlKUoige1SqBJxip6V8Izuiocvy45cVxs474io/E7qxWOUOCOsD28FA/wrsuexrXDebge0Jvdq97Ud5kXKNcnUJbcVDfCEqCe3QpPrVdu1NNOY3RNzw5ztz8yFB3WllqoWti1IK479TV9Zbu5ZLzAuLeS5DkNyEgeZQoK/wroXq34XFgiw5cq0arubfhNLWiO4yh1S1AEhOenc9K51zIj0GU9FfbLT7C1NOtnulaThQ/Ig1WS18TsSAg76qjT0s1I4eK3HRduXjad8Np3PDfC7Rqm0KAfb68iXm/vAeqSc49U1xu3F2/ve1WsbjpnUMNcS4wnCnJHyPIyeV1tX4kKHUH8uhBA2G4M+MlrZdo6N1ip53RzrpcizG0lxy2LUcq+UdVNKOSQkZBJIByRW/eotF7b8RGmIr1yh2nWVnUkrizWHAtTee5bebIUn3APl1HSrNJHHdImlrsPCtMscd4ha5jsPbuP95Li2HsVuN8PDZW5ag18NxZ0Zxiw2dtxqE64MCVJUCg8nqEJKsntkgd842isnApsxZLgmYNLPXBaTzBifNddaB90AjmHscj1zXpN2+IPb7h202lu4y4rUplnkgactoQHnABhKUtp6NI6Y5iAkY6ZOAcNNbBTPE07hhuqw0tp+FeJ6l4AbqsL/En13GtO11i0oh1JuF3uCZamwckMMpV1I91rTg/uGueen745p2/Wy7Mp53bfKalpR+0W1hYH54r7W8O7t73r15O1RfFpS8/8jEVsnw4rI+42jPkM9T5kk14wOEe+aha2f4ioMrduXooGuqviakyt25ei7aXSJat6tppMdqSHLPqizqSiS11wh5r5VgeqSQceqcGuPOvtDXzbHVlw03qGGuHc4ThSoKB5XU5+VxB/EhQ6g/45rYfg34y2toWE6M1mt1ekVulcSchJcXbFqOVApGSppRJJCRlJJIByRW+OpdD7c8QmnIr1zhWrWFqUnmizozoWpsH/wB282eZI9QDjI6ipyWKO6RNc12HjkrHLHHeYWuY4B7dx/vJcaPF6VuJ8PHZi53jXZ3HnxXI9ktbLrFvdcSQJMhaS2so9UoQVgntlWO4NbM2Lgc2bsdxTMGl3rgtC+ZLM+a660D/AEMgKHsrI9c19/d7iI0Bw9acCJ8yN9uaZ8ODpy28oeWAMJSEJ6NNjGOYgAAdATgHBTWsUjxNO4YbqsVLahSPE9S8AN19VhP4lGvI9s2507pFtxJuF1uAnOIB6pjspUMn05nFpx6+Guud3iEda9Pu3u1fN5tdT9UX1xP2iQeVqO2T4cZofcbRnyA8/M5PnXjC971DV83xUxeNth5KAuFSKuodINth5BXJX071AudO9WpdqUuGo/gUarsu4PSqanMedes2d20mbxbj2jScJ4xnZ61BckI5wyhKSSsjI6dh+dbs2r4VcLkbXP1vLWr8aGYiUj8iTms7IXyHhjaSR0C3oKKeqBMTcgL5PwrI/iXnXkhScgtxEJPoQXSf/uFdFwnHmc1hbh04YrDw4wrmzZpsyaq4OIW85LUk9UjACcAYFZrSnrVxtFPJTwnxG4JOcHGcYHRdCtsD6emEcgwdVEJwKmT2qNKn1JpSlKIlKUoiUpSiJSlKIlKUoiUpSiJSlKIoHtUvKc+1T0oit3m8tODGcjtXGXig2VvenuIDVUCzWWXNiSJH2tgQ463EAODm5cgdSCTn3rs8oZTjtVBURlbhWptBV2yU5NQdwoX1bmPY4AjI1GdDj3Ciq+hFa1o4sEeq4axeHTc6agLb0HffDIyFqhLSn+JFeU03rDUWh5y3rFe7jY5HN85hSFskkftAEZ/Ou+q4yCCnkTyHyx7VyG479jlbS7vyLpBY8KxahUuWzyj5W3s/rEfxPN+Zqu1NJNQkFzgQdMgYwfqVVK62OoWCVj8/bCxhcuI/dS7xDGl7h6gdYIwUCctPT6jBrHsmS7LkuSJDzkqQ6eZx55ZWtZ9ST1J+tfa0nt7qfXcpLGnrBcLytSuVJiR1LTn0Kvuj8zU+udvdQ7aXoWnU1qftVwLSXg08OpQoZBB/4+laTpi93C52e2VCvdNIOJ5JC85UQSKEYqFeVrKPORX29Ma31FoqQp/T98uFleUcqVBkra5j7hJwfzr4dMV9Di05C9tJacg4KyTcuJDdS7xTGl7g391kjHKJy09PqnBrHr8t2U+4++6t99xXMt11RUtZ9ST1JqhSvTpHP/kcr2+V8n83Eqfnpzn0r1eltptY63sc68WDTs67W2Erkffio5gg4J7dz0HlXmrhb5dolriz4j8KUj7zEhpTa0/VKgCKxNLSSAQccl4LCBkhXentP3bVt2YtdmgSLncXubwosVsrcXypKjgD0AJr6l02y1fY1lNw0zdoavR2E4P8K3o+GjsKI8ObuTdY+XJPNFtviD7rYP6xwfUjH9Wt/TBYcT+sabPoSkdKkKWhmq2+IwgNzgZzrjc+2ysVHZnVMPil3DnbRc1/hlbXyXtw7/qifCdj/o6OmKwJDSkK53DlRTkD8IwfqK6YJTnJHTJq2jW6PEUtTLaUFZySkAZ+tXQGBVnt1GaRjg85cTk4+gVtoaT4OHw85OVOE4qIGKjSphSKUpSiJSlKIlKUoiUpSiJSlKIlKUoiUpSiJSlKIlKUoigRmmBUage1fMAopSgAV5nWW3GmtwGYzGo7NDvLMZ3xmm5jIcSheMcwB8+vevTjsad6xSQsmbwSNBHQrG5rXDhcMhfLtWn7fZGA1AhsRGgMBDLYQOgx5VhXiv4bLbxA6IcZbbaj6igpLlvmkYKF4+4o+aVVn4gYqBSK1J6KKaIwAYHLHJY5aaOaIxOGhXF3bngu3S3D1LJtQsDljYiPlmTPuQLbSCDg8nm56gjoQO9biWP4Y+jImg5luuFzlzdSyWxyXUK5BHcBz8jY6EHsebPT0rdhptCB8qEp+gqcIHVWOtRMVkZj/wBDyT20H59uyiYLJTxA+J8xXDTe7YLVew2pnbVqGIoxio/Zbm0kmPJR5FJ8j6pPUde/esl8L3BZqPfSdHu93besmj0nmMtaeV2X1+60D5fvfw9a6va12807uJaf0bqK1R7rBUtLngvpyApJyCPTqK+1AtcS1Q240NhEaO0kIbbbHKlKR2AA8q047VI6Use4cI6bkdO3n9MLSZYmNmLnOyzpzWhu93wzLZOjuT9up/6MlpSM2yatS2FkDyWcqTnHnkdTWrOh+DvcPUe6sbRt2sMyyoSrxJc9xvLKGAeq0L+6okdh369R5V2gP3QalSw3zhfhp5+3NjrWxLZ28TWwvIB5HX6H85W1LZIJHB7NOy8fthtjYtrdJW/T1jhNxIURAQAB8yjjqtR81E9c1Pq/aTR2voymb/p233ZCsnlkx0qOcYyCfP3r2RGB0qAPSpkUVN4QhLAQ3qM+vmpoQRhgZwjA7L4+ltLW7R9gh2a1RkRLfDaSyywjshAGAPyr7JAPTHSog1A1uRsbGwNYMAbLM1oaA1ugCmCQkYHamBQdqjWZfUpSlESlKURKUpREpSlESlKURf/Z"/>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矩形 4"/>
          <p:cNvSpPr/>
          <p:nvPr/>
        </p:nvSpPr>
        <p:spPr>
          <a:xfrm>
            <a:off x="441029" y="1779662"/>
            <a:ext cx="8379443" cy="2031325"/>
          </a:xfrm>
          <a:prstGeom prst="rect">
            <a:avLst/>
          </a:prstGeom>
        </p:spPr>
        <p:txBody>
          <a:bodyPr wrap="square">
            <a:spAutoFit/>
          </a:bodyPr>
          <a:lstStyle/>
          <a:p>
            <a:r>
              <a:rPr lang="zh-CN" altLang="en-US" dirty="0" smtClean="0"/>
              <a:t>化学品的</a:t>
            </a:r>
            <a:r>
              <a:rPr lang="zh-CN" altLang="zh-CN" dirty="0" smtClean="0"/>
              <a:t>采购</a:t>
            </a:r>
            <a:endParaRPr lang="zh-CN" altLang="zh-CN" dirty="0"/>
          </a:p>
          <a:p>
            <a:pPr marL="285750" indent="-285750">
              <a:buFont typeface="Arial" panose="020B0604020202020204" pitchFamily="34" charset="0"/>
              <a:buChar char="•"/>
            </a:pPr>
            <a:r>
              <a:rPr lang="en-US" altLang="zh-CN" dirty="0" smtClean="0"/>
              <a:t>1</a:t>
            </a:r>
            <a:r>
              <a:rPr lang="zh-CN" altLang="zh-CN" dirty="0" smtClean="0"/>
              <a:t>）</a:t>
            </a:r>
            <a:r>
              <a:rPr lang="zh-CN" altLang="en-US" dirty="0" smtClean="0"/>
              <a:t>采购部门</a:t>
            </a:r>
            <a:r>
              <a:rPr lang="zh-CN" altLang="zh-CN" dirty="0" smtClean="0"/>
              <a:t>按照</a:t>
            </a:r>
            <a:r>
              <a:rPr lang="zh-CN" altLang="zh-CN" dirty="0"/>
              <a:t>《危险化学品清单》上的内容确认化学品性质后，制作相应的采购单从合格供应商进行采购。</a:t>
            </a:r>
          </a:p>
          <a:p>
            <a:pPr marL="285750" indent="-285750">
              <a:buFont typeface="Arial" panose="020B0604020202020204" pitchFamily="34" charset="0"/>
              <a:buChar char="•"/>
            </a:pPr>
            <a:r>
              <a:rPr lang="en-US" altLang="zh-CN" dirty="0" smtClean="0"/>
              <a:t>2</a:t>
            </a:r>
            <a:r>
              <a:rPr lang="zh-CN" altLang="zh-CN" dirty="0"/>
              <a:t>）采购人员应要求供应商提供</a:t>
            </a:r>
            <a:r>
              <a:rPr lang="en-US" altLang="zh-CN" dirty="0"/>
              <a:t> </a:t>
            </a:r>
            <a:r>
              <a:rPr lang="en-US" altLang="zh-CN" dirty="0" smtClean="0"/>
              <a:t>SDS </a:t>
            </a:r>
            <a:r>
              <a:rPr lang="zh-CN" altLang="zh-CN" dirty="0"/>
              <a:t>化学物质安全数据表以及质量性能等资料。</a:t>
            </a:r>
          </a:p>
          <a:p>
            <a:pPr marL="285750" indent="-285750">
              <a:buFont typeface="Arial" panose="020B0604020202020204" pitchFamily="34" charset="0"/>
              <a:buChar char="•"/>
            </a:pPr>
            <a:r>
              <a:rPr lang="en-US" altLang="zh-CN" dirty="0" smtClean="0"/>
              <a:t>3</a:t>
            </a:r>
            <a:r>
              <a:rPr lang="zh-CN" altLang="zh-CN" dirty="0"/>
              <a:t>）化学品</a:t>
            </a:r>
            <a:r>
              <a:rPr lang="zh-CN" altLang="zh-CN" dirty="0" smtClean="0"/>
              <a:t>的</a:t>
            </a:r>
            <a:r>
              <a:rPr lang="en-US" altLang="zh-CN" dirty="0" smtClean="0"/>
              <a:t>SDS</a:t>
            </a:r>
            <a:r>
              <a:rPr lang="zh-CN" altLang="zh-CN" dirty="0" smtClean="0"/>
              <a:t>由</a:t>
            </a:r>
            <a:r>
              <a:rPr lang="en-US" altLang="zh-CN" dirty="0" smtClean="0"/>
              <a:t>EHS</a:t>
            </a:r>
            <a:r>
              <a:rPr lang="zh-CN" altLang="en-US" dirty="0" smtClean="0"/>
              <a:t>部门</a:t>
            </a:r>
            <a:r>
              <a:rPr lang="zh-CN" altLang="zh-CN" dirty="0" smtClean="0"/>
              <a:t>统一</a:t>
            </a:r>
            <a:r>
              <a:rPr lang="zh-CN" altLang="zh-CN" dirty="0"/>
              <a:t>审核，并确认包装方式，外包装上明确化学品标识。保存并提供使用部门以便使用部门了解其性质、毒害及污染程度，为采取防范措施提供可靠依据， </a:t>
            </a:r>
          </a:p>
        </p:txBody>
      </p:sp>
      <p:sp>
        <p:nvSpPr>
          <p:cNvPr id="11" name="椭圆 10"/>
          <p:cNvSpPr/>
          <p:nvPr/>
        </p:nvSpPr>
        <p:spPr>
          <a:xfrm>
            <a:off x="349250" y="771550"/>
            <a:ext cx="959973"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33" name="组合 32"/>
          <p:cNvGrpSpPr/>
          <p:nvPr/>
        </p:nvGrpSpPr>
        <p:grpSpPr>
          <a:xfrm>
            <a:off x="550408" y="882126"/>
            <a:ext cx="7477976" cy="402772"/>
            <a:chOff x="550408" y="882126"/>
            <a:chExt cx="7477976" cy="402772"/>
          </a:xfrm>
        </p:grpSpPr>
        <p:grpSp>
          <p:nvGrpSpPr>
            <p:cNvPr id="34" name="组合 33"/>
            <p:cNvGrpSpPr/>
            <p:nvPr/>
          </p:nvGrpSpPr>
          <p:grpSpPr>
            <a:xfrm>
              <a:off x="550408" y="882126"/>
              <a:ext cx="7477976" cy="401708"/>
              <a:chOff x="550408" y="882126"/>
              <a:chExt cx="7477976" cy="401708"/>
            </a:xfrm>
          </p:grpSpPr>
          <p:sp>
            <p:nvSpPr>
              <p:cNvPr id="37" name="TextBox 36"/>
              <p:cNvSpPr txBox="1"/>
              <p:nvPr/>
            </p:nvSpPr>
            <p:spPr>
              <a:xfrm>
                <a:off x="550408"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采购</a:t>
                </a:r>
                <a:endParaRPr lang="zh-CN" altLang="en-US" dirty="0"/>
              </a:p>
            </p:txBody>
          </p:sp>
          <p:sp>
            <p:nvSpPr>
              <p:cNvPr id="38" name="右箭头 37"/>
              <p:cNvSpPr/>
              <p:nvPr/>
            </p:nvSpPr>
            <p:spPr>
              <a:xfrm>
                <a:off x="1345917" y="991284"/>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1873166"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运输</a:t>
                </a:r>
                <a:endParaRPr lang="zh-CN" altLang="en-US" dirty="0"/>
              </a:p>
            </p:txBody>
          </p:sp>
          <p:sp>
            <p:nvSpPr>
              <p:cNvPr id="40" name="右箭头 39"/>
              <p:cNvSpPr/>
              <p:nvPr/>
            </p:nvSpPr>
            <p:spPr>
              <a:xfrm>
                <a:off x="2605874" y="984298"/>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3142696" y="900603"/>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存放</a:t>
                </a:r>
                <a:endParaRPr lang="zh-CN" altLang="en-US" dirty="0"/>
              </a:p>
            </p:txBody>
          </p:sp>
          <p:sp>
            <p:nvSpPr>
              <p:cNvPr id="42" name="右箭头 41"/>
              <p:cNvSpPr/>
              <p:nvPr/>
            </p:nvSpPr>
            <p:spPr>
              <a:xfrm>
                <a:off x="3862776" y="97057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4366832" y="900603"/>
                <a:ext cx="17708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zh-CN" altLang="en-US" dirty="0"/>
              </a:p>
            </p:txBody>
          </p:sp>
          <p:sp>
            <p:nvSpPr>
              <p:cNvPr id="44" name="右箭头 43"/>
              <p:cNvSpPr/>
              <p:nvPr/>
            </p:nvSpPr>
            <p:spPr>
              <a:xfrm>
                <a:off x="6193145" y="99608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6689556" y="882126"/>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废弃物处置</a:t>
                </a:r>
                <a:endParaRPr lang="zh-CN" altLang="en-US" dirty="0"/>
              </a:p>
            </p:txBody>
          </p:sp>
        </p:grpSp>
        <p:sp>
          <p:nvSpPr>
            <p:cNvPr id="36" name="矩形 35"/>
            <p:cNvSpPr/>
            <p:nvPr/>
          </p:nvSpPr>
          <p:spPr>
            <a:xfrm>
              <a:off x="4320937" y="915566"/>
              <a:ext cx="1723549" cy="369332"/>
            </a:xfrm>
            <a:prstGeom prst="rect">
              <a:avLst/>
            </a:prstGeom>
          </p:spPr>
          <p:txBody>
            <a:bodyPr wrap="none">
              <a:spAutoFit/>
            </a:bodyPr>
            <a:lstStyle/>
            <a:p>
              <a:r>
                <a:rPr lang="zh-CN" altLang="en-US" dirty="0">
                  <a:solidFill>
                    <a:schemeClr val="bg1"/>
                  </a:solidFill>
                </a:rPr>
                <a:t>厂内转移</a:t>
              </a:r>
              <a:r>
                <a:rPr lang="en-US" altLang="zh-CN" dirty="0">
                  <a:solidFill>
                    <a:schemeClr val="bg1"/>
                  </a:solidFill>
                </a:rPr>
                <a:t>&amp;</a:t>
              </a:r>
              <a:r>
                <a:rPr lang="zh-CN" altLang="en-US" dirty="0">
                  <a:solidFill>
                    <a:schemeClr val="bg1"/>
                  </a:solidFill>
                </a:rPr>
                <a:t>使用</a:t>
              </a: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a:latin typeface="微软雅黑" panose="020B0503020204020204" pitchFamily="34" charset="-122"/>
                <a:ea typeface="微软雅黑" panose="020B0503020204020204" pitchFamily="34" charset="-122"/>
              </a:rPr>
              <a:t>化学品</a:t>
            </a:r>
            <a:r>
              <a:rPr lang="zh-CN" altLang="en-US" sz="2400" dirty="0" smtClean="0">
                <a:latin typeface="微软雅黑" panose="020B0503020204020204" pitchFamily="34" charset="-122"/>
                <a:ea typeface="微软雅黑" panose="020B0503020204020204" pitchFamily="34" charset="-122"/>
              </a:rPr>
              <a:t>的管理</a:t>
            </a:r>
          </a:p>
        </p:txBody>
      </p:sp>
      <p:sp>
        <p:nvSpPr>
          <p:cNvPr id="3" name="AutoShape 2" descr="data:image/jpeg;base64,/9j/4AAQSkZJRgABAQEAAQABAAD/2wBDAAMCAgMCAgMDAwMEAwMEBQgFBQQEBQoHBwYIDAoMDAsKCwsNDhIQDQ4RDgsLEBYQERMUFRUVDA8XGBYUGBIUFRT/2wBDAQMEBAUEBQkFBQkUDQsNFBQUFBQUFBQUFBQUFBQUFBQUFBQUFBQUFBQUFBQUFBQUFBQUFBQUFBQUFBQUFBQUFBT/wAARCADcAS8DASIAAhEBAxEB/8QAHQABAAAHAQEAAAAAAAAAAAAAAAECAwQHCAkGBf/EAFEQAAEDAwIEBAMEBQgFBw0AAAECAwQABREGBwgSITETQVFhCSJxFDJCgRUjUmKRFkZygqGjwdIXJTOVsRgZNYWSk9EkNDZDRVNVY2WywuHw/8QAGwEBAAIDAQEAAAAAAAAAAAAAAAUGAwQHAgH/xAAyEQABAwMCBAQGAgIDAQAAAAABAAIDBAURITESQVFhE3GBwRQikaHR4TKxFfAGIyRS/9oADAMBAAIRAxEAPwDqnSlKIlKUoiUpSiJSlKIlKUoiUpSiJSlKIlKUoiUpUMiiKNKUoiUqGRUaIlKUoiUpSiJSlKIlKUoiUpSiJSlKIlKUoiUpSiJSlKIlKUoiUpSiJSlKIlKVDIoijSoZFQUoJBJ7URSnI86EnHfFeR1hulpbQdwgw7/fYdrkzeYR2pToR4mMZwT9fOvqWfVtnvzPi2+6RZrfYqYeSsZ+oNaPxlP4pi8QcQ5ZGVi8aMuLeIZHJX1zuMe0wnpcx5DEVlJW464QlKEgZJJNfO07rKzaugtzbLdI1ziOAFLsZxKwR165B9q0v+INxG/o+AduLBLKZclIXdH2V9W2j2ayOxV3Pt9RWjGjtc6k0DOEzTl7m2Z/OcxXilKj7p7Hp07VWam+yMnLYQC0aa5yTz15fRVypvbIJzG1vE0b+fZdy5U1uDGW++4Gmm0lSlLIAAHUk1pHvF8RNrSW48a16VhM3yyQlqTcZBWE+KeoKWjj8Pr2yMda1s1zxk7jbhaB/kxcprTSXFf+UToiC08+3+wcHAHuKwSloJGBgeVRlbeJqogR5YB0OpPmOXbnzUZWXt8uBTZaPuuzuzXELpDeyxomWK5oVKSkePAeIS+yfRSf8R06dK+bvjxOaP2Pty13WeiTdlJyxbIygp5w+4/CPc/+Fch9PX26aTu7F0stwkWyewctyIy+VSf8CPY5FUrtcZl9uL8+4ynp02QordkSFla1n3J//hXk3qrMPhZGf/rn+M9/svhv0xi4OEcXX9dV0Q4eOPuNuNrCTY9YR49i+1vf6tfC/wBXjsG1qOMK88/2+m5geCkhSTlJGcgZzXBkN4IIJSQQQR0IPqK2Es/HDuZYdv4umokxgvsAtpujzfiSPDx0T16ZHr37V7orzJSgslBeDtrqD3J5fde6K9mJpZU5d0PPyXUq/wCsbPpdgP3W5xrezkDmfdCB1IA7+5H8a+wzIS+ylxCuZChkKHYiuGOqtY6g11PM3UV6nXeTnmC5Tqlcp9Ujsn8hXRvgT4hxuFo5OlL3KCtQ2hAQlSzgyGB0Sse47H/94qTpL46WoDJwGtOgxnQ9zzz6KTo7yKmfwnt4QdltuCaiFZFfLuepbZZIxfnTo0Vkd3HnUoT/ABJq003ray6t+0G03KNcQwsNuqiuhwIVjOCR0qzfF0/GIuMcR2GdforD4jM8OdV6EdqjUqTkDOM+1TVurKlKUoiUpSiJSlKIlKUoiUpSiJSlKIlKUoiUpSiJSlSlVEU1U1Y5fPFTE+1SrVjNfM4RUypIOCRj0qV1YSkrz0A6n0rnNxacWGvdG733ax6Vv32K2wWmkKZLKVYdx8/U+XY/nWGl8Ze8L6FJXqxaUqGDiO2O/wCVU6S/4JDI84Jwc4z32VblvkMT3M4TpkK742Nzzuhvhcm2lhy22Ufo+P1yCoH9Yr81dPT5c+dYVtN3uNlWlcCfKhKQcp+zvqQAfoDVJ1a5b7r7qit51RWtZ7qJOSailvtVMc4n+epOp8zuqJJK6V7pHbnVVrncJd6nvT58l2bMfPM6++sqWs47kmqARg1VDeaqpb9qxF30WFW4bqYNdKuA3U4a9qxlyK2DVR8LHlV0GqiGvyrzxIrTws+VQ8Kr3wvc1AtU40VkWq+lYNQXXSlzTcLPcZNsnpSpAkxHChYBGCMj1qiWqkLVfeLPcL7kqrdb/dr66ty4XObNK+qjIkLWFH3BNbN/Dw3NRo7cuXpaS4GoF9b5mkk4SmQgdOnb5k+f7oHnWrqmulXunr3N0tfrfeLa6GJ8F5L7DhGQlaTkdKzsldEQ6PQggj0WxTzmnmbL0K7mIVlIH4fWogg9QfPFcqU8fW8TOAm4WogeRgA//lWfeDbis1rvBuRcLBquXCcaELx4qIkUNfMlQ5yTkk9CP41fYr/DI5rOA6kDluSB1V8gvVPPIIwCCdP91W79KkCwamBzVqByrAo0pSvqJSlKIlKUoiUpSiJSlKIlKUoiUpSiJUiu/f8AKp6kV3xXwnC+FWku4MQklTzqWkjrlRAGMe9Y+1RxE7c6QbzddX2uNzZAHjpUfp8ua1S+J1KmRBovwJkiO2TJDiWnCgK6N4zg9ex/jWgyEfrCs9VHqVHufzqj1l4qWSuiYAADjUZVTrrzJTyuhjYNOZXtd49Ut663X1VfmXRIZm3B1TTqAcONg8qFDPXBSlJ615JCOlQQmq6EVUCcDHRUpzi4lx5qCEetVUo6VFCarobyKwFy8KRLdVQ3U4RjtVRLfUVhLkVNKBmp0t1WS1VRLftmsReitw1kVHwauvD9qj4Wa8caK18KoeDV54VQLZHlTjRWfhVIW6vS37VL4ftXoPRWKmxipFNVeqa6YqkpvFZQ5FZLbrL/AAl65i7d762G6XCc1b7ctDseTJfVhCEKTnr9ShI+pFYpUiqSkYPatiN5acg6jUeiyxvMTw9u4OV2x0/uHpzVKf8AVd5gzvlCsR30qIHlkA5FejacDnbBHqDmuFcWTItzpXEkPRV5zzMOFB/srpV8PS/3XUW1NykXe4yrm+i4rabclOqcUlsIRhIJPYHP8au9uvk087IJWg8R3GRjQnbXor1b7wauUQvZgnnlbY0qXm6dKik5FXdWZRpSlESlKURKUpREpSlESlKURKUqB718JwikUcV8PUms7NpGE7MvN0i22I2kqW7JdShIA8+pr7D+S2epBx5Vxt4rJGomd79VWq/XeZcm4ssrjIfeUptDSvmQEpPT5Qrlz36VAXW4SUYa2Joyc6nljHLnv1UPcq51CwOa3OVl7js3/wBG7xqskDTE1dydtjzhdlJaKWSCMYSo/e6+Y6VqYhOKpt+WBVwn71c9kkL3F7jkk5K51UTvqZTK/cqZtPtVdCakQKrtprScVrqdCOlVkpqCQO1VkJ6VgcUUUN1WSj+NEp7VWQjqK1y5FBLeaqpaAFTpRiqqG896wlyKkEenWpvDJ8quEt9KqBvp614LkVr4RqXw/b+2rzw/aoFvFfONFZFupC1nNXxb71SU3XoORWKm+lUloz3q+Ujp1qitHSswcis1t9at1JwaydtvsJrfdxp5/TVlVJgsq5FzZDqWGAr9kLWRzH2Tkjzr2q+Brdoj/om3D/rNn/NUtFRVUrQ9kZIPPBW4yjqJWh7IyR5Fa8LRit7+A3efROlNCHTFzvce3Xt6W44lmT+rDmSAkJUehPt3rWbcXhk3H2us67vfLB/qpvAcmQpDchDWf2+RRKR7kY96xM6kEEEZB8jWVvj0MzJCMObqMjsRsssMk1unDy3BHIhdzoc5ic2l1h9DrSxlKkqBBHqCO9XaRiuY3Arq3WVz3chWCNfpZ0+yy5JlQ3nCtspGAAnOeU5KfyBrpw30SK6Ra7g+4Mc57cFpA0OhXQaCt+OjMnDjGiqUpSp1SaUpSiJSlKIlKUoiUpSiJUCcVGpHFYScU2RW777bDZWtYQkdST2xXK34gN201fd7WptgujFxk/YxHuCY5yllaD8oyOhOFKz6Ywa9XxtcTW4Tet7poNhC9M2iORlyMv8AXTGyOiuf8KT16DzHfpWnSSc5Pc+dc3uVwNc4Bow1pO+5O2vbsqHd7i2o/wChjdAdzvkKsgdqroHzVRb7D6VXb7VXnKrK4bHWs68MXDVK35u8qVLlO2zS9uWESpbQBdecIyGmsgjOOpUchII6EnFYLbrqFwWQocPhz04qIE8z7sh18juXC6oHP5AVL2ekjq6nhk2Azjqpm00rKup4ZNgM+arRODbaOLbRDOlg8OXBkPS3i8T684XkH6YFat8TfCf/AKHow1JpuQ/O0ut0NPsySFPQlqPy5UAOZsnoCeoOAc5BPQ6vEb5w4k/ZXXjM1KVRv0JMcJV+FSGVLQr6hSUke4FXOvtdNNTu4WBpA0IGFcay3U8kDg1gaQNCBhaAcN3DzM32vslTsldr05b+X7ZNbSCtSj1DTeenOR1JPRIwSDkA7owOD/aiFbxEOmRK+XBkSJTqnle/MFDB/o4HpXyuB+JFjcPlpdjhPjSJkpyQodysOFPX6AJH0FZ6rWtVrpmUzXvaHOIySRnfksNtt9O2na97Q5xGddd1oTxJ8KCNq7arU+mJD8vTqVpRKiyDzuwyo4SoKx8zZJAyeoJGSc5rw/D5sPO3w1FIZEhVuscEJXOmpTzKTzZ5W0A9Cs4PfoACT5A9B9z4cS4ba6sjTgkw3LXJS7zdgnwldfy71iXgbixmdimn2eUSZNxkLkkdysEJGf6iU1FT2SndcmNAw0gkjy9itGW1w/HMaBhpBJHl7L79t4R9rbdbkxVad+2K5cKkypLqnVH15goYP9EAe1a/cRvCgxtzZ3dUaUefkWRpQ+2QZCudyKCcBaVd1IyQDnqM5yRkjeOvkaxhxbhpC+RpoSqI7BeQ6FdikoOc1N11npJqdzWsDSBoQMYKlqu200kJa1oacaEDC5Q+FnHSoFurlhGWUefQUU3XDScHC5lnCslN1SUjvmrxScVQWkYNZWuX1Wim816/Z/ai5bx64h6ft/Myyr9bMl4yIzAPzLPv1AA8yRXnbfbJV4nxoEGO5LmyXUsssNJypxajhKQPMknFdKeHzZWLspohuCoIdv03lfucpPXmcx0bSf2EZIHuVHzq1WW3OuE3zfwbv+FMWygNZL838Bv+PVe70ppe3aJ03brDaGBFtlvZDLLSfQdyT5qJyST1JJNfW8JfkFfwNY9323Tj7P7a3S/KKFXFSfs9uZX18SQoHlyPNKeqj7Jx51zOd3Q1m44pa9X31S1kqKv0k8Mk9SfvV0Kvu8FsLYeHJxsNMDkrjWXKK3ubFw5OOWmByXUbdnUNm0nttqObqJ1pu1mE8ytD6v8AblTZCWkg91KJAAH18q5BOAKGQMDPQV9q+6ju+olpVdbpOuikDCDNkreKfpzE4r4y/OqTcrl/kXtcG8IH11VOuVw+Oe0huAFuf8NmHZo921VNfuDCby8G2WYa1gLLQ6lYB6/eOOntXQJKhyjqK4Y2y6zrFcWJ9tlvQZzCgtqQwspWg+oIroNwYcU+pt1bn/JPUFvVcJURjxDd2cJBQOg8UHz+nfvUnZbm2k/88jchx0I3ycAAj3U1Z7jGxraV7cEnQ9c9VuWDmo1Kj7vWpq6MrmlKUoiUpSiJSlKIlKUoilqRf3T/AManr5mob7B01aZVyuMlqJCjNqddfeUEpQkDJJJ+lYZHtiaXvOANSey+EhoyTotNviN7Mp1FpCFrm3MBU+zZTLA6KXGJ7n+gev0z61zlSegrZDi34u5+914dsNhdch6OjOYGCUqnKH41/ueifzPljW9B+WuXVT2STvkjGGk5H59TquX3KWKWpc+EaFV0HpVwjvVs2rtVwk4wfyqPcotXTWQK2r4NOJq27Xok6P1Y+qNp+W8ZES4EFSIbyvvJcA7IVgHmH3T36ElPjdi+DvVu81pavjsljTennurMyYhS3JCf2mmx1Kf3iQD5E1kfWPw7dQWe1rkab1TF1BKbTzfZJMUxFueyFc60k/0iKmKOmrqciqhZ+x5KcoqathIqYWfseW5W7cXWFhnW5M+Pe7c9CUnnEhEtsoI9c5rUri74o7LfNNy9C6PmJuX2pQTc7kwcspbSoHwW1fiJIHMR0AGMnJxpdcLXKsk6Vbp0V2FLjOKbfjPJ5VIWDghSfUGs27H8J2q95Lai7h5mwafWopbnzElSn8HB8JsdVAEEZJA6HrW7Nd6y4NNNBHgnQ+XspCS6VVc008MeCd/fyXreELiNg7USJWmtSura07Pd8dmaAVCG+QAeYDr4agBkj7pGexON7YOr7Dc4CZ0S9W6RDUnnD7cpBQR65zWmmqfh73u3Wxb+n9Vxb3LQnP2SVEMQr9kq51jP1xWrl1s83T9zmWu5xXYM6K4WpEV4cqkLHcEVjiuFdZohFUx5byOftkaJFW1drjEc7Mjlr9sjRbncVfE5ZJmmJ+idJzU3KVPHg3G4RzllpnPzNIUOilK7KI6BOR3PTG3CjxARNpLhOsd/U4nTlzcS8JKElX2R8AJ5yB1KFAJCsdRyg+ufL7J8Meqd5Iv6SZW1ZbAlRQLhMST4pBwQ2gdVY7Z6DIxmsq6i4BLvBt63bFqyLdZiRn7NLiGNz+yVBaxn64FanFd6uYXCNm2w5Y6YOpysYNxqJRWtZtt0x5Zycrbu3avsV3t6J0K9W+TDWnmS+3KQUkfXNa7cTnErZkaan6R0rPRcbjPQWJs2MrmajNH7yAodFLUOnTokE+eMaZXmyT9M3ebaLpEdgXCK4WpEZ4cqkqHr69CCD2III7163ajaLUO794XAsLCUssYMmbIJSwwD25j1JJ8kgE0qb/WVrTSQx4e7Q7k98DkvU13qalvgRx4cdOp746LzAISBUqz1rap3gHlpgczWt46p2P8AZLt6ks5/phZOPflrXXcfbi/7V6hVaNQRfAeI52X2zzNPo/aQrzHqO486qVVaayibxzswOuhUHUUFTTND5WYHof6Xl1q6mqC+gNTqX3rNHC7sT/pd1Sq53VknStqcBkZHSU73SwPbsVfu4H4qw0dK+rlbDGNSsEED6iQRRjUrMfBtsIbLDb3AvsfE+W2RamHB1ZaUMF/HkpYyE/u5P4q2rCeYgDqT2qUJS2hKEpCUJASEpGAAOgA9qw3xV7vnabbR9MJ0N36880KCAfmQMfrXf6qSOvqpNdrhhhs9HjkBknqf92XS444rbSnoBk9z+1qVxgbvjcvcp22297nsFhUqKwpJyl97P610eoyOUH0Tn8VYCX3qu6rPUnr55q3Ue9ckqKh1VM6Z+5K5pPM6oldK/cq3c86oq/FVVw9TVBXnWNqwKisY7Z/KuoHA7sydtNrGbpPZDd5vREqRkfM2j/1aD9B9epJ865fKOOuSCDnIrezg34wvtSYehtaSgiT0at1zdVgOjyacP7XkD5/Wpy2SRQ1bHz/xHPoeR8v0pu0SQx1IdN6ea3wT90VGqbSg4jmHY1OK60CCMhdKUaUpXpEpSlESlKURKUpRFCvIbm7e2vdLRd005eWvHgzWi0odiOnRQ9weor1wOKkV29s1gmjZPG6N+x0K8PYHtLXDIK4g727N3jY7XszT10QpTXMXIczlwmSzn5VD38iPX6ivDNq6VvX8S3dHT81y16LjxI02+sLEt6Yeq4aD2SCPNfmOvTPQfKa0QbXgCuWyMDHuZnIBIB691yushZBO6OM5AV2g4r2O1WlWdc7l6X0/I/8ANrlcWY72DjLZUOYe2UgjPvXikntX3tHaokaO1XZr/EAXJtkxqWhBOAsoUDyk+WQMZ96xR8Ie0u2zqtaMtDwXbZGV2pixGLdFZiRWUR4zCEtNNNpAShCRgAAdgAKqdq89t9r6zbo6QgaksEpMq3zEBXQ/MyvHzNrH4VJOQQfSvREYSSrCUgZJJ6AeZrrTHNLAW7LrjHNLA5uxWknGvtdBu2923MhpIjL1U6m3TlN9Cotusp8T+l4bvLn/AOWmt07fbo1nt8S3wmERYUVpDDDDYwltCRhKQPIAACudvF5v2xq3eixPaZkty4OjlgxpKTlt+V4iHHFA+aMtNoz58qiOhFb57a7iWfdbRtv1FY5CXoslA8RoqBcju4+ZpweSgcj37joRUDQSwOrJxHjJI9dNfuoKglgdVzhm5I9dNV6atM+OLbqLc9w9AXCMExpl/kps8l1I6qPiNpbWfUgLUM+gSPIVuaEkn6d658cZe9kXVu5tlhadlofi6VcLgmNnmQ5M50qPKexSjkSM+ZKvIAn7fHwtpcS8yMfXX7LLeHxtpsScyMfX8Lfy1WiHp61Q7XbmExYENlEdhhA6IQkAAfwH51ddq8ltZuZat3dGQtQ2h1BDyEiTGCsrivY+dtY79DnB8xgjvXrkpKjjGfpU3E9jow5h+U7Y6KYic10Yc3Y7LTjj80lEjO6W1Q02luZJU5b5CkjBcCUhaCfplQ/P6Vnjhq0jE0hstphqM0lL0+MLhJcA6uOOfNk/RJSPyrVfjb3dga21dbtM2iQiZCsRWqTIaVzIVJUAClJ7HkSMEjpkkeRrPPB3u5A1ztrA044+lF/sTX2dyOo4U6wCeRxI8wB8px25feqdRy03+ZlLcZIwPPTKrFLLB/k5OHmMDz0ys++/nWEeMXScXUGyN0uDjafttlcalx3SOoCnEtrTn0KV5+qRWb+U+laz8au6cW36QTt9bV/bNQXt5kPxWfmW0ylaVJBA7KWsIAHcgH1FWC7OjFHIJOYI9Tt91M3BzBSvD9iCPXl91p/tpt/dN1NZwNO2lGX5B5nXyCUR2h99xXsB/EkDuRXTnQuirXt1pO36es7XgwobfKCR8zij1U4r1Uokkn3+lY84aNjG9mdHKXOQhep7mlLlwdHUtDulhJ9E5647qz6Csw1F2G1Cgh8V4+d2/YdFpWm3/Cx+JIPnd9h0UrjrbDS3XVpaaQkqUtXZIAySa5gcRu7i94NzJ10ZcJs0UGHbUZ6BlJPz/VZyo/UelbX8bW8CdFaCRpO3v8t41AgpeKT1ZiDov6FZ+X6c/tXPxS8DFQv/ACSv43ikYdBqfPkPRQ99rOJwp2HQanz5BQcV1qitWKiteDVutfWqO0KoqVSs5qitXSp1Kxk1QWrvWw0IpVmsqcN+wlz321zHiNh2PZIa0uz5qMjlT3CEn9o+Xp39KxMpWa6d8A2rNL3jZ1m22aI1b7pBcLdxZCsrW6ezpJ6kKHbv6eWBKUdOKmdsLnYB5+w7lSdupmVNQ1khwP77LZiy2pFmtkaE0VKaYbS2krUVKIAx1Jq/HeoDtUQciutxMbEwMboAMD0XUQA0YCmpSlZl9SlKURKUpREpSlEUuM9a+DrF66RtN3Byyx25N1DSjHadXyJUvHTJ/t98Yr73fpUjieYYHrWCaPxY3MyRkEZG4yvLhxAtzjK4S7po1SzuHfV6zjyI2pHZK3JSHwc5J/CfNPTAPoK80g9Qa7FcTvDjpDefSEqRegi2XGE0p1i8tgBbGBk8x/Ek46g+3oCOOz6Go0p9lp4SGm3FIS7jHOAcA4965vUU7qWQwv3A0xzC5jcKJ9HJhxyDsVWQvtVZKsH2qySrtWZeGLZWHv5ru46alXN21Lbtbsth9pAXhxKkABST3T8xzjrWoyF0zwxu5WhFE6Z4jZuV5fb/AHU1ZtjPcl6Wv82yuuf7VMdz9W7j9tBylX5g16zWfE1ubuFbHLbfNXzX4Lg5XI0dKIyHB6LDSU8w+uay9J+G3rhmQtMbVNjkMg/K4tt1BI9xg4/jUqfhx6/H84rB/ff5Kkfgri1vAA7HTOn9qWFHcWN4Ghwb0zp/a1cbXgdK9RofcbUu3FxVO01e5lnkLwHDGdIS4PRafuqHsQaz8n4c+vx/OKwf33+Wqg+HZr0D/wBIbD/ff5a1G2yuY7iY0grC231rDxNYQf8Ae6xfqzib3N1zbF2676vmOQ3E8rjEZLcZLg9F+ElPMPrmsbIVg1s4Ph3a9H84bD/e/wCWqg+HlrwfzgsR/wC9/wAteZbbcZ9ZGlx7nK9SUNfKeKRrie5z7rAei9wNRbfXM3DTl5l2eUoYWuK6UhY9FJ7KHsQa9pqfic3N1hbVwLlq+YqIscrjUZDcbnHootJSVD2NZKHw9deD+cFi/vf8tTJ+HvrwfzgsX97/AJa+NoLmxpjYHBp5A6f2vbaS4sbwNDgOmdP7Ws6XMCr60XydYLixPtkx+3zmFczUiM4W3EH1Ch1FbGj4fOux/OCxf3v+Wo/835rv/wCP2P8Avf8ALWoLPXA8QYVhFtrQeIMK8C7xY7qvW77GrWUsNY5fEQ00l7/vQjnz75rOvBnsbIusxO6Wqg7JkOrUu0plqKlrV2VKUT1PmEk+59DXw9GfD/vbOqbc7qi922RYmnQuVHg+IHXkjryAkDAJ6E+Qzit3I0ZmHGajx2kMR2UBttptIShtIGAlIHYAADFWq1WypfIJq4k8OwJzr19FYrbQVD3+LWZ+XYE516+iqk5qxvV4hacs0663F9MWBCZXIkPK7IQkZJ9+3QeZwKva0649t5fsEOHt1bJGH5ITMupQeqW85aaPuojnI9An9qrTXVTaOndK7lt3PJWGsqW0sLpHctu55LVndrcqbuvr27alm5bElzljRyc+Awno23+Se/qST5141bnKKoFzpUpXnvXG5C6V5keck6lcqe90ji9xySp1LyapKVipFuYqkpzrXkNXhTLX3qgpVQW4MmqSl9DWcNRRWqs0cIGr9V6X3ntf8mLfIurctQZuERnPKWCeq1HsOU9QT71jrbLRB3L13ZtMpuDNrVcXg2JT+eVHQny7k4wB6kV1x2R2E01sjplq3WSKlUlaQZM13q8+r1Uf8O1S1FRyVsvhxnGMEnp0Pn0U1bKKWqk42nAbzWT46ippJIwcdqq1KkHFRNdUaOEAZXS1GlKVkRKUpREpSlESlKURKkX5dfOp6lUnOPrXwotW/iB7rq262NlwYrxauF/X+j2MZCgkjLh9sJB+vauSjasJHp/wruvuhtBpXd+xG06otLF0jYPIXU/O2fVCu6T7iuefEV8PC5bewp+otF3IXGxRkLfegzlhDzLaRk4X2WO/fr26nNUW6QSsmfM8ZacYI1wAOfMc/wAqlXijqHyGYDLR9lp4hzIFZW4aN3G9k94rJqWWFrtYK4s9KBk+A4OVSgPMpyFY/drECHOgqulzPSohjjE8SN3ByqrHI6F4kbuDld1LTdId9tcW5W2S1Nt8tsPMSWFhbbiD2II71c1xs2y4htwtoWVR9KalkQYKjzKgPIRIjk+Z8NwKSD7jBrJyfiCbyEDN0tP+6Wv/AAq3svcBb87SD9VeI79AWjxGkHtg+66i0rl9/wA4FvEBk3W09P8A6U1WUdu96uKvdGK1MsVqiKtzoBbnzLUzGYWD2KVLwVD3AI96zsu8Mp4WNcT2H7WzHeYJTwxtcT2H7W+FK1OnO8X0GKXh/JeWQMlqO3GUv8gQKwvrHi/4g9vboLdqaPGskw5KUS7K2kOAdyhX3VD3STWSW5xwjMjHAeX7WWW6RwjL2OA7j9rozSuZQ4+d38/9KWo/9VNVMOPjd4/+07V/upqtP/PUnR30H5Wr/nqXofoPyumdK5m/8vfd0DJudq/3W1WTtv8AePil3Mity7Laogt7oBbnTbWzGZWD2KSvBUPcAj3rLHeoJncMbXE9h+1ljvMEp4Y2uJ7DPut5KVqnPe4uYMYup/kzLIGS1GRHUv6AEDNYR1zxbb/6LnKtWoSnTk5QPKXbMylRHmUKUlSVD3Tmskt1ZCMyMcPT9r3LdI4BmSNw8wt3t5d5rBslpN+73p5LklaSIVuSr9dLc8kpHflz3V2AzXKnWGsLjrrVV11DdXS9cbk+qQ8ryyewHoAMADyAAqz1RrG9a3vLt1v11lXi4ufekS3StWPQZ7D2HSvkFzA96o9zuL7g4ADDRsPcqm3G4urnAAYaNh7lXBd6VTU7VAu1IpyoMNUOq6nOtUlOVTLmTVNTlZA1FUUvvVJTneqanO/nVa2W6VerlGgQWVSZsp1LLLKCMrWo4SkZ6dTjvWYNxqdl9wq1nvcnT93g3SGtTcuE+iQ0pJwQpKgR1/Ku2O0Wuo24m3Nh1FGUFNToiHjjyOOo/jmtGNkfhx3C9fZ7nuJLXAiqwoWqEv8AWKHotz8P0HX38q320FoCybbabjWLT8FNvtkfPhtNnoCe5q1WWnqGzeKGkMIwc6Z6d9PdXeyUs8Jc94w0jnv9F6cdqjUAMVGr2ralKUoiUpSiJSlKIlKUoiUpSiKmawfxnam/kxw363kAjmkQjFGfLxT4eR/2qzjWOt8NmrZvhomTpm7yJUeG8pKyqKvlVzA5Tn1APXFRlwZI+meyMZJ0x25rUqmukhexm5BC4XpXgDmqqlfWt2NxPheantIcf0hqSLd2R1TGuKPBcxj9tOUknsBj860/1voq87caom6ev8T7FdYagl5nnSvlJAUOqSQehFUV7Cw8LwQe4x9Oq5lPSzU5/wC1pC+Yh3rVZLlWCV+9fY0vbP0/qS1WsnpNltRz18lrCT/xrCGZOAtVrcuwFvLwQ8Jduu1jh7i62gInJknxLNaZKOZrkHaQ6k/eyfuJPTGFHOQBsZvTxV6C2NeFvu8524XwoC02e2IC3kJPYuEkJbB8snJHUAjrXs9d3tjaPaq93OEwgs6etTiozPL8pLbfK2CPTITn2ri/eL9N1JeJ12uclybcZz65EiS6rK3HFHJJNWuolFrhbFCPmO5V1qZ22iFsMI+Y7n3XQyy/Es0fMnpauekrxboijgyWZDT6gPUowj/jWwqV6B4kduypKoerNMTQQFYwtpYHlnC2nU59lDPoevGUOGtnOADcyfpTfGNptLq1WnUjTjD0fPyh5CFONuAeoCVDPocVq0d0klkENQA5rtNlqUd2kllEVRhzXabdV4biL2Nn7B7gOWd1xcuzS0mTbJyxgus5xyq/fSeh9eh86xf4vUn0ro58RfTUe6bHQL2pAEqz3ZoIX5+E8lSFp/NQbP8AV9653aStKdTarstoWSEXCcxEWR3CXHEpP9hNQ1wohBVGNmx29VE3CkFPVGJmx1Hqt3uCzhRt0yxQdw9ZwETXJf66z2uSjmaS3+GQ4k/eKu6EnpjCuuRjPe8/FVoXZKR+j7pMdud85Qr9FW1IW62D2LiiQlsH0Jz58uOtew3G1G3tTtPqC8w2G+Ww2l1yKwBhBUhvlaSR+zzcoPtXG66XiZfblMuVxlOTJ8x5b8iS8crcWo5Kifc1P1MrbTC2GAfMdz7qwVM4tELIYQOI7n3XQazfEi0fLuCWrnpW72yIo4+0syG5BA9SjCOn0NbAOtaD4j9uzhUPVWmpqTyOpGFsr9U5wtp1OfZQ8xg1xv8AE6d62d+H9uPP01vazpdLy12rUbDqFx8/Kl9ppTqHAPXlQtJ9cj0rWorrJNIIagBwdpstaiu0k0ohqMOa7Tbr7LHnELsncNh9wHrI+4qXa5KftNtnKGPGYJx837yT8p+mexFYw8UV0T+I1phi57M2i+FIEyz3ZCUOefhPJKFp/NSWj/VrnCpfvULcaRtNUFrNjqFDXKlbS1DmM23Hqrgu9KkU9VAudKlU7iooNUUqxcJqQr9aol7rUpcJrIGr0qynK+jpS+HT+qrPdEd4MxiT/wBhxKv8K+ttvtLq3d25vwNJ2h26vsJCnihSUpbBzgqUogDOD/A1tJt/8MjVN0Lb2rdRRbSyeqo9tQXncY/bVhIOehGPzrMyMyngYCT2Gfr0W3T0k85zGwn+vqujllkifa4ko4/WtJUQO3UA19EdhivjaSsX8m9OW+1qkLl/ZWEMeM595fKMZPvX2QPTtXT6XxPBZ4uhwM+eNV1VhJYOLfCnpSlba9pSlKIlKUoiUpSiJSlKIlKUoige1SqBJxip6V8Izuiocvy45cVxs474io/E7qxWOUOCOsD28FA/wrsuexrXDebge0Jvdq97Ud5kXKNcnUJbcVDfCEqCe3QpPrVdu1NNOY3RNzw5ztz8yFB3WllqoWti1IK479TV9Zbu5ZLzAuLeS5DkNyEgeZQoK/wroXq34XFgiw5cq0arubfhNLWiO4yh1S1AEhOenc9K51zIj0GU9FfbLT7C1NOtnulaThQ/Ig1WS18TsSAg76qjT0s1I4eK3HRduXjad8Np3PDfC7Rqm0KAfb68iXm/vAeqSc49U1xu3F2/ve1WsbjpnUMNcS4wnCnJHyPIyeV1tX4kKHUH8uhBA2G4M+MlrZdo6N1ip53RzrpcizG0lxy2LUcq+UdVNKOSQkZBJIByRW/eotF7b8RGmIr1yh2nWVnUkrizWHAtTee5bebIUn3APl1HSrNJHHdImlrsPCtMscd4ha5jsPbuP95Li2HsVuN8PDZW5ag18NxZ0Zxiw2dtxqE64MCVJUCg8nqEJKsntkgd842isnApsxZLgmYNLPXBaTzBifNddaB90AjmHscj1zXpN2+IPb7h202lu4y4rUplnkgactoQHnABhKUtp6NI6Y5iAkY6ZOAcNNbBTPE07hhuqw0tp+FeJ6l4AbqsL/En13GtO11i0oh1JuF3uCZamwckMMpV1I91rTg/uGueen745p2/Wy7Mp53bfKalpR+0W1hYH54r7W8O7t73r15O1RfFpS8/8jEVsnw4rI+42jPkM9T5kk14wOEe+aha2f4ioMrduXooGuqviakyt25ei7aXSJat6tppMdqSHLPqizqSiS11wh5r5VgeqSQceqcGuPOvtDXzbHVlw03qGGuHc4ThSoKB5XU5+VxB/EhQ6g/45rYfg34y2toWE6M1mt1ekVulcSchJcXbFqOVApGSppRJJCRlJJIByRW+OpdD7c8QmnIr1zhWrWFqUnmizozoWpsH/wB282eZI9QDjI6ipyWKO6RNc12HjkrHLHHeYWuY4B7dx/vJcaPF6VuJ8PHZi53jXZ3HnxXI9ktbLrFvdcSQJMhaS2so9UoQVgntlWO4NbM2Lgc2bsdxTMGl3rgtC+ZLM+a660D/AEMgKHsrI9c19/d7iI0Bw9acCJ8yN9uaZ8ODpy28oeWAMJSEJ6NNjGOYgAAdATgHBTWsUjxNO4YbqsVLahSPE9S8AN19VhP4lGvI9s2507pFtxJuF1uAnOIB6pjspUMn05nFpx6+Guud3iEda9Pu3u1fN5tdT9UX1xP2iQeVqO2T4cZofcbRnyA8/M5PnXjC971DV83xUxeNth5KAuFSKuodINth5BXJX071AudO9WpdqUuGo/gUarsu4PSqanMedes2d20mbxbj2jScJ4xnZ61BckI5wyhKSSsjI6dh+dbs2r4VcLkbXP1vLWr8aGYiUj8iTms7IXyHhjaSR0C3oKKeqBMTcgL5PwrI/iXnXkhScgtxEJPoQXSf/uFdFwnHmc1hbh04YrDw4wrmzZpsyaq4OIW85LUk9UjACcAYFZrSnrVxtFPJTwnxG4JOcHGcYHRdCtsD6emEcgwdVEJwKmT2qNKn1JpSlKIlKUoiUpSiJSlKIlKUoiUpSiJSlKIoHtUvKc+1T0oit3m8tODGcjtXGXig2VvenuIDVUCzWWXNiSJH2tgQ463EAODm5cgdSCTn3rs8oZTjtVBURlbhWptBV2yU5NQdwoX1bmPY4AjI1GdDj3Ciq+hFa1o4sEeq4axeHTc6agLb0HffDIyFqhLSn+JFeU03rDUWh5y3rFe7jY5HN85hSFskkftAEZ/Ou+q4yCCnkTyHyx7VyG479jlbS7vyLpBY8KxahUuWzyj5W3s/rEfxPN+Zqu1NJNQkFzgQdMgYwfqVVK62OoWCVj8/bCxhcuI/dS7xDGl7h6gdYIwUCctPT6jBrHsmS7LkuSJDzkqQ6eZx55ZWtZ9ST1J+tfa0nt7qfXcpLGnrBcLytSuVJiR1LTn0Kvuj8zU+udvdQ7aXoWnU1qftVwLSXg08OpQoZBB/4+laTpi93C52e2VCvdNIOJ5JC85UQSKEYqFeVrKPORX29Ma31FoqQp/T98uFleUcqVBkra5j7hJwfzr4dMV9Di05C9tJacg4KyTcuJDdS7xTGl7g391kjHKJy09PqnBrHr8t2U+4++6t99xXMt11RUtZ9ST1JqhSvTpHP/kcr2+V8n83Eqfnpzn0r1eltptY63sc68WDTs67W2Erkffio5gg4J7dz0HlXmrhb5dolriz4j8KUj7zEhpTa0/VKgCKxNLSSAQccl4LCBkhXentP3bVt2YtdmgSLncXubwosVsrcXypKjgD0AJr6l02y1fY1lNw0zdoavR2E4P8K3o+GjsKI8ObuTdY+XJPNFtviD7rYP6xwfUjH9Wt/TBYcT+sabPoSkdKkKWhmq2+IwgNzgZzrjc+2ysVHZnVMPil3DnbRc1/hlbXyXtw7/qifCdj/o6OmKwJDSkK53DlRTkD8IwfqK6YJTnJHTJq2jW6PEUtTLaUFZySkAZ+tXQGBVnt1GaRjg85cTk4+gVtoaT4OHw85OVOE4qIGKjSphSKUpSiJSlKIlKUoiUpSiJSlKIlKUoiUpSiJSlKIlKUoigRmmBUage1fMAopSgAV5nWW3GmtwGYzGo7NDvLMZ3xmm5jIcSheMcwB8+vevTjsad6xSQsmbwSNBHQrG5rXDhcMhfLtWn7fZGA1AhsRGgMBDLYQOgx5VhXiv4bLbxA6IcZbbaj6igpLlvmkYKF4+4o+aVVn4gYqBSK1J6KKaIwAYHLHJY5aaOaIxOGhXF3bngu3S3D1LJtQsDljYiPlmTPuQLbSCDg8nm56gjoQO9biWP4Y+jImg5luuFzlzdSyWxyXUK5BHcBz8jY6EHsebPT0rdhptCB8qEp+gqcIHVWOtRMVkZj/wBDyT20H59uyiYLJTxA+J8xXDTe7YLVew2pnbVqGIoxio/Zbm0kmPJR5FJ8j6pPUde/esl8L3BZqPfSdHu93besmj0nmMtaeV2X1+60D5fvfw9a6va12807uJaf0bqK1R7rBUtLngvpyApJyCPTqK+1AtcS1Q240NhEaO0kIbbbHKlKR2AA8q047VI6Use4cI6bkdO3n9MLSZYmNmLnOyzpzWhu93wzLZOjuT9up/6MlpSM2yatS2FkDyWcqTnHnkdTWrOh+DvcPUe6sbRt2sMyyoSrxJc9xvLKGAeq0L+6okdh369R5V2gP3QalSw3zhfhp5+3NjrWxLZ28TWwvIB5HX6H85W1LZIJHB7NOy8fthtjYtrdJW/T1jhNxIURAQAB8yjjqtR81E9c1Pq/aTR2voymb/p233ZCsnlkx0qOcYyCfP3r2RGB0qAPSpkUVN4QhLAQ3qM+vmpoQRhgZwjA7L4+ltLW7R9gh2a1RkRLfDaSyywjshAGAPyr7JAPTHSog1A1uRsbGwNYMAbLM1oaA1ugCmCQkYHamBQdqjWZfUpSlESlKURKUpREpSlESlKURf/Z"/>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 name="矩形 1"/>
          <p:cNvSpPr/>
          <p:nvPr/>
        </p:nvSpPr>
        <p:spPr>
          <a:xfrm>
            <a:off x="381212" y="1673030"/>
            <a:ext cx="8439260" cy="2800767"/>
          </a:xfrm>
          <a:prstGeom prst="rect">
            <a:avLst/>
          </a:prstGeom>
        </p:spPr>
        <p:txBody>
          <a:bodyPr wrap="square">
            <a:spAutoFit/>
          </a:bodyPr>
          <a:lstStyle/>
          <a:p>
            <a:r>
              <a:rPr lang="zh-CN" altLang="zh-CN" sz="1600" dirty="0"/>
              <a:t>运输</a:t>
            </a:r>
          </a:p>
          <a:p>
            <a:r>
              <a:rPr lang="zh-CN" altLang="zh-CN" sz="1600" dirty="0"/>
              <a:t>采购人员对化学品运输方进行资质确认，要求化学品供应商</a:t>
            </a:r>
            <a:r>
              <a:rPr lang="zh-CN" altLang="zh-CN" sz="1600" dirty="0" smtClean="0"/>
              <a:t>提供</a:t>
            </a:r>
            <a:r>
              <a:rPr lang="zh-CN" altLang="zh-CN" sz="1600" dirty="0"/>
              <a:t>相关化学品安全技术说明书，并提出以下要求：</a:t>
            </a:r>
          </a:p>
          <a:p>
            <a:pPr marL="285750" indent="-285750">
              <a:buFont typeface="Arial" panose="020B0604020202020204" pitchFamily="34" charset="0"/>
              <a:buChar char="•"/>
            </a:pPr>
            <a:r>
              <a:rPr lang="en-US" altLang="zh-CN" sz="1600" dirty="0" smtClean="0"/>
              <a:t>1</a:t>
            </a:r>
            <a:r>
              <a:rPr lang="zh-CN" altLang="zh-CN" sz="1600" dirty="0"/>
              <a:t>）物品包装完整，能经受运输过程中的碰撞、颠簸和温度、湿度 变化等外界干扰而不发生危险事故。</a:t>
            </a:r>
          </a:p>
          <a:p>
            <a:pPr marL="285750" indent="-285750">
              <a:buFont typeface="Arial" panose="020B0604020202020204" pitchFamily="34" charset="0"/>
              <a:buChar char="•"/>
            </a:pPr>
            <a:r>
              <a:rPr lang="en-US" altLang="zh-CN" sz="1600" dirty="0" smtClean="0"/>
              <a:t>2</a:t>
            </a:r>
            <a:r>
              <a:rPr lang="zh-CN" altLang="zh-CN" sz="1600" dirty="0"/>
              <a:t>）装卸过程轻拿轻放，防止撞击、拖拉和倾倒，同时要求供方在 运输及装卸过程中有防止泄漏、倾倒等预防措施。</a:t>
            </a:r>
          </a:p>
          <a:p>
            <a:pPr marL="285750" indent="-285750">
              <a:buFont typeface="Arial" panose="020B0604020202020204" pitchFamily="34" charset="0"/>
              <a:buChar char="•"/>
            </a:pPr>
            <a:r>
              <a:rPr lang="en-US" altLang="zh-CN" sz="1600" dirty="0" smtClean="0"/>
              <a:t>3</a:t>
            </a:r>
            <a:r>
              <a:rPr lang="zh-CN" altLang="zh-CN" sz="1600" dirty="0"/>
              <a:t>）碰撞、互相接触容易引发燃烧、爆炸或造成其它危险的化学品，以及化学性质或防护、灭火方法互相抵触的化学危险品，不得 违反配装限制和混合装运。装运化学危险品的车辆（除火车外） 通过市区时，应当遵守所在地公安机关规定的行车时间和路线</a:t>
            </a:r>
            <a:r>
              <a:rPr lang="zh-CN" altLang="zh-CN" sz="1600" dirty="0" smtClean="0"/>
              <a:t>，中途</a:t>
            </a:r>
            <a:r>
              <a:rPr lang="zh-CN" altLang="zh-CN" sz="1600" dirty="0"/>
              <a:t>不得随意停车。</a:t>
            </a:r>
          </a:p>
        </p:txBody>
      </p:sp>
      <p:grpSp>
        <p:nvGrpSpPr>
          <p:cNvPr id="30" name="组合 29"/>
          <p:cNvGrpSpPr/>
          <p:nvPr/>
        </p:nvGrpSpPr>
        <p:grpSpPr>
          <a:xfrm>
            <a:off x="550408" y="766128"/>
            <a:ext cx="7477976" cy="720080"/>
            <a:chOff x="550408" y="766128"/>
            <a:chExt cx="7477976" cy="720080"/>
          </a:xfrm>
        </p:grpSpPr>
        <p:grpSp>
          <p:nvGrpSpPr>
            <p:cNvPr id="31" name="组合 30"/>
            <p:cNvGrpSpPr/>
            <p:nvPr/>
          </p:nvGrpSpPr>
          <p:grpSpPr>
            <a:xfrm>
              <a:off x="550408" y="882126"/>
              <a:ext cx="7477976" cy="401708"/>
              <a:chOff x="550408" y="882126"/>
              <a:chExt cx="7477976" cy="401708"/>
            </a:xfrm>
          </p:grpSpPr>
          <p:sp>
            <p:nvSpPr>
              <p:cNvPr id="34" name="TextBox 33"/>
              <p:cNvSpPr txBox="1"/>
              <p:nvPr/>
            </p:nvSpPr>
            <p:spPr>
              <a:xfrm>
                <a:off x="550408"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采购</a:t>
                </a:r>
                <a:endParaRPr lang="zh-CN" altLang="en-US" dirty="0"/>
              </a:p>
            </p:txBody>
          </p:sp>
          <p:sp>
            <p:nvSpPr>
              <p:cNvPr id="35" name="右箭头 34"/>
              <p:cNvSpPr/>
              <p:nvPr/>
            </p:nvSpPr>
            <p:spPr>
              <a:xfrm>
                <a:off x="1345917" y="991284"/>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873166"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运输</a:t>
                </a:r>
                <a:endParaRPr lang="zh-CN" altLang="en-US" dirty="0"/>
              </a:p>
            </p:txBody>
          </p:sp>
          <p:sp>
            <p:nvSpPr>
              <p:cNvPr id="37" name="右箭头 36"/>
              <p:cNvSpPr/>
              <p:nvPr/>
            </p:nvSpPr>
            <p:spPr>
              <a:xfrm>
                <a:off x="2605874" y="984298"/>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3142696" y="900603"/>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存放</a:t>
                </a:r>
                <a:endParaRPr lang="zh-CN" altLang="en-US" dirty="0"/>
              </a:p>
            </p:txBody>
          </p:sp>
          <p:sp>
            <p:nvSpPr>
              <p:cNvPr id="39" name="右箭头 38"/>
              <p:cNvSpPr/>
              <p:nvPr/>
            </p:nvSpPr>
            <p:spPr>
              <a:xfrm>
                <a:off x="3862776" y="97057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4366832" y="900603"/>
                <a:ext cx="17708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zh-CN" altLang="en-US" dirty="0"/>
              </a:p>
            </p:txBody>
          </p:sp>
          <p:sp>
            <p:nvSpPr>
              <p:cNvPr id="41" name="右箭头 40"/>
              <p:cNvSpPr/>
              <p:nvPr/>
            </p:nvSpPr>
            <p:spPr>
              <a:xfrm>
                <a:off x="6193145" y="99608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6689556" y="882126"/>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废弃物处置</a:t>
                </a:r>
                <a:endParaRPr lang="zh-CN" altLang="en-US" dirty="0"/>
              </a:p>
            </p:txBody>
          </p:sp>
        </p:grpSp>
        <p:sp>
          <p:nvSpPr>
            <p:cNvPr id="32" name="椭圆 31"/>
            <p:cNvSpPr/>
            <p:nvPr/>
          </p:nvSpPr>
          <p:spPr>
            <a:xfrm>
              <a:off x="1636650" y="766128"/>
              <a:ext cx="111936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3" name="矩形 32"/>
            <p:cNvSpPr/>
            <p:nvPr/>
          </p:nvSpPr>
          <p:spPr>
            <a:xfrm>
              <a:off x="4320937" y="915566"/>
              <a:ext cx="1723549" cy="369332"/>
            </a:xfrm>
            <a:prstGeom prst="rect">
              <a:avLst/>
            </a:prstGeom>
          </p:spPr>
          <p:txBody>
            <a:bodyPr wrap="none">
              <a:spAutoFit/>
            </a:bodyPr>
            <a:lstStyle/>
            <a:p>
              <a:r>
                <a:rPr lang="zh-CN" altLang="en-US" dirty="0">
                  <a:solidFill>
                    <a:schemeClr val="bg1"/>
                  </a:solidFill>
                </a:rPr>
                <a:t>厂内转移</a:t>
              </a:r>
              <a:r>
                <a:rPr lang="en-US" altLang="zh-CN" dirty="0">
                  <a:solidFill>
                    <a:schemeClr val="bg1"/>
                  </a:solidFill>
                </a:rPr>
                <a:t>&amp;</a:t>
              </a:r>
              <a:r>
                <a:rPr lang="zh-CN" altLang="en-US" dirty="0">
                  <a:solidFill>
                    <a:schemeClr val="bg1"/>
                  </a:solidFill>
                </a:rPr>
                <a:t>使用</a:t>
              </a: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236296"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a:latin typeface="微软雅黑" panose="020B0503020204020204" pitchFamily="34" charset="-122"/>
                <a:ea typeface="微软雅黑" panose="020B0503020204020204" pitchFamily="34" charset="-122"/>
              </a:rPr>
              <a:t>化学品</a:t>
            </a:r>
            <a:r>
              <a:rPr lang="zh-CN" altLang="en-US" sz="2400" dirty="0" smtClean="0">
                <a:latin typeface="微软雅黑" panose="020B0503020204020204" pitchFamily="34" charset="-122"/>
                <a:ea typeface="微软雅黑" panose="020B0503020204020204" pitchFamily="34" charset="-122"/>
              </a:rPr>
              <a:t>的管理</a:t>
            </a:r>
          </a:p>
        </p:txBody>
      </p:sp>
      <p:sp>
        <p:nvSpPr>
          <p:cNvPr id="3" name="AutoShape 2" descr="data:image/jpeg;base64,/9j/4AAQSkZJRgABAQEAAQABAAD/2wBDAAMCAgMCAgMDAwMEAwMEBQgFBQQEBQoHBwYIDAoMDAsKCwsNDhIQDQ4RDgsLEBYQERMUFRUVDA8XGBYUGBIUFRT/2wBDAQMEBAUEBQkFBQkUDQsNFBQUFBQUFBQUFBQUFBQUFBQUFBQUFBQUFBQUFBQUFBQUFBQUFBQUFBQUFBQUFBQUFBT/wAARCADcAS8DASIAAhEBAxEB/8QAHQABAAAHAQEAAAAAAAAAAAAAAAECAwQHCAkGBf/EAFEQAAEDAwIEBAMEBQgFBw0AAAECAwQABREGBwgSITETQVFhCSJxFDJCgRUjUmKRFkZygqGjwdIXJTOVsRgZNYWSk9EkNDZDRVNVY2WywuHw/8QAGwEBAAIDAQEAAAAAAAAAAAAAAAUGAwQHAgH/xAAyEQABAwMCBAQGAgIDAQAAAAABAAIDBAURITESQVFhE3GBwRQikaHR4TKxFfAGIyRS/9oADAMBAAIRAxEAPwDqnSlKIlKUoiUpSiJSlKIlKUoiUpSiJSlKIlKUoiUpUMiiKNKUoiUqGRUaIlKUoiUpSiJSlKIlKUoiUpSiJSlKIlKUoiUpSiJSlKIlKUoiUpSiJSlKIlKVDIoijSoZFQUoJBJ7URSnI86EnHfFeR1hulpbQdwgw7/fYdrkzeYR2pToR4mMZwT9fOvqWfVtnvzPi2+6RZrfYqYeSsZ+oNaPxlP4pi8QcQ5ZGVi8aMuLeIZHJX1zuMe0wnpcx5DEVlJW464QlKEgZJJNfO07rKzaugtzbLdI1ziOAFLsZxKwR165B9q0v+INxG/o+AduLBLKZclIXdH2V9W2j2ayOxV3Pt9RWjGjtc6k0DOEzTl7m2Z/OcxXilKj7p7Hp07VWam+yMnLYQC0aa5yTz15fRVypvbIJzG1vE0b+fZdy5U1uDGW++4Gmm0lSlLIAAHUk1pHvF8RNrSW48a16VhM3yyQlqTcZBWE+KeoKWjj8Pr2yMda1s1zxk7jbhaB/kxcprTSXFf+UToiC08+3+wcHAHuKwSloJGBgeVRlbeJqogR5YB0OpPmOXbnzUZWXt8uBTZaPuuzuzXELpDeyxomWK5oVKSkePAeIS+yfRSf8R06dK+bvjxOaP2Pty13WeiTdlJyxbIygp5w+4/CPc/+Fch9PX26aTu7F0stwkWyewctyIy+VSf8CPY5FUrtcZl9uL8+4ynp02QordkSFla1n3J//hXk3qrMPhZGf/rn+M9/svhv0xi4OEcXX9dV0Q4eOPuNuNrCTY9YR49i+1vf6tfC/wBXjsG1qOMK88/2+m5geCkhSTlJGcgZzXBkN4IIJSQQQR0IPqK2Es/HDuZYdv4umokxgvsAtpujzfiSPDx0T16ZHr37V7orzJSgslBeDtrqD3J5fde6K9mJpZU5d0PPyXUq/wCsbPpdgP3W5xrezkDmfdCB1IA7+5H8a+wzIS+ylxCuZChkKHYiuGOqtY6g11PM3UV6nXeTnmC5Tqlcp9Ujsn8hXRvgT4hxuFo5OlL3KCtQ2hAQlSzgyGB0Sse47H/94qTpL46WoDJwGtOgxnQ9zzz6KTo7yKmfwnt4QdltuCaiFZFfLuepbZZIxfnTo0Vkd3HnUoT/ABJq003ray6t+0G03KNcQwsNuqiuhwIVjOCR0qzfF0/GIuMcR2GdforD4jM8OdV6EdqjUqTkDOM+1TVurKlKUoiUpSiJSlKIlKUoiUpSiJSlKIlKUoiUpSiJSlSlVEU1U1Y5fPFTE+1SrVjNfM4RUypIOCRj0qV1YSkrz0A6n0rnNxacWGvdG733ax6Vv32K2wWmkKZLKVYdx8/U+XY/nWGl8Ze8L6FJXqxaUqGDiO2O/wCVU6S/4JDI84Jwc4z32VblvkMT3M4TpkK742Nzzuhvhcm2lhy22Ufo+P1yCoH9Yr81dPT5c+dYVtN3uNlWlcCfKhKQcp+zvqQAfoDVJ1a5b7r7qit51RWtZ7qJOSailvtVMc4n+epOp8zuqJJK6V7pHbnVVrncJd6nvT58l2bMfPM6++sqWs47kmqARg1VDeaqpb9qxF30WFW4bqYNdKuA3U4a9qxlyK2DVR8LHlV0GqiGvyrzxIrTws+VQ8Kr3wvc1AtU40VkWq+lYNQXXSlzTcLPcZNsnpSpAkxHChYBGCMj1qiWqkLVfeLPcL7kqrdb/dr66ty4XObNK+qjIkLWFH3BNbN/Dw3NRo7cuXpaS4GoF9b5mkk4SmQgdOnb5k+f7oHnWrqmulXunr3N0tfrfeLa6GJ8F5L7DhGQlaTkdKzsldEQ6PQggj0WxTzmnmbL0K7mIVlIH4fWogg9QfPFcqU8fW8TOAm4WogeRgA//lWfeDbis1rvBuRcLBquXCcaELx4qIkUNfMlQ5yTkk9CP41fYr/DI5rOA6kDluSB1V8gvVPPIIwCCdP91W79KkCwamBzVqByrAo0pSvqJSlKIlKUoiUpSiJSlKIlKUoiUpSiJUiu/f8AKp6kV3xXwnC+FWku4MQklTzqWkjrlRAGMe9Y+1RxE7c6QbzddX2uNzZAHjpUfp8ua1S+J1KmRBovwJkiO2TJDiWnCgK6N4zg9ex/jWgyEfrCs9VHqVHufzqj1l4qWSuiYAADjUZVTrrzJTyuhjYNOZXtd49Ut663X1VfmXRIZm3B1TTqAcONg8qFDPXBSlJ615JCOlQQmq6EVUCcDHRUpzi4lx5qCEetVUo6VFCarobyKwFy8KRLdVQ3U4RjtVRLfUVhLkVNKBmp0t1WS1VRLftmsReitw1kVHwauvD9qj4Wa8caK18KoeDV54VQLZHlTjRWfhVIW6vS37VL4ftXoPRWKmxipFNVeqa6YqkpvFZQ5FZLbrL/AAl65i7d762G6XCc1b7ctDseTJfVhCEKTnr9ShI+pFYpUiqSkYPatiN5acg6jUeiyxvMTw9u4OV2x0/uHpzVKf8AVd5gzvlCsR30qIHlkA5FejacDnbBHqDmuFcWTItzpXEkPRV5zzMOFB/srpV8PS/3XUW1NykXe4yrm+i4rabclOqcUlsIRhIJPYHP8au9uvk087IJWg8R3GRjQnbXor1b7wauUQvZgnnlbY0qXm6dKik5FXdWZRpSlESlKURKUpREpSlESlKURKUqB718JwikUcV8PUms7NpGE7MvN0i22I2kqW7JdShIA8+pr7D+S2epBx5Vxt4rJGomd79VWq/XeZcm4ssrjIfeUptDSvmQEpPT5Qrlz36VAXW4SUYa2Joyc6nljHLnv1UPcq51CwOa3OVl7js3/wBG7xqskDTE1dydtjzhdlJaKWSCMYSo/e6+Y6VqYhOKpt+WBVwn71c9kkL3F7jkk5K51UTvqZTK/cqZtPtVdCakQKrtprScVrqdCOlVkpqCQO1VkJ6VgcUUUN1WSj+NEp7VWQjqK1y5FBLeaqpaAFTpRiqqG896wlyKkEenWpvDJ8quEt9KqBvp614LkVr4RqXw/b+2rzw/aoFvFfONFZFupC1nNXxb71SU3XoORWKm+lUloz3q+Ujp1qitHSswcis1t9at1JwaydtvsJrfdxp5/TVlVJgsq5FzZDqWGAr9kLWRzH2Tkjzr2q+Brdoj/om3D/rNn/NUtFRVUrQ9kZIPPBW4yjqJWh7IyR5Fa8LRit7+A3efROlNCHTFzvce3Xt6W44lmT+rDmSAkJUehPt3rWbcXhk3H2us67vfLB/qpvAcmQpDchDWf2+RRKR7kY96xM6kEEEZB8jWVvj0MzJCMObqMjsRsssMk1unDy3BHIhdzoc5ic2l1h9DrSxlKkqBBHqCO9XaRiuY3Arq3WVz3chWCNfpZ0+yy5JlQ3nCtspGAAnOeU5KfyBrpw30SK6Ra7g+4Mc57cFpA0OhXQaCt+OjMnDjGiqUpSp1SaUpSiJSlKIlKUoiUpSiJUCcVGpHFYScU2RW777bDZWtYQkdST2xXK34gN201fd7WptgujFxk/YxHuCY5yllaD8oyOhOFKz6Ywa9XxtcTW4Tet7poNhC9M2iORlyMv8AXTGyOiuf8KT16DzHfpWnSSc5Pc+dc3uVwNc4Bow1pO+5O2vbsqHd7i2o/wChjdAdzvkKsgdqroHzVRb7D6VXb7VXnKrK4bHWs68MXDVK35u8qVLlO2zS9uWESpbQBdecIyGmsgjOOpUchII6EnFYLbrqFwWQocPhz04qIE8z7sh18juXC6oHP5AVL2ekjq6nhk2Azjqpm00rKup4ZNgM+arRODbaOLbRDOlg8OXBkPS3i8T684XkH6YFat8TfCf/AKHow1JpuQ/O0ut0NPsySFPQlqPy5UAOZsnoCeoOAc5BPQ6vEb5w4k/ZXXjM1KVRv0JMcJV+FSGVLQr6hSUke4FXOvtdNNTu4WBpA0IGFcay3U8kDg1gaQNCBhaAcN3DzM32vslTsldr05b+X7ZNbSCtSj1DTeenOR1JPRIwSDkA7owOD/aiFbxEOmRK+XBkSJTqnle/MFDB/o4HpXyuB+JFjcPlpdjhPjSJkpyQodysOFPX6AJH0FZ6rWtVrpmUzXvaHOIySRnfksNtt9O2na97Q5xGddd1oTxJ8KCNq7arU+mJD8vTqVpRKiyDzuwyo4SoKx8zZJAyeoJGSc5rw/D5sPO3w1FIZEhVuscEJXOmpTzKTzZ5W0A9Cs4PfoACT5A9B9z4cS4ba6sjTgkw3LXJS7zdgnwldfy71iXgbixmdimn2eUSZNxkLkkdysEJGf6iU1FT2SndcmNAw0gkjy9itGW1w/HMaBhpBJHl7L79t4R9rbdbkxVad+2K5cKkypLqnVH15goYP9EAe1a/cRvCgxtzZ3dUaUefkWRpQ+2QZCudyKCcBaVd1IyQDnqM5yRkjeOvkaxhxbhpC+RpoSqI7BeQ6FdikoOc1N11npJqdzWsDSBoQMYKlqu200kJa1oacaEDC5Q+FnHSoFurlhGWUefQUU3XDScHC5lnCslN1SUjvmrxScVQWkYNZWuX1Wim816/Z/ai5bx64h6ft/Myyr9bMl4yIzAPzLPv1AA8yRXnbfbJV4nxoEGO5LmyXUsssNJypxajhKQPMknFdKeHzZWLspohuCoIdv03lfucpPXmcx0bSf2EZIHuVHzq1WW3OuE3zfwbv+FMWygNZL838Bv+PVe70ppe3aJ03brDaGBFtlvZDLLSfQdyT5qJyST1JJNfW8JfkFfwNY9323Tj7P7a3S/KKFXFSfs9uZX18SQoHlyPNKeqj7Jx51zOd3Q1m44pa9X31S1kqKv0k8Mk9SfvV0Kvu8FsLYeHJxsNMDkrjWXKK3ubFw5OOWmByXUbdnUNm0nttqObqJ1pu1mE8ytD6v8AblTZCWkg91KJAAH18q5BOAKGQMDPQV9q+6ju+olpVdbpOuikDCDNkreKfpzE4r4y/OqTcrl/kXtcG8IH11VOuVw+Oe0huAFuf8NmHZo921VNfuDCby8G2WYa1gLLQ6lYB6/eOOntXQJKhyjqK4Y2y6zrFcWJ9tlvQZzCgtqQwspWg+oIroNwYcU+pt1bn/JPUFvVcJURjxDd2cJBQOg8UHz+nfvUnZbm2k/88jchx0I3ycAAj3U1Z7jGxraV7cEnQ9c9VuWDmo1Kj7vWpq6MrmlKUoiUpSiJSlKIlKUoilqRf3T/AManr5mob7B01aZVyuMlqJCjNqddfeUEpQkDJJJ+lYZHtiaXvOANSey+EhoyTotNviN7Mp1FpCFrm3MBU+zZTLA6KXGJ7n+gev0z61zlSegrZDi34u5+914dsNhdch6OjOYGCUqnKH41/ueifzPljW9B+WuXVT2STvkjGGk5H59TquX3KWKWpc+EaFV0HpVwjvVs2rtVwk4wfyqPcotXTWQK2r4NOJq27Xok6P1Y+qNp+W8ZES4EFSIbyvvJcA7IVgHmH3T36ElPjdi+DvVu81pavjsljTennurMyYhS3JCf2mmx1Kf3iQD5E1kfWPw7dQWe1rkab1TF1BKbTzfZJMUxFueyFc60k/0iKmKOmrqciqhZ+x5KcoqathIqYWfseW5W7cXWFhnW5M+Pe7c9CUnnEhEtsoI9c5rUri74o7LfNNy9C6PmJuX2pQTc7kwcspbSoHwW1fiJIHMR0AGMnJxpdcLXKsk6Vbp0V2FLjOKbfjPJ5VIWDghSfUGs27H8J2q95Lai7h5mwafWopbnzElSn8HB8JsdVAEEZJA6HrW7Nd6y4NNNBHgnQ+XspCS6VVc008MeCd/fyXreELiNg7USJWmtSura07Pd8dmaAVCG+QAeYDr4agBkj7pGexON7YOr7Dc4CZ0S9W6RDUnnD7cpBQR65zWmmqfh73u3Wxb+n9Vxb3LQnP2SVEMQr9kq51jP1xWrl1s83T9zmWu5xXYM6K4WpEV4cqkLHcEVjiuFdZohFUx5byOftkaJFW1drjEc7Mjlr9sjRbncVfE5ZJmmJ+idJzU3KVPHg3G4RzllpnPzNIUOilK7KI6BOR3PTG3CjxARNpLhOsd/U4nTlzcS8JKElX2R8AJ5yB1KFAJCsdRyg+ufL7J8Meqd5Iv6SZW1ZbAlRQLhMST4pBwQ2gdVY7Z6DIxmsq6i4BLvBt63bFqyLdZiRn7NLiGNz+yVBaxn64FanFd6uYXCNm2w5Y6YOpysYNxqJRWtZtt0x5Zycrbu3avsV3t6J0K9W+TDWnmS+3KQUkfXNa7cTnErZkaan6R0rPRcbjPQWJs2MrmajNH7yAodFLUOnTokE+eMaZXmyT9M3ebaLpEdgXCK4WpEZ4cqkqHr69CCD2III7163ajaLUO794XAsLCUssYMmbIJSwwD25j1JJ8kgE0qb/WVrTSQx4e7Q7k98DkvU13qalvgRx4cdOp746LzAISBUqz1rap3gHlpgczWt46p2P8AZLt6ks5/phZOPflrXXcfbi/7V6hVaNQRfAeI52X2zzNPo/aQrzHqO486qVVaayibxzswOuhUHUUFTTND5WYHof6Xl1q6mqC+gNTqX3rNHC7sT/pd1Sq53VknStqcBkZHSU73SwPbsVfu4H4qw0dK+rlbDGNSsEED6iQRRjUrMfBtsIbLDb3AvsfE+W2RamHB1ZaUMF/HkpYyE/u5P4q2rCeYgDqT2qUJS2hKEpCUJASEpGAAOgA9qw3xV7vnabbR9MJ0N36880KCAfmQMfrXf6qSOvqpNdrhhhs9HjkBknqf92XS444rbSnoBk9z+1qVxgbvjcvcp22297nsFhUqKwpJyl97P610eoyOUH0Tn8VYCX3qu6rPUnr55q3Ue9ckqKh1VM6Z+5K5pPM6oldK/cq3c86oq/FVVw9TVBXnWNqwKisY7Z/KuoHA7sydtNrGbpPZDd5vREqRkfM2j/1aD9B9epJ865fKOOuSCDnIrezg34wvtSYehtaSgiT0at1zdVgOjyacP7XkD5/Wpy2SRQ1bHz/xHPoeR8v0pu0SQx1IdN6ea3wT90VGqbSg4jmHY1OK60CCMhdKUaUpXpEpSlESlKURKUpRFCvIbm7e2vdLRd005eWvHgzWi0odiOnRQ9weor1wOKkV29s1gmjZPG6N+x0K8PYHtLXDIK4g727N3jY7XszT10QpTXMXIczlwmSzn5VD38iPX6ivDNq6VvX8S3dHT81y16LjxI02+sLEt6Yeq4aD2SCPNfmOvTPQfKa0QbXgCuWyMDHuZnIBIB691yushZBO6OM5AV2g4r2O1WlWdc7l6X0/I/8ANrlcWY72DjLZUOYe2UgjPvXikntX3tHaokaO1XZr/EAXJtkxqWhBOAsoUDyk+WQMZ96xR8Ie0u2zqtaMtDwXbZGV2pixGLdFZiRWUR4zCEtNNNpAShCRgAAdgAKqdq89t9r6zbo6QgaksEpMq3zEBXQ/MyvHzNrH4VJOQQfSvREYSSrCUgZJJ6AeZrrTHNLAW7LrjHNLA5uxWknGvtdBu2923MhpIjL1U6m3TlN9Cotusp8T+l4bvLn/AOWmt07fbo1nt8S3wmERYUVpDDDDYwltCRhKQPIAACudvF5v2xq3eixPaZkty4OjlgxpKTlt+V4iHHFA+aMtNoz58qiOhFb57a7iWfdbRtv1FY5CXoslA8RoqBcju4+ZpweSgcj37joRUDQSwOrJxHjJI9dNfuoKglgdVzhm5I9dNV6atM+OLbqLc9w9AXCMExpl/kps8l1I6qPiNpbWfUgLUM+gSPIVuaEkn6d658cZe9kXVu5tlhadlofi6VcLgmNnmQ5M50qPKexSjkSM+ZKvIAn7fHwtpcS8yMfXX7LLeHxtpsScyMfX8Lfy1WiHp61Q7XbmExYENlEdhhA6IQkAAfwH51ddq8ltZuZat3dGQtQ2h1BDyEiTGCsrivY+dtY79DnB8xgjvXrkpKjjGfpU3E9jow5h+U7Y6KYic10Yc3Y7LTjj80lEjO6W1Q02luZJU5b5CkjBcCUhaCfplQ/P6Vnjhq0jE0hstphqM0lL0+MLhJcA6uOOfNk/RJSPyrVfjb3dga21dbtM2iQiZCsRWqTIaVzIVJUAClJ7HkSMEjpkkeRrPPB3u5A1ztrA044+lF/sTX2dyOo4U6wCeRxI8wB8px25feqdRy03+ZlLcZIwPPTKrFLLB/k5OHmMDz0ys++/nWEeMXScXUGyN0uDjafttlcalx3SOoCnEtrTn0KV5+qRWb+U+laz8au6cW36QTt9bV/bNQXt5kPxWfmW0ylaVJBA7KWsIAHcgH1FWC7OjFHIJOYI9Tt91M3BzBSvD9iCPXl91p/tpt/dN1NZwNO2lGX5B5nXyCUR2h99xXsB/EkDuRXTnQuirXt1pO36es7XgwobfKCR8zij1U4r1Uokkn3+lY84aNjG9mdHKXOQhep7mlLlwdHUtDulhJ9E5647qz6Csw1F2G1Cgh8V4+d2/YdFpWm3/Cx+JIPnd9h0UrjrbDS3XVpaaQkqUtXZIAySa5gcRu7i94NzJ10ZcJs0UGHbUZ6BlJPz/VZyo/UelbX8bW8CdFaCRpO3v8t41AgpeKT1ZiDov6FZ+X6c/tXPxS8DFQv/ACSv43ikYdBqfPkPRQ99rOJwp2HQanz5BQcV1qitWKiteDVutfWqO0KoqVSs5qitXSp1Kxk1QWrvWw0IpVmsqcN+wlz321zHiNh2PZIa0uz5qMjlT3CEn9o+Xp39KxMpWa6d8A2rNL3jZ1m22aI1b7pBcLdxZCsrW6ezpJ6kKHbv6eWBKUdOKmdsLnYB5+w7lSdupmVNQ1khwP77LZiy2pFmtkaE0VKaYbS2krUVKIAx1Jq/HeoDtUQciutxMbEwMboAMD0XUQA0YCmpSlZl9SlKURKUpREpSlEUuM9a+DrF66RtN3Byyx25N1DSjHadXyJUvHTJ/t98Yr73fpUjieYYHrWCaPxY3MyRkEZG4yvLhxAtzjK4S7po1SzuHfV6zjyI2pHZK3JSHwc5J/CfNPTAPoK80g9Qa7FcTvDjpDefSEqRegi2XGE0p1i8tgBbGBk8x/Ek46g+3oCOOz6Go0p9lp4SGm3FIS7jHOAcA4965vUU7qWQwv3A0xzC5jcKJ9HJhxyDsVWQvtVZKsH2qySrtWZeGLZWHv5ru46alXN21Lbtbsth9pAXhxKkABST3T8xzjrWoyF0zwxu5WhFE6Z4jZuV5fb/AHU1ZtjPcl6Wv82yuuf7VMdz9W7j9tBylX5g16zWfE1ubuFbHLbfNXzX4Lg5XI0dKIyHB6LDSU8w+uay9J+G3rhmQtMbVNjkMg/K4tt1BI9xg4/jUqfhx6/H84rB/ff5Kkfgri1vAA7HTOn9qWFHcWN4Ghwb0zp/a1cbXgdK9RofcbUu3FxVO01e5lnkLwHDGdIS4PRafuqHsQaz8n4c+vx/OKwf33+Wqg+HZr0D/wBIbD/ff5a1G2yuY7iY0grC231rDxNYQf8Ae6xfqzib3N1zbF2676vmOQ3E8rjEZLcZLg9F+ElPMPrmsbIVg1s4Ph3a9H84bD/e/wCWqg+HlrwfzgsR/wC9/wAteZbbcZ9ZGlx7nK9SUNfKeKRrie5z7rAei9wNRbfXM3DTl5l2eUoYWuK6UhY9FJ7KHsQa9pqfic3N1hbVwLlq+YqIscrjUZDcbnHootJSVD2NZKHw9deD+cFi/vf8tTJ+HvrwfzgsX97/AJa+NoLmxpjYHBp5A6f2vbaS4sbwNDgOmdP7Ws6XMCr60XydYLixPtkx+3zmFczUiM4W3EH1Ch1FbGj4fOux/OCxf3v+Wo/835rv/wCP2P8Avf8ALWoLPXA8QYVhFtrQeIMK8C7xY7qvW77GrWUsNY5fEQ00l7/vQjnz75rOvBnsbIusxO6Wqg7JkOrUu0plqKlrV2VKUT1PmEk+59DXw9GfD/vbOqbc7qi922RYmnQuVHg+IHXkjryAkDAJ6E+Qzit3I0ZmHGajx2kMR2UBttptIShtIGAlIHYAADFWq1WypfIJq4k8OwJzr19FYrbQVD3+LWZ+XYE516+iqk5qxvV4hacs0663F9MWBCZXIkPK7IQkZJ9+3QeZwKva0649t5fsEOHt1bJGH5ITMupQeqW85aaPuojnI9An9qrTXVTaOndK7lt3PJWGsqW0sLpHctu55LVndrcqbuvr27alm5bElzljRyc+Awno23+Se/qST5141bnKKoFzpUpXnvXG5C6V5keck6lcqe90ji9xySp1LyapKVipFuYqkpzrXkNXhTLX3qgpVQW4MmqSl9DWcNRRWqs0cIGr9V6X3ntf8mLfIurctQZuERnPKWCeq1HsOU9QT71jrbLRB3L13ZtMpuDNrVcXg2JT+eVHQny7k4wB6kV1x2R2E01sjplq3WSKlUlaQZM13q8+r1Uf8O1S1FRyVsvhxnGMEnp0Pn0U1bKKWqk42nAbzWT46ippJIwcdqq1KkHFRNdUaOEAZXS1GlKVkRKUpREpSlESlKURKkX5dfOp6lUnOPrXwotW/iB7rq262NlwYrxauF/X+j2MZCgkjLh9sJB+vauSjasJHp/wruvuhtBpXd+xG06otLF0jYPIXU/O2fVCu6T7iuefEV8PC5bewp+otF3IXGxRkLfegzlhDzLaRk4X2WO/fr26nNUW6QSsmfM8ZacYI1wAOfMc/wAqlXijqHyGYDLR9lp4hzIFZW4aN3G9k94rJqWWFrtYK4s9KBk+A4OVSgPMpyFY/drECHOgqulzPSohjjE8SN3ByqrHI6F4kbuDld1LTdId9tcW5W2S1Nt8tsPMSWFhbbiD2II71c1xs2y4htwtoWVR9KalkQYKjzKgPIRIjk+Z8NwKSD7jBrJyfiCbyEDN0tP+6Wv/AAq3svcBb87SD9VeI79AWjxGkHtg+66i0rl9/wA4FvEBk3W09P8A6U1WUdu96uKvdGK1MsVqiKtzoBbnzLUzGYWD2KVLwVD3AI96zsu8Mp4WNcT2H7WzHeYJTwxtcT2H7W+FK1OnO8X0GKXh/JeWQMlqO3GUv8gQKwvrHi/4g9vboLdqaPGskw5KUS7K2kOAdyhX3VD3STWSW5xwjMjHAeX7WWW6RwjL2OA7j9rozSuZQ4+d38/9KWo/9VNVMOPjd4/+07V/upqtP/PUnR30H5Wr/nqXofoPyumdK5m/8vfd0DJudq/3W1WTtv8AePil3Mity7Laogt7oBbnTbWzGZWD2KSvBUPcAj3rLHeoJncMbXE9h+1ljvMEp4Y2uJ7DPut5KVqnPe4uYMYup/kzLIGS1GRHUv6AEDNYR1zxbb/6LnKtWoSnTk5QPKXbMylRHmUKUlSVD3Tmskt1ZCMyMcPT9r3LdI4BmSNw8wt3t5d5rBslpN+73p5LklaSIVuSr9dLc8kpHflz3V2AzXKnWGsLjrrVV11DdXS9cbk+qQ8ryyewHoAMADyAAqz1RrG9a3vLt1v11lXi4ufekS3StWPQZ7D2HSvkFzA96o9zuL7g4ADDRsPcqm3G4urnAAYaNh7lXBd6VTU7VAu1IpyoMNUOq6nOtUlOVTLmTVNTlZA1FUUvvVJTneqanO/nVa2W6VerlGgQWVSZsp1LLLKCMrWo4SkZ6dTjvWYNxqdl9wq1nvcnT93g3SGtTcuE+iQ0pJwQpKgR1/Ku2O0Wuo24m3Nh1FGUFNToiHjjyOOo/jmtGNkfhx3C9fZ7nuJLXAiqwoWqEv8AWKHotz8P0HX38q320FoCybbabjWLT8FNvtkfPhtNnoCe5q1WWnqGzeKGkMIwc6Z6d9PdXeyUs8Jc94w0jnv9F6cdqjUAMVGr2ralKUoiUpSiJSlKIlKUoiUpSiKmawfxnam/kxw363kAjmkQjFGfLxT4eR/2qzjWOt8NmrZvhomTpm7yJUeG8pKyqKvlVzA5Tn1APXFRlwZI+meyMZJ0x25rUqmukhexm5BC4XpXgDmqqlfWt2NxPheantIcf0hqSLd2R1TGuKPBcxj9tOUknsBj860/1voq87caom6ev8T7FdYagl5nnSvlJAUOqSQehFUV7Cw8LwQe4x9Oq5lPSzU5/wC1pC+Yh3rVZLlWCV+9fY0vbP0/qS1WsnpNltRz18lrCT/xrCGZOAtVrcuwFvLwQ8Jduu1jh7i62gInJknxLNaZKOZrkHaQ6k/eyfuJPTGFHOQBsZvTxV6C2NeFvu8524XwoC02e2IC3kJPYuEkJbB8snJHUAjrXs9d3tjaPaq93OEwgs6etTiozPL8pLbfK2CPTITn2ri/eL9N1JeJ12uclybcZz65EiS6rK3HFHJJNWuolFrhbFCPmO5V1qZ22iFsMI+Y7n3XQyy/Es0fMnpauekrxboijgyWZDT6gPUowj/jWwqV6B4kduypKoerNMTQQFYwtpYHlnC2nU59lDPoevGUOGtnOADcyfpTfGNptLq1WnUjTjD0fPyh5CFONuAeoCVDPocVq0d0klkENQA5rtNlqUd2kllEVRhzXabdV4biL2Nn7B7gOWd1xcuzS0mTbJyxgus5xyq/fSeh9eh86xf4vUn0ro58RfTUe6bHQL2pAEqz3ZoIX5+E8lSFp/NQbP8AV9653aStKdTarstoWSEXCcxEWR3CXHEpP9hNQ1wohBVGNmx29VE3CkFPVGJmx1Hqt3uCzhRt0yxQdw9ZwETXJf66z2uSjmaS3+GQ4k/eKu6EnpjCuuRjPe8/FVoXZKR+j7pMdud85Qr9FW1IW62D2LiiQlsH0Jz58uOtew3G1G3tTtPqC8w2G+Ww2l1yKwBhBUhvlaSR+zzcoPtXG66XiZfblMuVxlOTJ8x5b8iS8crcWo5Kifc1P1MrbTC2GAfMdz7qwVM4tELIYQOI7n3XQazfEi0fLuCWrnpW72yIo4+0syG5BA9SjCOn0NbAOtaD4j9uzhUPVWmpqTyOpGFsr9U5wtp1OfZQ8xg1xv8AE6d62d+H9uPP01vazpdLy12rUbDqFx8/Kl9ppTqHAPXlQtJ9cj0rWorrJNIIagBwdpstaiu0k0ohqMOa7Tbr7LHnELsncNh9wHrI+4qXa5KftNtnKGPGYJx837yT8p+mexFYw8UV0T+I1phi57M2i+FIEyz3ZCUOefhPJKFp/NSWj/VrnCpfvULcaRtNUFrNjqFDXKlbS1DmM23Hqrgu9KkU9VAudKlU7iooNUUqxcJqQr9aol7rUpcJrIGr0qynK+jpS+HT+qrPdEd4MxiT/wBhxKv8K+ttvtLq3d25vwNJ2h26vsJCnihSUpbBzgqUogDOD/A1tJt/8MjVN0Lb2rdRRbSyeqo9tQXncY/bVhIOehGPzrMyMyngYCT2Gfr0W3T0k85zGwn+vqujllkifa4ko4/WtJUQO3UA19EdhivjaSsX8m9OW+1qkLl/ZWEMeM595fKMZPvX2QPTtXT6XxPBZ4uhwM+eNV1VhJYOLfCnpSlba9pSlKIlKUoiUpSiJSlKIlKUoige1SqBJxip6V8Izuiocvy45cVxs474io/E7qxWOUOCOsD28FA/wrsuexrXDebge0Jvdq97Ud5kXKNcnUJbcVDfCEqCe3QpPrVdu1NNOY3RNzw5ztz8yFB3WllqoWti1IK479TV9Zbu5ZLzAuLeS5DkNyEgeZQoK/wroXq34XFgiw5cq0arubfhNLWiO4yh1S1AEhOenc9K51zIj0GU9FfbLT7C1NOtnulaThQ/Ig1WS18TsSAg76qjT0s1I4eK3HRduXjad8Np3PDfC7Rqm0KAfb68iXm/vAeqSc49U1xu3F2/ve1WsbjpnUMNcS4wnCnJHyPIyeV1tX4kKHUH8uhBA2G4M+MlrZdo6N1ip53RzrpcizG0lxy2LUcq+UdVNKOSQkZBJIByRW/eotF7b8RGmIr1yh2nWVnUkrizWHAtTee5bebIUn3APl1HSrNJHHdImlrsPCtMscd4ha5jsPbuP95Li2HsVuN8PDZW5ag18NxZ0Zxiw2dtxqE64MCVJUCg8nqEJKsntkgd842isnApsxZLgmYNLPXBaTzBifNddaB90AjmHscj1zXpN2+IPb7h202lu4y4rUplnkgactoQHnABhKUtp6NI6Y5iAkY6ZOAcNNbBTPE07hhuqw0tp+FeJ6l4AbqsL/En13GtO11i0oh1JuF3uCZamwckMMpV1I91rTg/uGueen745p2/Wy7Mp53bfKalpR+0W1hYH54r7W8O7t73r15O1RfFpS8/8jEVsnw4rI+42jPkM9T5kk14wOEe+aha2f4ioMrduXooGuqviakyt25ei7aXSJat6tppMdqSHLPqizqSiS11wh5r5VgeqSQceqcGuPOvtDXzbHVlw03qGGuHc4ThSoKB5XU5+VxB/EhQ6g/45rYfg34y2toWE6M1mt1ekVulcSchJcXbFqOVApGSppRJJCRlJJIByRW+OpdD7c8QmnIr1zhWrWFqUnmizozoWpsH/wB282eZI9QDjI6ipyWKO6RNc12HjkrHLHHeYWuY4B7dx/vJcaPF6VuJ8PHZi53jXZ3HnxXI9ktbLrFvdcSQJMhaS2so9UoQVgntlWO4NbM2Lgc2bsdxTMGl3rgtC+ZLM+a660D/AEMgKHsrI9c19/d7iI0Bw9acCJ8yN9uaZ8ODpy28oeWAMJSEJ6NNjGOYgAAdATgHBTWsUjxNO4YbqsVLahSPE9S8AN19VhP4lGvI9s2507pFtxJuF1uAnOIB6pjspUMn05nFpx6+Guud3iEda9Pu3u1fN5tdT9UX1xP2iQeVqO2T4cZofcbRnyA8/M5PnXjC971DV83xUxeNth5KAuFSKuodINth5BXJX071AudO9WpdqUuGo/gUarsu4PSqanMedes2d20mbxbj2jScJ4xnZ61BckI5wyhKSSsjI6dh+dbs2r4VcLkbXP1vLWr8aGYiUj8iTms7IXyHhjaSR0C3oKKeqBMTcgL5PwrI/iXnXkhScgtxEJPoQXSf/uFdFwnHmc1hbh04YrDw4wrmzZpsyaq4OIW85LUk9UjACcAYFZrSnrVxtFPJTwnxG4JOcHGcYHRdCtsD6emEcgwdVEJwKmT2qNKn1JpSlKIlKUoiUpSiJSlKIlKUoiUpSiJSlKIoHtUvKc+1T0oit3m8tODGcjtXGXig2VvenuIDVUCzWWXNiSJH2tgQ463EAODm5cgdSCTn3rs8oZTjtVBURlbhWptBV2yU5NQdwoX1bmPY4AjI1GdDj3Ciq+hFa1o4sEeq4axeHTc6agLb0HffDIyFqhLSn+JFeU03rDUWh5y3rFe7jY5HN85hSFskkftAEZ/Ou+q4yCCnkTyHyx7VyG479jlbS7vyLpBY8KxahUuWzyj5W3s/rEfxPN+Zqu1NJNQkFzgQdMgYwfqVVK62OoWCVj8/bCxhcuI/dS7xDGl7h6gdYIwUCctPT6jBrHsmS7LkuSJDzkqQ6eZx55ZWtZ9ST1J+tfa0nt7qfXcpLGnrBcLytSuVJiR1LTn0Kvuj8zU+udvdQ7aXoWnU1qftVwLSXg08OpQoZBB/4+laTpi93C52e2VCvdNIOJ5JC85UQSKEYqFeVrKPORX29Ma31FoqQp/T98uFleUcqVBkra5j7hJwfzr4dMV9Di05C9tJacg4KyTcuJDdS7xTGl7g391kjHKJy09PqnBrHr8t2U+4++6t99xXMt11RUtZ9ST1JqhSvTpHP/kcr2+V8n83Eqfnpzn0r1eltptY63sc68WDTs67W2Erkffio5gg4J7dz0HlXmrhb5dolriz4j8KUj7zEhpTa0/VKgCKxNLSSAQccl4LCBkhXentP3bVt2YtdmgSLncXubwosVsrcXypKjgD0AJr6l02y1fY1lNw0zdoavR2E4P8K3o+GjsKI8ObuTdY+XJPNFtviD7rYP6xwfUjH9Wt/TBYcT+sabPoSkdKkKWhmq2+IwgNzgZzrjc+2ysVHZnVMPil3DnbRc1/hlbXyXtw7/qifCdj/o6OmKwJDSkK53DlRTkD8IwfqK6YJTnJHTJq2jW6PEUtTLaUFZySkAZ+tXQGBVnt1GaRjg85cTk4+gVtoaT4OHw85OVOE4qIGKjSphSKUpSiJSlKIlKUoiUpSiJSlKIlKUoiUpSiJSlKIlKUoigRmmBUage1fMAopSgAV5nWW3GmtwGYzGo7NDvLMZ3xmm5jIcSheMcwB8+vevTjsad6xSQsmbwSNBHQrG5rXDhcMhfLtWn7fZGA1AhsRGgMBDLYQOgx5VhXiv4bLbxA6IcZbbaj6igpLlvmkYKF4+4o+aVVn4gYqBSK1J6KKaIwAYHLHJY5aaOaIxOGhXF3bngu3S3D1LJtQsDljYiPlmTPuQLbSCDg8nm56gjoQO9biWP4Y+jImg5luuFzlzdSyWxyXUK5BHcBz8jY6EHsebPT0rdhptCB8qEp+gqcIHVWOtRMVkZj/wBDyT20H59uyiYLJTxA+J8xXDTe7YLVew2pnbVqGIoxio/Zbm0kmPJR5FJ8j6pPUde/esl8L3BZqPfSdHu93besmj0nmMtaeV2X1+60D5fvfw9a6va12807uJaf0bqK1R7rBUtLngvpyApJyCPTqK+1AtcS1Q240NhEaO0kIbbbHKlKR2AA8q047VI6Use4cI6bkdO3n9MLSZYmNmLnOyzpzWhu93wzLZOjuT9up/6MlpSM2yatS2FkDyWcqTnHnkdTWrOh+DvcPUe6sbRt2sMyyoSrxJc9xvLKGAeq0L+6okdh369R5V2gP3QalSw3zhfhp5+3NjrWxLZ28TWwvIB5HX6H85W1LZIJHB7NOy8fthtjYtrdJW/T1jhNxIURAQAB8yjjqtR81E9c1Pq/aTR2voymb/p233ZCsnlkx0qOcYyCfP3r2RGB0qAPSpkUVN4QhLAQ3qM+vmpoQRhgZwjA7L4+ltLW7R9gh2a1RkRLfDaSyywjshAGAPyr7JAPTHSog1A1uRsbGwNYMAbLM1oaA1ugCmCQkYHamBQdqjWZfUpSlESlKURKUpREpSlESlKURf/Z"/>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矩形 3"/>
          <p:cNvSpPr/>
          <p:nvPr/>
        </p:nvSpPr>
        <p:spPr>
          <a:xfrm>
            <a:off x="2286000" y="-8000375"/>
            <a:ext cx="4572000" cy="3416320"/>
          </a:xfrm>
          <a:prstGeom prst="rect">
            <a:avLst/>
          </a:prstGeom>
        </p:spPr>
        <p:txBody>
          <a:bodyPr>
            <a:spAutoFit/>
          </a:bodyPr>
          <a:lstStyle/>
          <a:p>
            <a:r>
              <a:rPr lang="en-US" altLang="zh-CN" dirty="0"/>
              <a:t>5.1</a:t>
            </a:r>
            <a:r>
              <a:rPr lang="zh-CN" altLang="zh-CN" dirty="0"/>
              <a:t>采购</a:t>
            </a:r>
          </a:p>
          <a:p>
            <a:r>
              <a:rPr lang="zh-CN" altLang="zh-CN" dirty="0"/>
              <a:t>（</a:t>
            </a:r>
            <a:r>
              <a:rPr lang="en-US" altLang="zh-CN" dirty="0"/>
              <a:t>1</a:t>
            </a:r>
            <a:r>
              <a:rPr lang="zh-CN" altLang="zh-CN" dirty="0"/>
              <a:t>）调达科按照《危险化学品清单》上的内容确认化学品性质后，制作相应的采购单从合格供应商进行采购。</a:t>
            </a:r>
          </a:p>
          <a:p>
            <a:r>
              <a:rPr lang="zh-CN" altLang="zh-CN" dirty="0"/>
              <a:t>（</a:t>
            </a:r>
            <a:r>
              <a:rPr lang="en-US" altLang="zh-CN" dirty="0"/>
              <a:t>2</a:t>
            </a:r>
            <a:r>
              <a:rPr lang="zh-CN" altLang="zh-CN" dirty="0"/>
              <a:t>）采购人员应要求供应商提供</a:t>
            </a:r>
            <a:r>
              <a:rPr lang="en-US" altLang="zh-CN" dirty="0"/>
              <a:t> MSDS </a:t>
            </a:r>
            <a:r>
              <a:rPr lang="zh-CN" altLang="zh-CN" dirty="0"/>
              <a:t>化学物质安全数据表以及质量性能等资料。</a:t>
            </a:r>
          </a:p>
          <a:p>
            <a:r>
              <a:rPr lang="zh-CN" altLang="zh-CN" dirty="0"/>
              <a:t>（</a:t>
            </a:r>
            <a:r>
              <a:rPr lang="en-US" altLang="zh-CN" dirty="0"/>
              <a:t>3</a:t>
            </a:r>
            <a:r>
              <a:rPr lang="zh-CN" altLang="zh-CN" dirty="0"/>
              <a:t>）化学品的</a:t>
            </a:r>
            <a:r>
              <a:rPr lang="en-US" altLang="zh-CN" dirty="0"/>
              <a:t>MSDS</a:t>
            </a:r>
            <a:r>
              <a:rPr lang="zh-CN" altLang="zh-CN" dirty="0"/>
              <a:t>由安全环境科统一审核，并确认包装方式，外包装上明确化学品标识。保存并提供使用部门以便使用部门了解其性质、毒害及污染程度，为采取防范措施提供可靠依据， </a:t>
            </a:r>
          </a:p>
          <a:p>
            <a:r>
              <a:rPr lang="zh-CN" altLang="zh-CN" dirty="0" smtClean="0"/>
              <a:t>。</a:t>
            </a:r>
            <a:endParaRPr lang="zh-CN" altLang="zh-CN" dirty="0"/>
          </a:p>
        </p:txBody>
      </p:sp>
      <p:sp>
        <p:nvSpPr>
          <p:cNvPr id="5" name="矩形 4"/>
          <p:cNvSpPr/>
          <p:nvPr/>
        </p:nvSpPr>
        <p:spPr>
          <a:xfrm>
            <a:off x="198395" y="1610388"/>
            <a:ext cx="8539798" cy="2862322"/>
          </a:xfrm>
          <a:prstGeom prst="rect">
            <a:avLst/>
          </a:prstGeom>
        </p:spPr>
        <p:txBody>
          <a:bodyPr wrap="square">
            <a:spAutoFit/>
          </a:bodyPr>
          <a:lstStyle/>
          <a:p>
            <a:pPr marL="285750" indent="-285750">
              <a:buFont typeface="Arial" panose="020B0604020202020204" pitchFamily="34" charset="0"/>
              <a:buChar char="•"/>
            </a:pPr>
            <a:r>
              <a:rPr lang="zh-CN" altLang="en-US" dirty="0" smtClean="0"/>
              <a:t>存放</a:t>
            </a:r>
            <a:endParaRPr lang="en-US" altLang="zh-CN" dirty="0" smtClean="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zh-CN" dirty="0" smtClean="0"/>
              <a:t>使用</a:t>
            </a:r>
            <a:r>
              <a:rPr lang="zh-CN" altLang="zh-CN" dirty="0"/>
              <a:t>化学品的部门应具有专门存放化学品的试剂柜，并应派专人管理，做到标识清楚，按照酸类、碱类、易燃易爆液体类、强氧化剂 类等分类存储。部门化学品管理人员</a:t>
            </a:r>
            <a:r>
              <a:rPr lang="zh-CN" altLang="zh-CN" dirty="0" smtClean="0"/>
              <a:t>和</a:t>
            </a:r>
            <a:r>
              <a:rPr lang="zh-CN" altLang="en-US" dirty="0" smtClean="0"/>
              <a:t>采购</a:t>
            </a:r>
            <a:r>
              <a:rPr lang="zh-CN" altLang="zh-CN" dirty="0" smtClean="0"/>
              <a:t>人员</a:t>
            </a:r>
            <a:r>
              <a:rPr lang="zh-CN" altLang="zh-CN" dirty="0"/>
              <a:t>应作好相应的领用手续。</a:t>
            </a:r>
            <a:r>
              <a:rPr lang="en-US" altLang="zh-CN" dirty="0"/>
              <a:t> </a:t>
            </a:r>
            <a:endParaRPr lang="en-US" altLang="zh-CN" dirty="0" smtClean="0"/>
          </a:p>
          <a:p>
            <a:pPr marL="285750" indent="-285750">
              <a:buFont typeface="Arial" panose="020B0604020202020204" pitchFamily="34" charset="0"/>
              <a:buChar char="•"/>
            </a:pPr>
            <a:endParaRPr lang="en-US" altLang="zh-CN" dirty="0" smtClean="0"/>
          </a:p>
          <a:p>
            <a:pPr marL="285750" indent="-285750">
              <a:buFont typeface="Arial" panose="020B0604020202020204" pitchFamily="34" charset="0"/>
              <a:buChar char="•"/>
            </a:pPr>
            <a:r>
              <a:rPr lang="zh-CN" altLang="zh-CN" dirty="0" smtClean="0"/>
              <a:t>根据</a:t>
            </a:r>
            <a:r>
              <a:rPr lang="zh-CN" altLang="zh-CN" dirty="0"/>
              <a:t>安全需要配备必要的劳动防护用品和用具，如工作服、 眼镜、手套、可供冲洗的洗眼装置。存放化学品的场所，应根据化 学品的性质和数量配备适当种类和数量的防护工具。</a:t>
            </a:r>
          </a:p>
          <a:p>
            <a:pPr marL="285750" indent="-285750">
              <a:buFont typeface="Arial" panose="020B0604020202020204" pitchFamily="34" charset="0"/>
              <a:buChar char="•"/>
            </a:pPr>
            <a:endParaRPr lang="zh-CN" altLang="zh-CN" dirty="0"/>
          </a:p>
        </p:txBody>
      </p:sp>
      <p:grpSp>
        <p:nvGrpSpPr>
          <p:cNvPr id="49" name="组合 48"/>
          <p:cNvGrpSpPr/>
          <p:nvPr/>
        </p:nvGrpSpPr>
        <p:grpSpPr>
          <a:xfrm>
            <a:off x="729306" y="754345"/>
            <a:ext cx="7477976" cy="720080"/>
            <a:chOff x="550408" y="754345"/>
            <a:chExt cx="7477976" cy="720080"/>
          </a:xfrm>
        </p:grpSpPr>
        <p:grpSp>
          <p:nvGrpSpPr>
            <p:cNvPr id="50" name="组合 49"/>
            <p:cNvGrpSpPr/>
            <p:nvPr/>
          </p:nvGrpSpPr>
          <p:grpSpPr>
            <a:xfrm>
              <a:off x="550408" y="882126"/>
              <a:ext cx="7477976" cy="401708"/>
              <a:chOff x="550408" y="882126"/>
              <a:chExt cx="7477976" cy="401708"/>
            </a:xfrm>
          </p:grpSpPr>
          <p:sp>
            <p:nvSpPr>
              <p:cNvPr id="53" name="TextBox 52"/>
              <p:cNvSpPr txBox="1"/>
              <p:nvPr/>
            </p:nvSpPr>
            <p:spPr>
              <a:xfrm>
                <a:off x="550408"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采购</a:t>
                </a:r>
                <a:endParaRPr lang="zh-CN" altLang="en-US" dirty="0"/>
              </a:p>
            </p:txBody>
          </p:sp>
          <p:sp>
            <p:nvSpPr>
              <p:cNvPr id="54" name="右箭头 53"/>
              <p:cNvSpPr/>
              <p:nvPr/>
            </p:nvSpPr>
            <p:spPr>
              <a:xfrm>
                <a:off x="1345917" y="991284"/>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1873166"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运输</a:t>
                </a:r>
                <a:endParaRPr lang="zh-CN" altLang="en-US" dirty="0"/>
              </a:p>
            </p:txBody>
          </p:sp>
          <p:sp>
            <p:nvSpPr>
              <p:cNvPr id="56" name="右箭头 55"/>
              <p:cNvSpPr/>
              <p:nvPr/>
            </p:nvSpPr>
            <p:spPr>
              <a:xfrm>
                <a:off x="2605874" y="984298"/>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56"/>
              <p:cNvSpPr txBox="1"/>
              <p:nvPr/>
            </p:nvSpPr>
            <p:spPr>
              <a:xfrm>
                <a:off x="3142696" y="900603"/>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存放</a:t>
                </a:r>
                <a:endParaRPr lang="zh-CN" altLang="en-US" dirty="0"/>
              </a:p>
            </p:txBody>
          </p:sp>
          <p:sp>
            <p:nvSpPr>
              <p:cNvPr id="58" name="右箭头 57"/>
              <p:cNvSpPr/>
              <p:nvPr/>
            </p:nvSpPr>
            <p:spPr>
              <a:xfrm>
                <a:off x="3862776" y="97057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366832" y="900603"/>
                <a:ext cx="17708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zh-CN" altLang="en-US" dirty="0"/>
              </a:p>
            </p:txBody>
          </p:sp>
          <p:sp>
            <p:nvSpPr>
              <p:cNvPr id="60" name="右箭头 59"/>
              <p:cNvSpPr/>
              <p:nvPr/>
            </p:nvSpPr>
            <p:spPr>
              <a:xfrm>
                <a:off x="6193145" y="99608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6689556" y="882126"/>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废弃物处置</a:t>
                </a:r>
                <a:endParaRPr lang="zh-CN" altLang="en-US" dirty="0"/>
              </a:p>
            </p:txBody>
          </p:sp>
        </p:grpSp>
        <p:sp>
          <p:nvSpPr>
            <p:cNvPr id="51" name="椭圆 50"/>
            <p:cNvSpPr/>
            <p:nvPr/>
          </p:nvSpPr>
          <p:spPr>
            <a:xfrm>
              <a:off x="2952942" y="754345"/>
              <a:ext cx="111231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52" name="矩形 51"/>
            <p:cNvSpPr/>
            <p:nvPr/>
          </p:nvSpPr>
          <p:spPr>
            <a:xfrm>
              <a:off x="4320937" y="915566"/>
              <a:ext cx="1723549" cy="369332"/>
            </a:xfrm>
            <a:prstGeom prst="rect">
              <a:avLst/>
            </a:prstGeom>
          </p:spPr>
          <p:txBody>
            <a:bodyPr wrap="none">
              <a:spAutoFit/>
            </a:bodyPr>
            <a:lstStyle/>
            <a:p>
              <a:r>
                <a:rPr lang="zh-CN" altLang="en-US" dirty="0">
                  <a:solidFill>
                    <a:schemeClr val="bg1"/>
                  </a:solidFill>
                </a:rPr>
                <a:t>厂内转移</a:t>
              </a:r>
              <a:r>
                <a:rPr lang="en-US" altLang="zh-CN" dirty="0">
                  <a:solidFill>
                    <a:schemeClr val="bg1"/>
                  </a:solidFill>
                </a:rPr>
                <a:t>&amp;</a:t>
              </a:r>
              <a:r>
                <a:rPr lang="zh-CN" altLang="en-US" dirty="0">
                  <a:solidFill>
                    <a:schemeClr val="bg1"/>
                  </a:solidFill>
                </a:rPr>
                <a:t>使用</a:t>
              </a: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a:latin typeface="微软雅黑" panose="020B0503020204020204" pitchFamily="34" charset="-122"/>
                <a:ea typeface="微软雅黑" panose="020B0503020204020204" pitchFamily="34" charset="-122"/>
              </a:rPr>
              <a:t>化学品</a:t>
            </a:r>
            <a:r>
              <a:rPr lang="zh-CN" altLang="en-US" sz="2400" dirty="0" smtClean="0">
                <a:latin typeface="微软雅黑" panose="020B0503020204020204" pitchFamily="34" charset="-122"/>
                <a:ea typeface="微软雅黑" panose="020B0503020204020204" pitchFamily="34" charset="-122"/>
              </a:rPr>
              <a:t>的管理</a:t>
            </a:r>
          </a:p>
        </p:txBody>
      </p:sp>
      <p:sp>
        <p:nvSpPr>
          <p:cNvPr id="3" name="AutoShape 2" descr="data:image/jpeg;base64,/9j/4AAQSkZJRgABAQEAAQABAAD/2wBDAAMCAgMCAgMDAwMEAwMEBQgFBQQEBQoHBwYIDAoMDAsKCwsNDhIQDQ4RDgsLEBYQERMUFRUVDA8XGBYUGBIUFRT/2wBDAQMEBAUEBQkFBQkUDQsNFBQUFBQUFBQUFBQUFBQUFBQUFBQUFBQUFBQUFBQUFBQUFBQUFBQUFBQUFBQUFBQUFBT/wAARCADcAS8DASIAAhEBAxEB/8QAHQABAAAHAQEAAAAAAAAAAAAAAAECAwQHCAkGBf/EAFEQAAEDAwIEBAMEBQgFBw0AAAECAwQABREGBwgSITETQVFhCSJxFDJCgRUjUmKRFkZygqGjwdIXJTOVsRgZNYWSk9EkNDZDRVNVY2WywuHw/8QAGwEBAAIDAQEAAAAAAAAAAAAAAAUGAwQHAgH/xAAyEQABAwMCBAQGAgIDAQAAAAABAAIDBAURITESQVFhE3GBwRQikaHR4TKxFfAGIyRS/9oADAMBAAIRAxEAPwDqnSlKIlKUoiUpSiJSlKIlKUoiUpSiJSlKIlKUoiUpUMiiKNKUoiUqGRUaIlKUoiUpSiJSlKIlKUoiUpSiJSlKIlKUoiUpSiJSlKIlKUoiUpSiJSlKIlKVDIoijSoZFQUoJBJ7URSnI86EnHfFeR1hulpbQdwgw7/fYdrkzeYR2pToR4mMZwT9fOvqWfVtnvzPi2+6RZrfYqYeSsZ+oNaPxlP4pi8QcQ5ZGVi8aMuLeIZHJX1zuMe0wnpcx5DEVlJW464QlKEgZJJNfO07rKzaugtzbLdI1ziOAFLsZxKwR165B9q0v+INxG/o+AduLBLKZclIXdH2V9W2j2ayOxV3Pt9RWjGjtc6k0DOEzTl7m2Z/OcxXilKj7p7Hp07VWam+yMnLYQC0aa5yTz15fRVypvbIJzG1vE0b+fZdy5U1uDGW++4Gmm0lSlLIAAHUk1pHvF8RNrSW48a16VhM3yyQlqTcZBWE+KeoKWjj8Pr2yMda1s1zxk7jbhaB/kxcprTSXFf+UToiC08+3+wcHAHuKwSloJGBgeVRlbeJqogR5YB0OpPmOXbnzUZWXt8uBTZaPuuzuzXELpDeyxomWK5oVKSkePAeIS+yfRSf8R06dK+bvjxOaP2Pty13WeiTdlJyxbIygp5w+4/CPc/+Fch9PX26aTu7F0stwkWyewctyIy+VSf8CPY5FUrtcZl9uL8+4ynp02QordkSFla1n3J//hXk3qrMPhZGf/rn+M9/svhv0xi4OEcXX9dV0Q4eOPuNuNrCTY9YR49i+1vf6tfC/wBXjsG1qOMK88/2+m5geCkhSTlJGcgZzXBkN4IIJSQQQR0IPqK2Es/HDuZYdv4umokxgvsAtpujzfiSPDx0T16ZHr37V7orzJSgslBeDtrqD3J5fde6K9mJpZU5d0PPyXUq/wCsbPpdgP3W5xrezkDmfdCB1IA7+5H8a+wzIS+ylxCuZChkKHYiuGOqtY6g11PM3UV6nXeTnmC5Tqlcp9Ujsn8hXRvgT4hxuFo5OlL3KCtQ2hAQlSzgyGB0Sse47H/94qTpL46WoDJwGtOgxnQ9zzz6KTo7yKmfwnt4QdltuCaiFZFfLuepbZZIxfnTo0Vkd3HnUoT/ABJq003ray6t+0G03KNcQwsNuqiuhwIVjOCR0qzfF0/GIuMcR2GdforD4jM8OdV6EdqjUqTkDOM+1TVurKlKUoiUpSiJSlKIlKUoiUpSiJSlKIlKUoiUpSiJSlSlVEU1U1Y5fPFTE+1SrVjNfM4RUypIOCRj0qV1YSkrz0A6n0rnNxacWGvdG733ax6Vv32K2wWmkKZLKVYdx8/U+XY/nWGl8Ze8L6FJXqxaUqGDiO2O/wCVU6S/4JDI84Jwc4z32VblvkMT3M4TpkK742Nzzuhvhcm2lhy22Ufo+P1yCoH9Yr81dPT5c+dYVtN3uNlWlcCfKhKQcp+zvqQAfoDVJ1a5b7r7qit51RWtZ7qJOSailvtVMc4n+epOp8zuqJJK6V7pHbnVVrncJd6nvT58l2bMfPM6++sqWs47kmqARg1VDeaqpb9qxF30WFW4bqYNdKuA3U4a9qxlyK2DVR8LHlV0GqiGvyrzxIrTws+VQ8Kr3wvc1AtU40VkWq+lYNQXXSlzTcLPcZNsnpSpAkxHChYBGCMj1qiWqkLVfeLPcL7kqrdb/dr66ty4XObNK+qjIkLWFH3BNbN/Dw3NRo7cuXpaS4GoF9b5mkk4SmQgdOnb5k+f7oHnWrqmulXunr3N0tfrfeLa6GJ8F5L7DhGQlaTkdKzsldEQ6PQggj0WxTzmnmbL0K7mIVlIH4fWogg9QfPFcqU8fW8TOAm4WogeRgA//lWfeDbis1rvBuRcLBquXCcaELx4qIkUNfMlQ5yTkk9CP41fYr/DI5rOA6kDluSB1V8gvVPPIIwCCdP91W79KkCwamBzVqByrAo0pSvqJSlKIlKUoiUpSiJSlKIlKUoiUpSiJUiu/f8AKp6kV3xXwnC+FWku4MQklTzqWkjrlRAGMe9Y+1RxE7c6QbzddX2uNzZAHjpUfp8ua1S+J1KmRBovwJkiO2TJDiWnCgK6N4zg9ex/jWgyEfrCs9VHqVHufzqj1l4qWSuiYAADjUZVTrrzJTyuhjYNOZXtd49Ut663X1VfmXRIZm3B1TTqAcONg8qFDPXBSlJ615JCOlQQmq6EVUCcDHRUpzi4lx5qCEetVUo6VFCarobyKwFy8KRLdVQ3U4RjtVRLfUVhLkVNKBmp0t1WS1VRLftmsReitw1kVHwauvD9qj4Wa8caK18KoeDV54VQLZHlTjRWfhVIW6vS37VL4ftXoPRWKmxipFNVeqa6YqkpvFZQ5FZLbrL/AAl65i7d762G6XCc1b7ctDseTJfVhCEKTnr9ShI+pFYpUiqSkYPatiN5acg6jUeiyxvMTw9u4OV2x0/uHpzVKf8AVd5gzvlCsR30qIHlkA5FejacDnbBHqDmuFcWTItzpXEkPRV5zzMOFB/srpV8PS/3XUW1NykXe4yrm+i4rabclOqcUlsIRhIJPYHP8au9uvk087IJWg8R3GRjQnbXor1b7wauUQvZgnnlbY0qXm6dKik5FXdWZRpSlESlKURKUpREpSlESlKURKUqB718JwikUcV8PUms7NpGE7MvN0i22I2kqW7JdShIA8+pr7D+S2epBx5Vxt4rJGomd79VWq/XeZcm4ssrjIfeUptDSvmQEpPT5Qrlz36VAXW4SUYa2Joyc6nljHLnv1UPcq51CwOa3OVl7js3/wBG7xqskDTE1dydtjzhdlJaKWSCMYSo/e6+Y6VqYhOKpt+WBVwn71c9kkL3F7jkk5K51UTvqZTK/cqZtPtVdCakQKrtprScVrqdCOlVkpqCQO1VkJ6VgcUUUN1WSj+NEp7VWQjqK1y5FBLeaqpaAFTpRiqqG896wlyKkEenWpvDJ8quEt9KqBvp614LkVr4RqXw/b+2rzw/aoFvFfONFZFupC1nNXxb71SU3XoORWKm+lUloz3q+Ujp1qitHSswcis1t9at1JwaydtvsJrfdxp5/TVlVJgsq5FzZDqWGAr9kLWRzH2Tkjzr2q+Brdoj/om3D/rNn/NUtFRVUrQ9kZIPPBW4yjqJWh7IyR5Fa8LRit7+A3efROlNCHTFzvce3Xt6W44lmT+rDmSAkJUehPt3rWbcXhk3H2us67vfLB/qpvAcmQpDchDWf2+RRKR7kY96xM6kEEEZB8jWVvj0MzJCMObqMjsRsssMk1unDy3BHIhdzoc5ic2l1h9DrSxlKkqBBHqCO9XaRiuY3Arq3WVz3chWCNfpZ0+yy5JlQ3nCtspGAAnOeU5KfyBrpw30SK6Ra7g+4Mc57cFpA0OhXQaCt+OjMnDjGiqUpSp1SaUpSiJSlKIlKUoiUpSiJUCcVGpHFYScU2RW777bDZWtYQkdST2xXK34gN201fd7WptgujFxk/YxHuCY5yllaD8oyOhOFKz6Ywa9XxtcTW4Tet7poNhC9M2iORlyMv8AXTGyOiuf8KT16DzHfpWnSSc5Pc+dc3uVwNc4Bow1pO+5O2vbsqHd7i2o/wChjdAdzvkKsgdqroHzVRb7D6VXb7VXnKrK4bHWs68MXDVK35u8qVLlO2zS9uWESpbQBdecIyGmsgjOOpUchII6EnFYLbrqFwWQocPhz04qIE8z7sh18juXC6oHP5AVL2ekjq6nhk2Azjqpm00rKup4ZNgM+arRODbaOLbRDOlg8OXBkPS3i8T684XkH6YFat8TfCf/AKHow1JpuQ/O0ut0NPsySFPQlqPy5UAOZsnoCeoOAc5BPQ6vEb5w4k/ZXXjM1KVRv0JMcJV+FSGVLQr6hSUke4FXOvtdNNTu4WBpA0IGFcay3U8kDg1gaQNCBhaAcN3DzM32vslTsldr05b+X7ZNbSCtSj1DTeenOR1JPRIwSDkA7owOD/aiFbxEOmRK+XBkSJTqnle/MFDB/o4HpXyuB+JFjcPlpdjhPjSJkpyQodysOFPX6AJH0FZ6rWtVrpmUzXvaHOIySRnfksNtt9O2na97Q5xGddd1oTxJ8KCNq7arU+mJD8vTqVpRKiyDzuwyo4SoKx8zZJAyeoJGSc5rw/D5sPO3w1FIZEhVuscEJXOmpTzKTzZ5W0A9Cs4PfoACT5A9B9z4cS4ba6sjTgkw3LXJS7zdgnwldfy71iXgbixmdimn2eUSZNxkLkkdysEJGf6iU1FT2SndcmNAw0gkjy9itGW1w/HMaBhpBJHl7L79t4R9rbdbkxVad+2K5cKkypLqnVH15goYP9EAe1a/cRvCgxtzZ3dUaUefkWRpQ+2QZCudyKCcBaVd1IyQDnqM5yRkjeOvkaxhxbhpC+RpoSqI7BeQ6FdikoOc1N11npJqdzWsDSBoQMYKlqu200kJa1oacaEDC5Q+FnHSoFurlhGWUefQUU3XDScHC5lnCslN1SUjvmrxScVQWkYNZWuX1Wim816/Z/ai5bx64h6ft/Myyr9bMl4yIzAPzLPv1AA8yRXnbfbJV4nxoEGO5LmyXUsssNJypxajhKQPMknFdKeHzZWLspohuCoIdv03lfucpPXmcx0bSf2EZIHuVHzq1WW3OuE3zfwbv+FMWygNZL838Bv+PVe70ppe3aJ03brDaGBFtlvZDLLSfQdyT5qJyST1JJNfW8JfkFfwNY9323Tj7P7a3S/KKFXFSfs9uZX18SQoHlyPNKeqj7Jx51zOd3Q1m44pa9X31S1kqKv0k8Mk9SfvV0Kvu8FsLYeHJxsNMDkrjWXKK3ubFw5OOWmByXUbdnUNm0nttqObqJ1pu1mE8ytD6v8AblTZCWkg91KJAAH18q5BOAKGQMDPQV9q+6ju+olpVdbpOuikDCDNkreKfpzE4r4y/OqTcrl/kXtcG8IH11VOuVw+Oe0huAFuf8NmHZo921VNfuDCby8G2WYa1gLLQ6lYB6/eOOntXQJKhyjqK4Y2y6zrFcWJ9tlvQZzCgtqQwspWg+oIroNwYcU+pt1bn/JPUFvVcJURjxDd2cJBQOg8UHz+nfvUnZbm2k/88jchx0I3ycAAj3U1Z7jGxraV7cEnQ9c9VuWDmo1Kj7vWpq6MrmlKUoiUpSiJSlKIlKUoilqRf3T/AManr5mob7B01aZVyuMlqJCjNqddfeUEpQkDJJJ+lYZHtiaXvOANSey+EhoyTotNviN7Mp1FpCFrm3MBU+zZTLA6KXGJ7n+gev0z61zlSegrZDi34u5+914dsNhdch6OjOYGCUqnKH41/ueifzPljW9B+WuXVT2STvkjGGk5H59TquX3KWKWpc+EaFV0HpVwjvVs2rtVwk4wfyqPcotXTWQK2r4NOJq27Xok6P1Y+qNp+W8ZES4EFSIbyvvJcA7IVgHmH3T36ElPjdi+DvVu81pavjsljTennurMyYhS3JCf2mmx1Kf3iQD5E1kfWPw7dQWe1rkab1TF1BKbTzfZJMUxFueyFc60k/0iKmKOmrqciqhZ+x5KcoqathIqYWfseW5W7cXWFhnW5M+Pe7c9CUnnEhEtsoI9c5rUri74o7LfNNy9C6PmJuX2pQTc7kwcspbSoHwW1fiJIHMR0AGMnJxpdcLXKsk6Vbp0V2FLjOKbfjPJ5VIWDghSfUGs27H8J2q95Lai7h5mwafWopbnzElSn8HB8JsdVAEEZJA6HrW7Nd6y4NNNBHgnQ+XspCS6VVc008MeCd/fyXreELiNg7USJWmtSura07Pd8dmaAVCG+QAeYDr4agBkj7pGexON7YOr7Dc4CZ0S9W6RDUnnD7cpBQR65zWmmqfh73u3Wxb+n9Vxb3LQnP2SVEMQr9kq51jP1xWrl1s83T9zmWu5xXYM6K4WpEV4cqkLHcEVjiuFdZohFUx5byOftkaJFW1drjEc7Mjlr9sjRbncVfE5ZJmmJ+idJzU3KVPHg3G4RzllpnPzNIUOilK7KI6BOR3PTG3CjxARNpLhOsd/U4nTlzcS8JKElX2R8AJ5yB1KFAJCsdRyg+ufL7J8Meqd5Iv6SZW1ZbAlRQLhMST4pBwQ2gdVY7Z6DIxmsq6i4BLvBt63bFqyLdZiRn7NLiGNz+yVBaxn64FanFd6uYXCNm2w5Y6YOpysYNxqJRWtZtt0x5Zycrbu3avsV3t6J0K9W+TDWnmS+3KQUkfXNa7cTnErZkaan6R0rPRcbjPQWJs2MrmajNH7yAodFLUOnTokE+eMaZXmyT9M3ebaLpEdgXCK4WpEZ4cqkqHr69CCD2III7163ajaLUO794XAsLCUssYMmbIJSwwD25j1JJ8kgE0qb/WVrTSQx4e7Q7k98DkvU13qalvgRx4cdOp746LzAISBUqz1rap3gHlpgczWt46p2P8AZLt6ks5/phZOPflrXXcfbi/7V6hVaNQRfAeI52X2zzNPo/aQrzHqO486qVVaayibxzswOuhUHUUFTTND5WYHof6Xl1q6mqC+gNTqX3rNHC7sT/pd1Sq53VknStqcBkZHSU73SwPbsVfu4H4qw0dK+rlbDGNSsEED6iQRRjUrMfBtsIbLDb3AvsfE+W2RamHB1ZaUMF/HkpYyE/u5P4q2rCeYgDqT2qUJS2hKEpCUJASEpGAAOgA9qw3xV7vnabbR9MJ0N36880KCAfmQMfrXf6qSOvqpNdrhhhs9HjkBknqf92XS444rbSnoBk9z+1qVxgbvjcvcp22297nsFhUqKwpJyl97P610eoyOUH0Tn8VYCX3qu6rPUnr55q3Ue9ckqKh1VM6Z+5K5pPM6oldK/cq3c86oq/FVVw9TVBXnWNqwKisY7Z/KuoHA7sydtNrGbpPZDd5vREqRkfM2j/1aD9B9epJ865fKOOuSCDnIrezg34wvtSYehtaSgiT0at1zdVgOjyacP7XkD5/Wpy2SRQ1bHz/xHPoeR8v0pu0SQx1IdN6ea3wT90VGqbSg4jmHY1OK60CCMhdKUaUpXpEpSlESlKURKUpRFCvIbm7e2vdLRd005eWvHgzWi0odiOnRQ9weor1wOKkV29s1gmjZPG6N+x0K8PYHtLXDIK4g727N3jY7XszT10QpTXMXIczlwmSzn5VD38iPX6ivDNq6VvX8S3dHT81y16LjxI02+sLEt6Yeq4aD2SCPNfmOvTPQfKa0QbXgCuWyMDHuZnIBIB691yushZBO6OM5AV2g4r2O1WlWdc7l6X0/I/8ANrlcWY72DjLZUOYe2UgjPvXikntX3tHaokaO1XZr/EAXJtkxqWhBOAsoUDyk+WQMZ96xR8Ie0u2zqtaMtDwXbZGV2pixGLdFZiRWUR4zCEtNNNpAShCRgAAdgAKqdq89t9r6zbo6QgaksEpMq3zEBXQ/MyvHzNrH4VJOQQfSvREYSSrCUgZJJ6AeZrrTHNLAW7LrjHNLA5uxWknGvtdBu2923MhpIjL1U6m3TlN9Cotusp8T+l4bvLn/AOWmt07fbo1nt8S3wmERYUVpDDDDYwltCRhKQPIAACudvF5v2xq3eixPaZkty4OjlgxpKTlt+V4iHHFA+aMtNoz58qiOhFb57a7iWfdbRtv1FY5CXoslA8RoqBcju4+ZpweSgcj37joRUDQSwOrJxHjJI9dNfuoKglgdVzhm5I9dNV6atM+OLbqLc9w9AXCMExpl/kps8l1I6qPiNpbWfUgLUM+gSPIVuaEkn6d658cZe9kXVu5tlhadlofi6VcLgmNnmQ5M50qPKexSjkSM+ZKvIAn7fHwtpcS8yMfXX7LLeHxtpsScyMfX8Lfy1WiHp61Q7XbmExYENlEdhhA6IQkAAfwH51ddq8ltZuZat3dGQtQ2h1BDyEiTGCsrivY+dtY79DnB8xgjvXrkpKjjGfpU3E9jow5h+U7Y6KYic10Yc3Y7LTjj80lEjO6W1Q02luZJU5b5CkjBcCUhaCfplQ/P6Vnjhq0jE0hstphqM0lL0+MLhJcA6uOOfNk/RJSPyrVfjb3dga21dbtM2iQiZCsRWqTIaVzIVJUAClJ7HkSMEjpkkeRrPPB3u5A1ztrA044+lF/sTX2dyOo4U6wCeRxI8wB8px25feqdRy03+ZlLcZIwPPTKrFLLB/k5OHmMDz0ys++/nWEeMXScXUGyN0uDjafttlcalx3SOoCnEtrTn0KV5+qRWb+U+laz8au6cW36QTt9bV/bNQXt5kPxWfmW0ylaVJBA7KWsIAHcgH1FWC7OjFHIJOYI9Tt91M3BzBSvD9iCPXl91p/tpt/dN1NZwNO2lGX5B5nXyCUR2h99xXsB/EkDuRXTnQuirXt1pO36es7XgwobfKCR8zij1U4r1Uokkn3+lY84aNjG9mdHKXOQhep7mlLlwdHUtDulhJ9E5647qz6Csw1F2G1Cgh8V4+d2/YdFpWm3/Cx+JIPnd9h0UrjrbDS3XVpaaQkqUtXZIAySa5gcRu7i94NzJ10ZcJs0UGHbUZ6BlJPz/VZyo/UelbX8bW8CdFaCRpO3v8t41AgpeKT1ZiDov6FZ+X6c/tXPxS8DFQv/ACSv43ikYdBqfPkPRQ99rOJwp2HQanz5BQcV1qitWKiteDVutfWqO0KoqVSs5qitXSp1Kxk1QWrvWw0IpVmsqcN+wlz321zHiNh2PZIa0uz5qMjlT3CEn9o+Xp39KxMpWa6d8A2rNL3jZ1m22aI1b7pBcLdxZCsrW6ezpJ6kKHbv6eWBKUdOKmdsLnYB5+w7lSdupmVNQ1khwP77LZiy2pFmtkaE0VKaYbS2krUVKIAx1Jq/HeoDtUQciutxMbEwMboAMD0XUQA0YCmpSlZl9SlKURKUpREpSlEUuM9a+DrF66RtN3Byyx25N1DSjHadXyJUvHTJ/t98Yr73fpUjieYYHrWCaPxY3MyRkEZG4yvLhxAtzjK4S7po1SzuHfV6zjyI2pHZK3JSHwc5J/CfNPTAPoK80g9Qa7FcTvDjpDefSEqRegi2XGE0p1i8tgBbGBk8x/Ek46g+3oCOOz6Go0p9lp4SGm3FIS7jHOAcA4965vUU7qWQwv3A0xzC5jcKJ9HJhxyDsVWQvtVZKsH2qySrtWZeGLZWHv5ru46alXN21Lbtbsth9pAXhxKkABST3T8xzjrWoyF0zwxu5WhFE6Z4jZuV5fb/AHU1ZtjPcl6Wv82yuuf7VMdz9W7j9tBylX5g16zWfE1ubuFbHLbfNXzX4Lg5XI0dKIyHB6LDSU8w+uay9J+G3rhmQtMbVNjkMg/K4tt1BI9xg4/jUqfhx6/H84rB/ff5Kkfgri1vAA7HTOn9qWFHcWN4Ghwb0zp/a1cbXgdK9RofcbUu3FxVO01e5lnkLwHDGdIS4PRafuqHsQaz8n4c+vx/OKwf33+Wqg+HZr0D/wBIbD/ff5a1G2yuY7iY0grC231rDxNYQf8Ae6xfqzib3N1zbF2676vmOQ3E8rjEZLcZLg9F+ElPMPrmsbIVg1s4Ph3a9H84bD/e/wCWqg+HlrwfzgsR/wC9/wAteZbbcZ9ZGlx7nK9SUNfKeKRrie5z7rAei9wNRbfXM3DTl5l2eUoYWuK6UhY9FJ7KHsQa9pqfic3N1hbVwLlq+YqIscrjUZDcbnHootJSVD2NZKHw9deD+cFi/vf8tTJ+HvrwfzgsX97/AJa+NoLmxpjYHBp5A6f2vbaS4sbwNDgOmdP7Ws6XMCr60XydYLixPtkx+3zmFczUiM4W3EH1Ch1FbGj4fOux/OCxf3v+Wo/835rv/wCP2P8Avf8ALWoLPXA8QYVhFtrQeIMK8C7xY7qvW77GrWUsNY5fEQ00l7/vQjnz75rOvBnsbIusxO6Wqg7JkOrUu0plqKlrV2VKUT1PmEk+59DXw9GfD/vbOqbc7qi922RYmnQuVHg+IHXkjryAkDAJ6E+Qzit3I0ZmHGajx2kMR2UBttptIShtIGAlIHYAADFWq1WypfIJq4k8OwJzr19FYrbQVD3+LWZ+XYE516+iqk5qxvV4hacs0663F9MWBCZXIkPK7IQkZJ9+3QeZwKva0649t5fsEOHt1bJGH5ITMupQeqW85aaPuojnI9An9qrTXVTaOndK7lt3PJWGsqW0sLpHctu55LVndrcqbuvr27alm5bElzljRyc+Awno23+Se/qST5141bnKKoFzpUpXnvXG5C6V5keck6lcqe90ji9xySp1LyapKVipFuYqkpzrXkNXhTLX3qgpVQW4MmqSl9DWcNRRWqs0cIGr9V6X3ntf8mLfIurctQZuERnPKWCeq1HsOU9QT71jrbLRB3L13ZtMpuDNrVcXg2JT+eVHQny7k4wB6kV1x2R2E01sjplq3WSKlUlaQZM13q8+r1Uf8O1S1FRyVsvhxnGMEnp0Pn0U1bKKWqk42nAbzWT46ippJIwcdqq1KkHFRNdUaOEAZXS1GlKVkRKUpREpSlESlKURKkX5dfOp6lUnOPrXwotW/iB7rq262NlwYrxauF/X+j2MZCgkjLh9sJB+vauSjasJHp/wruvuhtBpXd+xG06otLF0jYPIXU/O2fVCu6T7iuefEV8PC5bewp+otF3IXGxRkLfegzlhDzLaRk4X2WO/fr26nNUW6QSsmfM8ZacYI1wAOfMc/wAqlXijqHyGYDLR9lp4hzIFZW4aN3G9k94rJqWWFrtYK4s9KBk+A4OVSgPMpyFY/drECHOgqulzPSohjjE8SN3ByqrHI6F4kbuDld1LTdId9tcW5W2S1Nt8tsPMSWFhbbiD2II71c1xs2y4htwtoWVR9KalkQYKjzKgPIRIjk+Z8NwKSD7jBrJyfiCbyEDN0tP+6Wv/AAq3svcBb87SD9VeI79AWjxGkHtg+66i0rl9/wA4FvEBk3W09P8A6U1WUdu96uKvdGK1MsVqiKtzoBbnzLUzGYWD2KVLwVD3AI96zsu8Mp4WNcT2H7WzHeYJTwxtcT2H7W+FK1OnO8X0GKXh/JeWQMlqO3GUv8gQKwvrHi/4g9vboLdqaPGskw5KUS7K2kOAdyhX3VD3STWSW5xwjMjHAeX7WWW6RwjL2OA7j9rozSuZQ4+d38/9KWo/9VNVMOPjd4/+07V/upqtP/PUnR30H5Wr/nqXofoPyumdK5m/8vfd0DJudq/3W1WTtv8AePil3Mity7Laogt7oBbnTbWzGZWD2KSvBUPcAj3rLHeoJncMbXE9h+1ljvMEp4Y2uJ7DPut5KVqnPe4uYMYup/kzLIGS1GRHUv6AEDNYR1zxbb/6LnKtWoSnTk5QPKXbMylRHmUKUlSVD3Tmskt1ZCMyMcPT9r3LdI4BmSNw8wt3t5d5rBslpN+73p5LklaSIVuSr9dLc8kpHflz3V2AzXKnWGsLjrrVV11DdXS9cbk+qQ8ryyewHoAMADyAAqz1RrG9a3vLt1v11lXi4ufekS3StWPQZ7D2HSvkFzA96o9zuL7g4ADDRsPcqm3G4urnAAYaNh7lXBd6VTU7VAu1IpyoMNUOq6nOtUlOVTLmTVNTlZA1FUUvvVJTneqanO/nVa2W6VerlGgQWVSZsp1LLLKCMrWo4SkZ6dTjvWYNxqdl9wq1nvcnT93g3SGtTcuE+iQ0pJwQpKgR1/Ku2O0Wuo24m3Nh1FGUFNToiHjjyOOo/jmtGNkfhx3C9fZ7nuJLXAiqwoWqEv8AWKHotz8P0HX38q320FoCybbabjWLT8FNvtkfPhtNnoCe5q1WWnqGzeKGkMIwc6Z6d9PdXeyUs8Jc94w0jnv9F6cdqjUAMVGr2ralKUoiUpSiJSlKIlKUoiUpSiKmawfxnam/kxw363kAjmkQjFGfLxT4eR/2qzjWOt8NmrZvhomTpm7yJUeG8pKyqKvlVzA5Tn1APXFRlwZI+meyMZJ0x25rUqmukhexm5BC4XpXgDmqqlfWt2NxPheantIcf0hqSLd2R1TGuKPBcxj9tOUknsBj860/1voq87caom6ev8T7FdYagl5nnSvlJAUOqSQehFUV7Cw8LwQe4x9Oq5lPSzU5/wC1pC+Yh3rVZLlWCV+9fY0vbP0/qS1WsnpNltRz18lrCT/xrCGZOAtVrcuwFvLwQ8Jduu1jh7i62gInJknxLNaZKOZrkHaQ6k/eyfuJPTGFHOQBsZvTxV6C2NeFvu8524XwoC02e2IC3kJPYuEkJbB8snJHUAjrXs9d3tjaPaq93OEwgs6etTiozPL8pLbfK2CPTITn2ri/eL9N1JeJ12uclybcZz65EiS6rK3HFHJJNWuolFrhbFCPmO5V1qZ22iFsMI+Y7n3XQyy/Es0fMnpauekrxboijgyWZDT6gPUowj/jWwqV6B4kduypKoerNMTQQFYwtpYHlnC2nU59lDPoevGUOGtnOADcyfpTfGNptLq1WnUjTjD0fPyh5CFONuAeoCVDPocVq0d0klkENQA5rtNlqUd2kllEVRhzXabdV4biL2Nn7B7gOWd1xcuzS0mTbJyxgus5xyq/fSeh9eh86xf4vUn0ro58RfTUe6bHQL2pAEqz3ZoIX5+E8lSFp/NQbP8AV9653aStKdTarstoWSEXCcxEWR3CXHEpP9hNQ1wohBVGNmx29VE3CkFPVGJmx1Hqt3uCzhRt0yxQdw9ZwETXJf66z2uSjmaS3+GQ4k/eKu6EnpjCuuRjPe8/FVoXZKR+j7pMdud85Qr9FW1IW62D2LiiQlsH0Jz58uOtew3G1G3tTtPqC8w2G+Ww2l1yKwBhBUhvlaSR+zzcoPtXG66XiZfblMuVxlOTJ8x5b8iS8crcWo5Kifc1P1MrbTC2GAfMdz7qwVM4tELIYQOI7n3XQazfEi0fLuCWrnpW72yIo4+0syG5BA9SjCOn0NbAOtaD4j9uzhUPVWmpqTyOpGFsr9U5wtp1OfZQ8xg1xv8AE6d62d+H9uPP01vazpdLy12rUbDqFx8/Kl9ppTqHAPXlQtJ9cj0rWorrJNIIagBwdpstaiu0k0ohqMOa7Tbr7LHnELsncNh9wHrI+4qXa5KftNtnKGPGYJx837yT8p+mexFYw8UV0T+I1phi57M2i+FIEyz3ZCUOefhPJKFp/NSWj/VrnCpfvULcaRtNUFrNjqFDXKlbS1DmM23Hqrgu9KkU9VAudKlU7iooNUUqxcJqQr9aol7rUpcJrIGr0qynK+jpS+HT+qrPdEd4MxiT/wBhxKv8K+ttvtLq3d25vwNJ2h26vsJCnihSUpbBzgqUogDOD/A1tJt/8MjVN0Lb2rdRRbSyeqo9tQXncY/bVhIOehGPzrMyMyngYCT2Gfr0W3T0k85zGwn+vqujllkifa4ko4/WtJUQO3UA19EdhivjaSsX8m9OW+1qkLl/ZWEMeM595fKMZPvX2QPTtXT6XxPBZ4uhwM+eNV1VhJYOLfCnpSlba9pSlKIlKUoiUpSiJSlKIlKUoige1SqBJxip6V8Izuiocvy45cVxs474io/E7qxWOUOCOsD28FA/wrsuexrXDebge0Jvdq97Ud5kXKNcnUJbcVDfCEqCe3QpPrVdu1NNOY3RNzw5ztz8yFB3WllqoWti1IK479TV9Zbu5ZLzAuLeS5DkNyEgeZQoK/wroXq34XFgiw5cq0arubfhNLWiO4yh1S1AEhOenc9K51zIj0GU9FfbLT7C1NOtnulaThQ/Ig1WS18TsSAg76qjT0s1I4eK3HRduXjad8Np3PDfC7Rqm0KAfb68iXm/vAeqSc49U1xu3F2/ve1WsbjpnUMNcS4wnCnJHyPIyeV1tX4kKHUH8uhBA2G4M+MlrZdo6N1ip53RzrpcizG0lxy2LUcq+UdVNKOSQkZBJIByRW/eotF7b8RGmIr1yh2nWVnUkrizWHAtTee5bebIUn3APl1HSrNJHHdImlrsPCtMscd4ha5jsPbuP95Li2HsVuN8PDZW5ag18NxZ0Zxiw2dtxqE64MCVJUCg8nqEJKsntkgd842isnApsxZLgmYNLPXBaTzBifNddaB90AjmHscj1zXpN2+IPb7h202lu4y4rUplnkgactoQHnABhKUtp6NI6Y5iAkY6ZOAcNNbBTPE07hhuqw0tp+FeJ6l4AbqsL/En13GtO11i0oh1JuF3uCZamwckMMpV1I91rTg/uGueen745p2/Wy7Mp53bfKalpR+0W1hYH54r7W8O7t73r15O1RfFpS8/8jEVsnw4rI+42jPkM9T5kk14wOEe+aha2f4ioMrduXooGuqviakyt25ei7aXSJat6tppMdqSHLPqizqSiS11wh5r5VgeqSQceqcGuPOvtDXzbHVlw03qGGuHc4ThSoKB5XU5+VxB/EhQ6g/45rYfg34y2toWE6M1mt1ekVulcSchJcXbFqOVApGSppRJJCRlJJIByRW+OpdD7c8QmnIr1zhWrWFqUnmizozoWpsH/wB282eZI9QDjI6ipyWKO6RNc12HjkrHLHHeYWuY4B7dx/vJcaPF6VuJ8PHZi53jXZ3HnxXI9ktbLrFvdcSQJMhaS2so9UoQVgntlWO4NbM2Lgc2bsdxTMGl3rgtC+ZLM+a660D/AEMgKHsrI9c19/d7iI0Bw9acCJ8yN9uaZ8ODpy28oeWAMJSEJ6NNjGOYgAAdATgHBTWsUjxNO4YbqsVLahSPE9S8AN19VhP4lGvI9s2507pFtxJuF1uAnOIB6pjspUMn05nFpx6+Guud3iEda9Pu3u1fN5tdT9UX1xP2iQeVqO2T4cZofcbRnyA8/M5PnXjC971DV83xUxeNth5KAuFSKuodINth5BXJX071AudO9WpdqUuGo/gUarsu4PSqanMedes2d20mbxbj2jScJ4xnZ61BckI5wyhKSSsjI6dh+dbs2r4VcLkbXP1vLWr8aGYiUj8iTms7IXyHhjaSR0C3oKKeqBMTcgL5PwrI/iXnXkhScgtxEJPoQXSf/uFdFwnHmc1hbh04YrDw4wrmzZpsyaq4OIW85LUk9UjACcAYFZrSnrVxtFPJTwnxG4JOcHGcYHRdCtsD6emEcgwdVEJwKmT2qNKn1JpSlKIlKUoiUpSiJSlKIlKUoiUpSiJSlKIoHtUvKc+1T0oit3m8tODGcjtXGXig2VvenuIDVUCzWWXNiSJH2tgQ463EAODm5cgdSCTn3rs8oZTjtVBURlbhWptBV2yU5NQdwoX1bmPY4AjI1GdDj3Ciq+hFa1o4sEeq4axeHTc6agLb0HffDIyFqhLSn+JFeU03rDUWh5y3rFe7jY5HN85hSFskkftAEZ/Ou+q4yCCnkTyHyx7VyG479jlbS7vyLpBY8KxahUuWzyj5W3s/rEfxPN+Zqu1NJNQkFzgQdMgYwfqVVK62OoWCVj8/bCxhcuI/dS7xDGl7h6gdYIwUCctPT6jBrHsmS7LkuSJDzkqQ6eZx55ZWtZ9ST1J+tfa0nt7qfXcpLGnrBcLytSuVJiR1LTn0Kvuj8zU+udvdQ7aXoWnU1qftVwLSXg08OpQoZBB/4+laTpi93C52e2VCvdNIOJ5JC85UQSKEYqFeVrKPORX29Ma31FoqQp/T98uFleUcqVBkra5j7hJwfzr4dMV9Di05C9tJacg4KyTcuJDdS7xTGl7g391kjHKJy09PqnBrHr8t2U+4++6t99xXMt11RUtZ9ST1JqhSvTpHP/kcr2+V8n83Eqfnpzn0r1eltptY63sc68WDTs67W2Erkffio5gg4J7dz0HlXmrhb5dolriz4j8KUj7zEhpTa0/VKgCKxNLSSAQccl4LCBkhXentP3bVt2YtdmgSLncXubwosVsrcXypKjgD0AJr6l02y1fY1lNw0zdoavR2E4P8K3o+GjsKI8ObuTdY+XJPNFtviD7rYP6xwfUjH9Wt/TBYcT+sabPoSkdKkKWhmq2+IwgNzgZzrjc+2ysVHZnVMPil3DnbRc1/hlbXyXtw7/qifCdj/o6OmKwJDSkK53DlRTkD8IwfqK6YJTnJHTJq2jW6PEUtTLaUFZySkAZ+tXQGBVnt1GaRjg85cTk4+gVtoaT4OHw85OVOE4qIGKjSphSKUpSiJSlKIlKUoiUpSiJSlKIlKUoiUpSiJSlKIlKUoigRmmBUage1fMAopSgAV5nWW3GmtwGYzGo7NDvLMZ3xmm5jIcSheMcwB8+vevTjsad6xSQsmbwSNBHQrG5rXDhcMhfLtWn7fZGA1AhsRGgMBDLYQOgx5VhXiv4bLbxA6IcZbbaj6igpLlvmkYKF4+4o+aVVn4gYqBSK1J6KKaIwAYHLHJY5aaOaIxOGhXF3bngu3S3D1LJtQsDljYiPlmTPuQLbSCDg8nm56gjoQO9biWP4Y+jImg5luuFzlzdSyWxyXUK5BHcBz8jY6EHsebPT0rdhptCB8qEp+gqcIHVWOtRMVkZj/wBDyT20H59uyiYLJTxA+J8xXDTe7YLVew2pnbVqGIoxio/Zbm0kmPJR5FJ8j6pPUde/esl8L3BZqPfSdHu93besmj0nmMtaeV2X1+60D5fvfw9a6va12807uJaf0bqK1R7rBUtLngvpyApJyCPTqK+1AtcS1Q240NhEaO0kIbbbHKlKR2AA8q047VI6Use4cI6bkdO3n9MLSZYmNmLnOyzpzWhu93wzLZOjuT9up/6MlpSM2yatS2FkDyWcqTnHnkdTWrOh+DvcPUe6sbRt2sMyyoSrxJc9xvLKGAeq0L+6okdh369R5V2gP3QalSw3zhfhp5+3NjrWxLZ28TWwvIB5HX6H85W1LZIJHB7NOy8fthtjYtrdJW/T1jhNxIURAQAB8yjjqtR81E9c1Pq/aTR2voymb/p233ZCsnlkx0qOcYyCfP3r2RGB0qAPSpkUVN4QhLAQ3qM+vmpoQRhgZwjA7L4+ltLW7R9gh2a1RkRLfDaSyywjshAGAPyr7JAPTHSog1A1uRsbGwNYMAbLM1oaA1ugCmCQkYHamBQdqjWZfUpSlESlKURKUpREpSlESlKURf/Z"/>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 name="矩形 1"/>
          <p:cNvSpPr/>
          <p:nvPr/>
        </p:nvSpPr>
        <p:spPr>
          <a:xfrm>
            <a:off x="448296" y="1563638"/>
            <a:ext cx="8066995" cy="2862322"/>
          </a:xfrm>
          <a:prstGeom prst="rect">
            <a:avLst/>
          </a:prstGeom>
        </p:spPr>
        <p:txBody>
          <a:bodyPr wrap="square">
            <a:spAutoFit/>
          </a:bodyPr>
          <a:lstStyle/>
          <a:p>
            <a:pPr marL="285750" indent="-285750">
              <a:buFont typeface="Arial" panose="020B0604020202020204" pitchFamily="34" charset="0"/>
              <a:buChar char="•"/>
            </a:pPr>
            <a:r>
              <a:rPr lang="zh-CN" altLang="zh-CN" dirty="0" smtClean="0"/>
              <a:t>在</a:t>
            </a:r>
            <a:r>
              <a:rPr lang="zh-CN" altLang="zh-CN" dirty="0"/>
              <a:t>危险化学品的使用现场，应配备相应的救助材料，救助材料应定期更新。同时需对相关使用人员进行培训，做好预防。</a:t>
            </a:r>
          </a:p>
          <a:p>
            <a:pPr marL="285750" indent="-285750">
              <a:buFont typeface="Arial" panose="020B0604020202020204" pitchFamily="34" charset="0"/>
              <a:buChar char="•"/>
            </a:pPr>
            <a:r>
              <a:rPr lang="zh-CN" altLang="zh-CN" dirty="0" smtClean="0"/>
              <a:t>严格</a:t>
            </a:r>
            <a:r>
              <a:rPr lang="zh-CN" altLang="zh-CN" dirty="0"/>
              <a:t>按照 </a:t>
            </a:r>
            <a:r>
              <a:rPr lang="en-US" altLang="zh-CN" dirty="0"/>
              <a:t>SDS </a:t>
            </a:r>
            <a:r>
              <a:rPr lang="zh-CN" altLang="zh-CN" dirty="0"/>
              <a:t>中的规定使用，使用部门应注意防止化学品的 挥发与泄露，在使用的过程中注意随时盖好盖，并按照《环境管理程序》中的规定执行。</a:t>
            </a:r>
          </a:p>
          <a:p>
            <a:pPr marL="285750" indent="-285750">
              <a:buFont typeface="Arial" panose="020B0604020202020204" pitchFamily="34" charset="0"/>
              <a:buChar char="•"/>
            </a:pPr>
            <a:r>
              <a:rPr lang="zh-CN" altLang="zh-CN" dirty="0" smtClean="0"/>
              <a:t>化学品</a:t>
            </a:r>
            <a:r>
              <a:rPr lang="zh-CN" altLang="zh-CN" dirty="0"/>
              <a:t>在使用过程中，应采取预防措施，防止泄漏。化学品一旦发生小量泄漏要立即打扫干净，用过的纱布、吸油棉等要放入危险废 弃物垃圾桶中，废弃的化学品容器属于危险废弃物，按《危险废物管理程序》规定处理。一旦发生大量泄漏，按照《应急准备与响应管理程序》规定执行。</a:t>
            </a:r>
          </a:p>
          <a:p>
            <a:pPr marL="285750" indent="-285750">
              <a:buFont typeface="Arial" panose="020B0604020202020204" pitchFamily="34" charset="0"/>
              <a:buChar char="•"/>
            </a:pPr>
            <a:r>
              <a:rPr lang="zh-CN" altLang="zh-CN" dirty="0" smtClean="0"/>
              <a:t>安全</a:t>
            </a:r>
            <a:r>
              <a:rPr lang="zh-CN" altLang="zh-CN" dirty="0"/>
              <a:t>提示：打开易挥发溶剂瓶塞时，瓶口不要对着人；配洗液、稀 释硝酸的容器，漏斗或烧杯要放在防溢漏器皿中。</a:t>
            </a:r>
          </a:p>
        </p:txBody>
      </p:sp>
      <p:grpSp>
        <p:nvGrpSpPr>
          <p:cNvPr id="12" name="组合 11"/>
          <p:cNvGrpSpPr/>
          <p:nvPr/>
        </p:nvGrpSpPr>
        <p:grpSpPr>
          <a:xfrm>
            <a:off x="550408" y="730900"/>
            <a:ext cx="7477976" cy="720080"/>
            <a:chOff x="550408" y="730900"/>
            <a:chExt cx="7477976" cy="720080"/>
          </a:xfrm>
        </p:grpSpPr>
        <p:grpSp>
          <p:nvGrpSpPr>
            <p:cNvPr id="11" name="组合 10"/>
            <p:cNvGrpSpPr/>
            <p:nvPr/>
          </p:nvGrpSpPr>
          <p:grpSpPr>
            <a:xfrm>
              <a:off x="550408" y="882126"/>
              <a:ext cx="7477976" cy="401708"/>
              <a:chOff x="550408" y="882126"/>
              <a:chExt cx="7477976" cy="401708"/>
            </a:xfrm>
          </p:grpSpPr>
          <p:sp>
            <p:nvSpPr>
              <p:cNvPr id="6" name="TextBox 5"/>
              <p:cNvSpPr txBox="1"/>
              <p:nvPr/>
            </p:nvSpPr>
            <p:spPr>
              <a:xfrm>
                <a:off x="550408"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采购</a:t>
                </a:r>
                <a:endParaRPr lang="zh-CN" altLang="en-US" dirty="0"/>
              </a:p>
            </p:txBody>
          </p:sp>
          <p:sp>
            <p:nvSpPr>
              <p:cNvPr id="10" name="右箭头 9"/>
              <p:cNvSpPr/>
              <p:nvPr/>
            </p:nvSpPr>
            <p:spPr>
              <a:xfrm>
                <a:off x="1345917" y="991284"/>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873166"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运输</a:t>
                </a:r>
                <a:endParaRPr lang="zh-CN" altLang="en-US" dirty="0"/>
              </a:p>
            </p:txBody>
          </p:sp>
          <p:sp>
            <p:nvSpPr>
              <p:cNvPr id="15" name="右箭头 14"/>
              <p:cNvSpPr/>
              <p:nvPr/>
            </p:nvSpPr>
            <p:spPr>
              <a:xfrm>
                <a:off x="2605874" y="984298"/>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142696" y="900603"/>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存放</a:t>
                </a:r>
                <a:endParaRPr lang="zh-CN" altLang="en-US" dirty="0"/>
              </a:p>
            </p:txBody>
          </p:sp>
          <p:sp>
            <p:nvSpPr>
              <p:cNvPr id="20" name="右箭头 19"/>
              <p:cNvSpPr/>
              <p:nvPr/>
            </p:nvSpPr>
            <p:spPr>
              <a:xfrm>
                <a:off x="3862776" y="97057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4366832" y="900603"/>
                <a:ext cx="17708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zh-CN" altLang="en-US" dirty="0"/>
              </a:p>
            </p:txBody>
          </p:sp>
          <p:sp>
            <p:nvSpPr>
              <p:cNvPr id="19" name="右箭头 18"/>
              <p:cNvSpPr/>
              <p:nvPr/>
            </p:nvSpPr>
            <p:spPr>
              <a:xfrm>
                <a:off x="6193145" y="99608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689556" y="882126"/>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废弃物处置</a:t>
                </a:r>
                <a:endParaRPr lang="zh-CN" altLang="en-US" dirty="0"/>
              </a:p>
            </p:txBody>
          </p:sp>
        </p:grpSp>
        <p:sp>
          <p:nvSpPr>
            <p:cNvPr id="24" name="椭圆 23"/>
            <p:cNvSpPr/>
            <p:nvPr/>
          </p:nvSpPr>
          <p:spPr>
            <a:xfrm>
              <a:off x="4139952" y="730900"/>
              <a:ext cx="194421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 name="矩形 8"/>
            <p:cNvSpPr/>
            <p:nvPr/>
          </p:nvSpPr>
          <p:spPr>
            <a:xfrm>
              <a:off x="4320937" y="915566"/>
              <a:ext cx="1723549" cy="369332"/>
            </a:xfrm>
            <a:prstGeom prst="rect">
              <a:avLst/>
            </a:prstGeom>
          </p:spPr>
          <p:txBody>
            <a:bodyPr wrap="none">
              <a:spAutoFit/>
            </a:bodyPr>
            <a:lstStyle/>
            <a:p>
              <a:r>
                <a:rPr lang="zh-CN" altLang="en-US" dirty="0">
                  <a:solidFill>
                    <a:schemeClr val="bg1"/>
                  </a:solidFill>
                </a:rPr>
                <a:t>厂内转移</a:t>
              </a:r>
              <a:r>
                <a:rPr lang="en-US" altLang="zh-CN" dirty="0">
                  <a:solidFill>
                    <a:schemeClr val="bg1"/>
                  </a:solidFill>
                </a:rPr>
                <a:t>&amp;</a:t>
              </a:r>
              <a:r>
                <a:rPr lang="zh-CN" altLang="en-US" dirty="0">
                  <a:solidFill>
                    <a:schemeClr val="bg1"/>
                  </a:solidFill>
                </a:rPr>
                <a:t>使用</a:t>
              </a: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76588" y="4696338"/>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46" name="Rectangle 2"/>
          <p:cNvSpPr txBox="1">
            <a:spLocks noChangeArrowheads="1"/>
          </p:cNvSpPr>
          <p:nvPr/>
        </p:nvSpPr>
        <p:spPr>
          <a:xfrm>
            <a:off x="899592" y="178594"/>
            <a:ext cx="388811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a:latin typeface="微软雅黑" panose="020B0503020204020204" pitchFamily="34" charset="-122"/>
                <a:ea typeface="微软雅黑" panose="020B0503020204020204" pitchFamily="34" charset="-122"/>
              </a:rPr>
              <a:t>化学品</a:t>
            </a:r>
            <a:r>
              <a:rPr lang="zh-CN" altLang="en-US" sz="2400" dirty="0" smtClean="0">
                <a:latin typeface="微软雅黑" panose="020B0503020204020204" pitchFamily="34" charset="-122"/>
                <a:ea typeface="微软雅黑" panose="020B0503020204020204" pitchFamily="34" charset="-122"/>
              </a:rPr>
              <a:t>的管理</a:t>
            </a:r>
          </a:p>
        </p:txBody>
      </p:sp>
      <p:sp>
        <p:nvSpPr>
          <p:cNvPr id="3" name="AutoShape 2" descr="data:image/jpeg;base64,/9j/4AAQSkZJRgABAQEAAQABAAD/2wBDAAMCAgMCAgMDAwMEAwMEBQgFBQQEBQoHBwYIDAoMDAsKCwsNDhIQDQ4RDgsLEBYQERMUFRUVDA8XGBYUGBIUFRT/2wBDAQMEBAUEBQkFBQkUDQsNFBQUFBQUFBQUFBQUFBQUFBQUFBQUFBQUFBQUFBQUFBQUFBQUFBQUFBQUFBQUFBQUFBT/wAARCADcAS8DASIAAhEBAxEB/8QAHQABAAAHAQEAAAAAAAAAAAAAAAECAwQHCAkGBf/EAFEQAAEDAwIEBAMEBQgFBw0AAAECAwQABREGBwgSITETQVFhCSJxFDJCgRUjUmKRFkZygqGjwdIXJTOVsRgZNYWSk9EkNDZDRVNVY2WywuHw/8QAGwEBAAIDAQEAAAAAAAAAAAAAAAUGAwQHAgH/xAAyEQABAwMCBAQGAgIDAQAAAAABAAIDBAURITESQVFhE3GBwRQikaHR4TKxFfAGIyRS/9oADAMBAAIRAxEAPwDqnSlKIlKUoiUpSiJSlKIlKUoiUpSiJSlKIlKUoiUpUMiiKNKUoiUqGRUaIlKUoiUpSiJSlKIlKUoiUpSiJSlKIlKUoiUpSiJSlKIlKUoiUpSiJSlKIlKVDIoijSoZFQUoJBJ7URSnI86EnHfFeR1hulpbQdwgw7/fYdrkzeYR2pToR4mMZwT9fOvqWfVtnvzPi2+6RZrfYqYeSsZ+oNaPxlP4pi8QcQ5ZGVi8aMuLeIZHJX1zuMe0wnpcx5DEVlJW464QlKEgZJJNfO07rKzaugtzbLdI1ziOAFLsZxKwR165B9q0v+INxG/o+AduLBLKZclIXdH2V9W2j2ayOxV3Pt9RWjGjtc6k0DOEzTl7m2Z/OcxXilKj7p7Hp07VWam+yMnLYQC0aa5yTz15fRVypvbIJzG1vE0b+fZdy5U1uDGW++4Gmm0lSlLIAAHUk1pHvF8RNrSW48a16VhM3yyQlqTcZBWE+KeoKWjj8Pr2yMda1s1zxk7jbhaB/kxcprTSXFf+UToiC08+3+wcHAHuKwSloJGBgeVRlbeJqogR5YB0OpPmOXbnzUZWXt8uBTZaPuuzuzXELpDeyxomWK5oVKSkePAeIS+yfRSf8R06dK+bvjxOaP2Pty13WeiTdlJyxbIygp5w+4/CPc/+Fch9PX26aTu7F0stwkWyewctyIy+VSf8CPY5FUrtcZl9uL8+4ynp02QordkSFla1n3J//hXk3qrMPhZGf/rn+M9/svhv0xi4OEcXX9dV0Q4eOPuNuNrCTY9YR49i+1vf6tfC/wBXjsG1qOMK88/2+m5geCkhSTlJGcgZzXBkN4IIJSQQQR0IPqK2Es/HDuZYdv4umokxgvsAtpujzfiSPDx0T16ZHr37V7orzJSgslBeDtrqD3J5fde6K9mJpZU5d0PPyXUq/wCsbPpdgP3W5xrezkDmfdCB1IA7+5H8a+wzIS+ylxCuZChkKHYiuGOqtY6g11PM3UV6nXeTnmC5Tqlcp9Ujsn8hXRvgT4hxuFo5OlL3KCtQ2hAQlSzgyGB0Sse47H/94qTpL46WoDJwGtOgxnQ9zzz6KTo7yKmfwnt4QdltuCaiFZFfLuepbZZIxfnTo0Vkd3HnUoT/ABJq003ray6t+0G03KNcQwsNuqiuhwIVjOCR0qzfF0/GIuMcR2GdforD4jM8OdV6EdqjUqTkDOM+1TVurKlKUoiUpSiJSlKIlKUoiUpSiJSlKIlKUoiUpSiJSlSlVEU1U1Y5fPFTE+1SrVjNfM4RUypIOCRj0qV1YSkrz0A6n0rnNxacWGvdG733ax6Vv32K2wWmkKZLKVYdx8/U+XY/nWGl8Ze8L6FJXqxaUqGDiO2O/wCVU6S/4JDI84Jwc4z32VblvkMT3M4TpkK742Nzzuhvhcm2lhy22Ufo+P1yCoH9Yr81dPT5c+dYVtN3uNlWlcCfKhKQcp+zvqQAfoDVJ1a5b7r7qit51RWtZ7qJOSailvtVMc4n+epOp8zuqJJK6V7pHbnVVrncJd6nvT58l2bMfPM6++sqWs47kmqARg1VDeaqpb9qxF30WFW4bqYNdKuA3U4a9qxlyK2DVR8LHlV0GqiGvyrzxIrTws+VQ8Kr3wvc1AtU40VkWq+lYNQXXSlzTcLPcZNsnpSpAkxHChYBGCMj1qiWqkLVfeLPcL7kqrdb/dr66ty4XObNK+qjIkLWFH3BNbN/Dw3NRo7cuXpaS4GoF9b5mkk4SmQgdOnb5k+f7oHnWrqmulXunr3N0tfrfeLa6GJ8F5L7DhGQlaTkdKzsldEQ6PQggj0WxTzmnmbL0K7mIVlIH4fWogg9QfPFcqU8fW8TOAm4WogeRgA//lWfeDbis1rvBuRcLBquXCcaELx4qIkUNfMlQ5yTkk9CP41fYr/DI5rOA6kDluSB1V8gvVPPIIwCCdP91W79KkCwamBzVqByrAo0pSvqJSlKIlKUoiUpSiJSlKIlKUoiUpSiJUiu/f8AKp6kV3xXwnC+FWku4MQklTzqWkjrlRAGMe9Y+1RxE7c6QbzddX2uNzZAHjpUfp8ua1S+J1KmRBovwJkiO2TJDiWnCgK6N4zg9ex/jWgyEfrCs9VHqVHufzqj1l4qWSuiYAADjUZVTrrzJTyuhjYNOZXtd49Ut663X1VfmXRIZm3B1TTqAcONg8qFDPXBSlJ615JCOlQQmq6EVUCcDHRUpzi4lx5qCEetVUo6VFCarobyKwFy8KRLdVQ3U4RjtVRLfUVhLkVNKBmp0t1WS1VRLftmsReitw1kVHwauvD9qj4Wa8caK18KoeDV54VQLZHlTjRWfhVIW6vS37VL4ftXoPRWKmxipFNVeqa6YqkpvFZQ5FZLbrL/AAl65i7d762G6XCc1b7ctDseTJfVhCEKTnr9ShI+pFYpUiqSkYPatiN5acg6jUeiyxvMTw9u4OV2x0/uHpzVKf8AVd5gzvlCsR30qIHlkA5FejacDnbBHqDmuFcWTItzpXEkPRV5zzMOFB/srpV8PS/3XUW1NykXe4yrm+i4rabclOqcUlsIRhIJPYHP8au9uvk087IJWg8R3GRjQnbXor1b7wauUQvZgnnlbY0qXm6dKik5FXdWZRpSlESlKURKUpREpSlESlKURKUqB718JwikUcV8PUms7NpGE7MvN0i22I2kqW7JdShIA8+pr7D+S2epBx5Vxt4rJGomd79VWq/XeZcm4ssrjIfeUptDSvmQEpPT5Qrlz36VAXW4SUYa2Joyc6nljHLnv1UPcq51CwOa3OVl7js3/wBG7xqskDTE1dydtjzhdlJaKWSCMYSo/e6+Y6VqYhOKpt+WBVwn71c9kkL3F7jkk5K51UTvqZTK/cqZtPtVdCakQKrtprScVrqdCOlVkpqCQO1VkJ6VgcUUUN1WSj+NEp7VWQjqK1y5FBLeaqpaAFTpRiqqG896wlyKkEenWpvDJ8quEt9KqBvp614LkVr4RqXw/b+2rzw/aoFvFfONFZFupC1nNXxb71SU3XoORWKm+lUloz3q+Ujp1qitHSswcis1t9at1JwaydtvsJrfdxp5/TVlVJgsq5FzZDqWGAr9kLWRzH2Tkjzr2q+Brdoj/om3D/rNn/NUtFRVUrQ9kZIPPBW4yjqJWh7IyR5Fa8LRit7+A3efROlNCHTFzvce3Xt6W44lmT+rDmSAkJUehPt3rWbcXhk3H2us67vfLB/qpvAcmQpDchDWf2+RRKR7kY96xM6kEEEZB8jWVvj0MzJCMObqMjsRsssMk1unDy3BHIhdzoc5ic2l1h9DrSxlKkqBBHqCO9XaRiuY3Arq3WVz3chWCNfpZ0+yy5JlQ3nCtspGAAnOeU5KfyBrpw30SK6Ra7g+4Mc57cFpA0OhXQaCt+OjMnDjGiqUpSp1SaUpSiJSlKIlKUoiUpSiJUCcVGpHFYScU2RW777bDZWtYQkdST2xXK34gN201fd7WptgujFxk/YxHuCY5yllaD8oyOhOFKz6Ywa9XxtcTW4Tet7poNhC9M2iORlyMv8AXTGyOiuf8KT16DzHfpWnSSc5Pc+dc3uVwNc4Bow1pO+5O2vbsqHd7i2o/wChjdAdzvkKsgdqroHzVRb7D6VXb7VXnKrK4bHWs68MXDVK35u8qVLlO2zS9uWESpbQBdecIyGmsgjOOpUchII6EnFYLbrqFwWQocPhz04qIE8z7sh18juXC6oHP5AVL2ekjq6nhk2Azjqpm00rKup4ZNgM+arRODbaOLbRDOlg8OXBkPS3i8T684XkH6YFat8TfCf/AKHow1JpuQ/O0ut0NPsySFPQlqPy5UAOZsnoCeoOAc5BPQ6vEb5w4k/ZXXjM1KVRv0JMcJV+FSGVLQr6hSUke4FXOvtdNNTu4WBpA0IGFcay3U8kDg1gaQNCBhaAcN3DzM32vslTsldr05b+X7ZNbSCtSj1DTeenOR1JPRIwSDkA7owOD/aiFbxEOmRK+XBkSJTqnle/MFDB/o4HpXyuB+JFjcPlpdjhPjSJkpyQodysOFPX6AJH0FZ6rWtVrpmUzXvaHOIySRnfksNtt9O2na97Q5xGddd1oTxJ8KCNq7arU+mJD8vTqVpRKiyDzuwyo4SoKx8zZJAyeoJGSc5rw/D5sPO3w1FIZEhVuscEJXOmpTzKTzZ5W0A9Cs4PfoACT5A9B9z4cS4ba6sjTgkw3LXJS7zdgnwldfy71iXgbixmdimn2eUSZNxkLkkdysEJGf6iU1FT2SndcmNAw0gkjy9itGW1w/HMaBhpBJHl7L79t4R9rbdbkxVad+2K5cKkypLqnVH15goYP9EAe1a/cRvCgxtzZ3dUaUefkWRpQ+2QZCudyKCcBaVd1IyQDnqM5yRkjeOvkaxhxbhpC+RpoSqI7BeQ6FdikoOc1N11npJqdzWsDSBoQMYKlqu200kJa1oacaEDC5Q+FnHSoFurlhGWUefQUU3XDScHC5lnCslN1SUjvmrxScVQWkYNZWuX1Wim816/Z/ai5bx64h6ft/Myyr9bMl4yIzAPzLPv1AA8yRXnbfbJV4nxoEGO5LmyXUsssNJypxajhKQPMknFdKeHzZWLspohuCoIdv03lfucpPXmcx0bSf2EZIHuVHzq1WW3OuE3zfwbv+FMWygNZL838Bv+PVe70ppe3aJ03brDaGBFtlvZDLLSfQdyT5qJyST1JJNfW8JfkFfwNY9323Tj7P7a3S/KKFXFSfs9uZX18SQoHlyPNKeqj7Jx51zOd3Q1m44pa9X31S1kqKv0k8Mk9SfvV0Kvu8FsLYeHJxsNMDkrjWXKK3ubFw5OOWmByXUbdnUNm0nttqObqJ1pu1mE8ytD6v8AblTZCWkg91KJAAH18q5BOAKGQMDPQV9q+6ju+olpVdbpOuikDCDNkreKfpzE4r4y/OqTcrl/kXtcG8IH11VOuVw+Oe0huAFuf8NmHZo921VNfuDCby8G2WYa1gLLQ6lYB6/eOOntXQJKhyjqK4Y2y6zrFcWJ9tlvQZzCgtqQwspWg+oIroNwYcU+pt1bn/JPUFvVcJURjxDd2cJBQOg8UHz+nfvUnZbm2k/88jchx0I3ycAAj3U1Z7jGxraV7cEnQ9c9VuWDmo1Kj7vWpq6MrmlKUoiUpSiJSlKIlKUoilqRf3T/AManr5mob7B01aZVyuMlqJCjNqddfeUEpQkDJJJ+lYZHtiaXvOANSey+EhoyTotNviN7Mp1FpCFrm3MBU+zZTLA6KXGJ7n+gev0z61zlSegrZDi34u5+914dsNhdch6OjOYGCUqnKH41/ueifzPljW9B+WuXVT2STvkjGGk5H59TquX3KWKWpc+EaFV0HpVwjvVs2rtVwk4wfyqPcotXTWQK2r4NOJq27Xok6P1Y+qNp+W8ZES4EFSIbyvvJcA7IVgHmH3T36ElPjdi+DvVu81pavjsljTennurMyYhS3JCf2mmx1Kf3iQD5E1kfWPw7dQWe1rkab1TF1BKbTzfZJMUxFueyFc60k/0iKmKOmrqciqhZ+x5KcoqathIqYWfseW5W7cXWFhnW5M+Pe7c9CUnnEhEtsoI9c5rUri74o7LfNNy9C6PmJuX2pQTc7kwcspbSoHwW1fiJIHMR0AGMnJxpdcLXKsk6Vbp0V2FLjOKbfjPJ5VIWDghSfUGs27H8J2q95Lai7h5mwafWopbnzElSn8HB8JsdVAEEZJA6HrW7Nd6y4NNNBHgnQ+XspCS6VVc008MeCd/fyXreELiNg7USJWmtSura07Pd8dmaAVCG+QAeYDr4agBkj7pGexON7YOr7Dc4CZ0S9W6RDUnnD7cpBQR65zWmmqfh73u3Wxb+n9Vxb3LQnP2SVEMQr9kq51jP1xWrl1s83T9zmWu5xXYM6K4WpEV4cqkLHcEVjiuFdZohFUx5byOftkaJFW1drjEc7Mjlr9sjRbncVfE5ZJmmJ+idJzU3KVPHg3G4RzllpnPzNIUOilK7KI6BOR3PTG3CjxARNpLhOsd/U4nTlzcS8JKElX2R8AJ5yB1KFAJCsdRyg+ufL7J8Meqd5Iv6SZW1ZbAlRQLhMST4pBwQ2gdVY7Z6DIxmsq6i4BLvBt63bFqyLdZiRn7NLiGNz+yVBaxn64FanFd6uYXCNm2w5Y6YOpysYNxqJRWtZtt0x5Zycrbu3avsV3t6J0K9W+TDWnmS+3KQUkfXNa7cTnErZkaan6R0rPRcbjPQWJs2MrmajNH7yAodFLUOnTokE+eMaZXmyT9M3ebaLpEdgXCK4WpEZ4cqkqHr69CCD2III7163ajaLUO794XAsLCUssYMmbIJSwwD25j1JJ8kgE0qb/WVrTSQx4e7Q7k98DkvU13qalvgRx4cdOp746LzAISBUqz1rap3gHlpgczWt46p2P8AZLt6ks5/phZOPflrXXcfbi/7V6hVaNQRfAeI52X2zzNPo/aQrzHqO486qVVaayibxzswOuhUHUUFTTND5WYHof6Xl1q6mqC+gNTqX3rNHC7sT/pd1Sq53VknStqcBkZHSU73SwPbsVfu4H4qw0dK+rlbDGNSsEED6iQRRjUrMfBtsIbLDb3AvsfE+W2RamHB1ZaUMF/HkpYyE/u5P4q2rCeYgDqT2qUJS2hKEpCUJASEpGAAOgA9qw3xV7vnabbR9MJ0N36880KCAfmQMfrXf6qSOvqpNdrhhhs9HjkBknqf92XS444rbSnoBk9z+1qVxgbvjcvcp22297nsFhUqKwpJyl97P610eoyOUH0Tn8VYCX3qu6rPUnr55q3Ue9ckqKh1VM6Z+5K5pPM6oldK/cq3c86oq/FVVw9TVBXnWNqwKisY7Z/KuoHA7sydtNrGbpPZDd5vREqRkfM2j/1aD9B9epJ865fKOOuSCDnIrezg34wvtSYehtaSgiT0at1zdVgOjyacP7XkD5/Wpy2SRQ1bHz/xHPoeR8v0pu0SQx1IdN6ea3wT90VGqbSg4jmHY1OK60CCMhdKUaUpXpEpSlESlKURKUpRFCvIbm7e2vdLRd005eWvHgzWi0odiOnRQ9weor1wOKkV29s1gmjZPG6N+x0K8PYHtLXDIK4g727N3jY7XszT10QpTXMXIczlwmSzn5VD38iPX6ivDNq6VvX8S3dHT81y16LjxI02+sLEt6Yeq4aD2SCPNfmOvTPQfKa0QbXgCuWyMDHuZnIBIB691yushZBO6OM5AV2g4r2O1WlWdc7l6X0/I/8ANrlcWY72DjLZUOYe2UgjPvXikntX3tHaokaO1XZr/EAXJtkxqWhBOAsoUDyk+WQMZ96xR8Ie0u2zqtaMtDwXbZGV2pixGLdFZiRWUR4zCEtNNNpAShCRgAAdgAKqdq89t9r6zbo6QgaksEpMq3zEBXQ/MyvHzNrH4VJOQQfSvREYSSrCUgZJJ6AeZrrTHNLAW7LrjHNLA5uxWknGvtdBu2923MhpIjL1U6m3TlN9Cotusp8T+l4bvLn/AOWmt07fbo1nt8S3wmERYUVpDDDDYwltCRhKQPIAACudvF5v2xq3eixPaZkty4OjlgxpKTlt+V4iHHFA+aMtNoz58qiOhFb57a7iWfdbRtv1FY5CXoslA8RoqBcju4+ZpweSgcj37joRUDQSwOrJxHjJI9dNfuoKglgdVzhm5I9dNV6atM+OLbqLc9w9AXCMExpl/kps8l1I6qPiNpbWfUgLUM+gSPIVuaEkn6d658cZe9kXVu5tlhadlofi6VcLgmNnmQ5M50qPKexSjkSM+ZKvIAn7fHwtpcS8yMfXX7LLeHxtpsScyMfX8Lfy1WiHp61Q7XbmExYENlEdhhA6IQkAAfwH51ddq8ltZuZat3dGQtQ2h1BDyEiTGCsrivY+dtY79DnB8xgjvXrkpKjjGfpU3E9jow5h+U7Y6KYic10Yc3Y7LTjj80lEjO6W1Q02luZJU5b5CkjBcCUhaCfplQ/P6Vnjhq0jE0hstphqM0lL0+MLhJcA6uOOfNk/RJSPyrVfjb3dga21dbtM2iQiZCsRWqTIaVzIVJUAClJ7HkSMEjpkkeRrPPB3u5A1ztrA044+lF/sTX2dyOo4U6wCeRxI8wB8px25feqdRy03+ZlLcZIwPPTKrFLLB/k5OHmMDz0ys++/nWEeMXScXUGyN0uDjafttlcalx3SOoCnEtrTn0KV5+qRWb+U+laz8au6cW36QTt9bV/bNQXt5kPxWfmW0ylaVJBA7KWsIAHcgH1FWC7OjFHIJOYI9Tt91M3BzBSvD9iCPXl91p/tpt/dN1NZwNO2lGX5B5nXyCUR2h99xXsB/EkDuRXTnQuirXt1pO36es7XgwobfKCR8zij1U4r1Uokkn3+lY84aNjG9mdHKXOQhep7mlLlwdHUtDulhJ9E5647qz6Csw1F2G1Cgh8V4+d2/YdFpWm3/Cx+JIPnd9h0UrjrbDS3XVpaaQkqUtXZIAySa5gcRu7i94NzJ10ZcJs0UGHbUZ6BlJPz/VZyo/UelbX8bW8CdFaCRpO3v8t41AgpeKT1ZiDov6FZ+X6c/tXPxS8DFQv/ACSv43ikYdBqfPkPRQ99rOJwp2HQanz5BQcV1qitWKiteDVutfWqO0KoqVSs5qitXSp1Kxk1QWrvWw0IpVmsqcN+wlz321zHiNh2PZIa0uz5qMjlT3CEn9o+Xp39KxMpWa6d8A2rNL3jZ1m22aI1b7pBcLdxZCsrW6ezpJ6kKHbv6eWBKUdOKmdsLnYB5+w7lSdupmVNQ1khwP77LZiy2pFmtkaE0VKaYbS2krUVKIAx1Jq/HeoDtUQciutxMbEwMboAMD0XUQA0YCmpSlZl9SlKURKUpREpSlEUuM9a+DrF66RtN3Byyx25N1DSjHadXyJUvHTJ/t98Yr73fpUjieYYHrWCaPxY3MyRkEZG4yvLhxAtzjK4S7po1SzuHfV6zjyI2pHZK3JSHwc5J/CfNPTAPoK80g9Qa7FcTvDjpDefSEqRegi2XGE0p1i8tgBbGBk8x/Ek46g+3oCOOz6Go0p9lp4SGm3FIS7jHOAcA4965vUU7qWQwv3A0xzC5jcKJ9HJhxyDsVWQvtVZKsH2qySrtWZeGLZWHv5ru46alXN21Lbtbsth9pAXhxKkABST3T8xzjrWoyF0zwxu5WhFE6Z4jZuV5fb/AHU1ZtjPcl6Wv82yuuf7VMdz9W7j9tBylX5g16zWfE1ubuFbHLbfNXzX4Lg5XI0dKIyHB6LDSU8w+uay9J+G3rhmQtMbVNjkMg/K4tt1BI9xg4/jUqfhx6/H84rB/ff5Kkfgri1vAA7HTOn9qWFHcWN4Ghwb0zp/a1cbXgdK9RofcbUu3FxVO01e5lnkLwHDGdIS4PRafuqHsQaz8n4c+vx/OKwf33+Wqg+HZr0D/wBIbD/ff5a1G2yuY7iY0grC231rDxNYQf8Ae6xfqzib3N1zbF2676vmOQ3E8rjEZLcZLg9F+ElPMPrmsbIVg1s4Ph3a9H84bD/e/wCWqg+HlrwfzgsR/wC9/wAteZbbcZ9ZGlx7nK9SUNfKeKRrie5z7rAei9wNRbfXM3DTl5l2eUoYWuK6UhY9FJ7KHsQa9pqfic3N1hbVwLlq+YqIscrjUZDcbnHootJSVD2NZKHw9deD+cFi/vf8tTJ+HvrwfzgsX97/AJa+NoLmxpjYHBp5A6f2vbaS4sbwNDgOmdP7Ws6XMCr60XydYLixPtkx+3zmFczUiM4W3EH1Ch1FbGj4fOux/OCxf3v+Wo/835rv/wCP2P8Avf8ALWoLPXA8QYVhFtrQeIMK8C7xY7qvW77GrWUsNY5fEQ00l7/vQjnz75rOvBnsbIusxO6Wqg7JkOrUu0plqKlrV2VKUT1PmEk+59DXw9GfD/vbOqbc7qi922RYmnQuVHg+IHXkjryAkDAJ6E+Qzit3I0ZmHGajx2kMR2UBttptIShtIGAlIHYAADFWq1WypfIJq4k8OwJzr19FYrbQVD3+LWZ+XYE516+iqk5qxvV4hacs0663F9MWBCZXIkPK7IQkZJ9+3QeZwKva0649t5fsEOHt1bJGH5ITMupQeqW85aaPuojnI9An9qrTXVTaOndK7lt3PJWGsqW0sLpHctu55LVndrcqbuvr27alm5bElzljRyc+Awno23+Se/qST5141bnKKoFzpUpXnvXG5C6V5keck6lcqe90ji9xySp1LyapKVipFuYqkpzrXkNXhTLX3qgpVQW4MmqSl9DWcNRRWqs0cIGr9V6X3ntf8mLfIurctQZuERnPKWCeq1HsOU9QT71jrbLRB3L13ZtMpuDNrVcXg2JT+eVHQny7k4wB6kV1x2R2E01sjplq3WSKlUlaQZM13q8+r1Uf8O1S1FRyVsvhxnGMEnp0Pn0U1bKKWqk42nAbzWT46ippJIwcdqq1KkHFRNdUaOEAZXS1GlKVkRKUpREpSlESlKURKkX5dfOp6lUnOPrXwotW/iB7rq262NlwYrxauF/X+j2MZCgkjLh9sJB+vauSjasJHp/wruvuhtBpXd+xG06otLF0jYPIXU/O2fVCu6T7iuefEV8PC5bewp+otF3IXGxRkLfegzlhDzLaRk4X2WO/fr26nNUW6QSsmfM8ZacYI1wAOfMc/wAqlXijqHyGYDLR9lp4hzIFZW4aN3G9k94rJqWWFrtYK4s9KBk+A4OVSgPMpyFY/drECHOgqulzPSohjjE8SN3ByqrHI6F4kbuDld1LTdId9tcW5W2S1Nt8tsPMSWFhbbiD2II71c1xs2y4htwtoWVR9KalkQYKjzKgPIRIjk+Z8NwKSD7jBrJyfiCbyEDN0tP+6Wv/AAq3svcBb87SD9VeI79AWjxGkHtg+66i0rl9/wA4FvEBk3W09P8A6U1WUdu96uKvdGK1MsVqiKtzoBbnzLUzGYWD2KVLwVD3AI96zsu8Mp4WNcT2H7WzHeYJTwxtcT2H7W+FK1OnO8X0GKXh/JeWQMlqO3GUv8gQKwvrHi/4g9vboLdqaPGskw5KUS7K2kOAdyhX3VD3STWSW5xwjMjHAeX7WWW6RwjL2OA7j9rozSuZQ4+d38/9KWo/9VNVMOPjd4/+07V/upqtP/PUnR30H5Wr/nqXofoPyumdK5m/8vfd0DJudq/3W1WTtv8AePil3Mity7Laogt7oBbnTbWzGZWD2KSvBUPcAj3rLHeoJncMbXE9h+1ljvMEp4Y2uJ7DPut5KVqnPe4uYMYup/kzLIGS1GRHUv6AEDNYR1zxbb/6LnKtWoSnTk5QPKXbMylRHmUKUlSVD3Tmskt1ZCMyMcPT9r3LdI4BmSNw8wt3t5d5rBslpN+73p5LklaSIVuSr9dLc8kpHflz3V2AzXKnWGsLjrrVV11DdXS9cbk+qQ8ryyewHoAMADyAAqz1RrG9a3vLt1v11lXi4ufekS3StWPQZ7D2HSvkFzA96o9zuL7g4ADDRsPcqm3G4urnAAYaNh7lXBd6VTU7VAu1IpyoMNUOq6nOtUlOVTLmTVNTlZA1FUUvvVJTneqanO/nVa2W6VerlGgQWVSZsp1LLLKCMrWo4SkZ6dTjvWYNxqdl9wq1nvcnT93g3SGtTcuE+iQ0pJwQpKgR1/Ku2O0Wuo24m3Nh1FGUFNToiHjjyOOo/jmtGNkfhx3C9fZ7nuJLXAiqwoWqEv8AWKHotz8P0HX38q320FoCybbabjWLT8FNvtkfPhtNnoCe5q1WWnqGzeKGkMIwc6Z6d9PdXeyUs8Jc94w0jnv9F6cdqjUAMVGr2ralKUoiUpSiJSlKIlKUoiUpSiKmawfxnam/kxw363kAjmkQjFGfLxT4eR/2qzjWOt8NmrZvhomTpm7yJUeG8pKyqKvlVzA5Tn1APXFRlwZI+meyMZJ0x25rUqmukhexm5BC4XpXgDmqqlfWt2NxPheantIcf0hqSLd2R1TGuKPBcxj9tOUknsBj860/1voq87caom6ev8T7FdYagl5nnSvlJAUOqSQehFUV7Cw8LwQe4x9Oq5lPSzU5/wC1pC+Yh3rVZLlWCV+9fY0vbP0/qS1WsnpNltRz18lrCT/xrCGZOAtVrcuwFvLwQ8Jduu1jh7i62gInJknxLNaZKOZrkHaQ6k/eyfuJPTGFHOQBsZvTxV6C2NeFvu8524XwoC02e2IC3kJPYuEkJbB8snJHUAjrXs9d3tjaPaq93OEwgs6etTiozPL8pLbfK2CPTITn2ri/eL9N1JeJ12uclybcZz65EiS6rK3HFHJJNWuolFrhbFCPmO5V1qZ22iFsMI+Y7n3XQyy/Es0fMnpauekrxboijgyWZDT6gPUowj/jWwqV6B4kduypKoerNMTQQFYwtpYHlnC2nU59lDPoevGUOGtnOADcyfpTfGNptLq1WnUjTjD0fPyh5CFONuAeoCVDPocVq0d0klkENQA5rtNlqUd2kllEVRhzXabdV4biL2Nn7B7gOWd1xcuzS0mTbJyxgus5xyq/fSeh9eh86xf4vUn0ro58RfTUe6bHQL2pAEqz3ZoIX5+E8lSFp/NQbP8AV9653aStKdTarstoWSEXCcxEWR3CXHEpP9hNQ1wohBVGNmx29VE3CkFPVGJmx1Hqt3uCzhRt0yxQdw9ZwETXJf66z2uSjmaS3+GQ4k/eKu6EnpjCuuRjPe8/FVoXZKR+j7pMdud85Qr9FW1IW62D2LiiQlsH0Jz58uOtew3G1G3tTtPqC8w2G+Ww2l1yKwBhBUhvlaSR+zzcoPtXG66XiZfblMuVxlOTJ8x5b8iS8crcWo5Kifc1P1MrbTC2GAfMdz7qwVM4tELIYQOI7n3XQazfEi0fLuCWrnpW72yIo4+0syG5BA9SjCOn0NbAOtaD4j9uzhUPVWmpqTyOpGFsr9U5wtp1OfZQ8xg1xv8AE6d62d+H9uPP01vazpdLy12rUbDqFx8/Kl9ppTqHAPXlQtJ9cj0rWorrJNIIagBwdpstaiu0k0ohqMOa7Tbr7LHnELsncNh9wHrI+4qXa5KftNtnKGPGYJx837yT8p+mexFYw8UV0T+I1phi57M2i+FIEyz3ZCUOefhPJKFp/NSWj/VrnCpfvULcaRtNUFrNjqFDXKlbS1DmM23Hqrgu9KkU9VAudKlU7iooNUUqxcJqQr9aol7rUpcJrIGr0qynK+jpS+HT+qrPdEd4MxiT/wBhxKv8K+ttvtLq3d25vwNJ2h26vsJCnihSUpbBzgqUogDOD/A1tJt/8MjVN0Lb2rdRRbSyeqo9tQXncY/bVhIOehGPzrMyMyngYCT2Gfr0W3T0k85zGwn+vqujllkifa4ko4/WtJUQO3UA19EdhivjaSsX8m9OW+1qkLl/ZWEMeM595fKMZPvX2QPTtXT6XxPBZ4uhwM+eNV1VhJYOLfCnpSlba9pSlKIlKUoiUpSiJSlKIlKUoige1SqBJxip6V8Izuiocvy45cVxs474io/E7qxWOUOCOsD28FA/wrsuexrXDebge0Jvdq97Ud5kXKNcnUJbcVDfCEqCe3QpPrVdu1NNOY3RNzw5ztz8yFB3WllqoWti1IK479TV9Zbu5ZLzAuLeS5DkNyEgeZQoK/wroXq34XFgiw5cq0arubfhNLWiO4yh1S1AEhOenc9K51zIj0GU9FfbLT7C1NOtnulaThQ/Ig1WS18TsSAg76qjT0s1I4eK3HRduXjad8Np3PDfC7Rqm0KAfb68iXm/vAeqSc49U1xu3F2/ve1WsbjpnUMNcS4wnCnJHyPIyeV1tX4kKHUH8uhBA2G4M+MlrZdo6N1ip53RzrpcizG0lxy2LUcq+UdVNKOSQkZBJIByRW/eotF7b8RGmIr1yh2nWVnUkrizWHAtTee5bebIUn3APl1HSrNJHHdImlrsPCtMscd4ha5jsPbuP95Li2HsVuN8PDZW5ag18NxZ0Zxiw2dtxqE64MCVJUCg8nqEJKsntkgd842isnApsxZLgmYNLPXBaTzBifNddaB90AjmHscj1zXpN2+IPb7h202lu4y4rUplnkgactoQHnABhKUtp6NI6Y5iAkY6ZOAcNNbBTPE07hhuqw0tp+FeJ6l4AbqsL/En13GtO11i0oh1JuF3uCZamwckMMpV1I91rTg/uGueen745p2/Wy7Mp53bfKalpR+0W1hYH54r7W8O7t73r15O1RfFpS8/8jEVsnw4rI+42jPkM9T5kk14wOEe+aha2f4ioMrduXooGuqviakyt25ei7aXSJat6tppMdqSHLPqizqSiS11wh5r5VgeqSQceqcGuPOvtDXzbHVlw03qGGuHc4ThSoKB5XU5+VxB/EhQ6g/45rYfg34y2toWE6M1mt1ekVulcSchJcXbFqOVApGSppRJJCRlJJIByRW+OpdD7c8QmnIr1zhWrWFqUnmizozoWpsH/wB282eZI9QDjI6ipyWKO6RNc12HjkrHLHHeYWuY4B7dx/vJcaPF6VuJ8PHZi53jXZ3HnxXI9ktbLrFvdcSQJMhaS2so9UoQVgntlWO4NbM2Lgc2bsdxTMGl3rgtC+ZLM+a660D/AEMgKHsrI9c19/d7iI0Bw9acCJ8yN9uaZ8ODpy28oeWAMJSEJ6NNjGOYgAAdATgHBTWsUjxNO4YbqsVLahSPE9S8AN19VhP4lGvI9s2507pFtxJuF1uAnOIB6pjspUMn05nFpx6+Guud3iEda9Pu3u1fN5tdT9UX1xP2iQeVqO2T4cZofcbRnyA8/M5PnXjC971DV83xUxeNth5KAuFSKuodINth5BXJX071AudO9WpdqUuGo/gUarsu4PSqanMedes2d20mbxbj2jScJ4xnZ61BckI5wyhKSSsjI6dh+dbs2r4VcLkbXP1vLWr8aGYiUj8iTms7IXyHhjaSR0C3oKKeqBMTcgL5PwrI/iXnXkhScgtxEJPoQXSf/uFdFwnHmc1hbh04YrDw4wrmzZpsyaq4OIW85LUk9UjACcAYFZrSnrVxtFPJTwnxG4JOcHGcYHRdCtsD6emEcgwdVEJwKmT2qNKn1JpSlKIlKUoiUpSiJSlKIlKUoiUpSiJSlKIoHtUvKc+1T0oit3m8tODGcjtXGXig2VvenuIDVUCzWWXNiSJH2tgQ463EAODm5cgdSCTn3rs8oZTjtVBURlbhWptBV2yU5NQdwoX1bmPY4AjI1GdDj3Ciq+hFa1o4sEeq4axeHTc6agLb0HffDIyFqhLSn+JFeU03rDUWh5y3rFe7jY5HN85hSFskkftAEZ/Ou+q4yCCnkTyHyx7VyG479jlbS7vyLpBY8KxahUuWzyj5W3s/rEfxPN+Zqu1NJNQkFzgQdMgYwfqVVK62OoWCVj8/bCxhcuI/dS7xDGl7h6gdYIwUCctPT6jBrHsmS7LkuSJDzkqQ6eZx55ZWtZ9ST1J+tfa0nt7qfXcpLGnrBcLytSuVJiR1LTn0Kvuj8zU+udvdQ7aXoWnU1qftVwLSXg08OpQoZBB/4+laTpi93C52e2VCvdNIOJ5JC85UQSKEYqFeVrKPORX29Ma31FoqQp/T98uFleUcqVBkra5j7hJwfzr4dMV9Di05C9tJacg4KyTcuJDdS7xTGl7g391kjHKJy09PqnBrHr8t2U+4++6t99xXMt11RUtZ9ST1JqhSvTpHP/kcr2+V8n83Eqfnpzn0r1eltptY63sc68WDTs67W2Erkffio5gg4J7dz0HlXmrhb5dolriz4j8KUj7zEhpTa0/VKgCKxNLSSAQccl4LCBkhXentP3bVt2YtdmgSLncXubwosVsrcXypKjgD0AJr6l02y1fY1lNw0zdoavR2E4P8K3o+GjsKI8ObuTdY+XJPNFtviD7rYP6xwfUjH9Wt/TBYcT+sabPoSkdKkKWhmq2+IwgNzgZzrjc+2ysVHZnVMPil3DnbRc1/hlbXyXtw7/qifCdj/o6OmKwJDSkK53DlRTkD8IwfqK6YJTnJHTJq2jW6PEUtTLaUFZySkAZ+tXQGBVnt1GaRjg85cTk4+gVtoaT4OHw85OVOE4qIGKjSphSKUpSiJSlKIlKUoiUpSiJSlKIlKUoiUpSiJSlKIlKUoigRmmBUage1fMAopSgAV5nWW3GmtwGYzGo7NDvLMZ3xmm5jIcSheMcwB8+vevTjsad6xSQsmbwSNBHQrG5rXDhcMhfLtWn7fZGA1AhsRGgMBDLYQOgx5VhXiv4bLbxA6IcZbbaj6igpLlvmkYKF4+4o+aVVn4gYqBSK1J6KKaIwAYHLHJY5aaOaIxOGhXF3bngu3S3D1LJtQsDljYiPlmTPuQLbSCDg8nm56gjoQO9biWP4Y+jImg5luuFzlzdSyWxyXUK5BHcBz8jY6EHsebPT0rdhptCB8qEp+gqcIHVWOtRMVkZj/wBDyT20H59uyiYLJTxA+J8xXDTe7YLVew2pnbVqGIoxio/Zbm0kmPJR5FJ8j6pPUde/esl8L3BZqPfSdHu93besmj0nmMtaeV2X1+60D5fvfw9a6va12807uJaf0bqK1R7rBUtLngvpyApJyCPTqK+1AtcS1Q240NhEaO0kIbbbHKlKR2AA8q047VI6Use4cI6bkdO3n9MLSZYmNmLnOyzpzWhu93wzLZOjuT9up/6MlpSM2yatS2FkDyWcqTnHnkdTWrOh+DvcPUe6sbRt2sMyyoSrxJc9xvLKGAeq0L+6okdh369R5V2gP3QalSw3zhfhp5+3NjrWxLZ28TWwvIB5HX6H85W1LZIJHB7NOy8fthtjYtrdJW/T1jhNxIURAQAB8yjjqtR81E9c1Pq/aTR2voymb/p233ZCsnlkx0qOcYyCfP3r2RGB0qAPSpkUVN4QhLAQ3qM+vmpoQRhgZwjA7L4+ltLW7R9gh2a1RkRLfDaSyywjshAGAPyr7JAPTHSog1A1uRsbGwNYMAbLM1oaA1ugCmCQkYHamBQdqjWZfUpSlESlKURKUpREpSlESlKURf/Z"/>
          <p:cNvSpPr>
            <a:spLocks noChangeAspect="1" noChangeArrowheads="1"/>
          </p:cNvSpPr>
          <p:nvPr/>
        </p:nvSpPr>
        <p:spPr bwMode="auto">
          <a:xfrm>
            <a:off x="444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 name="矩形 1"/>
          <p:cNvSpPr/>
          <p:nvPr/>
        </p:nvSpPr>
        <p:spPr>
          <a:xfrm>
            <a:off x="519443" y="1563638"/>
            <a:ext cx="8066995" cy="2862322"/>
          </a:xfrm>
          <a:prstGeom prst="rect">
            <a:avLst/>
          </a:prstGeom>
        </p:spPr>
        <p:txBody>
          <a:bodyPr wrap="square">
            <a:spAutoFit/>
          </a:bodyPr>
          <a:lstStyle/>
          <a:p>
            <a:r>
              <a:rPr lang="zh-CN" altLang="en-US" dirty="0" smtClean="0"/>
              <a:t>废弃：</a:t>
            </a:r>
            <a:endParaRPr lang="en-US" altLang="zh-CN" dirty="0" smtClean="0"/>
          </a:p>
          <a:p>
            <a:pPr marL="285750" indent="-285750">
              <a:buFont typeface="Arial" panose="020B0604020202020204" pitchFamily="34" charset="0"/>
              <a:buChar char="•"/>
            </a:pPr>
            <a:endParaRPr lang="en-US" altLang="zh-CN" dirty="0" smtClean="0"/>
          </a:p>
          <a:p>
            <a:pPr marL="285750" indent="-285750">
              <a:buFont typeface="Arial" panose="020B0604020202020204" pitchFamily="34" charset="0"/>
              <a:buChar char="•"/>
            </a:pPr>
            <a:r>
              <a:rPr lang="zh-CN" altLang="zh-CN" dirty="0" smtClean="0"/>
              <a:t>废</a:t>
            </a:r>
            <a:r>
              <a:rPr lang="zh-CN" altLang="zh-CN" dirty="0"/>
              <a:t>试剂、废油由使用部门送至危险废弃物存放点，运输中防止泄漏</a:t>
            </a:r>
            <a:r>
              <a:rPr lang="zh-CN" altLang="zh-CN" dirty="0" smtClean="0"/>
              <a:t>。</a:t>
            </a:r>
            <a:endParaRPr lang="en-US" altLang="zh-CN" dirty="0" smtClean="0"/>
          </a:p>
          <a:p>
            <a:r>
              <a:rPr lang="en-US" altLang="zh-CN" dirty="0" smtClean="0"/>
              <a:t> </a:t>
            </a:r>
            <a:endParaRPr lang="zh-CN" altLang="zh-CN" dirty="0"/>
          </a:p>
          <a:p>
            <a:pPr marL="285750" indent="-285750">
              <a:buFont typeface="Arial" panose="020B0604020202020204" pitchFamily="34" charset="0"/>
              <a:buChar char="•"/>
            </a:pPr>
            <a:r>
              <a:rPr lang="zh-CN" altLang="zh-CN" dirty="0" smtClean="0"/>
              <a:t>危险</a:t>
            </a:r>
            <a:r>
              <a:rPr lang="zh-CN" altLang="zh-CN" dirty="0"/>
              <a:t>废弃物</a:t>
            </a:r>
            <a:r>
              <a:rPr lang="zh-CN" altLang="zh-CN" dirty="0" smtClean="0"/>
              <a:t>由</a:t>
            </a:r>
            <a:r>
              <a:rPr lang="en-US" altLang="zh-CN" dirty="0" smtClean="0"/>
              <a:t>EHS</a:t>
            </a:r>
            <a:r>
              <a:rPr lang="zh-CN" altLang="en-US" dirty="0" smtClean="0"/>
              <a:t>部门</a:t>
            </a:r>
            <a:r>
              <a:rPr lang="zh-CN" altLang="zh-CN" dirty="0" smtClean="0"/>
              <a:t>按规定</a:t>
            </a:r>
            <a:r>
              <a:rPr lang="zh-CN" altLang="zh-CN" dirty="0"/>
              <a:t>进行集中存放管理及处理</a:t>
            </a:r>
            <a:r>
              <a:rPr lang="zh-CN" altLang="zh-CN" dirty="0" smtClean="0"/>
              <a:t>。</a:t>
            </a:r>
            <a:endParaRPr lang="en-US" altLang="zh-CN" dirty="0" smtClean="0"/>
          </a:p>
          <a:p>
            <a:pPr marL="285750" indent="-285750">
              <a:buFont typeface="Arial" panose="020B0604020202020204" pitchFamily="34" charset="0"/>
              <a:buChar char="•"/>
            </a:pPr>
            <a:endParaRPr lang="zh-CN" altLang="zh-CN" dirty="0"/>
          </a:p>
          <a:p>
            <a:pPr marL="285750" indent="-285750">
              <a:buFont typeface="Arial" panose="020B0604020202020204" pitchFamily="34" charset="0"/>
              <a:buChar char="•"/>
            </a:pPr>
            <a:r>
              <a:rPr lang="zh-CN" altLang="zh-CN" dirty="0" smtClean="0"/>
              <a:t>所有</a:t>
            </a:r>
            <a:r>
              <a:rPr lang="zh-CN" altLang="zh-CN" dirty="0"/>
              <a:t>废弃化学品处理按《废弃物管理程序》中规定执行</a:t>
            </a:r>
            <a:r>
              <a:rPr lang="zh-CN" altLang="zh-CN" dirty="0" smtClean="0"/>
              <a:t>。</a:t>
            </a:r>
            <a:endParaRPr lang="en-US" altLang="zh-CN" dirty="0" smtClean="0"/>
          </a:p>
          <a:p>
            <a:pPr marL="285750" indent="-285750">
              <a:buFont typeface="Arial" panose="020B0604020202020204" pitchFamily="34" charset="0"/>
              <a:buChar char="•"/>
            </a:pPr>
            <a:endParaRPr lang="zh-CN" altLang="zh-CN" dirty="0"/>
          </a:p>
          <a:p>
            <a:pPr marL="285750" indent="-285750">
              <a:buFont typeface="Arial" panose="020B0604020202020204" pitchFamily="34" charset="0"/>
              <a:buChar char="•"/>
            </a:pPr>
            <a:r>
              <a:rPr lang="zh-CN" altLang="zh-CN" dirty="0" smtClean="0"/>
              <a:t>严禁</a:t>
            </a:r>
            <a:r>
              <a:rPr lang="zh-CN" altLang="zh-CN" dirty="0"/>
              <a:t>将废弃化学品随便堆放和排入地面、地下及任何水系。</a:t>
            </a:r>
          </a:p>
          <a:p>
            <a:r>
              <a:rPr lang="en-US" altLang="zh-CN" dirty="0"/>
              <a:t> </a:t>
            </a:r>
            <a:endParaRPr lang="zh-CN" altLang="zh-CN" dirty="0"/>
          </a:p>
        </p:txBody>
      </p:sp>
      <p:grpSp>
        <p:nvGrpSpPr>
          <p:cNvPr id="12" name="组合 11"/>
          <p:cNvGrpSpPr/>
          <p:nvPr/>
        </p:nvGrpSpPr>
        <p:grpSpPr>
          <a:xfrm>
            <a:off x="550408" y="706752"/>
            <a:ext cx="7819360" cy="720080"/>
            <a:chOff x="550408" y="706752"/>
            <a:chExt cx="7819360" cy="720080"/>
          </a:xfrm>
        </p:grpSpPr>
        <p:grpSp>
          <p:nvGrpSpPr>
            <p:cNvPr id="11" name="组合 10"/>
            <p:cNvGrpSpPr/>
            <p:nvPr/>
          </p:nvGrpSpPr>
          <p:grpSpPr>
            <a:xfrm>
              <a:off x="550408" y="882126"/>
              <a:ext cx="7477976" cy="401708"/>
              <a:chOff x="550408" y="882126"/>
              <a:chExt cx="7477976" cy="401708"/>
            </a:xfrm>
          </p:grpSpPr>
          <p:sp>
            <p:nvSpPr>
              <p:cNvPr id="6" name="TextBox 5"/>
              <p:cNvSpPr txBox="1"/>
              <p:nvPr/>
            </p:nvSpPr>
            <p:spPr>
              <a:xfrm>
                <a:off x="550408"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采购</a:t>
                </a:r>
                <a:endParaRPr lang="zh-CN" altLang="en-US" dirty="0"/>
              </a:p>
            </p:txBody>
          </p:sp>
          <p:sp>
            <p:nvSpPr>
              <p:cNvPr id="10" name="右箭头 9"/>
              <p:cNvSpPr/>
              <p:nvPr/>
            </p:nvSpPr>
            <p:spPr>
              <a:xfrm>
                <a:off x="1345917" y="991284"/>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1873166" y="914502"/>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运输</a:t>
                </a:r>
                <a:endParaRPr lang="zh-CN" altLang="en-US" dirty="0"/>
              </a:p>
            </p:txBody>
          </p:sp>
          <p:sp>
            <p:nvSpPr>
              <p:cNvPr id="15" name="右箭头 14"/>
              <p:cNvSpPr/>
              <p:nvPr/>
            </p:nvSpPr>
            <p:spPr>
              <a:xfrm>
                <a:off x="2605874" y="984298"/>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142696" y="900603"/>
                <a:ext cx="64633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存放</a:t>
                </a:r>
                <a:endParaRPr lang="zh-CN" altLang="en-US" dirty="0"/>
              </a:p>
            </p:txBody>
          </p:sp>
          <p:sp>
            <p:nvSpPr>
              <p:cNvPr id="20" name="右箭头 19"/>
              <p:cNvSpPr/>
              <p:nvPr/>
            </p:nvSpPr>
            <p:spPr>
              <a:xfrm>
                <a:off x="3862776" y="97057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4366832" y="900603"/>
                <a:ext cx="177087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endParaRPr lang="zh-CN" altLang="en-US" dirty="0"/>
              </a:p>
            </p:txBody>
          </p:sp>
          <p:sp>
            <p:nvSpPr>
              <p:cNvPr id="19" name="右箭头 18"/>
              <p:cNvSpPr/>
              <p:nvPr/>
            </p:nvSpPr>
            <p:spPr>
              <a:xfrm>
                <a:off x="6193145" y="996081"/>
                <a:ext cx="464814" cy="2601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689556" y="882126"/>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zh-CN" altLang="en-US" dirty="0" smtClean="0"/>
                  <a:t>废弃物处置</a:t>
                </a:r>
                <a:endParaRPr lang="zh-CN" altLang="en-US" dirty="0"/>
              </a:p>
            </p:txBody>
          </p:sp>
        </p:grpSp>
        <p:sp>
          <p:nvSpPr>
            <p:cNvPr id="24" name="椭圆 23"/>
            <p:cNvSpPr/>
            <p:nvPr/>
          </p:nvSpPr>
          <p:spPr>
            <a:xfrm>
              <a:off x="6425552" y="706752"/>
              <a:ext cx="194421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 name="矩形 8"/>
            <p:cNvSpPr/>
            <p:nvPr/>
          </p:nvSpPr>
          <p:spPr>
            <a:xfrm>
              <a:off x="4320937" y="915566"/>
              <a:ext cx="1723549" cy="369332"/>
            </a:xfrm>
            <a:prstGeom prst="rect">
              <a:avLst/>
            </a:prstGeom>
          </p:spPr>
          <p:txBody>
            <a:bodyPr wrap="none">
              <a:spAutoFit/>
            </a:bodyPr>
            <a:lstStyle/>
            <a:p>
              <a:r>
                <a:rPr lang="zh-CN" altLang="en-US" dirty="0">
                  <a:solidFill>
                    <a:schemeClr val="bg1"/>
                  </a:solidFill>
                </a:rPr>
                <a:t>厂内转移</a:t>
              </a:r>
              <a:r>
                <a:rPr lang="en-US" altLang="zh-CN" dirty="0">
                  <a:solidFill>
                    <a:schemeClr val="bg1"/>
                  </a:solidFill>
                </a:rPr>
                <a:t>&amp;</a:t>
              </a:r>
              <a:r>
                <a:rPr lang="zh-CN" altLang="en-US" dirty="0">
                  <a:solidFill>
                    <a:schemeClr val="bg1"/>
                  </a:solidFill>
                </a:rPr>
                <a:t>使用</a:t>
              </a: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05</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91064" y="2404380"/>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2"/>
          <p:cNvSpPr txBox="1">
            <a:spLocks noChangeArrowheads="1"/>
          </p:cNvSpPr>
          <p:nvPr/>
        </p:nvSpPr>
        <p:spPr>
          <a:xfrm>
            <a:off x="884363" y="195565"/>
            <a:ext cx="3168650" cy="48577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spcBef>
                <a:spcPct val="30000"/>
              </a:spcBef>
              <a:buNone/>
            </a:pPr>
            <a:r>
              <a:rPr lang="zh-CN" altLang="en-US" sz="2400" dirty="0" smtClean="0">
                <a:ea typeface="宋体" panose="02010600030101010101" pitchFamily="2" charset="-122"/>
              </a:rPr>
              <a:t>化学品的安全贮存</a:t>
            </a:r>
          </a:p>
        </p:txBody>
      </p:sp>
      <p:sp>
        <p:nvSpPr>
          <p:cNvPr id="9" name="Rectangle 1"/>
          <p:cNvSpPr/>
          <p:nvPr/>
        </p:nvSpPr>
        <p:spPr>
          <a:xfrm>
            <a:off x="225312" y="843558"/>
            <a:ext cx="4202672" cy="3693319"/>
          </a:xfrm>
          <a:prstGeom prst="rect">
            <a:avLst/>
          </a:prstGeom>
        </p:spPr>
        <p:txBody>
          <a:bodyPr wrap="square">
            <a:spAutoFit/>
          </a:bodyPr>
          <a:lstStyle/>
          <a:p>
            <a:r>
              <a:rPr lang="zh-CN" altLang="en-US" dirty="0">
                <a:solidFill>
                  <a:srgbClr val="FF0000"/>
                </a:solidFill>
              </a:rPr>
              <a:t>◆</a:t>
            </a:r>
            <a:r>
              <a:rPr lang="zh-CN" altLang="en-US" dirty="0"/>
              <a:t>：易燃、可燃化学品</a:t>
            </a:r>
          </a:p>
          <a:p>
            <a:r>
              <a:rPr lang="zh-CN" altLang="en-US" dirty="0">
                <a:solidFill>
                  <a:srgbClr val="0070C0"/>
                </a:solidFill>
              </a:rPr>
              <a:t>◆</a:t>
            </a:r>
            <a:r>
              <a:rPr lang="zh-CN" altLang="en-US" dirty="0"/>
              <a:t>：不可燃化学</a:t>
            </a:r>
            <a:r>
              <a:rPr lang="zh-CN" altLang="en-US" dirty="0" smtClean="0"/>
              <a:t>品</a:t>
            </a:r>
            <a:endParaRPr lang="en-US" altLang="zh-CN" dirty="0" smtClean="0"/>
          </a:p>
          <a:p>
            <a:endParaRPr lang="zh-CN" altLang="en-US" dirty="0"/>
          </a:p>
          <a:p>
            <a:r>
              <a:rPr lang="en-US" altLang="zh-CN" dirty="0"/>
              <a:t>A </a:t>
            </a:r>
            <a:r>
              <a:rPr lang="zh-CN" altLang="en-US" dirty="0"/>
              <a:t>防火建筑</a:t>
            </a:r>
            <a:r>
              <a:rPr lang="zh-CN" altLang="en-US" dirty="0">
                <a:solidFill>
                  <a:srgbClr val="FF0000"/>
                </a:solidFill>
              </a:rPr>
              <a:t>◆</a:t>
            </a:r>
          </a:p>
          <a:p>
            <a:r>
              <a:rPr lang="en-US" altLang="zh-CN" dirty="0"/>
              <a:t>B </a:t>
            </a:r>
            <a:r>
              <a:rPr lang="zh-CN" altLang="en-US" dirty="0"/>
              <a:t>可燃气体</a:t>
            </a:r>
            <a:r>
              <a:rPr lang="en-US" altLang="zh-CN" dirty="0"/>
              <a:t>/</a:t>
            </a:r>
            <a:r>
              <a:rPr lang="zh-CN" altLang="en-US" dirty="0"/>
              <a:t>烟感系统</a:t>
            </a:r>
            <a:r>
              <a:rPr lang="zh-CN" altLang="en-US" dirty="0">
                <a:solidFill>
                  <a:srgbClr val="FF0000"/>
                </a:solidFill>
              </a:rPr>
              <a:t>◆</a:t>
            </a:r>
          </a:p>
          <a:p>
            <a:r>
              <a:rPr lang="en-US" altLang="zh-CN" dirty="0"/>
              <a:t>C </a:t>
            </a:r>
            <a:r>
              <a:rPr lang="zh-CN" altLang="en-US" dirty="0"/>
              <a:t>防爆灯</a:t>
            </a:r>
            <a:r>
              <a:rPr lang="en-US" altLang="zh-CN" dirty="0"/>
              <a:t>/</a:t>
            </a:r>
            <a:r>
              <a:rPr lang="zh-CN" altLang="en-US" dirty="0"/>
              <a:t>应急灯（包括通风设备、电线、接线箱柜等）</a:t>
            </a:r>
            <a:r>
              <a:rPr lang="zh-CN" altLang="en-US" dirty="0">
                <a:solidFill>
                  <a:srgbClr val="FF0000"/>
                </a:solidFill>
              </a:rPr>
              <a:t>◆</a:t>
            </a:r>
          </a:p>
          <a:p>
            <a:r>
              <a:rPr lang="en-US" altLang="zh-CN" dirty="0"/>
              <a:t>D </a:t>
            </a:r>
            <a:r>
              <a:rPr lang="zh-CN" altLang="en-US" dirty="0"/>
              <a:t>容器</a:t>
            </a:r>
          </a:p>
          <a:p>
            <a:r>
              <a:rPr lang="zh-CN" altLang="en-US" dirty="0"/>
              <a:t>接地</a:t>
            </a:r>
            <a:r>
              <a:rPr lang="zh-CN" altLang="en-US" dirty="0">
                <a:solidFill>
                  <a:srgbClr val="FF0000"/>
                </a:solidFill>
              </a:rPr>
              <a:t>◆</a:t>
            </a:r>
          </a:p>
          <a:p>
            <a:r>
              <a:rPr lang="zh-CN" altLang="en-US" dirty="0"/>
              <a:t>密闭</a:t>
            </a:r>
            <a:r>
              <a:rPr lang="zh-CN" altLang="en-US" dirty="0">
                <a:solidFill>
                  <a:srgbClr val="FF0000"/>
                </a:solidFill>
              </a:rPr>
              <a:t>◆</a:t>
            </a:r>
            <a:r>
              <a:rPr lang="zh-CN" altLang="en-US" dirty="0">
                <a:solidFill>
                  <a:srgbClr val="0070C0"/>
                </a:solidFill>
              </a:rPr>
              <a:t>◆</a:t>
            </a:r>
          </a:p>
          <a:p>
            <a:r>
              <a:rPr lang="zh-CN" altLang="en-US" dirty="0"/>
              <a:t>安全标识</a:t>
            </a:r>
            <a:r>
              <a:rPr lang="zh-CN" altLang="en-US" dirty="0">
                <a:solidFill>
                  <a:srgbClr val="FF0000"/>
                </a:solidFill>
              </a:rPr>
              <a:t>◆</a:t>
            </a:r>
            <a:r>
              <a:rPr lang="zh-CN" altLang="en-US" dirty="0">
                <a:solidFill>
                  <a:srgbClr val="0070C0"/>
                </a:solidFill>
              </a:rPr>
              <a:t>◆</a:t>
            </a:r>
          </a:p>
          <a:p>
            <a:r>
              <a:rPr lang="en-US" altLang="zh-CN" dirty="0"/>
              <a:t>E </a:t>
            </a:r>
            <a:r>
              <a:rPr lang="zh-CN" altLang="en-US" dirty="0"/>
              <a:t>危险液体二次防泄漏</a:t>
            </a:r>
            <a:r>
              <a:rPr lang="zh-CN" altLang="en-US" dirty="0">
                <a:solidFill>
                  <a:srgbClr val="FF0000"/>
                </a:solidFill>
              </a:rPr>
              <a:t>◆</a:t>
            </a:r>
            <a:r>
              <a:rPr lang="zh-CN" altLang="en-US" dirty="0">
                <a:solidFill>
                  <a:srgbClr val="0070C0"/>
                </a:solidFill>
              </a:rPr>
              <a:t>◆</a:t>
            </a:r>
          </a:p>
          <a:p>
            <a:r>
              <a:rPr lang="en-US" altLang="zh-CN" dirty="0"/>
              <a:t>F </a:t>
            </a:r>
            <a:r>
              <a:rPr lang="zh-CN" altLang="en-US" dirty="0"/>
              <a:t>合理</a:t>
            </a:r>
            <a:r>
              <a:rPr lang="en-US" altLang="zh-CN" dirty="0"/>
              <a:t>/</a:t>
            </a:r>
            <a:r>
              <a:rPr lang="zh-CN" altLang="en-US" dirty="0"/>
              <a:t>有效通风</a:t>
            </a:r>
            <a:r>
              <a:rPr lang="zh-CN" altLang="en-US" dirty="0" smtClean="0">
                <a:solidFill>
                  <a:srgbClr val="FF0000"/>
                </a:solidFill>
              </a:rPr>
              <a:t>◆</a:t>
            </a:r>
            <a:r>
              <a:rPr lang="zh-CN" altLang="en-US" dirty="0" smtClean="0">
                <a:solidFill>
                  <a:srgbClr val="0070C0"/>
                </a:solidFill>
              </a:rPr>
              <a:t>◆</a:t>
            </a:r>
            <a:endParaRPr lang="zh-CN" altLang="en-US" dirty="0">
              <a:solidFill>
                <a:srgbClr val="0070C0"/>
              </a:solidFill>
            </a:endParaRPr>
          </a:p>
        </p:txBody>
      </p:sp>
      <p:sp>
        <p:nvSpPr>
          <p:cNvPr id="10" name="Rectangle 2"/>
          <p:cNvSpPr/>
          <p:nvPr/>
        </p:nvSpPr>
        <p:spPr>
          <a:xfrm>
            <a:off x="4374109" y="711091"/>
            <a:ext cx="4572000" cy="4524315"/>
          </a:xfrm>
          <a:prstGeom prst="rect">
            <a:avLst/>
          </a:prstGeom>
        </p:spPr>
        <p:txBody>
          <a:bodyPr>
            <a:spAutoFit/>
          </a:bodyPr>
          <a:lstStyle/>
          <a:p>
            <a:r>
              <a:rPr lang="en-US" altLang="zh-CN" sz="1600" dirty="0"/>
              <a:t>G </a:t>
            </a:r>
            <a:r>
              <a:rPr lang="zh-CN" altLang="en-US" sz="1600" dirty="0"/>
              <a:t>地面清洁、无拥堵</a:t>
            </a:r>
            <a:r>
              <a:rPr lang="zh-CN" altLang="en-US" sz="1600" dirty="0">
                <a:solidFill>
                  <a:srgbClr val="FF0000"/>
                </a:solidFill>
              </a:rPr>
              <a:t>◆</a:t>
            </a:r>
            <a:r>
              <a:rPr lang="zh-CN" altLang="en-US" sz="1600" dirty="0">
                <a:solidFill>
                  <a:srgbClr val="0070C0"/>
                </a:solidFill>
              </a:rPr>
              <a:t>◆</a:t>
            </a:r>
          </a:p>
          <a:p>
            <a:r>
              <a:rPr lang="en-US" altLang="zh-CN" sz="1600" dirty="0"/>
              <a:t>H </a:t>
            </a:r>
            <a:r>
              <a:rPr lang="zh-CN" altLang="en-US" sz="1600" dirty="0"/>
              <a:t>化学品清单</a:t>
            </a:r>
            <a:r>
              <a:rPr lang="zh-CN" altLang="en-US" sz="1600" dirty="0" smtClean="0"/>
              <a:t>和</a:t>
            </a:r>
            <a:r>
              <a:rPr lang="en-US" altLang="zh-CN" sz="1600" dirty="0" smtClean="0"/>
              <a:t>SDS</a:t>
            </a:r>
            <a:r>
              <a:rPr lang="zh-CN" altLang="en-US" sz="1600" dirty="0"/>
              <a:t>，定期更</a:t>
            </a:r>
            <a:r>
              <a:rPr lang="zh-CN" altLang="en-US" sz="1600" dirty="0" smtClean="0"/>
              <a:t>新</a:t>
            </a:r>
            <a:r>
              <a:rPr lang="zh-CN" altLang="en-US" sz="1600" dirty="0">
                <a:solidFill>
                  <a:srgbClr val="FF0000"/>
                </a:solidFill>
              </a:rPr>
              <a:t>◆</a:t>
            </a:r>
            <a:r>
              <a:rPr lang="zh-CN" altLang="en-US" sz="1600" dirty="0">
                <a:solidFill>
                  <a:srgbClr val="0070C0"/>
                </a:solidFill>
              </a:rPr>
              <a:t>◆</a:t>
            </a:r>
          </a:p>
          <a:p>
            <a:r>
              <a:rPr lang="en-US" altLang="zh-CN" sz="1600" dirty="0" smtClean="0"/>
              <a:t>I </a:t>
            </a:r>
            <a:r>
              <a:rPr lang="zh-CN" altLang="en-US" sz="1600" dirty="0"/>
              <a:t>可自动关闭的防火门</a:t>
            </a:r>
            <a:r>
              <a:rPr lang="zh-CN" altLang="en-US" sz="1600" dirty="0">
                <a:solidFill>
                  <a:srgbClr val="FF0000"/>
                </a:solidFill>
              </a:rPr>
              <a:t>◆</a:t>
            </a:r>
          </a:p>
          <a:p>
            <a:r>
              <a:rPr lang="en-US" altLang="zh-CN" sz="1600" dirty="0"/>
              <a:t>J </a:t>
            </a:r>
            <a:r>
              <a:rPr lang="zh-CN" altLang="en-US" sz="1600" dirty="0"/>
              <a:t>灭火器和应急物品（如应急</a:t>
            </a:r>
            <a:r>
              <a:rPr lang="en-US" altLang="zh-CN" sz="1600" dirty="0"/>
              <a:t>PPE</a:t>
            </a:r>
            <a:r>
              <a:rPr lang="zh-CN" altLang="en-US" sz="1600" dirty="0" smtClean="0"/>
              <a:t>）</a:t>
            </a:r>
            <a:r>
              <a:rPr lang="zh-CN" altLang="en-US" sz="1600" dirty="0">
                <a:solidFill>
                  <a:srgbClr val="FF0000"/>
                </a:solidFill>
              </a:rPr>
              <a:t>◆</a:t>
            </a:r>
            <a:r>
              <a:rPr lang="zh-CN" altLang="en-US" sz="1600" dirty="0">
                <a:solidFill>
                  <a:srgbClr val="0070C0"/>
                </a:solidFill>
              </a:rPr>
              <a:t>◆</a:t>
            </a:r>
          </a:p>
          <a:p>
            <a:r>
              <a:rPr lang="en-US" altLang="zh-CN" sz="1600" dirty="0" smtClean="0"/>
              <a:t>K </a:t>
            </a:r>
            <a:r>
              <a:rPr lang="zh-CN" altLang="en-US" sz="1600" dirty="0"/>
              <a:t>防爆开</a:t>
            </a:r>
            <a:r>
              <a:rPr lang="zh-CN" altLang="en-US" sz="1600" dirty="0" smtClean="0"/>
              <a:t>关</a:t>
            </a:r>
            <a:r>
              <a:rPr lang="zh-CN" altLang="en-US" sz="1600" dirty="0">
                <a:solidFill>
                  <a:srgbClr val="FF0000"/>
                </a:solidFill>
              </a:rPr>
              <a:t>◆</a:t>
            </a:r>
            <a:endParaRPr lang="zh-CN" altLang="en-US" sz="1600" dirty="0"/>
          </a:p>
          <a:p>
            <a:r>
              <a:rPr lang="en-US" altLang="zh-CN" sz="1600" dirty="0"/>
              <a:t>L </a:t>
            </a:r>
            <a:r>
              <a:rPr lang="zh-CN" altLang="en-US" sz="1600" dirty="0"/>
              <a:t>安全警示标</a:t>
            </a:r>
            <a:r>
              <a:rPr lang="zh-CN" altLang="en-US" sz="1600" dirty="0" smtClean="0"/>
              <a:t>志</a:t>
            </a:r>
            <a:r>
              <a:rPr lang="zh-CN" altLang="en-US" sz="1600" dirty="0">
                <a:solidFill>
                  <a:srgbClr val="FF0000"/>
                </a:solidFill>
              </a:rPr>
              <a:t>◆</a:t>
            </a:r>
            <a:r>
              <a:rPr lang="zh-CN" altLang="en-US" sz="1600" dirty="0">
                <a:solidFill>
                  <a:srgbClr val="0070C0"/>
                </a:solidFill>
              </a:rPr>
              <a:t>◆</a:t>
            </a:r>
          </a:p>
          <a:p>
            <a:r>
              <a:rPr lang="en-US" altLang="zh-CN" sz="1600" dirty="0" smtClean="0"/>
              <a:t>M </a:t>
            </a:r>
            <a:r>
              <a:rPr lang="zh-CN" altLang="en-US" sz="1600" dirty="0"/>
              <a:t>紧急喷淋和洗眼</a:t>
            </a:r>
            <a:r>
              <a:rPr lang="zh-CN" altLang="en-US" sz="1600" dirty="0" smtClean="0"/>
              <a:t>器</a:t>
            </a:r>
            <a:r>
              <a:rPr lang="zh-CN" altLang="en-US" sz="1600" dirty="0">
                <a:solidFill>
                  <a:srgbClr val="FF0000"/>
                </a:solidFill>
              </a:rPr>
              <a:t>◆</a:t>
            </a:r>
            <a:r>
              <a:rPr lang="zh-CN" altLang="en-US" sz="1600" dirty="0">
                <a:solidFill>
                  <a:srgbClr val="0070C0"/>
                </a:solidFill>
              </a:rPr>
              <a:t>◆</a:t>
            </a:r>
          </a:p>
          <a:p>
            <a:r>
              <a:rPr lang="en-US" altLang="zh-CN" sz="1600" dirty="0" smtClean="0"/>
              <a:t>N </a:t>
            </a:r>
            <a:r>
              <a:rPr lang="zh-CN" altLang="en-US" sz="1600" dirty="0"/>
              <a:t>分类分开存</a:t>
            </a:r>
            <a:r>
              <a:rPr lang="zh-CN" altLang="en-US" sz="1600" dirty="0" smtClean="0"/>
              <a:t>放</a:t>
            </a:r>
            <a:r>
              <a:rPr lang="zh-CN" altLang="en-US" sz="1600" dirty="0" smtClean="0">
                <a:solidFill>
                  <a:srgbClr val="FF0000"/>
                </a:solidFill>
              </a:rPr>
              <a:t>◆</a:t>
            </a:r>
            <a:r>
              <a:rPr lang="zh-CN" altLang="en-US" sz="1600" dirty="0" smtClean="0">
                <a:solidFill>
                  <a:srgbClr val="0070C0"/>
                </a:solidFill>
              </a:rPr>
              <a:t>◆</a:t>
            </a:r>
            <a:endParaRPr lang="zh-CN" altLang="en-US" sz="1600" dirty="0"/>
          </a:p>
          <a:p>
            <a:r>
              <a:rPr lang="zh-CN" altLang="en-US" sz="1600" dirty="0"/>
              <a:t>易燃、可燃物与氧化剂分开存放</a:t>
            </a:r>
          </a:p>
          <a:p>
            <a:r>
              <a:rPr lang="zh-CN" altLang="en-US" sz="1600" dirty="0"/>
              <a:t>剧毒品专库、监控存放</a:t>
            </a:r>
          </a:p>
          <a:p>
            <a:r>
              <a:rPr lang="zh-CN" altLang="en-US" sz="1600" dirty="0"/>
              <a:t>有毒不燃物质和可燃物分开存放</a:t>
            </a:r>
          </a:p>
          <a:p>
            <a:r>
              <a:rPr lang="zh-CN" altLang="en-US" sz="1600" dirty="0"/>
              <a:t>遇湿易燃物质专库存放，并醒目标志“禁用水扑救”</a:t>
            </a:r>
          </a:p>
          <a:p>
            <a:r>
              <a:rPr lang="zh-CN" altLang="en-US" sz="1600" dirty="0"/>
              <a:t>可能发生反应的化学品分别存放</a:t>
            </a:r>
          </a:p>
          <a:p>
            <a:r>
              <a:rPr lang="en-US" altLang="zh-CN" sz="1600" dirty="0"/>
              <a:t>O </a:t>
            </a:r>
            <a:r>
              <a:rPr lang="zh-CN" altLang="en-US" sz="1600" dirty="0"/>
              <a:t>防雷装</a:t>
            </a:r>
            <a:r>
              <a:rPr lang="zh-CN" altLang="en-US" sz="1600" dirty="0" smtClean="0"/>
              <a:t>置</a:t>
            </a:r>
            <a:r>
              <a:rPr lang="zh-CN" altLang="en-US" sz="1600" dirty="0" smtClean="0">
                <a:solidFill>
                  <a:srgbClr val="FF0000"/>
                </a:solidFill>
              </a:rPr>
              <a:t>◆</a:t>
            </a:r>
            <a:endParaRPr lang="en-US" altLang="zh-CN" sz="1600" dirty="0" smtClean="0">
              <a:solidFill>
                <a:srgbClr val="FF0000"/>
              </a:solidFill>
            </a:endParaRPr>
          </a:p>
          <a:p>
            <a:r>
              <a:rPr lang="en-US" altLang="zh-CN" sz="1600" dirty="0" smtClean="0"/>
              <a:t>P </a:t>
            </a:r>
            <a:r>
              <a:rPr lang="zh-CN" altLang="en-US" sz="1600" dirty="0"/>
              <a:t>适当温度，避免容器被阳光直</a:t>
            </a:r>
            <a:r>
              <a:rPr lang="zh-CN" altLang="en-US" sz="1600" dirty="0" smtClean="0"/>
              <a:t>射</a:t>
            </a:r>
            <a:r>
              <a:rPr lang="zh-CN" altLang="en-US" sz="1600" dirty="0">
                <a:solidFill>
                  <a:srgbClr val="FF0000"/>
                </a:solidFill>
              </a:rPr>
              <a:t>◆</a:t>
            </a:r>
            <a:r>
              <a:rPr lang="zh-CN" altLang="en-US" sz="1600" dirty="0">
                <a:solidFill>
                  <a:srgbClr val="0070C0"/>
                </a:solidFill>
              </a:rPr>
              <a:t>◆</a:t>
            </a:r>
          </a:p>
          <a:p>
            <a:endParaRPr lang="zh-CN" altLang="en-US" sz="1600" dirty="0"/>
          </a:p>
          <a:p>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6" descr="_YJC1366"/>
          <p:cNvPicPr>
            <a:picLocks noChangeAspect="1" noChangeArrowheads="1"/>
          </p:cNvPicPr>
          <p:nvPr/>
        </p:nvPicPr>
        <p:blipFill>
          <a:blip r:embed="rId3" cstate="email"/>
          <a:srcRect/>
          <a:stretch>
            <a:fillRect/>
          </a:stretch>
        </p:blipFill>
        <p:spPr bwMode="auto">
          <a:xfrm>
            <a:off x="250825" y="1275160"/>
            <a:ext cx="2605088" cy="1416844"/>
          </a:xfrm>
          <a:prstGeom prst="rect">
            <a:avLst/>
          </a:prstGeom>
          <a:noFill/>
          <a:ln w="9525">
            <a:noFill/>
            <a:miter lim="800000"/>
            <a:headEnd/>
            <a:tailEnd/>
          </a:ln>
        </p:spPr>
      </p:pic>
      <p:sp>
        <p:nvSpPr>
          <p:cNvPr id="11" name="Text Box 4"/>
          <p:cNvSpPr txBox="1">
            <a:spLocks noChangeArrowheads="1"/>
          </p:cNvSpPr>
          <p:nvPr/>
        </p:nvSpPr>
        <p:spPr bwMode="auto">
          <a:xfrm>
            <a:off x="250825" y="897731"/>
            <a:ext cx="3070071" cy="369332"/>
          </a:xfrm>
          <a:prstGeom prst="rect">
            <a:avLst/>
          </a:prstGeom>
          <a:solidFill>
            <a:srgbClr val="0068AE"/>
          </a:solidFill>
          <a:ln w="9525">
            <a:solidFill>
              <a:srgbClr val="0068AE"/>
            </a:solidFill>
            <a:miter lim="800000"/>
          </a:ln>
        </p:spPr>
        <p:txBody>
          <a:bodyPr wrap="none">
            <a:spAutoFit/>
          </a:bodyPr>
          <a:lstStyle/>
          <a:p>
            <a:pPr>
              <a:buFontTx/>
              <a:buChar char="•"/>
            </a:pPr>
            <a:r>
              <a:rPr lang="zh-CN" altLang="en-US" b="0">
                <a:solidFill>
                  <a:schemeClr val="bg1"/>
                </a:solidFill>
                <a:latin typeface="楷体_GB2312" pitchFamily="49" charset="-122"/>
                <a:ea typeface="楷体_GB2312" pitchFamily="49" charset="-122"/>
              </a:rPr>
              <a:t>应急泄漏设施：防泄漏托盘</a:t>
            </a:r>
          </a:p>
        </p:txBody>
      </p:sp>
      <p:pic>
        <p:nvPicPr>
          <p:cNvPr id="12" name="Picture 6" descr="P6190206"/>
          <p:cNvPicPr>
            <a:picLocks noChangeAspect="1" noChangeArrowheads="1"/>
          </p:cNvPicPr>
          <p:nvPr/>
        </p:nvPicPr>
        <p:blipFill>
          <a:blip r:embed="rId4" cstate="email"/>
          <a:srcRect/>
          <a:stretch>
            <a:fillRect/>
          </a:stretch>
        </p:blipFill>
        <p:spPr bwMode="auto">
          <a:xfrm>
            <a:off x="3348038" y="1329929"/>
            <a:ext cx="3319462" cy="1866900"/>
          </a:xfrm>
          <a:prstGeom prst="rect">
            <a:avLst/>
          </a:prstGeom>
          <a:noFill/>
          <a:ln w="9525">
            <a:noFill/>
            <a:miter lim="800000"/>
            <a:headEnd/>
            <a:tailEnd/>
          </a:ln>
        </p:spPr>
      </p:pic>
      <p:pic>
        <p:nvPicPr>
          <p:cNvPr id="13" name="Picture 7" descr="P6190208"/>
          <p:cNvPicPr>
            <a:picLocks noChangeAspect="1" noChangeArrowheads="1"/>
          </p:cNvPicPr>
          <p:nvPr/>
        </p:nvPicPr>
        <p:blipFill>
          <a:blip r:embed="rId5" cstate="email"/>
          <a:srcRect/>
          <a:stretch>
            <a:fillRect/>
          </a:stretch>
        </p:blipFill>
        <p:spPr bwMode="auto">
          <a:xfrm>
            <a:off x="5830888" y="2085975"/>
            <a:ext cx="3313112" cy="2190750"/>
          </a:xfrm>
          <a:prstGeom prst="rect">
            <a:avLst/>
          </a:prstGeom>
          <a:noFill/>
          <a:ln w="9525">
            <a:noFill/>
            <a:miter lim="800000"/>
            <a:headEnd/>
            <a:tailEnd/>
          </a:ln>
        </p:spPr>
      </p:pic>
      <p:sp>
        <p:nvSpPr>
          <p:cNvPr id="14" name="Text Box 8"/>
          <p:cNvSpPr txBox="1">
            <a:spLocks noChangeArrowheads="1"/>
          </p:cNvSpPr>
          <p:nvPr/>
        </p:nvSpPr>
        <p:spPr bwMode="auto">
          <a:xfrm>
            <a:off x="3419475" y="897731"/>
            <a:ext cx="3762568" cy="369332"/>
          </a:xfrm>
          <a:prstGeom prst="rect">
            <a:avLst/>
          </a:prstGeom>
          <a:solidFill>
            <a:srgbClr val="0068AE"/>
          </a:solidFill>
          <a:ln w="9525">
            <a:solidFill>
              <a:srgbClr val="0068AE"/>
            </a:solidFill>
            <a:miter lim="800000"/>
          </a:ln>
        </p:spPr>
        <p:txBody>
          <a:bodyPr wrap="none">
            <a:spAutoFit/>
          </a:bodyPr>
          <a:lstStyle/>
          <a:p>
            <a:pPr>
              <a:buFontTx/>
              <a:buChar char="•"/>
            </a:pPr>
            <a:r>
              <a:rPr lang="zh-CN" altLang="en-US" b="0">
                <a:solidFill>
                  <a:schemeClr val="bg1"/>
                </a:solidFill>
                <a:latin typeface="楷体_GB2312" pitchFamily="49" charset="-122"/>
                <a:ea typeface="楷体_GB2312" pitchFamily="49" charset="-122"/>
              </a:rPr>
              <a:t>应急泄漏设施：化学品库防泄漏沟</a:t>
            </a:r>
          </a:p>
        </p:txBody>
      </p:sp>
      <p:sp>
        <p:nvSpPr>
          <p:cNvPr id="15" name="Rectangle 9"/>
          <p:cNvSpPr>
            <a:spLocks noChangeArrowheads="1"/>
          </p:cNvSpPr>
          <p:nvPr/>
        </p:nvSpPr>
        <p:spPr bwMode="auto">
          <a:xfrm>
            <a:off x="6732588" y="1545432"/>
            <a:ext cx="2411412" cy="584775"/>
          </a:xfrm>
          <a:prstGeom prst="rect">
            <a:avLst/>
          </a:prstGeom>
          <a:solidFill>
            <a:srgbClr val="0068AE"/>
          </a:solidFill>
          <a:ln w="9525">
            <a:noFill/>
            <a:miter lim="800000"/>
          </a:ln>
        </p:spPr>
        <p:txBody>
          <a:bodyPr>
            <a:spAutoFit/>
          </a:bodyPr>
          <a:lstStyle/>
          <a:p>
            <a:pPr>
              <a:buFontTx/>
              <a:buChar char="•"/>
            </a:pPr>
            <a:r>
              <a:rPr lang="zh-CN" altLang="en-US" sz="1600" b="0">
                <a:solidFill>
                  <a:schemeClr val="bg1"/>
                </a:solidFill>
                <a:latin typeface="楷体_GB2312" pitchFamily="49" charset="-122"/>
                <a:ea typeface="楷体_GB2312" pitchFamily="49" charset="-122"/>
              </a:rPr>
              <a:t>坡度为</a:t>
            </a:r>
            <a:r>
              <a:rPr lang="en-US" altLang="zh-CN" sz="1600" b="0">
                <a:solidFill>
                  <a:schemeClr val="bg1"/>
                </a:solidFill>
                <a:latin typeface="楷体_GB2312" pitchFamily="49" charset="-122"/>
                <a:ea typeface="楷体_GB2312" pitchFamily="49" charset="-122"/>
              </a:rPr>
              <a:t>1/1000-3/1000</a:t>
            </a:r>
          </a:p>
          <a:p>
            <a:r>
              <a:rPr lang="zh-CN" altLang="en-US" sz="1600" b="0">
                <a:solidFill>
                  <a:schemeClr val="bg1"/>
                </a:solidFill>
                <a:latin typeface="楷体_GB2312" pitchFamily="49" charset="-122"/>
                <a:ea typeface="楷体_GB2312" pitchFamily="49" charset="-122"/>
              </a:rPr>
              <a:t>的自流平地面</a:t>
            </a:r>
          </a:p>
        </p:txBody>
      </p:sp>
      <p:sp>
        <p:nvSpPr>
          <p:cNvPr id="16" name="Rectangle 10"/>
          <p:cNvSpPr>
            <a:spLocks noChangeArrowheads="1"/>
          </p:cNvSpPr>
          <p:nvPr/>
        </p:nvSpPr>
        <p:spPr bwMode="auto">
          <a:xfrm>
            <a:off x="281623" y="2803609"/>
            <a:ext cx="2954655" cy="338554"/>
          </a:xfrm>
          <a:prstGeom prst="rect">
            <a:avLst/>
          </a:prstGeom>
          <a:solidFill>
            <a:srgbClr val="0068AE"/>
          </a:solidFill>
          <a:ln w="9525">
            <a:noFill/>
            <a:miter lim="800000"/>
          </a:ln>
        </p:spPr>
        <p:txBody>
          <a:bodyPr wrap="none">
            <a:spAutoFit/>
          </a:bodyPr>
          <a:lstStyle/>
          <a:p>
            <a:pPr>
              <a:buFontTx/>
              <a:buChar char="•"/>
            </a:pPr>
            <a:r>
              <a:rPr lang="zh-CN" altLang="en-US" sz="1600" b="0" dirty="0">
                <a:solidFill>
                  <a:schemeClr val="bg1"/>
                </a:solidFill>
                <a:latin typeface="楷体_GB2312" pitchFamily="49" charset="-122"/>
                <a:ea typeface="楷体_GB2312" pitchFamily="49" charset="-122"/>
              </a:rPr>
              <a:t>防泄漏吸油</a:t>
            </a:r>
            <a:r>
              <a:rPr lang="zh-CN" altLang="en-US" sz="1600" b="0" dirty="0" smtClean="0">
                <a:solidFill>
                  <a:schemeClr val="bg1"/>
                </a:solidFill>
                <a:latin typeface="楷体_GB2312" pitchFamily="49" charset="-122"/>
                <a:ea typeface="楷体_GB2312" pitchFamily="49" charset="-122"/>
              </a:rPr>
              <a:t>棉</a:t>
            </a:r>
            <a:r>
              <a:rPr lang="zh-CN" altLang="en-US" sz="1600" dirty="0" smtClean="0">
                <a:solidFill>
                  <a:schemeClr val="bg1"/>
                </a:solidFill>
                <a:latin typeface="楷体_GB2312" pitchFamily="49" charset="-122"/>
                <a:ea typeface="楷体_GB2312" pitchFamily="49" charset="-122"/>
              </a:rPr>
              <a:t>及其他吸附装置</a:t>
            </a:r>
            <a:endParaRPr lang="zh-CN" altLang="en-US" sz="1600" b="0" dirty="0">
              <a:solidFill>
                <a:schemeClr val="bg1"/>
              </a:solidFill>
              <a:latin typeface="楷体_GB2312" pitchFamily="49" charset="-122"/>
              <a:ea typeface="楷体_GB2312" pitchFamily="49" charset="-122"/>
            </a:endParaRPr>
          </a:p>
        </p:txBody>
      </p:sp>
      <p:grpSp>
        <p:nvGrpSpPr>
          <p:cNvPr id="17" name="Group 14"/>
          <p:cNvGrpSpPr/>
          <p:nvPr/>
        </p:nvGrpSpPr>
        <p:grpSpPr bwMode="auto">
          <a:xfrm>
            <a:off x="229930" y="3217477"/>
            <a:ext cx="3477974" cy="1232297"/>
            <a:chOff x="2018" y="2205"/>
            <a:chExt cx="3006" cy="1035"/>
          </a:xfrm>
        </p:grpSpPr>
        <p:pic>
          <p:nvPicPr>
            <p:cNvPr id="18" name="Picture 15" descr="5"/>
            <p:cNvPicPr>
              <a:picLocks noChangeAspect="1" noChangeArrowheads="1"/>
            </p:cNvPicPr>
            <p:nvPr/>
          </p:nvPicPr>
          <p:blipFill>
            <a:blip r:embed="rId6" cstate="email"/>
            <a:srcRect/>
            <a:stretch>
              <a:fillRect/>
            </a:stretch>
          </p:blipFill>
          <p:spPr bwMode="auto">
            <a:xfrm>
              <a:off x="4150" y="2205"/>
              <a:ext cx="874" cy="9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2"/>
            <p:cNvPicPr>
              <a:picLocks noChangeAspect="1" noChangeArrowheads="1"/>
            </p:cNvPicPr>
            <p:nvPr/>
          </p:nvPicPr>
          <p:blipFill>
            <a:blip r:embed="rId7" cstate="email"/>
            <a:srcRect/>
            <a:stretch>
              <a:fillRect/>
            </a:stretch>
          </p:blipFill>
          <p:spPr bwMode="auto">
            <a:xfrm>
              <a:off x="2018" y="2341"/>
              <a:ext cx="737" cy="7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7" descr="4"/>
            <p:cNvPicPr>
              <a:picLocks noChangeAspect="1" noChangeArrowheads="1"/>
            </p:cNvPicPr>
            <p:nvPr/>
          </p:nvPicPr>
          <p:blipFill>
            <a:blip r:embed="rId8" cstate="email"/>
            <a:srcRect/>
            <a:stretch>
              <a:fillRect/>
            </a:stretch>
          </p:blipFill>
          <p:spPr bwMode="auto">
            <a:xfrm>
              <a:off x="3061" y="2296"/>
              <a:ext cx="902" cy="94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1"/>
          <p:cNvSpPr/>
          <p:nvPr/>
        </p:nvSpPr>
        <p:spPr>
          <a:xfrm>
            <a:off x="899592" y="156512"/>
            <a:ext cx="2646878" cy="461665"/>
          </a:xfrm>
          <a:prstGeom prst="rect">
            <a:avLst/>
          </a:prstGeom>
        </p:spPr>
        <p:txBody>
          <a:bodyPr wrap="none">
            <a:spAutoFit/>
          </a:bodyPr>
          <a:lstStyle/>
          <a:p>
            <a:pPr>
              <a:spcBef>
                <a:spcPct val="30000"/>
              </a:spcBef>
            </a:pPr>
            <a:r>
              <a:rPr lang="zh-CN" altLang="en-US" sz="2400" dirty="0">
                <a:latin typeface="微软雅黑" panose="020B0503020204020204" pitchFamily="34" charset="-122"/>
                <a:ea typeface="微软雅黑" panose="020B0503020204020204" pitchFamily="34" charset="-122"/>
              </a:rPr>
              <a:t>化学品的安全贮存</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Rectangle 2"/>
          <p:cNvSpPr>
            <a:spLocks noChangeArrowheads="1"/>
          </p:cNvSpPr>
          <p:nvPr/>
        </p:nvSpPr>
        <p:spPr bwMode="auto">
          <a:xfrm>
            <a:off x="827584" y="195486"/>
            <a:ext cx="3897203"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r>
              <a:rPr lang="zh-CN" altLang="en-US" sz="2400" b="1" dirty="0">
                <a:latin typeface="+mn-ea"/>
              </a:rPr>
              <a:t>江苏盐城市反应釜爆炸事故</a:t>
            </a:r>
          </a:p>
        </p:txBody>
      </p:sp>
      <p:sp>
        <p:nvSpPr>
          <p:cNvPr id="9" name="Rectangle 3"/>
          <p:cNvSpPr txBox="1">
            <a:spLocks noChangeArrowheads="1"/>
          </p:cNvSpPr>
          <p:nvPr/>
        </p:nvSpPr>
        <p:spPr>
          <a:xfrm>
            <a:off x="147833" y="843558"/>
            <a:ext cx="8625445" cy="2808312"/>
          </a:xfrm>
          <a:prstGeom prst="rect">
            <a:avLst/>
          </a:prstGeom>
          <a:noFill/>
          <a:ln w="9525" cap="flat" cmpd="sng" algn="ctr">
            <a:noFill/>
            <a:prstDash val="solid"/>
          </a:ln>
        </p:spPr>
        <p:style>
          <a:lnRef idx="1">
            <a:schemeClr val="accent1"/>
          </a:lnRef>
          <a:fillRef idx="2">
            <a:schemeClr val="accent1"/>
          </a:fillRef>
          <a:effectRef idx="1">
            <a:schemeClr val="accent1"/>
          </a:effectRef>
          <a:fontRef idx="minor">
            <a:schemeClr val="dk1"/>
          </a:fontRef>
        </p:style>
        <p:txBody>
          <a:bodyPr lIns="91422" tIns="45711" rIns="91422" bIns="45711">
            <a:noAutofit/>
          </a:bodyPr>
          <a:lstStyle>
            <a:lvl1pPr marL="383540" indent="-383540" algn="l" defTabSz="1022985" rtl="0" eaLnBrk="1" latinLnBrk="0" hangingPunct="1">
              <a:spcBef>
                <a:spcPct val="20000"/>
              </a:spcBef>
              <a:buFont typeface="Arial" panose="020B0604020202020204" pitchFamily="34" charset="0"/>
              <a:buChar char="•"/>
              <a:defRPr sz="3600" kern="1200">
                <a:solidFill>
                  <a:schemeClr val="dk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dk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dk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dk1"/>
                </a:solidFill>
                <a:latin typeface="+mn-lt"/>
                <a:ea typeface="+mn-ea"/>
                <a:cs typeface="+mn-cs"/>
              </a:defRPr>
            </a:lvl9pPr>
          </a:lstStyle>
          <a:p>
            <a:r>
              <a:rPr lang="en-US" altLang="zh-CN" sz="1800" dirty="0" smtClean="0">
                <a:latin typeface="宋体" panose="02010600030101010101" pitchFamily="2" charset="-122"/>
                <a:ea typeface="宋体" panose="02010600030101010101" pitchFamily="2" charset="-122"/>
              </a:rPr>
              <a:t>2006</a:t>
            </a:r>
            <a:r>
              <a:rPr lang="zh-CN" altLang="en-US" sz="1800" dirty="0" smtClean="0">
                <a:latin typeface="宋体" panose="02010600030101010101" pitchFamily="2" charset="-122"/>
                <a:ea typeface="宋体" panose="02010600030101010101" pitchFamily="2" charset="-122"/>
              </a:rPr>
              <a:t>年</a:t>
            </a:r>
            <a:r>
              <a:rPr lang="en-US" altLang="zh-CN" sz="1800" dirty="0" smtClean="0">
                <a:latin typeface="宋体" panose="02010600030101010101" pitchFamily="2" charset="-122"/>
                <a:ea typeface="宋体" panose="02010600030101010101" pitchFamily="2" charset="-122"/>
              </a:rPr>
              <a:t>7</a:t>
            </a:r>
            <a:r>
              <a:rPr lang="zh-CN" altLang="en-US" sz="1800" dirty="0" smtClean="0">
                <a:latin typeface="宋体" panose="02010600030101010101" pitchFamily="2" charset="-122"/>
                <a:ea typeface="宋体" panose="02010600030101010101" pitchFamily="2" charset="-122"/>
              </a:rPr>
              <a:t>月</a:t>
            </a:r>
            <a:r>
              <a:rPr lang="en-US" altLang="zh-CN" sz="1800" dirty="0" smtClean="0">
                <a:latin typeface="宋体" panose="02010600030101010101" pitchFamily="2" charset="-122"/>
                <a:ea typeface="宋体" panose="02010600030101010101" pitchFamily="2" charset="-122"/>
              </a:rPr>
              <a:t>28</a:t>
            </a:r>
            <a:r>
              <a:rPr lang="zh-CN" altLang="en-US" sz="1800" dirty="0" smtClean="0">
                <a:latin typeface="宋体" panose="02010600030101010101" pitchFamily="2" charset="-122"/>
                <a:ea typeface="宋体" panose="02010600030101010101" pitchFamily="2" charset="-122"/>
              </a:rPr>
              <a:t>日江苏省盐城市射阳县氟源化工有限公司反应釜爆炸，造成</a:t>
            </a:r>
            <a:r>
              <a:rPr lang="en-US" altLang="zh-CN" sz="1800" dirty="0" smtClean="0">
                <a:latin typeface="宋体" panose="02010600030101010101" pitchFamily="2" charset="-122"/>
                <a:ea typeface="宋体" panose="02010600030101010101" pitchFamily="2" charset="-122"/>
              </a:rPr>
              <a:t>22</a:t>
            </a:r>
            <a:r>
              <a:rPr lang="zh-CN" altLang="en-US" sz="1800" dirty="0" smtClean="0">
                <a:latin typeface="宋体" panose="02010600030101010101" pitchFamily="2" charset="-122"/>
                <a:ea typeface="宋体" panose="02010600030101010101" pitchFamily="2" charset="-122"/>
              </a:rPr>
              <a:t>人死亡，</a:t>
            </a:r>
            <a:r>
              <a:rPr lang="en-US" altLang="zh-CN" sz="1800" dirty="0" smtClean="0">
                <a:latin typeface="宋体" panose="02010600030101010101" pitchFamily="2" charset="-122"/>
                <a:ea typeface="宋体" panose="02010600030101010101" pitchFamily="2" charset="-122"/>
              </a:rPr>
              <a:t>29</a:t>
            </a:r>
            <a:r>
              <a:rPr lang="zh-CN" altLang="en-US" sz="1800" dirty="0" smtClean="0">
                <a:latin typeface="宋体" panose="02010600030101010101" pitchFamily="2" charset="-122"/>
                <a:ea typeface="宋体" panose="02010600030101010101" pitchFamily="2" charset="-122"/>
              </a:rPr>
              <a:t>人受伤。</a:t>
            </a:r>
            <a:r>
              <a:rPr lang="en-US" altLang="zh-CN" sz="1800" dirty="0" smtClean="0">
                <a:latin typeface="宋体" panose="02010600030101010101" pitchFamily="2" charset="-122"/>
                <a:ea typeface="宋体" panose="02010600030101010101" pitchFamily="2" charset="-122"/>
              </a:rPr>
              <a:t>2008</a:t>
            </a:r>
            <a:r>
              <a:rPr lang="zh-CN" altLang="en-US" sz="1800" dirty="0" smtClean="0">
                <a:latin typeface="宋体" panose="02010600030101010101" pitchFamily="2" charset="-122"/>
                <a:ea typeface="宋体" panose="02010600030101010101" pitchFamily="2" charset="-122"/>
              </a:rPr>
              <a:t>年</a:t>
            </a:r>
            <a:r>
              <a:rPr lang="en-US" altLang="zh-CN" sz="1800" dirty="0" smtClean="0">
                <a:latin typeface="宋体" panose="02010600030101010101" pitchFamily="2" charset="-122"/>
                <a:ea typeface="宋体" panose="02010600030101010101" pitchFamily="2" charset="-122"/>
              </a:rPr>
              <a:t>8</a:t>
            </a:r>
            <a:r>
              <a:rPr lang="zh-CN" altLang="en-US" sz="1800" dirty="0" smtClean="0">
                <a:latin typeface="宋体" panose="02010600030101010101" pitchFamily="2" charset="-122"/>
                <a:ea typeface="宋体" panose="02010600030101010101" pitchFamily="2" charset="-122"/>
              </a:rPr>
              <a:t>月</a:t>
            </a:r>
            <a:r>
              <a:rPr lang="en-US" altLang="zh-CN" sz="1800" dirty="0" smtClean="0">
                <a:latin typeface="宋体" panose="02010600030101010101" pitchFamily="2" charset="-122"/>
                <a:ea typeface="宋体" panose="02010600030101010101" pitchFamily="2" charset="-122"/>
              </a:rPr>
              <a:t>26</a:t>
            </a:r>
            <a:r>
              <a:rPr lang="zh-CN" altLang="en-US" sz="1800" dirty="0" smtClean="0">
                <a:latin typeface="宋体" panose="02010600030101010101" pitchFamily="2" charset="-122"/>
                <a:ea typeface="宋体" panose="02010600030101010101" pitchFamily="2" charset="-122"/>
              </a:rPr>
              <a:t>日广西维尼纶集团有限责任公司化工装置爆炸，造成</a:t>
            </a:r>
            <a:r>
              <a:rPr lang="en-US" altLang="zh-CN" sz="1800" dirty="0" smtClean="0">
                <a:latin typeface="宋体" panose="02010600030101010101" pitchFamily="2" charset="-122"/>
                <a:ea typeface="宋体" panose="02010600030101010101" pitchFamily="2" charset="-122"/>
              </a:rPr>
              <a:t>21</a:t>
            </a:r>
            <a:r>
              <a:rPr lang="zh-CN" altLang="en-US" sz="1800" dirty="0" smtClean="0">
                <a:latin typeface="宋体" panose="02010600030101010101" pitchFamily="2" charset="-122"/>
                <a:ea typeface="宋体" panose="02010600030101010101" pitchFamily="2" charset="-122"/>
              </a:rPr>
              <a:t>人死亡，</a:t>
            </a:r>
            <a:r>
              <a:rPr lang="en-US" altLang="zh-CN" sz="1800" dirty="0" smtClean="0">
                <a:latin typeface="宋体" panose="02010600030101010101" pitchFamily="2" charset="-122"/>
                <a:ea typeface="宋体" panose="02010600030101010101" pitchFamily="2" charset="-122"/>
              </a:rPr>
              <a:t>60</a:t>
            </a:r>
            <a:r>
              <a:rPr lang="zh-CN" altLang="en-US" sz="1800" dirty="0" smtClean="0">
                <a:latin typeface="宋体" panose="02010600030101010101" pitchFamily="2" charset="-122"/>
                <a:ea typeface="宋体" panose="02010600030101010101" pitchFamily="2" charset="-122"/>
              </a:rPr>
              <a:t>人受伤。</a:t>
            </a:r>
            <a:endParaRPr lang="en-US" altLang="zh-CN" sz="1800" dirty="0" smtClean="0">
              <a:latin typeface="宋体" panose="02010600030101010101" pitchFamily="2" charset="-122"/>
              <a:ea typeface="宋体" panose="02010600030101010101" pitchFamily="2" charset="-122"/>
            </a:endParaRPr>
          </a:p>
          <a:p>
            <a:endParaRPr lang="en-US" altLang="zh-CN" sz="1800" dirty="0" smtClean="0">
              <a:latin typeface="宋体" panose="02010600030101010101" pitchFamily="2" charset="-122"/>
              <a:ea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rPr>
              <a:t>2009</a:t>
            </a:r>
            <a:r>
              <a:rPr lang="zh-CN" altLang="en-US" sz="1800" dirty="0" smtClean="0">
                <a:latin typeface="宋体" panose="02010600030101010101" pitchFamily="2" charset="-122"/>
                <a:ea typeface="宋体" panose="02010600030101010101" pitchFamily="2" charset="-122"/>
              </a:rPr>
              <a:t>年</a:t>
            </a:r>
            <a:r>
              <a:rPr lang="en-US" altLang="zh-CN" sz="1800" dirty="0" smtClean="0">
                <a:latin typeface="宋体" panose="02010600030101010101" pitchFamily="2" charset="-122"/>
                <a:ea typeface="宋体" panose="02010600030101010101" pitchFamily="2" charset="-122"/>
              </a:rPr>
              <a:t>7</a:t>
            </a:r>
            <a:r>
              <a:rPr lang="zh-CN" altLang="en-US" sz="1800" dirty="0" smtClean="0">
                <a:latin typeface="宋体" panose="02010600030101010101" pitchFamily="2" charset="-122"/>
                <a:ea typeface="宋体" panose="02010600030101010101" pitchFamily="2" charset="-122"/>
              </a:rPr>
              <a:t>月</a:t>
            </a:r>
            <a:r>
              <a:rPr lang="en-US" altLang="zh-CN" sz="1800" dirty="0" smtClean="0">
                <a:latin typeface="宋体" panose="02010600030101010101" pitchFamily="2" charset="-122"/>
                <a:ea typeface="宋体" panose="02010600030101010101" pitchFamily="2" charset="-122"/>
              </a:rPr>
              <a:t>15</a:t>
            </a:r>
            <a:r>
              <a:rPr lang="zh-CN" altLang="en-US" sz="1800" dirty="0" smtClean="0">
                <a:latin typeface="宋体" panose="02010600030101010101" pitchFamily="2" charset="-122"/>
                <a:ea typeface="宋体" panose="02010600030101010101" pitchFamily="2" charset="-122"/>
              </a:rPr>
              <a:t>日河南省洛阳市偃师市谷县镇的河南洛染股份有限公司硝化车间爆炸事故，造成</a:t>
            </a:r>
            <a:r>
              <a:rPr lang="en-US" altLang="zh-CN" sz="1800" dirty="0" smtClean="0">
                <a:latin typeface="宋体" panose="02010600030101010101" pitchFamily="2" charset="-122"/>
                <a:ea typeface="宋体" panose="02010600030101010101" pitchFamily="2" charset="-122"/>
              </a:rPr>
              <a:t>7</a:t>
            </a:r>
            <a:r>
              <a:rPr lang="zh-CN" altLang="en-US" sz="1800" dirty="0" smtClean="0">
                <a:latin typeface="宋体" panose="02010600030101010101" pitchFamily="2" charset="-122"/>
                <a:ea typeface="宋体" panose="02010600030101010101" pitchFamily="2" charset="-122"/>
              </a:rPr>
              <a:t>人死亡、</a:t>
            </a:r>
            <a:r>
              <a:rPr lang="en-US" altLang="zh-CN" sz="1800" dirty="0" smtClean="0">
                <a:latin typeface="宋体" panose="02010600030101010101" pitchFamily="2" charset="-122"/>
                <a:ea typeface="宋体" panose="02010600030101010101" pitchFamily="2" charset="-122"/>
              </a:rPr>
              <a:t>9</a:t>
            </a:r>
            <a:r>
              <a:rPr lang="zh-CN" altLang="en-US" sz="1800" dirty="0" smtClean="0">
                <a:latin typeface="宋体" panose="02010600030101010101" pitchFamily="2" charset="-122"/>
                <a:ea typeface="宋体" panose="02010600030101010101" pitchFamily="2" charset="-122"/>
              </a:rPr>
              <a:t>人受伤。</a:t>
            </a:r>
            <a:r>
              <a:rPr lang="en-US" altLang="zh-CN" sz="1800" dirty="0" smtClean="0">
                <a:latin typeface="宋体" panose="02010600030101010101" pitchFamily="2" charset="-122"/>
                <a:ea typeface="宋体" panose="02010600030101010101" pitchFamily="2" charset="-122"/>
              </a:rPr>
              <a:t>2010</a:t>
            </a:r>
            <a:r>
              <a:rPr lang="zh-CN" altLang="en-US" sz="1800" dirty="0" smtClean="0">
                <a:latin typeface="宋体" panose="02010600030101010101" pitchFamily="2" charset="-122"/>
                <a:ea typeface="宋体" panose="02010600030101010101" pitchFamily="2" charset="-122"/>
              </a:rPr>
              <a:t>年</a:t>
            </a:r>
            <a:r>
              <a:rPr lang="en-US" altLang="zh-CN" sz="1800" dirty="0" smtClean="0">
                <a:latin typeface="宋体" panose="02010600030101010101" pitchFamily="2" charset="-122"/>
                <a:ea typeface="宋体" panose="02010600030101010101" pitchFamily="2" charset="-122"/>
              </a:rPr>
              <a:t>7</a:t>
            </a:r>
            <a:r>
              <a:rPr lang="zh-CN" altLang="en-US" sz="1800" dirty="0" smtClean="0">
                <a:latin typeface="宋体" panose="02010600030101010101" pitchFamily="2" charset="-122"/>
                <a:ea typeface="宋体" panose="02010600030101010101" pitchFamily="2" charset="-122"/>
              </a:rPr>
              <a:t>月</a:t>
            </a:r>
            <a:r>
              <a:rPr lang="en-US" altLang="zh-CN" sz="1800" dirty="0" smtClean="0">
                <a:latin typeface="宋体" panose="02010600030101010101" pitchFamily="2" charset="-122"/>
                <a:ea typeface="宋体" panose="02010600030101010101" pitchFamily="2" charset="-122"/>
              </a:rPr>
              <a:t>16</a:t>
            </a:r>
            <a:r>
              <a:rPr lang="zh-CN" altLang="en-US" sz="1800" dirty="0" smtClean="0">
                <a:latin typeface="宋体" panose="02010600030101010101" pitchFamily="2" charset="-122"/>
                <a:ea typeface="宋体" panose="02010600030101010101" pitchFamily="2" charset="-122"/>
              </a:rPr>
              <a:t>日辽宁省大连保税区中石油国际储运有限公司原油罐区输油管道爆炸火灾事故，造成原油大量泄漏。这些重特大危险化学品事故反映出相关企业在重大危险源的安全管理方面存在缺陷，相关监管制度不够规范、完善。</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2" name="Rectangle 1"/>
          <p:cNvSpPr/>
          <p:nvPr/>
        </p:nvSpPr>
        <p:spPr>
          <a:xfrm>
            <a:off x="899592" y="156512"/>
            <a:ext cx="2646878" cy="461665"/>
          </a:xfrm>
          <a:prstGeom prst="rect">
            <a:avLst/>
          </a:prstGeom>
        </p:spPr>
        <p:txBody>
          <a:bodyPr wrap="none">
            <a:spAutoFit/>
          </a:bodyPr>
          <a:lstStyle/>
          <a:p>
            <a:pPr>
              <a:spcBef>
                <a:spcPct val="30000"/>
              </a:spcBef>
            </a:pPr>
            <a:r>
              <a:rPr lang="zh-CN" altLang="en-US" sz="2400" dirty="0">
                <a:latin typeface="微软雅黑" panose="020B0503020204020204" pitchFamily="34" charset="-122"/>
                <a:ea typeface="微软雅黑" panose="020B0503020204020204" pitchFamily="34" charset="-122"/>
              </a:rPr>
              <a:t>化学品的安全贮存</a:t>
            </a:r>
          </a:p>
        </p:txBody>
      </p:sp>
      <p:sp>
        <p:nvSpPr>
          <p:cNvPr id="23" name="Text Box 5"/>
          <p:cNvSpPr txBox="1">
            <a:spLocks noChangeArrowheads="1"/>
          </p:cNvSpPr>
          <p:nvPr/>
        </p:nvSpPr>
        <p:spPr bwMode="auto">
          <a:xfrm>
            <a:off x="395289" y="810481"/>
            <a:ext cx="2723823" cy="369332"/>
          </a:xfrm>
          <a:prstGeom prst="rect">
            <a:avLst/>
          </a:prstGeom>
          <a:solidFill>
            <a:srgbClr val="0068AE"/>
          </a:solidFill>
          <a:ln w="9525">
            <a:solidFill>
              <a:srgbClr val="0068AE"/>
            </a:solidFill>
            <a:miter lim="800000"/>
          </a:ln>
        </p:spPr>
        <p:txBody>
          <a:bodyPr wrap="none">
            <a:spAutoFit/>
          </a:bodyPr>
          <a:lstStyle/>
          <a:p>
            <a:r>
              <a:rPr lang="zh-CN" altLang="en-US" b="0" dirty="0">
                <a:solidFill>
                  <a:schemeClr val="bg1"/>
                </a:solidFill>
                <a:latin typeface="楷体_GB2312" pitchFamily="49" charset="-122"/>
                <a:ea typeface="楷体_GB2312" pitchFamily="49" charset="-122"/>
              </a:rPr>
              <a:t>现场储存地点：化学品柜</a:t>
            </a:r>
          </a:p>
        </p:txBody>
      </p:sp>
      <p:pic>
        <p:nvPicPr>
          <p:cNvPr id="24" name="Picture 6" descr="Picture1"/>
          <p:cNvPicPr>
            <a:picLocks noChangeAspect="1" noChangeArrowheads="1"/>
          </p:cNvPicPr>
          <p:nvPr/>
        </p:nvPicPr>
        <p:blipFill>
          <a:blip r:embed="rId3" cstate="email"/>
          <a:srcRect t="7779"/>
          <a:stretch>
            <a:fillRect/>
          </a:stretch>
        </p:blipFill>
        <p:spPr bwMode="auto">
          <a:xfrm>
            <a:off x="3563888" y="1220730"/>
            <a:ext cx="5781472" cy="2755729"/>
          </a:xfrm>
          <a:prstGeom prst="rect">
            <a:avLst/>
          </a:prstGeom>
          <a:noFill/>
          <a:ln w="9525">
            <a:noFill/>
            <a:miter lim="800000"/>
            <a:headEnd/>
            <a:tailEnd/>
          </a:ln>
        </p:spPr>
      </p:pic>
      <p:sp>
        <p:nvSpPr>
          <p:cNvPr id="25" name="Text Box 15"/>
          <p:cNvSpPr txBox="1">
            <a:spLocks noChangeArrowheads="1"/>
          </p:cNvSpPr>
          <p:nvPr/>
        </p:nvSpPr>
        <p:spPr bwMode="auto">
          <a:xfrm>
            <a:off x="514974" y="3323210"/>
            <a:ext cx="2855516" cy="215444"/>
          </a:xfrm>
          <a:prstGeom prst="rect">
            <a:avLst/>
          </a:prstGeom>
          <a:noFill/>
          <a:ln w="9525" algn="ctr">
            <a:noFill/>
            <a:miter lim="800000"/>
          </a:ln>
          <a:effectLst/>
        </p:spPr>
        <p:txBody>
          <a:bodyPr wrap="none" lIns="36000" tIns="0" rIns="36000" bIns="0">
            <a:spAutoFit/>
          </a:bodyPr>
          <a:lstStyle/>
          <a:p>
            <a:pPr>
              <a:buClr>
                <a:schemeClr val="accent2"/>
              </a:buClr>
              <a:buFont typeface="Wingdings" panose="05000000000000000000" pitchFamily="2" charset="2"/>
              <a:buNone/>
            </a:pPr>
            <a:r>
              <a:rPr lang="zh-CN" altLang="en-US" sz="1400" b="0" u="sng" dirty="0">
                <a:latin typeface="楷体_GB2312" pitchFamily="49" charset="-122"/>
                <a:ea typeface="楷体_GB2312" pitchFamily="49" charset="-122"/>
              </a:rPr>
              <a:t>应急装置（吸油棉、防泄漏托盘） </a:t>
            </a:r>
          </a:p>
        </p:txBody>
      </p:sp>
      <p:pic>
        <p:nvPicPr>
          <p:cNvPr id="26" name="图片 10" descr="1G1459.TIF"/>
          <p:cNvPicPr>
            <a:picLocks noChangeAspect="1"/>
          </p:cNvPicPr>
          <p:nvPr/>
        </p:nvPicPr>
        <p:blipFill>
          <a:blip r:embed="rId4" cstate="email"/>
          <a:srcRect/>
          <a:stretch>
            <a:fillRect/>
          </a:stretch>
        </p:blipFill>
        <p:spPr bwMode="auto">
          <a:xfrm>
            <a:off x="873316" y="1977685"/>
            <a:ext cx="1328738" cy="1241822"/>
          </a:xfrm>
          <a:prstGeom prst="rect">
            <a:avLst/>
          </a:prstGeom>
          <a:noFill/>
          <a:ln w="9525">
            <a:noFill/>
            <a:miter lim="800000"/>
            <a:headEnd/>
            <a:tailEnd/>
          </a:ln>
        </p:spPr>
      </p:pic>
      <p:sp>
        <p:nvSpPr>
          <p:cNvPr id="27" name="TextBox 26"/>
          <p:cNvSpPr txBox="1"/>
          <p:nvPr/>
        </p:nvSpPr>
        <p:spPr>
          <a:xfrm>
            <a:off x="3343898" y="4401518"/>
            <a:ext cx="378392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zh-CN" altLang="en-US" dirty="0" smtClean="0"/>
              <a:t>一昼夜的存放量，参考</a:t>
            </a:r>
            <a:r>
              <a:rPr lang="en-US" altLang="zh-CN" dirty="0" smtClean="0"/>
              <a:t>NFPA</a:t>
            </a:r>
            <a:r>
              <a:rPr lang="zh-CN" altLang="en-US" dirty="0" smtClean="0"/>
              <a:t>的标准</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22" name="Rectangle 1"/>
          <p:cNvSpPr/>
          <p:nvPr/>
        </p:nvSpPr>
        <p:spPr>
          <a:xfrm>
            <a:off x="899592" y="156512"/>
            <a:ext cx="2646878" cy="461665"/>
          </a:xfrm>
          <a:prstGeom prst="rect">
            <a:avLst/>
          </a:prstGeom>
        </p:spPr>
        <p:txBody>
          <a:bodyPr wrap="none">
            <a:spAutoFit/>
          </a:bodyPr>
          <a:lstStyle/>
          <a:p>
            <a:pPr>
              <a:spcBef>
                <a:spcPct val="30000"/>
              </a:spcBef>
            </a:pPr>
            <a:r>
              <a:rPr lang="zh-CN" altLang="en-US" sz="2400" dirty="0">
                <a:latin typeface="微软雅黑" panose="020B0503020204020204" pitchFamily="34" charset="-122"/>
                <a:ea typeface="微软雅黑" panose="020B0503020204020204" pitchFamily="34" charset="-122"/>
              </a:rPr>
              <a:t>化学品的安全贮存</a:t>
            </a:r>
          </a:p>
        </p:txBody>
      </p:sp>
      <p:pic>
        <p:nvPicPr>
          <p:cNvPr id="10" name="图片 10" descr="8-4"/>
          <p:cNvPicPr>
            <a:picLocks noChangeAspect="1" noChangeArrowheads="1"/>
          </p:cNvPicPr>
          <p:nvPr/>
        </p:nvPicPr>
        <p:blipFill>
          <a:blip r:embed="rId3" cstate="email"/>
          <a:srcRect/>
          <a:stretch>
            <a:fillRect/>
          </a:stretch>
        </p:blipFill>
        <p:spPr bwMode="auto">
          <a:xfrm>
            <a:off x="315218" y="833202"/>
            <a:ext cx="2063227" cy="20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1" descr="8-5"/>
          <p:cNvPicPr>
            <a:picLocks noChangeAspect="1" noChangeArrowheads="1"/>
          </p:cNvPicPr>
          <p:nvPr/>
        </p:nvPicPr>
        <p:blipFill>
          <a:blip r:embed="rId4" cstate="email"/>
          <a:srcRect/>
          <a:stretch>
            <a:fillRect/>
          </a:stretch>
        </p:blipFill>
        <p:spPr bwMode="auto">
          <a:xfrm>
            <a:off x="2699230" y="817904"/>
            <a:ext cx="1880413" cy="20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descr="8-6"/>
          <p:cNvPicPr>
            <a:picLocks noChangeAspect="1" noChangeArrowheads="1"/>
          </p:cNvPicPr>
          <p:nvPr/>
        </p:nvPicPr>
        <p:blipFill>
          <a:blip r:embed="rId5" cstate="email"/>
          <a:srcRect/>
          <a:stretch>
            <a:fillRect/>
          </a:stretch>
        </p:blipFill>
        <p:spPr bwMode="auto">
          <a:xfrm>
            <a:off x="6958284" y="789118"/>
            <a:ext cx="1960868" cy="24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4" descr="10-2"/>
          <p:cNvPicPr>
            <a:picLocks noChangeAspect="1" noChangeArrowheads="1"/>
          </p:cNvPicPr>
          <p:nvPr/>
        </p:nvPicPr>
        <p:blipFill>
          <a:blip r:embed="rId6" cstate="email"/>
          <a:srcRect/>
          <a:stretch>
            <a:fillRect/>
          </a:stretch>
        </p:blipFill>
        <p:spPr bwMode="auto">
          <a:xfrm>
            <a:off x="2699230" y="1178210"/>
            <a:ext cx="2132887" cy="94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5" descr="11-2"/>
          <p:cNvPicPr>
            <a:picLocks noChangeAspect="1" noChangeArrowheads="1"/>
          </p:cNvPicPr>
          <p:nvPr/>
        </p:nvPicPr>
        <p:blipFill>
          <a:blip r:embed="rId7" cstate="email"/>
          <a:srcRect/>
          <a:stretch>
            <a:fillRect/>
          </a:stretch>
        </p:blipFill>
        <p:spPr bwMode="auto">
          <a:xfrm>
            <a:off x="6958285" y="1234678"/>
            <a:ext cx="1981685" cy="92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a:blip r:embed="rId8" cstate="email"/>
          <a:stretch>
            <a:fillRect/>
          </a:stretch>
        </p:blipFill>
        <p:spPr>
          <a:xfrm>
            <a:off x="5190268" y="1005494"/>
            <a:ext cx="1379942" cy="1175429"/>
          </a:xfrm>
          <a:prstGeom prst="rect">
            <a:avLst/>
          </a:prstGeom>
        </p:spPr>
      </p:pic>
      <p:sp>
        <p:nvSpPr>
          <p:cNvPr id="16" name="Rectangle 2"/>
          <p:cNvSpPr txBox="1">
            <a:spLocks noChangeArrowheads="1"/>
          </p:cNvSpPr>
          <p:nvPr/>
        </p:nvSpPr>
        <p:spPr>
          <a:xfrm>
            <a:off x="4784886" y="761530"/>
            <a:ext cx="1785324" cy="283385"/>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fontAlgn="auto">
              <a:spcBef>
                <a:spcPct val="30000"/>
              </a:spcBef>
              <a:buFont typeface="Georgia" panose="02040502050405020303" pitchFamily="18" charset="0"/>
              <a:buNone/>
            </a:pPr>
            <a:r>
              <a:rPr lang="zh-CN" altLang="en-US" sz="1600" noProof="1">
                <a:solidFill>
                  <a:srgbClr val="FF0000"/>
                </a:solidFill>
                <a:ea typeface="宋体" panose="02010600030101010101" pitchFamily="2" charset="-122"/>
              </a:rPr>
              <a:t>气</a:t>
            </a:r>
            <a:r>
              <a:rPr lang="zh-CN" altLang="en-US" sz="1600" noProof="1" smtClean="0">
                <a:solidFill>
                  <a:srgbClr val="FF0000"/>
                </a:solidFill>
                <a:ea typeface="宋体" panose="02010600030101010101" pitchFamily="2" charset="-122"/>
              </a:rPr>
              <a:t>瓶存储柜</a:t>
            </a:r>
          </a:p>
        </p:txBody>
      </p:sp>
      <p:pic>
        <p:nvPicPr>
          <p:cNvPr id="17" name="Picture 4"/>
          <p:cNvPicPr>
            <a:picLocks noChangeAspect="1"/>
          </p:cNvPicPr>
          <p:nvPr/>
        </p:nvPicPr>
        <p:blipFill>
          <a:blip r:embed="rId9" cstate="email"/>
          <a:stretch>
            <a:fillRect/>
          </a:stretch>
        </p:blipFill>
        <p:spPr>
          <a:xfrm>
            <a:off x="62663" y="1177229"/>
            <a:ext cx="2664432" cy="1003694"/>
          </a:xfrm>
          <a:prstGeom prst="rect">
            <a:avLst/>
          </a:prstGeom>
        </p:spPr>
      </p:pic>
      <p:sp>
        <p:nvSpPr>
          <p:cNvPr id="18" name="Rectangle 1"/>
          <p:cNvSpPr/>
          <p:nvPr/>
        </p:nvSpPr>
        <p:spPr>
          <a:xfrm>
            <a:off x="255293" y="1973052"/>
            <a:ext cx="7917107" cy="3046970"/>
          </a:xfrm>
          <a:prstGeom prst="rect">
            <a:avLst/>
          </a:prstGeom>
        </p:spPr>
        <p:txBody>
          <a:bodyPr wrap="square" lIns="91422" tIns="45711" rIns="91422" bIns="45711">
            <a:spAutoFit/>
          </a:bodyPr>
          <a:lstStyle/>
          <a:p>
            <a:pPr>
              <a:defRPr/>
            </a:pPr>
            <a:endParaRPr lang="zh-CN" altLang="en-US" sz="1600"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zh-CN" altLang="en-US" sz="1600" dirty="0" smtClean="0">
                <a:latin typeface="楷体" panose="02010609060101010101" pitchFamily="49" charset="-122"/>
                <a:ea typeface="楷体" panose="02010609060101010101" pitchFamily="49" charset="-122"/>
              </a:rPr>
              <a:t>化学品柜作用：</a:t>
            </a:r>
          </a:p>
          <a:p>
            <a:pPr marL="285750" indent="-285750">
              <a:buFont typeface="Arial" panose="020B0604020202020204" pitchFamily="34" charset="0"/>
              <a:buChar char="•"/>
              <a:defRPr/>
            </a:pPr>
            <a:endParaRPr lang="zh-CN" altLang="en-US" sz="1600" dirty="0" smtClean="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en-US" altLang="zh-CN" sz="1600" dirty="0" smtClean="0">
                <a:latin typeface="楷体" panose="02010609060101010101" pitchFamily="49" charset="-122"/>
                <a:ea typeface="楷体" panose="02010609060101010101" pitchFamily="49" charset="-122"/>
              </a:rPr>
              <a:t>1. </a:t>
            </a:r>
            <a:r>
              <a:rPr lang="zh-CN" altLang="en-US" sz="1600" dirty="0" smtClean="0">
                <a:latin typeface="楷体" panose="02010609060101010101" pitchFamily="49" charset="-122"/>
                <a:ea typeface="楷体" panose="02010609060101010101" pitchFamily="49" charset="-122"/>
              </a:rPr>
              <a:t>安全地存储有毒有害的化学物质，以减少发生火灾的风险，保护人员和设施</a:t>
            </a:r>
          </a:p>
          <a:p>
            <a:pPr marL="285750" indent="-285750">
              <a:buFont typeface="Arial" panose="020B0604020202020204" pitchFamily="34" charset="0"/>
              <a:buChar char="•"/>
              <a:defRPr/>
            </a:pPr>
            <a:endParaRPr lang="zh-CN" altLang="en-US" sz="1600" dirty="0" smtClean="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en-US" altLang="zh-CN" sz="1600" dirty="0" smtClean="0">
                <a:latin typeface="楷体" panose="02010609060101010101" pitchFamily="49" charset="-122"/>
                <a:ea typeface="楷体" panose="02010609060101010101" pitchFamily="49" charset="-122"/>
              </a:rPr>
              <a:t>2. </a:t>
            </a:r>
            <a:r>
              <a:rPr lang="zh-CN" altLang="en-US" sz="1600" dirty="0" smtClean="0">
                <a:latin typeface="楷体" panose="02010609060101010101" pitchFamily="49" charset="-122"/>
                <a:ea typeface="楷体" panose="02010609060101010101" pitchFamily="49" charset="-122"/>
              </a:rPr>
              <a:t>识别，整理，并隔离危险化学品</a:t>
            </a:r>
          </a:p>
          <a:p>
            <a:pPr marL="285750" indent="-285750">
              <a:buFont typeface="Arial" panose="020B0604020202020204" pitchFamily="34" charset="0"/>
              <a:buChar char="•"/>
              <a:defRPr/>
            </a:pPr>
            <a:endParaRPr lang="zh-CN" altLang="en-US" sz="1600" dirty="0" smtClean="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en-US" altLang="zh-CN" sz="1600" dirty="0" smtClean="0">
                <a:latin typeface="楷体" panose="02010609060101010101" pitchFamily="49" charset="-122"/>
                <a:ea typeface="楷体" panose="02010609060101010101" pitchFamily="49" charset="-122"/>
              </a:rPr>
              <a:t>3. </a:t>
            </a:r>
            <a:r>
              <a:rPr lang="zh-CN" altLang="en-US" sz="1600" dirty="0" smtClean="0">
                <a:latin typeface="楷体" panose="02010609060101010101" pitchFamily="49" charset="-122"/>
                <a:ea typeface="楷体" panose="02010609060101010101" pitchFamily="49" charset="-122"/>
              </a:rPr>
              <a:t>产品通过</a:t>
            </a:r>
            <a:r>
              <a:rPr lang="en-US" altLang="zh-CN" sz="1600" dirty="0" smtClean="0">
                <a:latin typeface="Calibri" panose="020F0502020204030204" pitchFamily="34" charset="0"/>
                <a:ea typeface="楷体" panose="02010609060101010101" pitchFamily="49" charset="-122"/>
              </a:rPr>
              <a:t>FM\CE</a:t>
            </a:r>
            <a:r>
              <a:rPr lang="zh-CN" altLang="en-US" sz="1600" dirty="0" smtClean="0">
                <a:latin typeface="楷体" panose="02010609060101010101" pitchFamily="49" charset="-122"/>
                <a:ea typeface="楷体" panose="02010609060101010101" pitchFamily="49" charset="-122"/>
              </a:rPr>
              <a:t>认证，以备安全检查。</a:t>
            </a:r>
          </a:p>
          <a:p>
            <a:pPr marL="285750" indent="-285750">
              <a:buFont typeface="Arial" panose="020B0604020202020204" pitchFamily="34" charset="0"/>
              <a:buChar char="•"/>
              <a:defRPr/>
            </a:pPr>
            <a:endParaRPr lang="zh-CN" altLang="en-US" sz="1600" dirty="0" smtClean="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en-US" altLang="zh-CN" sz="1600" dirty="0" smtClean="0">
                <a:latin typeface="楷体" panose="02010609060101010101" pitchFamily="49" charset="-122"/>
                <a:ea typeface="楷体" panose="02010609060101010101" pitchFamily="49" charset="-122"/>
              </a:rPr>
              <a:t>4. </a:t>
            </a:r>
            <a:r>
              <a:rPr lang="zh-CN" altLang="en-US" sz="1600" dirty="0" smtClean="0">
                <a:latin typeface="楷体" panose="02010609060101010101" pitchFamily="49" charset="-122"/>
                <a:ea typeface="楷体" panose="02010609060101010101" pitchFamily="49" charset="-122"/>
              </a:rPr>
              <a:t>使溶剂的存储在使用点附近，提高效率</a:t>
            </a:r>
          </a:p>
          <a:p>
            <a:pPr marL="285750" indent="-285750">
              <a:buFont typeface="Arial" panose="020B0604020202020204" pitchFamily="34" charset="0"/>
              <a:buChar char="•"/>
              <a:defRPr/>
            </a:pPr>
            <a:endParaRPr lang="zh-CN" altLang="en-US" sz="1600" dirty="0">
              <a:latin typeface="楷体" panose="02010609060101010101" pitchFamily="49" charset="-122"/>
              <a:ea typeface="楷体" panose="02010609060101010101" pitchFamily="49" charset="-122"/>
            </a:endParaRPr>
          </a:p>
          <a:p>
            <a:pPr marL="285750" indent="-285750">
              <a:buFont typeface="Arial" panose="020B0604020202020204" pitchFamily="34" charset="0"/>
              <a:buChar char="•"/>
              <a:defRPr/>
            </a:pPr>
            <a:r>
              <a:rPr lang="en-US" altLang="zh-CN" sz="1600" dirty="0">
                <a:latin typeface="楷体" panose="02010609060101010101" pitchFamily="49" charset="-122"/>
                <a:ea typeface="楷体" panose="02010609060101010101" pitchFamily="49" charset="-122"/>
              </a:rPr>
              <a:t>5. </a:t>
            </a:r>
            <a:r>
              <a:rPr lang="zh-CN" altLang="en-US" sz="1600" dirty="0">
                <a:latin typeface="楷体" panose="02010609060101010101" pitchFamily="49" charset="-122"/>
                <a:ea typeface="楷体" panose="02010609060101010101" pitchFamily="49" charset="-122"/>
              </a:rPr>
              <a:t>键控</a:t>
            </a:r>
            <a:r>
              <a:rPr lang="zh-CN" altLang="en-US" sz="1600" dirty="0" smtClean="0">
                <a:latin typeface="楷体" panose="02010609060101010101" pitchFamily="49" charset="-122"/>
                <a:ea typeface="楷体" panose="02010609060101010101" pitchFamily="49" charset="-122"/>
              </a:rPr>
              <a:t>的双人双锁锁</a:t>
            </a:r>
            <a:r>
              <a:rPr lang="zh-CN" altLang="en-US" sz="1600" dirty="0">
                <a:latin typeface="楷体" panose="02010609060101010101" pitchFamily="49" charset="-122"/>
                <a:ea typeface="楷体" panose="02010609060101010101" pitchFamily="49" charset="-122"/>
              </a:rPr>
              <a:t>定机制，提高安全性</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p:cBhvr>
                                        <p:cTn id="20" dur="500"/>
                                        <p:tgtEl>
                                          <p:spTgt spid="12"/>
                                        </p:tgtEl>
                                      </p:cBhvr>
                                    </p:animEffect>
                                  </p:childTnLst>
                                </p:cTn>
                              </p:par>
                              <p:par>
                                <p:cTn id="21" presetID="3"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06</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91063" y="2931790"/>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9" name="Rectangle 3"/>
          <p:cNvSpPr txBox="1"/>
          <p:nvPr/>
        </p:nvSpPr>
        <p:spPr>
          <a:xfrm>
            <a:off x="301626" y="833720"/>
            <a:ext cx="8002587" cy="2322258"/>
          </a:xfrm>
          <a:prstGeom prst="rect">
            <a:avLst/>
          </a:prstGeom>
        </p:spPr>
        <p:txBody>
          <a:bodyPr vert="horz" lIns="91440" tIns="45720" rIns="91440" bIns="45720" rtlCol="0">
            <a:normAutofit fontScale="77500" lnSpcReduction="2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0" indent="0">
              <a:lnSpc>
                <a:spcPct val="220000"/>
              </a:lnSpc>
            </a:pPr>
            <a:r>
              <a:rPr lang="zh-CN" altLang="en-US" sz="2000" dirty="0" smtClean="0">
                <a:latin typeface="楷体_GB2312" pitchFamily="49" charset="-122"/>
                <a:ea typeface="楷体_GB2312" pitchFamily="49" charset="-122"/>
              </a:rPr>
              <a:t> 危险化学品的危害主要包括：</a:t>
            </a:r>
          </a:p>
          <a:p>
            <a:pPr marL="0" indent="0">
              <a:lnSpc>
                <a:spcPct val="220000"/>
              </a:lnSpc>
              <a:buClr>
                <a:srgbClr val="CC3399"/>
              </a:buClr>
              <a:buFont typeface="Wingdings" panose="05000000000000000000" pitchFamily="2" charset="2"/>
              <a:buChar char="v"/>
            </a:pPr>
            <a:r>
              <a:rPr lang="zh-CN" altLang="en-US" sz="2000" dirty="0" smtClean="0">
                <a:latin typeface="楷体_GB2312" pitchFamily="49" charset="-122"/>
                <a:ea typeface="楷体_GB2312" pitchFamily="49" charset="-122"/>
              </a:rPr>
              <a:t> 燃爆危害：是指化学品能引起燃烧、爆炸的危险程度。</a:t>
            </a:r>
          </a:p>
          <a:p>
            <a:pPr marL="0" indent="0">
              <a:lnSpc>
                <a:spcPct val="220000"/>
              </a:lnSpc>
              <a:buClr>
                <a:srgbClr val="CC3399"/>
              </a:buClr>
              <a:buFont typeface="Wingdings" panose="05000000000000000000" pitchFamily="2" charset="2"/>
              <a:buChar char="v"/>
            </a:pPr>
            <a:r>
              <a:rPr lang="zh-CN" altLang="en-US" sz="2000" dirty="0" smtClean="0">
                <a:latin typeface="楷体_GB2312" pitchFamily="49" charset="-122"/>
                <a:ea typeface="楷体_GB2312" pitchFamily="49" charset="-122"/>
              </a:rPr>
              <a:t> 健康危害：是指接触后能对人体产生危害的大小。</a:t>
            </a:r>
          </a:p>
          <a:p>
            <a:pPr marL="0" indent="0">
              <a:lnSpc>
                <a:spcPct val="220000"/>
              </a:lnSpc>
              <a:buClr>
                <a:srgbClr val="CC3399"/>
              </a:buClr>
              <a:buFont typeface="Wingdings" panose="05000000000000000000" pitchFamily="2" charset="2"/>
              <a:buChar char="v"/>
            </a:pPr>
            <a:r>
              <a:rPr lang="zh-CN" altLang="en-US" sz="2000" dirty="0" smtClean="0">
                <a:latin typeface="楷体_GB2312" pitchFamily="49" charset="-122"/>
                <a:ea typeface="楷体_GB2312" pitchFamily="49" charset="-122"/>
              </a:rPr>
              <a:t> 环境危害：是指化学品对环境影响的危害程度。</a:t>
            </a:r>
          </a:p>
        </p:txBody>
      </p:sp>
      <p:pic>
        <p:nvPicPr>
          <p:cNvPr id="20" name="Picture 2" descr="http://img0.imgtn.bdimg.com/it/u=3013597948,1876006446&amp;fm=21&amp;gp=0.jpg"/>
          <p:cNvPicPr>
            <a:picLocks noChangeAspect="1" noChangeArrowheads="1"/>
          </p:cNvPicPr>
          <p:nvPr/>
        </p:nvPicPr>
        <p:blipFill>
          <a:blip r:embed="rId3" cstate="email"/>
          <a:srcRect/>
          <a:stretch>
            <a:fillRect/>
          </a:stretch>
        </p:blipFill>
        <p:spPr bwMode="auto">
          <a:xfrm>
            <a:off x="6084168" y="2950190"/>
            <a:ext cx="2914650" cy="15716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p:nvPr/>
        </p:nvSpPr>
        <p:spPr>
          <a:xfrm>
            <a:off x="790854" y="199390"/>
            <a:ext cx="2646878"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危险化学品的危害</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4" descr="Huob07"/>
          <p:cNvPicPr>
            <a:picLocks noChangeAspect="1" noChangeArrowheads="1"/>
          </p:cNvPicPr>
          <p:nvPr/>
        </p:nvPicPr>
        <p:blipFill>
          <a:blip r:embed="rId3" cstate="print"/>
          <a:stretch>
            <a:fillRect/>
          </a:stretch>
        </p:blipFill>
        <p:spPr>
          <a:xfrm>
            <a:off x="2476500" y="1879402"/>
            <a:ext cx="4191000" cy="2564556"/>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6"/>
          <p:cNvSpPr>
            <a:spLocks noRot="1" noChangeArrowheads="1"/>
          </p:cNvSpPr>
          <p:nvPr/>
        </p:nvSpPr>
        <p:spPr bwMode="auto">
          <a:xfrm>
            <a:off x="373250" y="843558"/>
            <a:ext cx="7295094" cy="48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3" tIns="45708" rIns="91413" bIns="45708"/>
          <a:lstStyle/>
          <a:p>
            <a:pPr marL="340995" indent="-340995">
              <a:lnSpc>
                <a:spcPct val="90000"/>
              </a:lnSpc>
              <a:spcBef>
                <a:spcPct val="20000"/>
              </a:spcBef>
              <a:buClr>
                <a:schemeClr val="hlink"/>
              </a:buClr>
              <a:buSzPct val="70000"/>
            </a:pPr>
            <a:r>
              <a:rPr lang="zh-CN" altLang="en-US" sz="2000" b="1" dirty="0">
                <a:solidFill>
                  <a:srgbClr val="000000"/>
                </a:solidFill>
                <a:latin typeface="楷体" panose="02010609060101010101" pitchFamily="49" charset="-122"/>
                <a:ea typeface="楷体" panose="02010609060101010101" pitchFamily="49" charset="-122"/>
              </a:rPr>
              <a:t> </a:t>
            </a:r>
            <a:endParaRPr lang="zh-CN" altLang="en-US" sz="2000" dirty="0">
              <a:solidFill>
                <a:srgbClr val="000000"/>
              </a:solidFill>
              <a:latin typeface="楷体" panose="02010609060101010101" pitchFamily="49" charset="-122"/>
              <a:ea typeface="楷体" panose="02010609060101010101" pitchFamily="49" charset="-122"/>
            </a:endParaRPr>
          </a:p>
          <a:p>
            <a:pPr marL="340995" indent="-340995">
              <a:lnSpc>
                <a:spcPct val="90000"/>
              </a:lnSpc>
              <a:spcBef>
                <a:spcPct val="20000"/>
              </a:spcBef>
              <a:buClr>
                <a:schemeClr val="hlink"/>
              </a:buClr>
              <a:buSzPct val="70000"/>
            </a:pPr>
            <a:r>
              <a:rPr lang="zh-CN" altLang="en-US" sz="2000" dirty="0">
                <a:solidFill>
                  <a:srgbClr val="000000"/>
                </a:solidFill>
                <a:latin typeface="楷体" panose="02010609060101010101" pitchFamily="49" charset="-122"/>
                <a:ea typeface="楷体" panose="02010609060101010101" pitchFamily="49" charset="-122"/>
              </a:rPr>
              <a:t>   燃烧必须同时具备三个条件</a:t>
            </a:r>
            <a:r>
              <a:rPr lang="zh-CN" altLang="en-US" sz="2000" dirty="0" smtClean="0">
                <a:solidFill>
                  <a:srgbClr val="000000"/>
                </a:solidFill>
                <a:latin typeface="楷体" panose="02010609060101010101" pitchFamily="49" charset="-122"/>
                <a:ea typeface="楷体" panose="02010609060101010101" pitchFamily="49" charset="-122"/>
              </a:rPr>
              <a:t>： </a:t>
            </a:r>
            <a:r>
              <a:rPr lang="zh-CN" altLang="en-US" sz="2000" dirty="0">
                <a:solidFill>
                  <a:srgbClr val="FF0000"/>
                </a:solidFill>
                <a:latin typeface="楷体" panose="02010609060101010101" pitchFamily="49" charset="-122"/>
                <a:ea typeface="楷体" panose="02010609060101010101" pitchFamily="49" charset="-122"/>
              </a:rPr>
              <a:t>可燃物、助燃物、着火源</a:t>
            </a:r>
          </a:p>
          <a:p>
            <a:pPr marL="340995" indent="-340995">
              <a:lnSpc>
                <a:spcPct val="90000"/>
              </a:lnSpc>
              <a:spcBef>
                <a:spcPct val="20000"/>
              </a:spcBef>
              <a:buClr>
                <a:schemeClr val="hlink"/>
              </a:buClr>
              <a:buSzPct val="70000"/>
            </a:pPr>
            <a:endParaRPr lang="zh-CN" altLang="en-US" sz="2000" dirty="0">
              <a:solidFill>
                <a:srgbClr val="000000"/>
              </a:solidFill>
              <a:latin typeface="楷体" panose="02010609060101010101" pitchFamily="49" charset="-122"/>
              <a:ea typeface="楷体" panose="02010609060101010101" pitchFamily="49" charset="-122"/>
            </a:endParaRPr>
          </a:p>
        </p:txBody>
      </p:sp>
      <p:sp>
        <p:nvSpPr>
          <p:cNvPr id="10" name="Rectangle 1"/>
          <p:cNvSpPr/>
          <p:nvPr/>
        </p:nvSpPr>
        <p:spPr>
          <a:xfrm>
            <a:off x="848577" y="181547"/>
            <a:ext cx="2089033" cy="461665"/>
          </a:xfrm>
          <a:prstGeom prst="rect">
            <a:avLst/>
          </a:prstGeom>
        </p:spPr>
        <p:txBody>
          <a:bodyPr wrap="none">
            <a:spAutoFit/>
          </a:bodyPr>
          <a:lstStyle/>
          <a:p>
            <a:r>
              <a:rPr lang="zh-CN" altLang="en-US" sz="2400" b="1" dirty="0" smtClean="0">
                <a:solidFill>
                  <a:srgbClr val="000000"/>
                </a:solidFill>
                <a:latin typeface="微软雅黑" panose="020B0503020204020204" pitchFamily="34" charset="-122"/>
                <a:ea typeface="微软雅黑" panose="020B0503020204020204" pitchFamily="34" charset="-122"/>
              </a:rPr>
              <a:t>燃 </a:t>
            </a:r>
            <a:r>
              <a:rPr lang="zh-CN" altLang="en-US" sz="2400" b="1" dirty="0">
                <a:solidFill>
                  <a:srgbClr val="000000"/>
                </a:solidFill>
                <a:latin typeface="微软雅黑" panose="020B0503020204020204" pitchFamily="34" charset="-122"/>
                <a:ea typeface="微软雅黑" panose="020B0503020204020204" pitchFamily="34" charset="-122"/>
              </a:rPr>
              <a:t>烧 的 条 件</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11" name="Picture 4" descr="Huob01"/>
          <p:cNvPicPr>
            <a:picLocks noChangeAspect="1" noChangeArrowheads="1"/>
          </p:cNvPicPr>
          <p:nvPr/>
        </p:nvPicPr>
        <p:blipFill>
          <a:blip r:embed="rId3" cstate="print"/>
          <a:srcRect/>
          <a:stretch>
            <a:fillRect/>
          </a:stretch>
        </p:blipFill>
        <p:spPr>
          <a:xfrm>
            <a:off x="323528" y="1077591"/>
            <a:ext cx="3809338" cy="3211213"/>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2"/>
          <p:cNvSpPr>
            <a:spLocks noGrp="1" noRot="1" noChangeArrowheads="1"/>
          </p:cNvSpPr>
          <p:nvPr>
            <p:ph type="title"/>
          </p:nvPr>
        </p:nvSpPr>
        <p:spPr>
          <a:xfrm>
            <a:off x="899592" y="267494"/>
            <a:ext cx="5254471" cy="335589"/>
          </a:xfrm>
        </p:spPr>
        <p:txBody>
          <a:bodyPr>
            <a:noAutofit/>
          </a:bodyPr>
          <a:lstStyle/>
          <a:p>
            <a:pPr marL="0" indent="0" algn="l">
              <a:buNone/>
            </a:pPr>
            <a:r>
              <a:rPr lang="zh-CN" altLang="en-US" sz="2400" dirty="0" smtClean="0">
                <a:solidFill>
                  <a:srgbClr val="000000"/>
                </a:solidFill>
                <a:latin typeface="微软雅黑" panose="020B0503020204020204" pitchFamily="34" charset="-122"/>
                <a:ea typeface="微软雅黑" panose="020B0503020204020204" pitchFamily="34" charset="-122"/>
              </a:rPr>
              <a:t>物</a:t>
            </a:r>
            <a:r>
              <a:rPr lang="zh-CN" altLang="en-US" sz="2400" dirty="0">
                <a:solidFill>
                  <a:srgbClr val="000000"/>
                </a:solidFill>
                <a:latin typeface="微软雅黑" panose="020B0503020204020204" pitchFamily="34" charset="-122"/>
                <a:ea typeface="微软雅黑" panose="020B0503020204020204" pitchFamily="34" charset="-122"/>
              </a:rPr>
              <a:t>质燃烧的过程与类型</a:t>
            </a:r>
          </a:p>
        </p:txBody>
      </p:sp>
      <p:grpSp>
        <p:nvGrpSpPr>
          <p:cNvPr id="13" name="Group 6"/>
          <p:cNvGrpSpPr/>
          <p:nvPr/>
        </p:nvGrpSpPr>
        <p:grpSpPr bwMode="auto">
          <a:xfrm>
            <a:off x="4418833" y="1028463"/>
            <a:ext cx="4039486" cy="3055456"/>
            <a:chOff x="10523" y="2387"/>
            <a:chExt cx="4875" cy="4117"/>
          </a:xfrm>
        </p:grpSpPr>
        <p:pic>
          <p:nvPicPr>
            <p:cNvPr id="14" name="Picture 7" descr="http://www.hxpaq.com.cn/Huob02.gif"/>
            <p:cNvPicPr>
              <a:picLocks noChangeAspect="1" noChangeArrowheads="1"/>
            </p:cNvPicPr>
            <p:nvPr/>
          </p:nvPicPr>
          <p:blipFill>
            <a:blip r:embed="rId4" r:link="rId5" cstate="print"/>
            <a:srcRect/>
            <a:stretch>
              <a:fillRect/>
            </a:stretch>
          </p:blipFill>
          <p:spPr bwMode="auto">
            <a:xfrm>
              <a:off x="10523" y="2387"/>
              <a:ext cx="4875" cy="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8"/>
            <p:cNvSpPr>
              <a:spLocks noChangeArrowheads="1" noChangeShapeType="1" noTextEdit="1"/>
            </p:cNvSpPr>
            <p:nvPr/>
          </p:nvSpPr>
          <p:spPr bwMode="auto">
            <a:xfrm>
              <a:off x="11880" y="6009"/>
              <a:ext cx="2160" cy="495"/>
            </a:xfrm>
            <a:prstGeom prst="rect">
              <a:avLst/>
            </a:prstGeom>
          </p:spPr>
          <p:txBody>
            <a:bodyPr wrap="none" fromWordArt="1">
              <a:prstTxWarp prst="textPlain">
                <a:avLst>
                  <a:gd name="adj" fmla="val 50000"/>
                </a:avLst>
              </a:prstTxWarp>
            </a:bodyPr>
            <a:lstStyle/>
            <a:p>
              <a:pPr algn="ctr"/>
              <a:r>
                <a:rPr lang="zh-CN" altLang="en-US" sz="2400" kern="10" dirty="0">
                  <a:ln w="9525">
                    <a:solidFill>
                      <a:srgbClr val="000000"/>
                    </a:solidFill>
                    <a:round/>
                  </a:ln>
                  <a:solidFill>
                    <a:srgbClr val="FF00FF"/>
                  </a:solidFill>
                  <a:latin typeface="宋体" panose="02010600030101010101" pitchFamily="2" charset="-122"/>
                  <a:ea typeface="宋体" panose="02010600030101010101" pitchFamily="2" charset="-122"/>
                </a:rPr>
                <a:t>燃烧类型 </a:t>
              </a:r>
              <a:endParaRPr lang="en-US" sz="2400" kern="10" dirty="0">
                <a:ln w="9525">
                  <a:solidFill>
                    <a:srgbClr val="000000"/>
                  </a:solidFill>
                  <a:round/>
                </a:ln>
                <a:solidFill>
                  <a:srgbClr val="FF00FF"/>
                </a:solidFill>
                <a:latin typeface="宋体" panose="02010600030101010101" pitchFamily="2" charset="-122"/>
                <a:ea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2"/>
          <p:cNvSpPr txBox="1"/>
          <p:nvPr/>
        </p:nvSpPr>
        <p:spPr>
          <a:xfrm>
            <a:off x="921921" y="184406"/>
            <a:ext cx="2864267" cy="377429"/>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化学品的燃爆危害</a:t>
            </a:r>
          </a:p>
        </p:txBody>
      </p:sp>
      <p:sp>
        <p:nvSpPr>
          <p:cNvPr id="16" name="Text Placeholder 3"/>
          <p:cNvSpPr txBox="1"/>
          <p:nvPr/>
        </p:nvSpPr>
        <p:spPr>
          <a:xfrm>
            <a:off x="433572" y="854869"/>
            <a:ext cx="3227523" cy="323850"/>
          </a:xfrm>
          <a:prstGeom prst="rect">
            <a:avLst/>
          </a:prstGeom>
          <a:solidFill>
            <a:schemeClr val="accent2"/>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marL="45720" indent="0">
              <a:buNone/>
            </a:pPr>
            <a:r>
              <a:rPr lang="zh-CN" altLang="en-US" sz="1800" dirty="0" smtClean="0">
                <a:solidFill>
                  <a:schemeClr val="bg1"/>
                </a:solidFill>
                <a:latin typeface="楷体" panose="02010609060101010101" pitchFamily="49" charset="-122"/>
                <a:ea typeface="楷体" panose="02010609060101010101" pitchFamily="49" charset="-122"/>
              </a:rPr>
              <a:t>常见易燃、可燃液体的闪点</a:t>
            </a:r>
          </a:p>
        </p:txBody>
      </p:sp>
      <p:graphicFrame>
        <p:nvGraphicFramePr>
          <p:cNvPr id="17" name="Group 19"/>
          <p:cNvGraphicFramePr/>
          <p:nvPr/>
        </p:nvGraphicFramePr>
        <p:xfrm>
          <a:off x="539750" y="1545431"/>
          <a:ext cx="8002588" cy="2959132"/>
        </p:xfrm>
        <a:graphic>
          <a:graphicData uri="http://schemas.openxmlformats.org/drawingml/2006/table">
            <a:tbl>
              <a:tblPr/>
              <a:tblGrid>
                <a:gridCol w="2000250"/>
                <a:gridCol w="2001838"/>
                <a:gridCol w="2000250"/>
                <a:gridCol w="2000250"/>
              </a:tblGrid>
              <a:tr h="311944">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液体名称</a:t>
                      </a:r>
                    </a:p>
                  </a:txBody>
                  <a:tcPr marT="34290" marB="34290"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液体名称</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闪点</a:t>
                      </a: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a:t>
                      </a:r>
                    </a:p>
                  </a:txBody>
                  <a:tcPr marT="34290" marB="34290"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2922">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汽油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石油醚</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原油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苯</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甲苯</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甲醇</a:t>
                      </a:r>
                    </a:p>
                  </a:txBody>
                  <a:tcPr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-58-10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-50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-35</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-11</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4 </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9</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乙醇</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石脑油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煤油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柴油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重油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润滑油</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zh-CN" altLang="en-US" sz="1200" b="1" i="0" u="none" strike="noStrike" cap="none" normalizeH="0" baseline="0" smtClean="0">
                          <a:ln>
                            <a:noFill/>
                          </a:ln>
                          <a:solidFill>
                            <a:schemeClr val="tx1"/>
                          </a:solidFill>
                          <a:effectLst/>
                          <a:latin typeface="楷体_GB2312" pitchFamily="49" charset="-122"/>
                          <a:ea typeface="楷体_GB2312" pitchFamily="49" charset="-122"/>
                        </a:rPr>
                        <a:t>乙二醇</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13</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25</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chemeClr val="tx1"/>
                          </a:solidFill>
                          <a:effectLst/>
                          <a:latin typeface="楷体_GB2312" pitchFamily="49" charset="-122"/>
                          <a:ea typeface="楷体_GB2312" pitchFamily="49" charset="-122"/>
                        </a:rPr>
                        <a:t>30-70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45~120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80-130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120~340</a:t>
                      </a:r>
                    </a:p>
                    <a:p>
                      <a:pPr marL="0" marR="0" lvl="0" indent="0" algn="ctr" defTabSz="914400" rtl="0" eaLnBrk="0" fontAlgn="base" latinLnBrk="0" hangingPunct="0">
                        <a:lnSpc>
                          <a:spcPct val="130000"/>
                        </a:lnSpc>
                        <a:spcBef>
                          <a:spcPts val="1200"/>
                        </a:spcBef>
                        <a:spcAft>
                          <a:spcPct val="0"/>
                        </a:spcAft>
                        <a:buClrTx/>
                        <a:buSzTx/>
                        <a:buFont typeface="Arial" panose="020B0604020202020204" pitchFamily="34" charset="0"/>
                        <a:buNone/>
                      </a:pPr>
                      <a:r>
                        <a:rPr kumimoji="0" lang="en-US" altLang="zh-CN" sz="1200" b="1" i="0" u="none" strike="noStrike" cap="none" normalizeH="0" baseline="0" smtClean="0">
                          <a:ln>
                            <a:noFill/>
                          </a:ln>
                          <a:solidFill>
                            <a:srgbClr val="FF3300"/>
                          </a:solidFill>
                          <a:effectLst/>
                          <a:latin typeface="楷体_GB2312" pitchFamily="49" charset="-122"/>
                          <a:ea typeface="楷体_GB2312" pitchFamily="49" charset="-122"/>
                        </a:rPr>
                        <a:t>100</a:t>
                      </a:r>
                    </a:p>
                  </a:txBody>
                  <a:tcPr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8" name="Picture 12" descr="http://www.hxpaq.com.cn/Huob03.gif"/>
          <p:cNvPicPr>
            <a:picLocks noChangeAspect="1" noChangeArrowheads="1"/>
          </p:cNvPicPr>
          <p:nvPr/>
        </p:nvPicPr>
        <p:blipFill>
          <a:blip r:embed="rId3" r:link="rId4" cstate="email"/>
          <a:stretch>
            <a:fillRect/>
          </a:stretch>
        </p:blipFill>
        <p:spPr>
          <a:xfrm>
            <a:off x="2425055" y="1424756"/>
            <a:ext cx="4252696" cy="3394472"/>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6"/>
          <p:cNvSpPr>
            <a:spLocks noChangeArrowheads="1"/>
          </p:cNvSpPr>
          <p:nvPr/>
        </p:nvSpPr>
        <p:spPr bwMode="auto">
          <a:xfrm>
            <a:off x="899592" y="196414"/>
            <a:ext cx="2590175"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3" tIns="45708" rIns="91413" bIns="45708">
            <a:spAutoFit/>
          </a:bodyPr>
          <a:lstStyle/>
          <a:p>
            <a:r>
              <a:rPr lang="zh-CN" altLang="en-US" sz="2400" b="1" dirty="0" smtClean="0">
                <a:latin typeface="微软雅黑" panose="020B0503020204020204" pitchFamily="34" charset="-122"/>
                <a:ea typeface="微软雅黑" panose="020B0503020204020204" pitchFamily="34" charset="-122"/>
              </a:rPr>
              <a:t>物 </a:t>
            </a:r>
            <a:r>
              <a:rPr lang="zh-CN" altLang="en-US" sz="2400" b="1" dirty="0">
                <a:latin typeface="微软雅黑" panose="020B0503020204020204" pitchFamily="34" charset="-122"/>
                <a:ea typeface="微软雅黑" panose="020B0503020204020204" pitchFamily="34" charset="-122"/>
              </a:rPr>
              <a:t>质 的 爆 炸 </a:t>
            </a:r>
          </a:p>
        </p:txBody>
      </p:sp>
      <p:sp>
        <p:nvSpPr>
          <p:cNvPr id="11" name="Rectangle 10"/>
          <p:cNvSpPr>
            <a:spLocks noChangeArrowheads="1"/>
          </p:cNvSpPr>
          <p:nvPr/>
        </p:nvSpPr>
        <p:spPr bwMode="auto">
          <a:xfrm>
            <a:off x="272705" y="774732"/>
            <a:ext cx="8557396" cy="9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3" tIns="45708" rIns="91413" bIns="45708">
            <a:spAutoFit/>
          </a:bodyPr>
          <a:lstStyle/>
          <a:p>
            <a:pPr marL="285750" indent="-285750">
              <a:buFont typeface="Arial" panose="020B0604020202020204" pitchFamily="34" charset="0"/>
              <a:buChar char="•"/>
            </a:pPr>
            <a:r>
              <a:rPr lang="zh-CN" altLang="en-US" b="1" dirty="0" smtClean="0">
                <a:solidFill>
                  <a:srgbClr val="000000"/>
                </a:solidFill>
                <a:latin typeface="楷体" panose="02010609060101010101" pitchFamily="49" charset="-122"/>
                <a:ea typeface="楷体" panose="02010609060101010101" pitchFamily="49" charset="-122"/>
              </a:rPr>
              <a:t>爆</a:t>
            </a:r>
            <a:r>
              <a:rPr lang="zh-CN" altLang="en-US" b="1" dirty="0">
                <a:solidFill>
                  <a:srgbClr val="000000"/>
                </a:solidFill>
                <a:latin typeface="楷体" panose="02010609060101010101" pitchFamily="49" charset="-122"/>
                <a:ea typeface="楷体" panose="02010609060101010101" pitchFamily="49" charset="-122"/>
              </a:rPr>
              <a:t>炸的定义 </a:t>
            </a:r>
            <a:endParaRPr lang="en-US" altLang="zh-CN" b="1" dirty="0">
              <a:solidFill>
                <a:srgbClr val="000000"/>
              </a:solidFill>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dirty="0" smtClean="0">
                <a:solidFill>
                  <a:srgbClr val="000000"/>
                </a:solidFill>
                <a:latin typeface="楷体" panose="02010609060101010101" pitchFamily="49" charset="-122"/>
                <a:ea typeface="楷体" panose="02010609060101010101" pitchFamily="49" charset="-122"/>
              </a:rPr>
              <a:t>物</a:t>
            </a:r>
            <a:r>
              <a:rPr lang="zh-CN" altLang="en-US" dirty="0">
                <a:solidFill>
                  <a:srgbClr val="000000"/>
                </a:solidFill>
                <a:latin typeface="楷体" panose="02010609060101010101" pitchFamily="49" charset="-122"/>
                <a:ea typeface="楷体" panose="02010609060101010101" pitchFamily="49" charset="-122"/>
              </a:rPr>
              <a:t>质由一种状态迅速地转变为另一种状态，并瞬间以机械功的形式放出大量能量的现象。</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pic>
        <p:nvPicPr>
          <p:cNvPr id="10" name="Picture 4" descr="http://www.hxpaq.com.cn/Huob04.gif"/>
          <p:cNvPicPr>
            <a:picLocks noChangeAspect="1" noChangeArrowheads="1"/>
          </p:cNvPicPr>
          <p:nvPr/>
        </p:nvPicPr>
        <p:blipFill>
          <a:blip r:embed="rId3" r:link="rId4" cstate="print"/>
          <a:stretch>
            <a:fillRect/>
          </a:stretch>
        </p:blipFill>
        <p:spPr>
          <a:xfrm>
            <a:off x="2267743" y="1178718"/>
            <a:ext cx="5256585" cy="2905199"/>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5"/>
          <p:cNvSpPr>
            <a:spLocks noChangeArrowheads="1"/>
          </p:cNvSpPr>
          <p:nvPr/>
        </p:nvSpPr>
        <p:spPr bwMode="auto">
          <a:xfrm>
            <a:off x="971601" y="178594"/>
            <a:ext cx="2952328"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3" tIns="45708" rIns="91413" bIns="45708">
            <a:spAutoFit/>
          </a:bodyPr>
          <a:lstStyle/>
          <a:p>
            <a:r>
              <a:rPr lang="zh-CN" altLang="en-US" sz="2400" b="1" dirty="0" smtClean="0">
                <a:latin typeface="微软雅黑" panose="020B0503020204020204" pitchFamily="34" charset="-122"/>
                <a:ea typeface="微软雅黑" panose="020B0503020204020204" pitchFamily="34" charset="-122"/>
              </a:rPr>
              <a:t>燃</a:t>
            </a:r>
            <a:r>
              <a:rPr lang="zh-CN" altLang="en-US" sz="2400" b="1" dirty="0">
                <a:latin typeface="微软雅黑" panose="020B0503020204020204" pitchFamily="34" charset="-122"/>
                <a:ea typeface="微软雅黑" panose="020B0503020204020204" pitchFamily="34" charset="-122"/>
              </a:rPr>
              <a:t>烧与爆炸的关系</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2"/>
          <p:cNvSpPr txBox="1"/>
          <p:nvPr/>
        </p:nvSpPr>
        <p:spPr>
          <a:xfrm>
            <a:off x="827584" y="195486"/>
            <a:ext cx="3387292" cy="377429"/>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化学品的燃爆危害</a:t>
            </a:r>
          </a:p>
        </p:txBody>
      </p:sp>
      <p:sp>
        <p:nvSpPr>
          <p:cNvPr id="8" name="Rectangle 2"/>
          <p:cNvSpPr txBox="1"/>
          <p:nvPr/>
        </p:nvSpPr>
        <p:spPr>
          <a:xfrm>
            <a:off x="416090" y="987574"/>
            <a:ext cx="8443912" cy="2664296"/>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lnSpc>
                <a:spcPct val="130000"/>
              </a:lnSpc>
            </a:pPr>
            <a:r>
              <a:rPr lang="zh-CN" altLang="en-US" sz="1800" dirty="0" smtClean="0">
                <a:latin typeface="楷体" panose="02010609060101010101" pitchFamily="49" charset="-122"/>
                <a:ea typeface="楷体" panose="02010609060101010101" pitchFamily="49" charset="-122"/>
              </a:rPr>
              <a:t>固体的燃烧危险性</a:t>
            </a:r>
          </a:p>
          <a:p>
            <a:pPr>
              <a:lnSpc>
                <a:spcPct val="130000"/>
              </a:lnSpc>
            </a:pPr>
            <a:r>
              <a:rPr lang="zh-CN" altLang="en-US" sz="1800" dirty="0" smtClean="0">
                <a:latin typeface="楷体" panose="02010609060101010101" pitchFamily="49" charset="-122"/>
                <a:ea typeface="楷体" panose="02010609060101010101" pitchFamily="49" charset="-122"/>
              </a:rPr>
              <a:t>自热燃烧和受热燃烧</a:t>
            </a:r>
          </a:p>
          <a:p>
            <a:pPr>
              <a:lnSpc>
                <a:spcPct val="130000"/>
              </a:lnSpc>
            </a:pPr>
            <a:r>
              <a:rPr lang="zh-CN" altLang="en-US" sz="1800" dirty="0" smtClean="0">
                <a:latin typeface="楷体" panose="02010609060101010101" pitchFamily="49" charset="-122"/>
                <a:ea typeface="楷体" panose="02010609060101010101" pitchFamily="49" charset="-122"/>
              </a:rPr>
              <a:t>常温下，发生化学、物理、生物化学作用放出氧化热、吸附热、聚合热、发酵热等热量。</a:t>
            </a:r>
          </a:p>
          <a:p>
            <a:pPr>
              <a:lnSpc>
                <a:spcPct val="130000"/>
              </a:lnSpc>
            </a:pPr>
            <a:r>
              <a:rPr lang="zh-CN" altLang="en-US" sz="1800" dirty="0" smtClean="0">
                <a:latin typeface="楷体" panose="02010609060101010101" pitchFamily="49" charset="-122"/>
                <a:ea typeface="楷体" panose="02010609060101010101" pitchFamily="49" charset="-122"/>
              </a:rPr>
              <a:t>自催化作用</a:t>
            </a:r>
          </a:p>
          <a:p>
            <a:pPr>
              <a:lnSpc>
                <a:spcPct val="130000"/>
              </a:lnSpc>
            </a:pPr>
            <a:r>
              <a:rPr lang="zh-CN" altLang="en-US" sz="1800" dirty="0" smtClean="0">
                <a:latin typeface="楷体" panose="02010609060101010101" pitchFamily="49" charset="-122"/>
                <a:ea typeface="楷体" panose="02010609060101010101" pitchFamily="49" charset="-122"/>
              </a:rPr>
              <a:t>稻草、粮食发酵</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5" name="Rectangle 3"/>
          <p:cNvSpPr/>
          <p:nvPr/>
        </p:nvSpPr>
        <p:spPr>
          <a:xfrm>
            <a:off x="827584" y="217070"/>
            <a:ext cx="7992888" cy="461665"/>
          </a:xfrm>
          <a:prstGeom prst="rect">
            <a:avLst/>
          </a:prstGeom>
        </p:spPr>
        <p:txBody>
          <a:bodyPr wrap="square">
            <a:spAutoFit/>
          </a:bodyPr>
          <a:lstStyle/>
          <a:p>
            <a:r>
              <a:rPr lang="zh-CN" altLang="en-US" sz="2400" b="1" dirty="0" smtClean="0">
                <a:latin typeface="+mn-ea"/>
              </a:rPr>
              <a:t>江</a:t>
            </a:r>
            <a:r>
              <a:rPr lang="zh-CN" altLang="en-US" sz="2400" b="1" dirty="0">
                <a:latin typeface="+mn-ea"/>
              </a:rPr>
              <a:t>苏一学校污染物氯苯超标十万倍 近</a:t>
            </a:r>
            <a:r>
              <a:rPr lang="en-US" altLang="zh-CN" sz="2400" b="1" dirty="0">
                <a:latin typeface="+mn-ea"/>
              </a:rPr>
              <a:t>500</a:t>
            </a:r>
            <a:r>
              <a:rPr lang="zh-CN" altLang="en-US" sz="2400" b="1" dirty="0">
                <a:latin typeface="+mn-ea"/>
              </a:rPr>
              <a:t>学生身体异常 </a:t>
            </a:r>
            <a:endParaRPr lang="en-US" sz="2400" dirty="0">
              <a:latin typeface="+mn-ea"/>
            </a:endParaRPr>
          </a:p>
        </p:txBody>
      </p:sp>
      <p:pic>
        <p:nvPicPr>
          <p:cNvPr id="6" name="Picture 2" descr="http://attachment.ehs.cn/portal/201604/22/1712081zw6ettftkrlv5r1.jpg">
            <a:hlinkClick r:id="rId3"/>
          </p:cNvPr>
          <p:cNvPicPr>
            <a:picLocks noChangeAspect="1" noChangeArrowheads="1"/>
          </p:cNvPicPr>
          <p:nvPr/>
        </p:nvPicPr>
        <p:blipFill>
          <a:blip r:embed="rId4" cstate="email"/>
          <a:srcRect/>
          <a:stretch>
            <a:fillRect/>
          </a:stretch>
        </p:blipFill>
        <p:spPr bwMode="auto">
          <a:xfrm>
            <a:off x="179512" y="843558"/>
            <a:ext cx="4365720" cy="36184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4561658" y="944599"/>
            <a:ext cx="4339077" cy="3416320"/>
          </a:xfrm>
          <a:prstGeom prst="rect">
            <a:avLst/>
          </a:prstGeom>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江苏一学校污染物氯苯超标十万倍 近</a:t>
            </a:r>
            <a:r>
              <a:rPr lang="en-US" altLang="zh-CN" dirty="0">
                <a:latin typeface="宋体" panose="02010600030101010101" pitchFamily="2" charset="-122"/>
                <a:ea typeface="宋体" panose="02010600030101010101" pitchFamily="2" charset="-122"/>
              </a:rPr>
              <a:t>500</a:t>
            </a:r>
            <a:r>
              <a:rPr lang="zh-CN" altLang="en-US" dirty="0">
                <a:latin typeface="宋体" panose="02010600030101010101" pitchFamily="2" charset="-122"/>
                <a:ea typeface="宋体" panose="02010600030101010101" pitchFamily="2" charset="-122"/>
              </a:rPr>
              <a:t>学生身体异常</a:t>
            </a:r>
          </a:p>
          <a:p>
            <a:r>
              <a:rPr lang="zh-CN" altLang="en-US" dirty="0">
                <a:latin typeface="宋体" panose="02010600030101010101" pitchFamily="2" charset="-122"/>
                <a:ea typeface="宋体" panose="02010600030101010101" pitchFamily="2" charset="-122"/>
              </a:rPr>
              <a:t> </a:t>
            </a:r>
          </a:p>
          <a:p>
            <a:pPr marL="285750" indent="-285750">
              <a:buFont typeface="Arial" panose="020B0604020202020204" pitchFamily="34" charset="0"/>
              <a:buChar char="•"/>
            </a:pPr>
            <a:r>
              <a:rPr lang="en-US" altLang="zh-CN" dirty="0" smtClean="0">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月</a:t>
            </a:r>
            <a:r>
              <a:rPr lang="en-US" altLang="zh-CN" dirty="0">
                <a:latin typeface="宋体" panose="02010600030101010101" pitchFamily="2" charset="-122"/>
                <a:ea typeface="宋体" panose="02010600030101010101" pitchFamily="2" charset="-122"/>
              </a:rPr>
              <a:t>17</a:t>
            </a:r>
            <a:r>
              <a:rPr lang="zh-CN" altLang="en-US" dirty="0">
                <a:latin typeface="宋体" panose="02010600030101010101" pitchFamily="2" charset="-122"/>
                <a:ea typeface="宋体" panose="02010600030101010101" pitchFamily="2" charset="-122"/>
              </a:rPr>
              <a:t>日报道，江苏常州外国语学校近</a:t>
            </a:r>
            <a:r>
              <a:rPr lang="en-US" altLang="zh-CN" dirty="0">
                <a:latin typeface="宋体" panose="02010600030101010101" pitchFamily="2" charset="-122"/>
                <a:ea typeface="宋体" panose="02010600030101010101" pitchFamily="2" charset="-122"/>
              </a:rPr>
              <a:t>500</a:t>
            </a:r>
            <a:r>
              <a:rPr lang="zh-CN" altLang="en-US" dirty="0">
                <a:latin typeface="宋体" panose="02010600030101010101" pitchFamily="2" charset="-122"/>
                <a:ea typeface="宋体" panose="02010600030101010101" pitchFamily="2" charset="-122"/>
              </a:rPr>
              <a:t>名学生被检出血液指标异常、白细胞减少等症状，个别学生被查出淋巴癌、白血病等恶性疾病。罪魁祸首疑为学校北边的一片化工厂旧址。环境检测结果显示：该地块地下水和土壤中的氯苯浓度分别超标达</a:t>
            </a:r>
            <a:r>
              <a:rPr lang="en-US" altLang="zh-CN" dirty="0">
                <a:latin typeface="宋体" panose="02010600030101010101" pitchFamily="2" charset="-122"/>
                <a:ea typeface="宋体" panose="02010600030101010101" pitchFamily="2" charset="-122"/>
              </a:rPr>
              <a:t>94799</a:t>
            </a:r>
            <a:r>
              <a:rPr lang="zh-CN" altLang="en-US" dirty="0">
                <a:latin typeface="宋体" panose="02010600030101010101" pitchFamily="2" charset="-122"/>
                <a:ea typeface="宋体" panose="02010600030101010101" pitchFamily="2" charset="-122"/>
              </a:rPr>
              <a:t>倍和</a:t>
            </a:r>
            <a:r>
              <a:rPr lang="en-US" altLang="zh-CN" dirty="0">
                <a:latin typeface="宋体" panose="02010600030101010101" pitchFamily="2" charset="-122"/>
                <a:ea typeface="宋体" panose="02010600030101010101" pitchFamily="2" charset="-122"/>
              </a:rPr>
              <a:t>78899</a:t>
            </a:r>
            <a:r>
              <a:rPr lang="zh-CN" altLang="en-US" dirty="0">
                <a:latin typeface="宋体" panose="02010600030101010101" pitchFamily="2" charset="-122"/>
                <a:ea typeface="宋体" panose="02010600030101010101" pitchFamily="2" charset="-122"/>
              </a:rPr>
              <a:t>倍。学校深受“毒地”之害，谁该对那些被毒害的孩子负责</a:t>
            </a:r>
            <a:r>
              <a:rPr lang="en-US" altLang="zh-CN" dirty="0">
                <a:latin typeface="宋体" panose="02010600030101010101" pitchFamily="2" charset="-122"/>
                <a:ea typeface="宋体" panose="02010600030101010101" pitchFamily="2" charset="-122"/>
              </a:rPr>
              <a:t>?</a:t>
            </a:r>
            <a:endParaRPr lang="en-US" altLang="zh-CN"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1043608" y="252287"/>
            <a:ext cx="3387292" cy="377429"/>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latin typeface="微软雅黑" panose="020B0503020204020204" pitchFamily="34" charset="-122"/>
                <a:ea typeface="微软雅黑" panose="020B0503020204020204" pitchFamily="34" charset="-122"/>
              </a:rPr>
              <a:t>化学品的燃爆危害</a:t>
            </a:r>
          </a:p>
        </p:txBody>
      </p:sp>
      <p:sp>
        <p:nvSpPr>
          <p:cNvPr id="10" name="Rectangle 2"/>
          <p:cNvSpPr txBox="1"/>
          <p:nvPr/>
        </p:nvSpPr>
        <p:spPr>
          <a:xfrm>
            <a:off x="275883" y="915566"/>
            <a:ext cx="8820150" cy="3363515"/>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a:lstStyle>
          <a:p>
            <a:pPr>
              <a:lnSpc>
                <a:spcPct val="130000"/>
              </a:lnSpc>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火灾与爆炸的破坏作用</a:t>
            </a:r>
          </a:p>
          <a:p>
            <a:pPr>
              <a:lnSpc>
                <a:spcPct val="130000"/>
              </a:lnSpc>
              <a:buClr>
                <a:schemeClr val="tx1"/>
              </a:buClr>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直接破坏：碎片。</a:t>
            </a:r>
          </a:p>
          <a:p>
            <a:pPr>
              <a:lnSpc>
                <a:spcPct val="130000"/>
              </a:lnSpc>
              <a:buClr>
                <a:schemeClr val="tx1"/>
              </a:buClr>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冲击波破坏：高温高压气体以极高的速度膨胀，挤压周围空气，空气受冲击产生扰动，压力、密度突变，扰动的传播称为</a:t>
            </a:r>
            <a:r>
              <a:rPr lang="zh-CN" altLang="en-US" sz="2000" dirty="0" smtClean="0">
                <a:solidFill>
                  <a:srgbClr val="FF3300"/>
                </a:solidFill>
                <a:latin typeface="楷体" panose="02010609060101010101" pitchFamily="49" charset="-122"/>
                <a:ea typeface="楷体" panose="02010609060101010101" pitchFamily="49" charset="-122"/>
              </a:rPr>
              <a:t>冲击波。</a:t>
            </a:r>
          </a:p>
          <a:p>
            <a:pPr>
              <a:lnSpc>
                <a:spcPct val="130000"/>
              </a:lnSpc>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破坏作用主要是超压引起的。爆炸中心冲击波超压达几个甚至十几个大气压。波正面超过</a:t>
            </a:r>
            <a:r>
              <a:rPr lang="en-US" altLang="zh-CN" sz="2000" dirty="0" smtClean="0">
                <a:latin typeface="楷体" panose="02010609060101010101" pitchFamily="49" charset="-122"/>
                <a:ea typeface="楷体" panose="02010609060101010101" pitchFamily="49" charset="-122"/>
              </a:rPr>
              <a:t>20-30kPa</a:t>
            </a:r>
            <a:r>
              <a:rPr lang="zh-CN" altLang="en-US" sz="2000" dirty="0" smtClean="0">
                <a:latin typeface="楷体" panose="02010609060101010101" pitchFamily="49" charset="-122"/>
                <a:ea typeface="楷体" panose="02010609060101010101" pitchFamily="49" charset="-122"/>
              </a:rPr>
              <a:t>，木结构破坏，</a:t>
            </a:r>
            <a:r>
              <a:rPr lang="en-US" altLang="zh-CN" sz="2000" dirty="0" smtClean="0">
                <a:latin typeface="楷体" panose="02010609060101010101" pitchFamily="49" charset="-122"/>
                <a:ea typeface="楷体" panose="02010609060101010101" pitchFamily="49" charset="-122"/>
              </a:rPr>
              <a:t>100kPa</a:t>
            </a:r>
            <a:r>
              <a:rPr lang="zh-CN" altLang="en-US" sz="2000" dirty="0" smtClean="0">
                <a:latin typeface="楷体" panose="02010609060101010101" pitchFamily="49" charset="-122"/>
                <a:ea typeface="楷体" panose="02010609060101010101" pitchFamily="49" charset="-122"/>
              </a:rPr>
              <a:t>，除钢筋混凝土，全部破坏。</a:t>
            </a:r>
          </a:p>
          <a:p>
            <a:pPr>
              <a:lnSpc>
                <a:spcPct val="130000"/>
              </a:lnSpc>
              <a:buClr>
                <a:schemeClr val="tx1"/>
              </a:buClr>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造成火灾。</a:t>
            </a:r>
          </a:p>
          <a:p>
            <a:pPr>
              <a:lnSpc>
                <a:spcPct val="130000"/>
              </a:lnSpc>
              <a:buClr>
                <a:schemeClr val="tx1"/>
              </a:buClr>
              <a:buFont typeface="Arial" panose="020B0604020202020204" pitchFamily="34" charset="0"/>
              <a:buChar char="•"/>
            </a:pPr>
            <a:r>
              <a:rPr lang="zh-CN" altLang="en-US" sz="2000" dirty="0" smtClean="0">
                <a:latin typeface="楷体" panose="02010609060101010101" pitchFamily="49" charset="-122"/>
                <a:ea typeface="楷体" panose="02010609060101010101" pitchFamily="49" charset="-122"/>
              </a:rPr>
              <a:t>中毒或环境污染。</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2"/>
          <p:cNvSpPr txBox="1"/>
          <p:nvPr/>
        </p:nvSpPr>
        <p:spPr>
          <a:xfrm>
            <a:off x="827584" y="220197"/>
            <a:ext cx="5645702" cy="49875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zh-CN" altLang="en-US" sz="2400" dirty="0" smtClean="0">
                <a:solidFill>
                  <a:schemeClr val="tx1"/>
                </a:solidFill>
                <a:latin typeface="微软雅黑" panose="020B0503020204020204" pitchFamily="34" charset="-122"/>
                <a:ea typeface="微软雅黑" panose="020B0503020204020204" pitchFamily="34" charset="-122"/>
              </a:rPr>
              <a:t>化学品的毒性与其进入人体的途径有关</a:t>
            </a:r>
          </a:p>
        </p:txBody>
      </p:sp>
      <p:pic>
        <p:nvPicPr>
          <p:cNvPr id="8" name="Picture 4" descr="C:\Documents and Settings\Administrator\My Documents\My Pictures\Rtwh041.gif"/>
          <p:cNvPicPr>
            <a:picLocks noChangeAspect="1" noChangeArrowheads="1"/>
          </p:cNvPicPr>
          <p:nvPr/>
        </p:nvPicPr>
        <p:blipFill>
          <a:blip r:embed="rId3" cstate="print"/>
          <a:srcRect/>
          <a:stretch>
            <a:fillRect/>
          </a:stretch>
        </p:blipFill>
        <p:spPr bwMode="auto">
          <a:xfrm>
            <a:off x="179388" y="2460848"/>
            <a:ext cx="3124200" cy="2343150"/>
          </a:xfrm>
          <a:prstGeom prst="rect">
            <a:avLst/>
          </a:prstGeom>
          <a:noFill/>
          <a:ln w="9525">
            <a:noFill/>
            <a:miter lim="800000"/>
            <a:headEnd/>
            <a:tailEnd/>
          </a:ln>
        </p:spPr>
      </p:pic>
      <p:pic>
        <p:nvPicPr>
          <p:cNvPr id="11" name="Picture 5" descr="C:\Documents and Settings\Administrator\My Documents\My Pictures\Rtwh042.gif"/>
          <p:cNvPicPr>
            <a:picLocks noChangeAspect="1" noChangeArrowheads="1"/>
          </p:cNvPicPr>
          <p:nvPr/>
        </p:nvPicPr>
        <p:blipFill>
          <a:blip r:embed="rId4" cstate="print"/>
          <a:srcRect/>
          <a:stretch>
            <a:fillRect/>
          </a:stretch>
        </p:blipFill>
        <p:spPr bwMode="auto">
          <a:xfrm>
            <a:off x="3276600" y="2515617"/>
            <a:ext cx="3048000" cy="2286000"/>
          </a:xfrm>
          <a:prstGeom prst="rect">
            <a:avLst/>
          </a:prstGeom>
          <a:noFill/>
          <a:ln w="9525">
            <a:noFill/>
            <a:miter lim="800000"/>
            <a:headEnd/>
            <a:tailEnd/>
          </a:ln>
        </p:spPr>
      </p:pic>
      <p:pic>
        <p:nvPicPr>
          <p:cNvPr id="12" name="Picture 6" descr="C:\Documents and Settings\Administrator\My Documents\My Pictures\Rtwh043.gif"/>
          <p:cNvPicPr>
            <a:picLocks noChangeAspect="1" noChangeArrowheads="1"/>
          </p:cNvPicPr>
          <p:nvPr/>
        </p:nvPicPr>
        <p:blipFill>
          <a:blip r:embed="rId5" cstate="print"/>
          <a:srcRect/>
          <a:stretch>
            <a:fillRect/>
          </a:stretch>
        </p:blipFill>
        <p:spPr bwMode="auto">
          <a:xfrm>
            <a:off x="6300788" y="2515617"/>
            <a:ext cx="2743200" cy="2228850"/>
          </a:xfrm>
          <a:prstGeom prst="rect">
            <a:avLst/>
          </a:prstGeom>
          <a:noFill/>
          <a:ln w="9525">
            <a:noFill/>
            <a:miter lim="800000"/>
            <a:headEnd/>
            <a:tailEnd/>
          </a:ln>
        </p:spPr>
      </p:pic>
      <p:pic>
        <p:nvPicPr>
          <p:cNvPr id="13" name="Picture 4" descr="Image91"/>
          <p:cNvPicPr>
            <a:picLocks noChangeAspect="1" noChangeArrowheads="1"/>
          </p:cNvPicPr>
          <p:nvPr/>
        </p:nvPicPr>
        <p:blipFill>
          <a:blip r:embed="rId6" cstate="print"/>
          <a:srcRect/>
          <a:stretch>
            <a:fillRect/>
          </a:stretch>
        </p:blipFill>
        <p:spPr bwMode="auto">
          <a:xfrm>
            <a:off x="6133679" y="726768"/>
            <a:ext cx="2595563" cy="1675210"/>
          </a:xfrm>
          <a:prstGeom prst="rect">
            <a:avLst/>
          </a:prstGeom>
          <a:noFill/>
          <a:ln w="9525">
            <a:noFill/>
            <a:miter lim="800000"/>
            <a:headEnd/>
            <a:tailEnd/>
          </a:ln>
        </p:spPr>
      </p:pic>
      <p:sp>
        <p:nvSpPr>
          <p:cNvPr id="14" name="Text Box 7"/>
          <p:cNvSpPr txBox="1">
            <a:spLocks noChangeArrowheads="1"/>
          </p:cNvSpPr>
          <p:nvPr/>
        </p:nvSpPr>
        <p:spPr bwMode="auto">
          <a:xfrm>
            <a:off x="466725" y="857826"/>
            <a:ext cx="4248150" cy="1061829"/>
          </a:xfrm>
          <a:prstGeom prst="rect">
            <a:avLst/>
          </a:prstGeom>
          <a:noFill/>
          <a:ln w="9525">
            <a:noFill/>
            <a:miter lim="800000"/>
          </a:ln>
        </p:spPr>
        <p:txBody>
          <a:bodyPr>
            <a:spAutoFit/>
          </a:bodyPr>
          <a:lstStyle/>
          <a:p>
            <a:pPr>
              <a:spcBef>
                <a:spcPct val="50000"/>
              </a:spcBef>
              <a:buFontTx/>
              <a:buChar char="•"/>
            </a:pPr>
            <a:r>
              <a:rPr lang="zh-TW" altLang="en-US" dirty="0">
                <a:latin typeface="楷体_GB2312" pitchFamily="49" charset="-122"/>
                <a:ea typeface="楷体_GB2312" pitchFamily="49" charset="-122"/>
                <a:cs typeface="DFKai-SB" panose="03000509000000000000" charset="-120"/>
              </a:rPr>
              <a:t>(最容易也是最</a:t>
            </a:r>
            <a:r>
              <a:rPr lang="zh-CN" altLang="en-US" dirty="0">
                <a:latin typeface="楷体_GB2312" pitchFamily="49" charset="-122"/>
                <a:ea typeface="楷体_GB2312" pitchFamily="49" charset="-122"/>
                <a:cs typeface="DFKai-SB" panose="03000509000000000000" charset="-120"/>
              </a:rPr>
              <a:t>危险</a:t>
            </a:r>
            <a:r>
              <a:rPr lang="zh-TW" altLang="en-US" dirty="0">
                <a:latin typeface="楷体_GB2312" pitchFamily="49" charset="-122"/>
                <a:ea typeface="楷体_GB2312" pitchFamily="49" charset="-122"/>
                <a:cs typeface="DFKai-SB" panose="03000509000000000000" charset="-120"/>
              </a:rPr>
              <a:t>的直接侵入式</a:t>
            </a:r>
            <a:r>
              <a:rPr lang="zh-CN" altLang="en-US" dirty="0">
                <a:latin typeface="楷体_GB2312" pitchFamily="49" charset="-122"/>
                <a:ea typeface="楷体_GB2312" pitchFamily="49" charset="-122"/>
                <a:cs typeface="DFKai-SB" panose="03000509000000000000" charset="-120"/>
              </a:rPr>
              <a:t>途径</a:t>
            </a:r>
            <a:r>
              <a:rPr lang="zh-TW" altLang="en-US" dirty="0">
                <a:latin typeface="楷体_GB2312" pitchFamily="49" charset="-122"/>
                <a:ea typeface="楷体_GB2312" pitchFamily="49" charset="-122"/>
                <a:cs typeface="DFKai-SB" panose="03000509000000000000" charset="-120"/>
              </a:rPr>
              <a:t>，</a:t>
            </a:r>
          </a:p>
          <a:p>
            <a:pPr>
              <a:spcBef>
                <a:spcPct val="50000"/>
              </a:spcBef>
              <a:buFontTx/>
              <a:buChar char="•"/>
            </a:pPr>
            <a:r>
              <a:rPr lang="zh-TW" altLang="en-US" dirty="0">
                <a:latin typeface="楷体_GB2312" pitchFamily="49" charset="-122"/>
                <a:ea typeface="楷体_GB2312" pitchFamily="49" charset="-122"/>
                <a:cs typeface="DFKai-SB" panose="03000509000000000000" charset="-120"/>
              </a:rPr>
              <a:t> 主</a:t>
            </a:r>
            <a:r>
              <a:rPr lang="zh-CN" altLang="en-US" dirty="0">
                <a:latin typeface="楷体_GB2312" pitchFamily="49" charset="-122"/>
                <a:ea typeface="楷体_GB2312" pitchFamily="49" charset="-122"/>
                <a:cs typeface="DFKai-SB" panose="03000509000000000000" charset="-120"/>
              </a:rPr>
              <a:t>要</a:t>
            </a:r>
            <a:r>
              <a:rPr lang="zh-TW" altLang="en-US" dirty="0">
                <a:latin typeface="楷体_GB2312" pitchFamily="49" charset="-122"/>
                <a:ea typeface="楷体_GB2312" pitchFamily="49" charset="-122"/>
                <a:cs typeface="DFKai-SB" panose="03000509000000000000" charset="-120"/>
              </a:rPr>
              <a:t>因</a:t>
            </a:r>
            <a:r>
              <a:rPr lang="zh-CN" altLang="en-US" dirty="0">
                <a:latin typeface="楷体_GB2312" pitchFamily="49" charset="-122"/>
                <a:ea typeface="楷体_GB2312" pitchFamily="49" charset="-122"/>
                <a:cs typeface="DFKai-SB" panose="03000509000000000000" charset="-120"/>
              </a:rPr>
              <a:t>为</a:t>
            </a:r>
            <a:r>
              <a:rPr lang="zh-TW" altLang="en-US" dirty="0">
                <a:latin typeface="楷体_GB2312" pitchFamily="49" charset="-122"/>
                <a:ea typeface="楷体_GB2312" pitchFamily="49" charset="-122"/>
                <a:cs typeface="DFKai-SB" panose="03000509000000000000" charset="-120"/>
              </a:rPr>
              <a:t>其</a:t>
            </a:r>
            <a:r>
              <a:rPr lang="zh-CN" altLang="en-US" dirty="0">
                <a:latin typeface="楷体_GB2312" pitchFamily="49" charset="-122"/>
                <a:ea typeface="楷体_GB2312" pitchFamily="49" charset="-122"/>
                <a:cs typeface="DFKai-SB" panose="03000509000000000000" charset="-120"/>
              </a:rPr>
              <a:t>扩</a:t>
            </a:r>
            <a:r>
              <a:rPr lang="zh-TW" altLang="en-US" dirty="0">
                <a:latin typeface="楷体_GB2312" pitchFamily="49" charset="-122"/>
                <a:ea typeface="楷体_GB2312" pitchFamily="49" charset="-122"/>
                <a:cs typeface="DFKai-SB" panose="03000509000000000000" charset="-120"/>
              </a:rPr>
              <a:t>散速度快，90%工</a:t>
            </a:r>
            <a:r>
              <a:rPr lang="zh-CN" altLang="en-US" dirty="0">
                <a:latin typeface="楷体_GB2312" pitchFamily="49" charset="-122"/>
                <a:ea typeface="楷体_GB2312" pitchFamily="49" charset="-122"/>
                <a:cs typeface="DFKai-SB" panose="03000509000000000000" charset="-120"/>
              </a:rPr>
              <a:t>业</a:t>
            </a:r>
            <a:r>
              <a:rPr lang="zh-TW" altLang="en-US" dirty="0">
                <a:latin typeface="楷体_GB2312" pitchFamily="49" charset="-122"/>
                <a:ea typeface="楷体_GB2312" pitchFamily="49" charset="-122"/>
                <a:cs typeface="DFKai-SB" panose="03000509000000000000" charset="-120"/>
              </a:rPr>
              <a:t>中毒以吸入</a:t>
            </a:r>
            <a:r>
              <a:rPr lang="zh-CN" altLang="en-US" dirty="0">
                <a:latin typeface="楷体_GB2312" pitchFamily="49" charset="-122"/>
                <a:ea typeface="楷体_GB2312" pitchFamily="49" charset="-122"/>
                <a:cs typeface="DFKai-SB" panose="03000509000000000000" charset="-120"/>
              </a:rPr>
              <a:t>为</a:t>
            </a:r>
            <a:r>
              <a:rPr lang="zh-TW" altLang="en-US" dirty="0">
                <a:latin typeface="楷体_GB2312" pitchFamily="49" charset="-122"/>
                <a:ea typeface="楷体_GB2312" pitchFamily="49" charset="-122"/>
                <a:cs typeface="DFKai-SB" panose="03000509000000000000" charset="-120"/>
              </a:rPr>
              <a:t>主要</a:t>
            </a:r>
            <a:r>
              <a:rPr lang="zh-CN" altLang="en-US" dirty="0">
                <a:latin typeface="楷体_GB2312" pitchFamily="49" charset="-122"/>
                <a:ea typeface="楷体_GB2312" pitchFamily="49" charset="-122"/>
                <a:cs typeface="DFKai-SB" panose="03000509000000000000" charset="-120"/>
              </a:rPr>
              <a:t>途径</a:t>
            </a:r>
            <a:r>
              <a:rPr lang="en-US" altLang="zh-CN" dirty="0">
                <a:latin typeface="楷体_GB2312" pitchFamily="49" charset="-122"/>
                <a:ea typeface="楷体_GB2312" pitchFamily="49" charset="-122"/>
                <a:cs typeface="DFKai-SB" panose="03000509000000000000" charset="-120"/>
              </a:rPr>
              <a:t>)</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2"/>
          <p:cNvSpPr txBox="1"/>
          <p:nvPr/>
        </p:nvSpPr>
        <p:spPr>
          <a:xfrm>
            <a:off x="770831" y="178594"/>
            <a:ext cx="2724674" cy="43832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5" name="AutoShape 2"/>
          <p:cNvSpPr>
            <a:spLocks noChangeArrowheads="1"/>
          </p:cNvSpPr>
          <p:nvPr/>
        </p:nvSpPr>
        <p:spPr bwMode="auto">
          <a:xfrm>
            <a:off x="1565574" y="1215075"/>
            <a:ext cx="2057400" cy="863204"/>
          </a:xfrm>
          <a:prstGeom prst="cloudCallout">
            <a:avLst>
              <a:gd name="adj1" fmla="val 107792"/>
              <a:gd name="adj2" fmla="val 137171"/>
            </a:avLst>
          </a:prstGeom>
          <a:solidFill>
            <a:schemeClr val="accent1"/>
          </a:solidFill>
          <a:ln w="9525">
            <a:solidFill>
              <a:schemeClr val="tx1"/>
            </a:solidFill>
            <a:round/>
          </a:ln>
        </p:spPr>
        <p:txBody>
          <a:bodyPr wrap="none" lIns="96661" tIns="48331" rIns="96661" bIns="48331" anchor="ctr"/>
          <a:lstStyle/>
          <a:p>
            <a:pPr algn="ctr" defTabSz="967105"/>
            <a:endParaRPr kumimoji="1" lang="en-US" sz="2500">
              <a:latin typeface="Times New Roman" panose="02020603050405020304" pitchFamily="18" charset="0"/>
              <a:ea typeface="宋体" panose="02010600030101010101" pitchFamily="2" charset="-122"/>
            </a:endParaRPr>
          </a:p>
        </p:txBody>
      </p:sp>
      <p:sp>
        <p:nvSpPr>
          <p:cNvPr id="16" name="Text Box 3"/>
          <p:cNvSpPr txBox="1">
            <a:spLocks noChangeArrowheads="1"/>
          </p:cNvSpPr>
          <p:nvPr/>
        </p:nvSpPr>
        <p:spPr bwMode="auto">
          <a:xfrm>
            <a:off x="1787553" y="1329375"/>
            <a:ext cx="1734093" cy="71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a:solidFill>
                  <a:srgbClr val="000066"/>
                </a:solidFill>
                <a:latin typeface="Times New Roman" panose="02020603050405020304" pitchFamily="18" charset="0"/>
                <a:ea typeface="隶书" panose="02010509060101010101" charset="-122"/>
                <a:cs typeface="隶书" panose="02010509060101010101" charset="-122"/>
              </a:rPr>
              <a:t>毒物对人体的</a:t>
            </a:r>
          </a:p>
          <a:p>
            <a:pPr algn="ctr" eaLnBrk="1" hangingPunct="1"/>
            <a:r>
              <a:rPr kumimoji="1" lang="zh-CN" altLang="en-US">
                <a:solidFill>
                  <a:srgbClr val="000066"/>
                </a:solidFill>
                <a:latin typeface="Times New Roman" panose="02020603050405020304" pitchFamily="18" charset="0"/>
                <a:ea typeface="隶书" panose="02010509060101010101" charset="-122"/>
                <a:cs typeface="隶书" panose="02010509060101010101" charset="-122"/>
              </a:rPr>
              <a:t>危害</a:t>
            </a:r>
            <a:endParaRPr kumimoji="1" lang="zh-CN" altLang="en-US">
              <a:solidFill>
                <a:srgbClr val="000066"/>
              </a:solidFill>
              <a:latin typeface="Times New Roman" panose="02020603050405020304" pitchFamily="18" charset="0"/>
              <a:ea typeface="宋体" panose="02010600030101010101" pitchFamily="2" charset="-122"/>
            </a:endParaRPr>
          </a:p>
        </p:txBody>
      </p:sp>
      <p:sp>
        <p:nvSpPr>
          <p:cNvPr id="18" name="Text Box 4"/>
          <p:cNvSpPr txBox="1">
            <a:spLocks noChangeArrowheads="1"/>
          </p:cNvSpPr>
          <p:nvPr/>
        </p:nvSpPr>
        <p:spPr bwMode="auto">
          <a:xfrm>
            <a:off x="4613574" y="519876"/>
            <a:ext cx="3970602" cy="425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marL="342900" indent="-342900"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449705"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lvl="3" eaLnBrk="1" hangingPunct="1">
              <a:lnSpc>
                <a:spcPct val="150000"/>
              </a:lnSpc>
            </a:pPr>
            <a:r>
              <a:rPr kumimoji="1" lang="en-US" altLang="zh-CN" sz="1600" dirty="0">
                <a:latin typeface="文鼎报宋简"/>
                <a:ea typeface="隶书" panose="02010509060101010101" charset="-122"/>
                <a:cs typeface="隶书" panose="02010509060101010101" charset="-122"/>
              </a:rPr>
              <a:t>▲</a:t>
            </a:r>
            <a:r>
              <a:rPr kumimoji="1" lang="en-US" altLang="zh-CN" sz="1900"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引起刺激</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过敏</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缺氧</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昏迷和麻醉</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全身中毒</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致癌</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致畸</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致突变</a:t>
            </a:r>
          </a:p>
          <a:p>
            <a:pPr lvl="3" eaLnBrk="1" hangingPunct="1">
              <a:lnSpc>
                <a:spcPct val="150000"/>
              </a:lnSpc>
            </a:pPr>
            <a:r>
              <a:rPr kumimoji="1" lang="zh-CN" altLang="en-US" sz="1600" dirty="0">
                <a:latin typeface="文鼎报宋简"/>
                <a:ea typeface="隶书" panose="02010509060101010101" charset="-122"/>
                <a:cs typeface="隶书" panose="02010509060101010101" charset="-122"/>
              </a:rPr>
              <a:t>▲</a:t>
            </a:r>
            <a:r>
              <a:rPr kumimoji="1" lang="zh-CN" altLang="en-US" dirty="0">
                <a:latin typeface="文鼎报宋简"/>
                <a:ea typeface="隶书" panose="02010509060101010101" charset="-122"/>
                <a:cs typeface="隶书" panose="02010509060101010101" charset="-122"/>
              </a:rPr>
              <a:t> </a:t>
            </a:r>
            <a:r>
              <a:rPr kumimoji="1" lang="zh-CN" altLang="en-US" b="1" dirty="0">
                <a:latin typeface="文鼎报宋简"/>
                <a:ea typeface="文鼎报宋简"/>
                <a:cs typeface="文鼎报宋简"/>
              </a:rPr>
              <a:t>尘肺</a:t>
            </a:r>
            <a:r>
              <a:rPr kumimoji="1" lang="zh-CN" altLang="en-US" sz="1900" dirty="0">
                <a:latin typeface="文鼎报宋简"/>
                <a:ea typeface="隶书" panose="02010509060101010101" charset="-122"/>
                <a:cs typeface="隶书" panose="02010509060101010101" charset="-122"/>
              </a:rPr>
              <a:t>            </a:t>
            </a:r>
          </a:p>
        </p:txBody>
      </p:sp>
      <p:sp>
        <p:nvSpPr>
          <p:cNvPr id="2" name="矩形 1"/>
          <p:cNvSpPr/>
          <p:nvPr/>
        </p:nvSpPr>
        <p:spPr>
          <a:xfrm>
            <a:off x="849319" y="3749963"/>
            <a:ext cx="4339650"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kumimoji="1" lang="zh-CN" altLang="en-US" dirty="0">
                <a:latin typeface="宋体" panose="02010600030101010101" pitchFamily="2" charset="-122"/>
                <a:ea typeface="宋体" panose="02010600030101010101" pitchFamily="2" charset="-122"/>
                <a:cs typeface="隶书" panose="02010509060101010101" charset="-122"/>
              </a:rPr>
              <a:t>有毒物质对人体的危害主要为引起</a:t>
            </a:r>
            <a:r>
              <a:rPr kumimoji="1" lang="zh-CN" altLang="en-US" dirty="0" smtClean="0">
                <a:latin typeface="宋体" panose="02010600030101010101" pitchFamily="2" charset="-122"/>
                <a:ea typeface="宋体" panose="02010600030101010101" pitchFamily="2" charset="-122"/>
                <a:cs typeface="隶书" panose="02010509060101010101" charset="-122"/>
              </a:rPr>
              <a:t>中毒</a:t>
            </a:r>
            <a:r>
              <a:rPr kumimoji="1" lang="zh-CN" altLang="en-US" dirty="0">
                <a:latin typeface="宋体" panose="02010600030101010101" pitchFamily="2" charset="-122"/>
                <a:ea typeface="宋体" panose="02010600030101010101" pitchFamily="2" charset="-122"/>
                <a:cs typeface="隶书" panose="02010509060101010101" charset="-122"/>
              </a:rPr>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27584" y="242016"/>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pic>
        <p:nvPicPr>
          <p:cNvPr id="11" name="Picture 2" descr="SKIN"/>
          <p:cNvPicPr>
            <a:picLocks noChangeAspect="1" noChangeArrowheads="1"/>
          </p:cNvPicPr>
          <p:nvPr/>
        </p:nvPicPr>
        <p:blipFill>
          <a:blip r:embed="rId3" cstate="email"/>
          <a:srcRect/>
          <a:stretch>
            <a:fillRect/>
          </a:stretch>
        </p:blipFill>
        <p:spPr bwMode="auto">
          <a:xfrm>
            <a:off x="1600201" y="2197894"/>
            <a:ext cx="1279525" cy="9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OUGH"/>
          <p:cNvPicPr>
            <a:picLocks noChangeAspect="1" noChangeArrowheads="1"/>
          </p:cNvPicPr>
          <p:nvPr/>
        </p:nvPicPr>
        <p:blipFill>
          <a:blip r:embed="rId4" cstate="email"/>
          <a:srcRect/>
          <a:stretch>
            <a:fillRect/>
          </a:stretch>
        </p:blipFill>
        <p:spPr bwMode="auto">
          <a:xfrm>
            <a:off x="6130925" y="2426494"/>
            <a:ext cx="1219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EYEEX"/>
          <p:cNvPicPr>
            <a:picLocks noChangeAspect="1" noChangeArrowheads="1"/>
          </p:cNvPicPr>
          <p:nvPr/>
        </p:nvPicPr>
        <p:blipFill>
          <a:blip r:embed="rId5" cstate="email"/>
          <a:srcRect/>
          <a:stretch>
            <a:fillRect/>
          </a:stretch>
        </p:blipFill>
        <p:spPr bwMode="auto">
          <a:xfrm>
            <a:off x="3886200" y="2426494"/>
            <a:ext cx="1282700" cy="82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977877" y="3544491"/>
            <a:ext cx="2503534" cy="65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sz="1800">
                <a:latin typeface="楷体" panose="02010609060101010101" pitchFamily="49" charset="-122"/>
                <a:ea typeface="楷体" panose="02010609060101010101" pitchFamily="49" charset="-122"/>
              </a:rPr>
              <a:t>引起皮炎</a:t>
            </a:r>
          </a:p>
          <a:p>
            <a:pPr algn="ctr" eaLnBrk="1" hangingPunct="1"/>
            <a:r>
              <a:rPr kumimoji="1" lang="zh-CN" altLang="en-US" sz="1800">
                <a:latin typeface="楷体" panose="02010609060101010101" pitchFamily="49" charset="-122"/>
                <a:ea typeface="楷体" panose="02010609060101010101" pitchFamily="49" charset="-122"/>
              </a:rPr>
              <a:t>（干燥、粗糙、疼痛）</a:t>
            </a:r>
            <a:endParaRPr kumimoji="1" lang="zh-CN" altLang="en-US" sz="2500">
              <a:latin typeface="楷体" panose="02010609060101010101" pitchFamily="49" charset="-122"/>
              <a:ea typeface="楷体" panose="02010609060101010101" pitchFamily="49" charset="-122"/>
            </a:endParaRPr>
          </a:p>
        </p:txBody>
      </p:sp>
      <p:sp>
        <p:nvSpPr>
          <p:cNvPr id="19" name="Text Box 6"/>
          <p:cNvSpPr txBox="1">
            <a:spLocks noChangeArrowheads="1"/>
          </p:cNvSpPr>
          <p:nvPr/>
        </p:nvSpPr>
        <p:spPr bwMode="auto">
          <a:xfrm>
            <a:off x="3724104" y="3544491"/>
            <a:ext cx="2041869" cy="65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sz="1800">
                <a:latin typeface="楷体" panose="02010609060101010101" pitchFamily="49" charset="-122"/>
                <a:ea typeface="楷体" panose="02010609060101010101" pitchFamily="49" charset="-122"/>
              </a:rPr>
              <a:t>引起眼部炎症</a:t>
            </a:r>
          </a:p>
          <a:p>
            <a:pPr algn="ctr" eaLnBrk="1" hangingPunct="1"/>
            <a:r>
              <a:rPr kumimoji="1" lang="zh-CN" altLang="en-US" sz="1800">
                <a:latin typeface="楷体" panose="02010609060101010101" pitchFamily="49" charset="-122"/>
                <a:ea typeface="楷体" panose="02010609060101010101" pitchFamily="49" charset="-122"/>
              </a:rPr>
              <a:t>（疼痛、流泪等）</a:t>
            </a:r>
            <a:endParaRPr kumimoji="1" lang="zh-CN" altLang="en-US" sz="2500">
              <a:latin typeface="楷体" panose="02010609060101010101" pitchFamily="49" charset="-122"/>
              <a:ea typeface="楷体" panose="02010609060101010101" pitchFamily="49" charset="-122"/>
            </a:endParaRPr>
          </a:p>
        </p:txBody>
      </p:sp>
      <p:sp>
        <p:nvSpPr>
          <p:cNvPr id="20" name="Text Box 7"/>
          <p:cNvSpPr txBox="1">
            <a:spLocks noChangeArrowheads="1"/>
          </p:cNvSpPr>
          <p:nvPr/>
        </p:nvSpPr>
        <p:spPr bwMode="auto">
          <a:xfrm>
            <a:off x="5891512" y="3544491"/>
            <a:ext cx="2272702" cy="65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sz="1800">
                <a:latin typeface="楷体" panose="02010609060101010101" pitchFamily="49" charset="-122"/>
                <a:ea typeface="楷体" panose="02010609060101010101" pitchFamily="49" charset="-122"/>
              </a:rPr>
              <a:t>呼吸道刺激</a:t>
            </a:r>
          </a:p>
          <a:p>
            <a:pPr algn="ctr" eaLnBrk="1" hangingPunct="1"/>
            <a:r>
              <a:rPr kumimoji="1" lang="zh-CN" altLang="en-US" sz="1800">
                <a:latin typeface="楷体" panose="02010609060101010101" pitchFamily="49" charset="-122"/>
                <a:ea typeface="楷体" panose="02010609060101010101" pitchFamily="49" charset="-122"/>
              </a:rPr>
              <a:t>（鼻咽痛感、咳嗽）</a:t>
            </a:r>
            <a:endParaRPr kumimoji="1" lang="zh-CN" altLang="en-US" sz="2500">
              <a:latin typeface="楷体" panose="02010609060101010101" pitchFamily="49" charset="-122"/>
              <a:ea typeface="楷体" panose="02010609060101010101" pitchFamily="49" charset="-122"/>
            </a:endParaRPr>
          </a:p>
        </p:txBody>
      </p:sp>
      <p:sp>
        <p:nvSpPr>
          <p:cNvPr id="22" name="Rectangle 8"/>
          <p:cNvSpPr>
            <a:spLocks noChangeArrowheads="1"/>
          </p:cNvSpPr>
          <p:nvPr/>
        </p:nvSpPr>
        <p:spPr bwMode="auto">
          <a:xfrm>
            <a:off x="1752600" y="1067438"/>
            <a:ext cx="5410200" cy="74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600" dirty="0">
                <a:latin typeface="楷体" panose="02010609060101010101" pitchFamily="49" charset="-122"/>
                <a:ea typeface="楷体" panose="02010609060101010101" pitchFamily="49" charset="-122"/>
                <a:cs typeface="隶书" panose="02010509060101010101" charset="-122"/>
              </a:rPr>
              <a:t>▲</a:t>
            </a:r>
            <a:r>
              <a:rPr kumimoji="1" lang="en-US" altLang="zh-CN" sz="1900" dirty="0">
                <a:latin typeface="楷体" panose="02010609060101010101" pitchFamily="49" charset="-122"/>
                <a:ea typeface="楷体" panose="02010609060101010101" pitchFamily="49" charset="-122"/>
                <a:cs typeface="隶书" panose="02010509060101010101" charset="-122"/>
              </a:rPr>
              <a:t> </a:t>
            </a:r>
            <a:r>
              <a:rPr kumimoji="1" lang="zh-CN" altLang="en-US" sz="2400" b="1" dirty="0">
                <a:latin typeface="楷体" panose="02010609060101010101" pitchFamily="49" charset="-122"/>
                <a:ea typeface="楷体" panose="02010609060101010101" pitchFamily="49" charset="-122"/>
                <a:cs typeface="隶书" panose="02010509060101010101" charset="-122"/>
              </a:rPr>
              <a:t>引起刺激</a:t>
            </a:r>
            <a:endParaRPr kumimoji="1" lang="zh-CN" altLang="en-US" sz="3000" b="1" dirty="0">
              <a:latin typeface="楷体" panose="02010609060101010101" pitchFamily="49" charset="-122"/>
              <a:ea typeface="楷体" panose="02010609060101010101" pitchFamily="49" charset="-122"/>
              <a:cs typeface="文鼎报宋简"/>
            </a:endParaRPr>
          </a:p>
          <a:p>
            <a:pPr defTabSz="967105"/>
            <a:r>
              <a:rPr kumimoji="1" lang="zh-CN" altLang="en-US" dirty="0" smtClean="0">
                <a:latin typeface="楷体" panose="02010609060101010101" pitchFamily="49" charset="-122"/>
                <a:ea typeface="楷体" panose="02010609060101010101" pitchFamily="49" charset="-122"/>
                <a:cs typeface="隶书" panose="02010509060101010101" charset="-122"/>
              </a:rPr>
              <a:t>一般</a:t>
            </a:r>
            <a:r>
              <a:rPr kumimoji="1" lang="zh-CN" altLang="en-US" dirty="0">
                <a:latin typeface="楷体" panose="02010609060101010101" pitchFamily="49" charset="-122"/>
                <a:ea typeface="楷体" panose="02010609060101010101" pitchFamily="49" charset="-122"/>
                <a:cs typeface="隶书" panose="02010509060101010101" charset="-122"/>
              </a:rPr>
              <a:t>受刺激的部位为皮肤、眼睛和呼吸系统。</a:t>
            </a:r>
            <a:endParaRPr kumimoji="1" lang="zh-CN" altLang="en-US" sz="3000" b="1" dirty="0">
              <a:latin typeface="楷体" panose="02010609060101010101" pitchFamily="49" charset="-122"/>
              <a:ea typeface="楷体" panose="02010609060101010101" pitchFamily="49" charset="-122"/>
              <a:cs typeface="文鼎报宋简"/>
            </a:endParaRPr>
          </a:p>
        </p:txBody>
      </p:sp>
      <p:sp>
        <p:nvSpPr>
          <p:cNvPr id="23" name="Rectangle 9"/>
          <p:cNvSpPr>
            <a:spLocks noChangeArrowheads="1"/>
          </p:cNvSpPr>
          <p:nvPr/>
        </p:nvSpPr>
        <p:spPr bwMode="auto">
          <a:xfrm>
            <a:off x="1745528" y="1054449"/>
            <a:ext cx="5410200" cy="792307"/>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楷体" panose="02010609060101010101" pitchFamily="49" charset="-122"/>
              <a:ea typeface="楷体" panose="02010609060101010101" pitchFamily="49" charset="-122"/>
              <a:cs typeface="文鼎报宋简"/>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6" name="Rectangle 2"/>
          <p:cNvSpPr>
            <a:spLocks noChangeArrowheads="1"/>
          </p:cNvSpPr>
          <p:nvPr/>
        </p:nvSpPr>
        <p:spPr bwMode="auto">
          <a:xfrm>
            <a:off x="1295400" y="1047749"/>
            <a:ext cx="6732984" cy="1574933"/>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楷体" panose="02010609060101010101" pitchFamily="49" charset="-122"/>
              <a:ea typeface="楷体" panose="02010609060101010101" pitchFamily="49" charset="-122"/>
              <a:cs typeface="文鼎报宋简"/>
            </a:endParaRPr>
          </a:p>
        </p:txBody>
      </p:sp>
      <p:sp>
        <p:nvSpPr>
          <p:cNvPr id="17" name="Rectangle 3"/>
          <p:cNvSpPr>
            <a:spLocks noChangeArrowheads="1"/>
          </p:cNvSpPr>
          <p:nvPr/>
        </p:nvSpPr>
        <p:spPr bwMode="auto">
          <a:xfrm>
            <a:off x="1377950" y="1047750"/>
            <a:ext cx="6400800" cy="157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900" dirty="0">
                <a:latin typeface="楷体" panose="02010609060101010101" pitchFamily="49" charset="-122"/>
                <a:ea typeface="楷体" panose="02010609060101010101" pitchFamily="49" charset="-122"/>
                <a:cs typeface="隶书" panose="02010509060101010101" charset="-122"/>
              </a:rPr>
              <a:t>▲</a:t>
            </a:r>
            <a:r>
              <a:rPr kumimoji="1" lang="en-US" altLang="zh-CN" sz="2400" dirty="0">
                <a:latin typeface="楷体" panose="02010609060101010101" pitchFamily="49" charset="-122"/>
                <a:ea typeface="楷体" panose="02010609060101010101" pitchFamily="49" charset="-122"/>
                <a:cs typeface="隶书" panose="02010509060101010101" charset="-122"/>
              </a:rPr>
              <a:t> </a:t>
            </a:r>
            <a:r>
              <a:rPr kumimoji="1" lang="zh-CN" altLang="en-US" sz="2400" b="1" dirty="0">
                <a:latin typeface="楷体" panose="02010609060101010101" pitchFamily="49" charset="-122"/>
                <a:ea typeface="楷体" panose="02010609060101010101" pitchFamily="49" charset="-122"/>
                <a:cs typeface="隶书" panose="02010509060101010101" charset="-122"/>
              </a:rPr>
              <a:t>过敏</a:t>
            </a:r>
          </a:p>
          <a:p>
            <a:pPr defTabSz="967105"/>
            <a:r>
              <a:rPr kumimoji="1" lang="zh-CN" altLang="en-US" dirty="0">
                <a:latin typeface="楷体" panose="02010609060101010101" pitchFamily="49" charset="-122"/>
                <a:ea typeface="楷体" panose="02010609060101010101" pitchFamily="49" charset="-122"/>
                <a:cs typeface="隶书" panose="02010509060101010101" charset="-122"/>
              </a:rPr>
              <a:t>    接触某些化学品可引起过敏，开始接触时可能不会出现过敏症状，然而长时间的暴露会引起身体的反应。即便是接触低浓度化学物质也会产生过敏反应，皮肤和呼吸系统可能会受到过敏反应的影响。</a:t>
            </a:r>
            <a:endParaRPr kumimoji="1" lang="zh-CN" altLang="en-US" sz="3000" b="1" dirty="0">
              <a:latin typeface="楷体" panose="02010609060101010101" pitchFamily="49" charset="-122"/>
              <a:ea typeface="楷体" panose="02010609060101010101" pitchFamily="49" charset="-122"/>
              <a:cs typeface="文鼎报宋简"/>
            </a:endParaRPr>
          </a:p>
        </p:txBody>
      </p:sp>
      <p:sp>
        <p:nvSpPr>
          <p:cNvPr id="18" name="Text Box 4"/>
          <p:cNvSpPr txBox="1">
            <a:spLocks noChangeArrowheads="1"/>
          </p:cNvSpPr>
          <p:nvPr/>
        </p:nvSpPr>
        <p:spPr bwMode="auto">
          <a:xfrm>
            <a:off x="5930332" y="3905250"/>
            <a:ext cx="1631501" cy="59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sz="1600">
                <a:latin typeface="楷体" panose="02010609060101010101" pitchFamily="49" charset="-122"/>
                <a:ea typeface="楷体" panose="02010609060101010101" pitchFamily="49" charset="-122"/>
              </a:rPr>
              <a:t>引起皮炎</a:t>
            </a:r>
          </a:p>
          <a:p>
            <a:pPr algn="ctr" eaLnBrk="1" hangingPunct="1"/>
            <a:r>
              <a:rPr kumimoji="1" lang="zh-CN" altLang="en-US" sz="1600">
                <a:latin typeface="楷体" panose="02010609060101010101" pitchFamily="49" charset="-122"/>
                <a:ea typeface="楷体" panose="02010609060101010101" pitchFamily="49" charset="-122"/>
              </a:rPr>
              <a:t>（皮疹或水疱）</a:t>
            </a:r>
            <a:endParaRPr kumimoji="1" lang="zh-CN" altLang="en-US" sz="2500">
              <a:latin typeface="楷体" panose="02010609060101010101" pitchFamily="49" charset="-122"/>
              <a:ea typeface="楷体" panose="02010609060101010101" pitchFamily="49" charset="-122"/>
            </a:endParaRPr>
          </a:p>
        </p:txBody>
      </p:sp>
      <p:sp>
        <p:nvSpPr>
          <p:cNvPr id="24" name="Text Box 5"/>
          <p:cNvSpPr txBox="1">
            <a:spLocks noChangeArrowheads="1"/>
          </p:cNvSpPr>
          <p:nvPr/>
        </p:nvSpPr>
        <p:spPr bwMode="auto">
          <a:xfrm>
            <a:off x="1583956" y="3905250"/>
            <a:ext cx="2247054" cy="59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algn="ctr" eaLnBrk="1" hangingPunct="1"/>
            <a:r>
              <a:rPr kumimoji="1" lang="zh-CN" altLang="en-US" sz="1600">
                <a:latin typeface="楷体" panose="02010609060101010101" pitchFamily="49" charset="-122"/>
                <a:ea typeface="楷体" panose="02010609060101010101" pitchFamily="49" charset="-122"/>
              </a:rPr>
              <a:t>引起职业性哮喘</a:t>
            </a:r>
          </a:p>
          <a:p>
            <a:pPr algn="ctr" eaLnBrk="1" hangingPunct="1"/>
            <a:r>
              <a:rPr kumimoji="1" lang="zh-CN" altLang="en-US" sz="1600">
                <a:latin typeface="楷体" panose="02010609060101010101" pitchFamily="49" charset="-122"/>
                <a:ea typeface="楷体" panose="02010609060101010101" pitchFamily="49" charset="-122"/>
              </a:rPr>
              <a:t>（咳嗽、呼吸困难等）</a:t>
            </a:r>
          </a:p>
        </p:txBody>
      </p:sp>
      <p:pic>
        <p:nvPicPr>
          <p:cNvPr id="25" name="Picture 6" descr="CHOKE"/>
          <p:cNvPicPr>
            <a:picLocks noChangeAspect="1" noChangeArrowheads="1"/>
          </p:cNvPicPr>
          <p:nvPr/>
        </p:nvPicPr>
        <p:blipFill>
          <a:blip r:embed="rId3" cstate="email"/>
          <a:srcRect/>
          <a:stretch>
            <a:fillRect/>
          </a:stretch>
        </p:blipFill>
        <p:spPr bwMode="auto">
          <a:xfrm>
            <a:off x="2100264" y="2762250"/>
            <a:ext cx="1176337" cy="93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skin1"/>
          <p:cNvPicPr>
            <a:picLocks noChangeAspect="1" noChangeArrowheads="1"/>
          </p:cNvPicPr>
          <p:nvPr/>
        </p:nvPicPr>
        <p:blipFill>
          <a:blip r:embed="rId4" cstate="email"/>
          <a:srcRect/>
          <a:stretch>
            <a:fillRect/>
          </a:stretch>
        </p:blipFill>
        <p:spPr bwMode="auto">
          <a:xfrm>
            <a:off x="6013450" y="2990850"/>
            <a:ext cx="13017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1" name="Rectangle 2"/>
          <p:cNvSpPr>
            <a:spLocks noChangeArrowheads="1"/>
          </p:cNvSpPr>
          <p:nvPr/>
        </p:nvSpPr>
        <p:spPr bwMode="auto">
          <a:xfrm>
            <a:off x="653530" y="897731"/>
            <a:ext cx="5502646" cy="1390268"/>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dirty="0">
              <a:latin typeface="宋体" panose="02010600030101010101" pitchFamily="2" charset="-122"/>
              <a:ea typeface="宋体" panose="02010600030101010101" pitchFamily="2" charset="-122"/>
              <a:cs typeface="文鼎报宋简"/>
            </a:endParaRPr>
          </a:p>
        </p:txBody>
      </p:sp>
      <p:sp>
        <p:nvSpPr>
          <p:cNvPr id="12" name="Rectangle 3"/>
          <p:cNvSpPr>
            <a:spLocks noChangeArrowheads="1"/>
          </p:cNvSpPr>
          <p:nvPr/>
        </p:nvSpPr>
        <p:spPr bwMode="auto">
          <a:xfrm>
            <a:off x="725538" y="897731"/>
            <a:ext cx="5286623" cy="13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6661" tIns="48331" rIns="96661" bIns="48331">
            <a:spAutoFit/>
          </a:bodyPr>
          <a:lstStyle/>
          <a:p>
            <a:pPr defTabSz="967105"/>
            <a:r>
              <a:rPr kumimoji="1" lang="en-US" altLang="zh-CN" sz="2400" dirty="0">
                <a:latin typeface="微软雅黑" panose="020B0503020204020204" pitchFamily="34" charset="-122"/>
                <a:ea typeface="微软雅黑" panose="020B0503020204020204" pitchFamily="34" charset="-122"/>
                <a:cs typeface="隶书" panose="02010509060101010101" charset="-122"/>
              </a:rPr>
              <a:t>▲ </a:t>
            </a:r>
            <a:r>
              <a:rPr kumimoji="1" lang="zh-CN" altLang="en-US" sz="2400" b="1" dirty="0">
                <a:latin typeface="微软雅黑" panose="020B0503020204020204" pitchFamily="34" charset="-122"/>
                <a:ea typeface="微软雅黑" panose="020B0503020204020204" pitchFamily="34" charset="-122"/>
                <a:cs typeface="隶书" panose="02010509060101010101" charset="-122"/>
              </a:rPr>
              <a:t>缺氧</a:t>
            </a:r>
            <a:r>
              <a:rPr kumimoji="1" lang="en-US" altLang="zh-CN" sz="2400" b="1" dirty="0">
                <a:latin typeface="微软雅黑" panose="020B0503020204020204" pitchFamily="34" charset="-122"/>
                <a:ea typeface="微软雅黑" panose="020B0503020204020204" pitchFamily="34" charset="-122"/>
                <a:cs typeface="隶书" panose="02010509060101010101" charset="-122"/>
              </a:rPr>
              <a:t>(</a:t>
            </a:r>
            <a:r>
              <a:rPr kumimoji="1" lang="zh-CN" altLang="en-US" sz="2400" b="1" dirty="0">
                <a:latin typeface="微软雅黑" panose="020B0503020204020204" pitchFamily="34" charset="-122"/>
                <a:ea typeface="微软雅黑" panose="020B0503020204020204" pitchFamily="34" charset="-122"/>
                <a:cs typeface="隶书" panose="02010509060101010101" charset="-122"/>
              </a:rPr>
              <a:t>窒息</a:t>
            </a:r>
            <a:r>
              <a:rPr kumimoji="1" lang="en-US" altLang="zh-CN" sz="2400" b="1" dirty="0">
                <a:latin typeface="微软雅黑" panose="020B0503020204020204" pitchFamily="34" charset="-122"/>
                <a:ea typeface="微软雅黑" panose="020B0503020204020204" pitchFamily="34" charset="-122"/>
                <a:cs typeface="隶书" panose="02010509060101010101" charset="-122"/>
              </a:rPr>
              <a:t>)</a:t>
            </a:r>
          </a:p>
          <a:p>
            <a:pPr defTabSz="967105"/>
            <a:endParaRPr kumimoji="1" lang="en-US" altLang="zh-CN" sz="2000" dirty="0" smtClean="0">
              <a:latin typeface="宋体" panose="02010600030101010101" pitchFamily="2" charset="-122"/>
              <a:ea typeface="宋体" panose="02010600030101010101" pitchFamily="2" charset="-122"/>
              <a:cs typeface="隶书" panose="02010509060101010101" charset="-122"/>
            </a:endParaRPr>
          </a:p>
          <a:p>
            <a:pPr defTabSz="967105"/>
            <a:r>
              <a:rPr kumimoji="1" lang="zh-CN" altLang="en-US" sz="2000" dirty="0" smtClean="0">
                <a:latin typeface="宋体" panose="02010600030101010101" pitchFamily="2" charset="-122"/>
                <a:ea typeface="宋体" panose="02010600030101010101" pitchFamily="2" charset="-122"/>
                <a:cs typeface="隶书" panose="02010509060101010101" charset="-122"/>
              </a:rPr>
              <a:t>窒息</a:t>
            </a:r>
            <a:r>
              <a:rPr kumimoji="1" lang="zh-CN" altLang="en-US" sz="2000" dirty="0">
                <a:latin typeface="宋体" panose="02010600030101010101" pitchFamily="2" charset="-122"/>
                <a:ea typeface="宋体" panose="02010600030101010101" pitchFamily="2" charset="-122"/>
                <a:cs typeface="隶书" panose="02010509060101010101" charset="-122"/>
              </a:rPr>
              <a:t>涉及到对身体组织氧化作用的干扰。这种症状分为两种</a:t>
            </a:r>
            <a:r>
              <a:rPr kumimoji="1" lang="en-US" altLang="zh-CN" sz="2000" dirty="0">
                <a:latin typeface="宋体" panose="02010600030101010101" pitchFamily="2" charset="-122"/>
                <a:ea typeface="宋体" panose="02010600030101010101" pitchFamily="2" charset="-122"/>
                <a:cs typeface="隶书" panose="02010509060101010101" charset="-122"/>
              </a:rPr>
              <a:t>:</a:t>
            </a:r>
            <a:r>
              <a:rPr kumimoji="1" lang="zh-CN" altLang="en-US" sz="2000" dirty="0">
                <a:latin typeface="宋体" panose="02010600030101010101" pitchFamily="2" charset="-122"/>
                <a:ea typeface="宋体" panose="02010600030101010101" pitchFamily="2" charset="-122"/>
                <a:cs typeface="隶书" panose="02010509060101010101" charset="-122"/>
              </a:rPr>
              <a:t>单纯窒息和化学窒息。</a:t>
            </a:r>
            <a:endParaRPr kumimoji="1" lang="zh-CN" altLang="en-US" sz="2000" dirty="0">
              <a:latin typeface="宋体" panose="02010600030101010101" pitchFamily="2" charset="-122"/>
              <a:ea typeface="宋体" panose="02010600030101010101" pitchFamily="2" charset="-122"/>
              <a:cs typeface="文鼎报宋简"/>
            </a:endParaRPr>
          </a:p>
        </p:txBody>
      </p:sp>
      <p:pic>
        <p:nvPicPr>
          <p:cNvPr id="13" name="Picture 4" descr="CPR"/>
          <p:cNvPicPr>
            <a:picLocks noChangeAspect="1" noChangeArrowheads="1"/>
          </p:cNvPicPr>
          <p:nvPr/>
        </p:nvPicPr>
        <p:blipFill>
          <a:blip r:embed="rId3" cstate="email"/>
          <a:srcRect/>
          <a:stretch>
            <a:fillRect/>
          </a:stretch>
        </p:blipFill>
        <p:spPr bwMode="auto">
          <a:xfrm>
            <a:off x="6984702" y="978693"/>
            <a:ext cx="1979786" cy="137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180528" y="2463738"/>
            <a:ext cx="8856984" cy="236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449705"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lvl="3" eaLnBrk="1" hangingPunct="1">
              <a:lnSpc>
                <a:spcPct val="120000"/>
              </a:lnSpc>
            </a:pPr>
            <a:r>
              <a:rPr kumimoji="1" lang="en-US" altLang="zh-CN" sz="1800" dirty="0">
                <a:solidFill>
                  <a:srgbClr val="CC0066"/>
                </a:solidFill>
                <a:latin typeface="宋体" panose="02010600030101010101" pitchFamily="2" charset="-122"/>
                <a:ea typeface="宋体" panose="02010600030101010101" pitchFamily="2" charset="-122"/>
                <a:cs typeface="隶书" panose="02010509060101010101" charset="-122"/>
              </a:rPr>
              <a:t>●</a:t>
            </a:r>
            <a:r>
              <a:rPr kumimoji="1" lang="zh-CN" altLang="en-US" sz="1800" dirty="0">
                <a:latin typeface="宋体" panose="02010600030101010101" pitchFamily="2" charset="-122"/>
                <a:ea typeface="宋体" panose="02010600030101010101" pitchFamily="2" charset="-122"/>
                <a:cs typeface="隶书" panose="02010509060101010101" charset="-122"/>
              </a:rPr>
              <a:t>单纯窒息</a:t>
            </a:r>
          </a:p>
          <a:p>
            <a:pPr lvl="3" eaLnBrk="1" hangingPunct="1">
              <a:lnSpc>
                <a:spcPct val="120000"/>
              </a:lnSpc>
            </a:pPr>
            <a:r>
              <a:rPr kumimoji="1" lang="zh-CN" altLang="en-US" sz="1800" dirty="0">
                <a:latin typeface="宋体" panose="02010600030101010101" pitchFamily="2" charset="-122"/>
                <a:ea typeface="宋体" panose="02010600030101010101" pitchFamily="2" charset="-122"/>
                <a:cs typeface="隶书" panose="02010509060101010101" charset="-122"/>
              </a:rPr>
              <a:t>  </a:t>
            </a:r>
            <a:r>
              <a:rPr kumimoji="1" lang="zh-CN" altLang="en-US" sz="1800" dirty="0" smtClean="0">
                <a:latin typeface="宋体" panose="02010600030101010101" pitchFamily="2" charset="-122"/>
                <a:ea typeface="宋体" panose="02010600030101010101" pitchFamily="2" charset="-122"/>
                <a:cs typeface="隶书" panose="02010509060101010101" charset="-122"/>
              </a:rPr>
              <a:t>这</a:t>
            </a:r>
            <a:r>
              <a:rPr kumimoji="1" lang="zh-CN" altLang="en-US" sz="1800" dirty="0">
                <a:latin typeface="宋体" panose="02010600030101010101" pitchFamily="2" charset="-122"/>
                <a:ea typeface="宋体" panose="02010600030101010101" pitchFamily="2" charset="-122"/>
                <a:cs typeface="隶书" panose="02010509060101010101" charset="-122"/>
              </a:rPr>
              <a:t>种情况是由于周围氧气被惰性气体所代替，如氮气、二氧化碳、乙烷、氢气或氦气，而使氧气量不足以维持生命的继续。一般情况下，空气中含氧</a:t>
            </a:r>
            <a:r>
              <a:rPr kumimoji="1" lang="en-US" altLang="zh-CN" sz="1800" dirty="0">
                <a:latin typeface="宋体" panose="02010600030101010101" pitchFamily="2" charset="-122"/>
                <a:ea typeface="宋体" panose="02010600030101010101" pitchFamily="2" charset="-122"/>
                <a:cs typeface="隶书" panose="02010509060101010101" charset="-122"/>
              </a:rPr>
              <a:t>21%</a:t>
            </a:r>
            <a:r>
              <a:rPr kumimoji="1" lang="zh-CN" altLang="en-US" sz="1800" dirty="0">
                <a:latin typeface="宋体" panose="02010600030101010101" pitchFamily="2" charset="-122"/>
                <a:ea typeface="宋体" panose="02010600030101010101" pitchFamily="2" charset="-122"/>
                <a:cs typeface="隶书" panose="02010509060101010101" charset="-122"/>
              </a:rPr>
              <a:t>，如果空气中氧浓度降到</a:t>
            </a:r>
            <a:r>
              <a:rPr kumimoji="1" lang="en-US" altLang="zh-CN" sz="1800" dirty="0">
                <a:latin typeface="宋体" panose="02010600030101010101" pitchFamily="2" charset="-122"/>
                <a:ea typeface="宋体" panose="02010600030101010101" pitchFamily="2" charset="-122"/>
                <a:cs typeface="隶书" panose="02010509060101010101" charset="-122"/>
              </a:rPr>
              <a:t>17%</a:t>
            </a:r>
            <a:r>
              <a:rPr kumimoji="1" lang="zh-CN" altLang="en-US" sz="1800" dirty="0">
                <a:latin typeface="宋体" panose="02010600030101010101" pitchFamily="2" charset="-122"/>
                <a:ea typeface="宋体" panose="02010600030101010101" pitchFamily="2" charset="-122"/>
                <a:cs typeface="隶书" panose="02010509060101010101" charset="-122"/>
              </a:rPr>
              <a:t>以下，机体组织的供氧不足，就会引起头晕、恶心，调节功能紊乱等症状。这种情况一般发生在具有限制性空间的工作场所，缺氧严重时可导致昏迷，甚至死亡。</a:t>
            </a:r>
          </a:p>
          <a:p>
            <a:pPr eaLnBrk="1" hangingPunct="1"/>
            <a:endParaRPr kumimoji="1" lang="zh-CN" altLang="en-US" sz="1800"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0" name="Text Box 2"/>
          <p:cNvSpPr txBox="1">
            <a:spLocks noChangeArrowheads="1"/>
          </p:cNvSpPr>
          <p:nvPr/>
        </p:nvSpPr>
        <p:spPr bwMode="auto">
          <a:xfrm>
            <a:off x="-1044624" y="771550"/>
            <a:ext cx="5663159" cy="391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6661" tIns="48331" rIns="96661" bIns="48331">
            <a:spAutoFit/>
          </a:bodyPr>
          <a:lstStyle>
            <a:lvl1pPr marL="342900" indent="-342900"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449705"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marL="1792605" lvl="3" indent="-342900" eaLnBrk="1" hangingPunct="1">
              <a:lnSpc>
                <a:spcPct val="140000"/>
              </a:lnSpc>
              <a:buFont typeface="Arial" panose="020B0604020202020204" pitchFamily="34" charset="0"/>
              <a:buChar char="•"/>
            </a:pPr>
            <a:r>
              <a:rPr kumimoji="1" lang="zh-CN" altLang="en-US" sz="1800" dirty="0" smtClean="0">
                <a:latin typeface="宋体" panose="02010600030101010101" pitchFamily="2" charset="-122"/>
                <a:ea typeface="宋体" panose="02010600030101010101" pitchFamily="2" charset="-122"/>
                <a:cs typeface="隶书" panose="02010509060101010101" charset="-122"/>
              </a:rPr>
              <a:t>化</a:t>
            </a:r>
            <a:r>
              <a:rPr kumimoji="1" lang="zh-CN" altLang="en-US" sz="1800" dirty="0">
                <a:latin typeface="宋体" panose="02010600030101010101" pitchFamily="2" charset="-122"/>
                <a:ea typeface="宋体" panose="02010600030101010101" pitchFamily="2" charset="-122"/>
                <a:cs typeface="隶书" panose="02010509060101010101" charset="-122"/>
              </a:rPr>
              <a:t>学窒息（血液内窒息；细胞内窒</a:t>
            </a:r>
            <a:r>
              <a:rPr kumimoji="1" lang="zh-CN" altLang="en-US" sz="1800" dirty="0" smtClean="0">
                <a:latin typeface="宋体" panose="02010600030101010101" pitchFamily="2" charset="-122"/>
                <a:ea typeface="宋体" panose="02010600030101010101" pitchFamily="2" charset="-122"/>
                <a:cs typeface="隶书" panose="02010509060101010101" charset="-122"/>
              </a:rPr>
              <a:t>息）</a:t>
            </a:r>
          </a:p>
          <a:p>
            <a:pPr marL="1735455" lvl="3" indent="-285750" eaLnBrk="1" hangingPunct="1">
              <a:lnSpc>
                <a:spcPct val="140000"/>
              </a:lnSpc>
              <a:buFont typeface="Arial" panose="020B0604020202020204" pitchFamily="34" charset="0"/>
              <a:buChar char="•"/>
            </a:pPr>
            <a:r>
              <a:rPr kumimoji="1" lang="zh-CN" altLang="en-US" sz="1800" dirty="0" smtClean="0">
                <a:latin typeface="宋体" panose="02010600030101010101" pitchFamily="2" charset="-122"/>
                <a:ea typeface="宋体" panose="02010600030101010101" pitchFamily="2" charset="-122"/>
                <a:cs typeface="隶书" panose="02010509060101010101" charset="-122"/>
              </a:rPr>
              <a:t>  这种情况是由于化学物质直接影响机体传送氧以及和氧结合的能力，典型的化学窒息性物质就是一氧化碳。空气中一氧化碳含量达到</a:t>
            </a:r>
            <a:r>
              <a:rPr kumimoji="1" lang="en-US" altLang="zh-CN" sz="1800" dirty="0" smtClean="0">
                <a:latin typeface="宋体" panose="02010600030101010101" pitchFamily="2" charset="-122"/>
                <a:ea typeface="宋体" panose="02010600030101010101" pitchFamily="2" charset="-122"/>
                <a:cs typeface="隶书" panose="02010509060101010101" charset="-122"/>
              </a:rPr>
              <a:t>0.05%</a:t>
            </a:r>
            <a:r>
              <a:rPr kumimoji="1" lang="zh-CN" altLang="en-US" sz="1800" dirty="0" smtClean="0">
                <a:latin typeface="宋体" panose="02010600030101010101" pitchFamily="2" charset="-122"/>
                <a:ea typeface="宋体" panose="02010600030101010101" pitchFamily="2" charset="-122"/>
                <a:cs typeface="隶书" panose="02010509060101010101" charset="-122"/>
              </a:rPr>
              <a:t>时就会导致血液携氧能力严重下降，亦称血液内窒息；另外如氰化氢、硫化氢这些物质影响细胞和氧的结合能力，尽管血液中含氧充足，这种窒息亦称细胞内窒息。</a:t>
            </a:r>
            <a:endParaRPr kumimoji="1" lang="zh-CN" altLang="en-US" sz="1800" dirty="0">
              <a:latin typeface="宋体" panose="02010600030101010101" pitchFamily="2" charset="-122"/>
              <a:ea typeface="宋体" panose="02010600030101010101" pitchFamily="2" charset="-122"/>
              <a:cs typeface="隶书" panose="02010509060101010101" charset="-122"/>
            </a:endParaRPr>
          </a:p>
        </p:txBody>
      </p:sp>
      <p:pic>
        <p:nvPicPr>
          <p:cNvPr id="15" name="Picture 3" descr="CPR"/>
          <p:cNvPicPr>
            <a:picLocks noChangeAspect="1" noChangeArrowheads="1"/>
          </p:cNvPicPr>
          <p:nvPr/>
        </p:nvPicPr>
        <p:blipFill>
          <a:blip r:embed="rId3" cstate="email"/>
          <a:srcRect/>
          <a:stretch>
            <a:fillRect/>
          </a:stretch>
        </p:blipFill>
        <p:spPr bwMode="auto">
          <a:xfrm>
            <a:off x="6350000" y="3415903"/>
            <a:ext cx="1727200"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Syringe"/>
          <p:cNvPicPr>
            <a:picLocks noChangeAspect="1" noChangeArrowheads="1"/>
          </p:cNvPicPr>
          <p:nvPr/>
        </p:nvPicPr>
        <p:blipFill>
          <a:blip r:embed="rId4" cstate="email"/>
          <a:srcRect/>
          <a:stretch>
            <a:fillRect/>
          </a:stretch>
        </p:blipFill>
        <p:spPr bwMode="auto">
          <a:xfrm>
            <a:off x="6654801" y="914400"/>
            <a:ext cx="898525" cy="90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APSULE"/>
          <p:cNvPicPr>
            <a:picLocks noChangeAspect="1" noChangeArrowheads="1"/>
          </p:cNvPicPr>
          <p:nvPr/>
        </p:nvPicPr>
        <p:blipFill>
          <a:blip r:embed="rId5" cstate="email"/>
          <a:srcRect/>
          <a:stretch>
            <a:fillRect/>
          </a:stretch>
        </p:blipFill>
        <p:spPr bwMode="auto">
          <a:xfrm>
            <a:off x="6578600" y="2357437"/>
            <a:ext cx="1295400" cy="8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2" name="Rectangle 2"/>
          <p:cNvSpPr>
            <a:spLocks noChangeArrowheads="1"/>
          </p:cNvSpPr>
          <p:nvPr/>
        </p:nvSpPr>
        <p:spPr bwMode="auto">
          <a:xfrm>
            <a:off x="1295400" y="1143001"/>
            <a:ext cx="6521450" cy="1364456"/>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dirty="0">
              <a:latin typeface="微软雅黑" panose="020B0503020204020204" pitchFamily="34" charset="-122"/>
              <a:ea typeface="微软雅黑" panose="020B0503020204020204" pitchFamily="34" charset="-122"/>
              <a:cs typeface="文鼎报宋简"/>
            </a:endParaRPr>
          </a:p>
        </p:txBody>
      </p:sp>
      <p:sp>
        <p:nvSpPr>
          <p:cNvPr id="13" name="Rectangle 3"/>
          <p:cNvSpPr>
            <a:spLocks noChangeArrowheads="1"/>
          </p:cNvSpPr>
          <p:nvPr/>
        </p:nvSpPr>
        <p:spPr bwMode="auto">
          <a:xfrm>
            <a:off x="1377950" y="1143000"/>
            <a:ext cx="6362700" cy="140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400" dirty="0">
                <a:latin typeface="微软雅黑" panose="020B0503020204020204" pitchFamily="34" charset="-122"/>
                <a:ea typeface="微软雅黑" panose="020B0503020204020204" pitchFamily="34" charset="-122"/>
                <a:cs typeface="隶书" panose="02010509060101010101" charset="-122"/>
              </a:rPr>
              <a:t>▲</a:t>
            </a:r>
            <a:r>
              <a:rPr kumimoji="1" lang="en-US" altLang="zh-CN" sz="1900" dirty="0">
                <a:latin typeface="微软雅黑" panose="020B0503020204020204" pitchFamily="34" charset="-122"/>
                <a:ea typeface="微软雅黑" panose="020B0503020204020204" pitchFamily="34" charset="-122"/>
                <a:cs typeface="隶书" panose="02010509060101010101" charset="-122"/>
              </a:rPr>
              <a:t> </a:t>
            </a:r>
            <a:r>
              <a:rPr kumimoji="1" lang="zh-CN" altLang="en-US" sz="2400" b="1" dirty="0">
                <a:latin typeface="微软雅黑" panose="020B0503020204020204" pitchFamily="34" charset="-122"/>
                <a:ea typeface="微软雅黑" panose="020B0503020204020204" pitchFamily="34" charset="-122"/>
                <a:cs typeface="隶书" panose="02010509060101010101" charset="-122"/>
              </a:rPr>
              <a:t>昏迷和麻醉</a:t>
            </a:r>
            <a:endParaRPr kumimoji="1" lang="zh-CN" altLang="en-US" sz="3000" b="1" dirty="0">
              <a:latin typeface="微软雅黑" panose="020B0503020204020204" pitchFamily="34" charset="-122"/>
              <a:ea typeface="微软雅黑" panose="020B0503020204020204" pitchFamily="34" charset="-122"/>
              <a:cs typeface="文鼎报宋简"/>
            </a:endParaRPr>
          </a:p>
          <a:p>
            <a:pPr algn="just" defTabSz="967105"/>
            <a:r>
              <a:rPr kumimoji="1" lang="zh-CN" altLang="en-US" sz="2500" dirty="0">
                <a:latin typeface="微软雅黑" panose="020B0503020204020204" pitchFamily="34" charset="-122"/>
                <a:ea typeface="微软雅黑" panose="020B0503020204020204" pitchFamily="34" charset="-122"/>
              </a:rPr>
              <a:t>     </a:t>
            </a:r>
            <a:r>
              <a:rPr kumimoji="1" lang="zh-CN" altLang="en-US" dirty="0">
                <a:latin typeface="微软雅黑" panose="020B0503020204020204" pitchFamily="34" charset="-122"/>
                <a:ea typeface="微软雅黑" panose="020B0503020204020204" pitchFamily="34" charset="-122"/>
                <a:cs typeface="隶书" panose="02010509060101010101" charset="-122"/>
              </a:rPr>
              <a:t>高浓度的某些化学品，如乙醇、丙醇、丙酮、丁酮、乙炔、烃类、乙醚、异丙醚会导致中枢神经抑制。这些化学品有类似醉酒的作用，一次大量接触可导致昏迷甚至死亡。</a:t>
            </a:r>
            <a:endParaRPr kumimoji="1" lang="zh-CN" altLang="en-US" sz="2500" dirty="0">
              <a:latin typeface="微软雅黑" panose="020B0503020204020204" pitchFamily="34" charset="-122"/>
              <a:ea typeface="微软雅黑" panose="020B0503020204020204" pitchFamily="34" charset="-122"/>
            </a:endParaRPr>
          </a:p>
        </p:txBody>
      </p:sp>
      <p:pic>
        <p:nvPicPr>
          <p:cNvPr id="14" name="Picture 4" descr="CPRA"/>
          <p:cNvPicPr>
            <a:picLocks noChangeAspect="1" noChangeArrowheads="1"/>
          </p:cNvPicPr>
          <p:nvPr/>
        </p:nvPicPr>
        <p:blipFill>
          <a:blip r:embed="rId3" cstate="email"/>
          <a:srcRect/>
          <a:stretch>
            <a:fillRect/>
          </a:stretch>
        </p:blipFill>
        <p:spPr bwMode="auto">
          <a:xfrm>
            <a:off x="1371601" y="3050382"/>
            <a:ext cx="1368425"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PRB"/>
          <p:cNvPicPr>
            <a:picLocks noChangeAspect="1" noChangeArrowheads="1"/>
          </p:cNvPicPr>
          <p:nvPr/>
        </p:nvPicPr>
        <p:blipFill>
          <a:blip r:embed="rId4" cstate="email"/>
          <a:srcRect/>
          <a:stretch>
            <a:fillRect/>
          </a:stretch>
        </p:blipFill>
        <p:spPr bwMode="auto">
          <a:xfrm>
            <a:off x="3810000" y="3050382"/>
            <a:ext cx="167005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PRC"/>
          <p:cNvPicPr>
            <a:picLocks noChangeAspect="1" noChangeArrowheads="1"/>
          </p:cNvPicPr>
          <p:nvPr/>
        </p:nvPicPr>
        <p:blipFill>
          <a:blip r:embed="rId5" cstate="email"/>
          <a:srcRect/>
          <a:stretch>
            <a:fillRect/>
          </a:stretch>
        </p:blipFill>
        <p:spPr bwMode="auto">
          <a:xfrm>
            <a:off x="6324600" y="3221831"/>
            <a:ext cx="15240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1" name="Rectangle 2"/>
          <p:cNvSpPr>
            <a:spLocks noChangeArrowheads="1"/>
          </p:cNvSpPr>
          <p:nvPr/>
        </p:nvSpPr>
        <p:spPr bwMode="auto">
          <a:xfrm>
            <a:off x="1524000" y="771550"/>
            <a:ext cx="5638800" cy="1390268"/>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文鼎报宋简"/>
              <a:ea typeface="文鼎报宋简"/>
              <a:cs typeface="文鼎报宋简"/>
            </a:endParaRPr>
          </a:p>
        </p:txBody>
      </p:sp>
      <p:sp>
        <p:nvSpPr>
          <p:cNvPr id="15" name="Rectangle 3"/>
          <p:cNvSpPr>
            <a:spLocks noChangeArrowheads="1"/>
          </p:cNvSpPr>
          <p:nvPr/>
        </p:nvSpPr>
        <p:spPr bwMode="auto">
          <a:xfrm>
            <a:off x="1524000" y="771550"/>
            <a:ext cx="5791200" cy="139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600" dirty="0">
                <a:latin typeface="文鼎报宋简"/>
                <a:ea typeface="隶书" panose="02010509060101010101" charset="-122"/>
                <a:cs typeface="隶书" panose="02010509060101010101" charset="-122"/>
              </a:rPr>
              <a:t>▲</a:t>
            </a:r>
            <a:r>
              <a:rPr kumimoji="1" lang="en-US" altLang="zh-CN" sz="1900" dirty="0">
                <a:solidFill>
                  <a:srgbClr val="000099"/>
                </a:solidFill>
                <a:latin typeface="文鼎报宋简"/>
                <a:ea typeface="隶书" panose="02010509060101010101" charset="-122"/>
                <a:cs typeface="隶书" panose="02010509060101010101" charset="-122"/>
              </a:rPr>
              <a:t> </a:t>
            </a:r>
            <a:r>
              <a:rPr kumimoji="1" lang="zh-CN" altLang="en-US" sz="2400" dirty="0">
                <a:latin typeface="Times New Roman" panose="02020603050405020304" pitchFamily="18" charset="0"/>
                <a:ea typeface="隶书" panose="02010509060101010101" charset="-122"/>
                <a:cs typeface="隶书" panose="02010509060101010101" charset="-122"/>
              </a:rPr>
              <a:t>全身中毒</a:t>
            </a:r>
          </a:p>
          <a:p>
            <a:pPr defTabSz="967105"/>
            <a:r>
              <a:rPr kumimoji="1" lang="zh-CN" altLang="en-US" sz="2400" dirty="0">
                <a:latin typeface="Times New Roman" panose="02020603050405020304" pitchFamily="18" charset="0"/>
                <a:ea typeface="隶书" panose="02010509060101010101" charset="-122"/>
                <a:cs typeface="隶书" panose="02010509060101010101" charset="-122"/>
              </a:rPr>
              <a:t>       </a:t>
            </a:r>
            <a:r>
              <a:rPr kumimoji="1" lang="zh-CN" altLang="en-US" dirty="0">
                <a:latin typeface="隶书" panose="02010509060101010101" charset="-122"/>
                <a:ea typeface="隶书" panose="02010509060101010101" charset="-122"/>
                <a:cs typeface="隶书" panose="02010509060101010101" charset="-122"/>
              </a:rPr>
              <a:t>全身中毒是指化学物质引起的对一个或多个系统产生有害影响并扩展到全身的现象</a:t>
            </a:r>
            <a:r>
              <a:rPr kumimoji="1" lang="en-US" altLang="zh-CN" dirty="0">
                <a:latin typeface="隶书" panose="02010509060101010101" charset="-122"/>
                <a:ea typeface="隶书" panose="02010509060101010101" charset="-122"/>
                <a:cs typeface="隶书" panose="02010509060101010101" charset="-122"/>
              </a:rPr>
              <a:t>,</a:t>
            </a:r>
            <a:r>
              <a:rPr kumimoji="1" lang="zh-CN" altLang="en-US" dirty="0">
                <a:latin typeface="隶书" panose="02010509060101010101" charset="-122"/>
                <a:ea typeface="隶书" panose="02010509060101010101" charset="-122"/>
                <a:cs typeface="隶书" panose="02010509060101010101" charset="-122"/>
              </a:rPr>
              <a:t>这种作用不局限于身体的某一点或某一区域。</a:t>
            </a:r>
            <a:endParaRPr kumimoji="1" lang="zh-CN" altLang="en-US" sz="2500" dirty="0">
              <a:latin typeface="Times New Roman" panose="02020603050405020304" pitchFamily="18" charset="0"/>
              <a:ea typeface="宋体" panose="02010600030101010101" pitchFamily="2" charset="-122"/>
            </a:endParaRPr>
          </a:p>
        </p:txBody>
      </p:sp>
      <p:pic>
        <p:nvPicPr>
          <p:cNvPr id="16" name="Picture 5" descr="LIVER2"/>
          <p:cNvPicPr>
            <a:picLocks noChangeAspect="1" noChangeArrowheads="1"/>
          </p:cNvPicPr>
          <p:nvPr/>
        </p:nvPicPr>
        <p:blipFill>
          <a:blip r:embed="rId3" cstate="email"/>
          <a:srcRect/>
          <a:stretch>
            <a:fillRect/>
          </a:stretch>
        </p:blipFill>
        <p:spPr bwMode="auto">
          <a:xfrm>
            <a:off x="1524001" y="2339604"/>
            <a:ext cx="1127125" cy="58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6"/>
          <p:cNvSpPr>
            <a:spLocks noChangeShapeType="1"/>
          </p:cNvSpPr>
          <p:nvPr/>
        </p:nvSpPr>
        <p:spPr bwMode="auto">
          <a:xfrm>
            <a:off x="2667000" y="2377704"/>
            <a:ext cx="609600" cy="114300"/>
          </a:xfrm>
          <a:prstGeom prst="line">
            <a:avLst/>
          </a:prstGeom>
          <a:noFill/>
          <a:ln w="25400">
            <a:solidFill>
              <a:srgbClr val="996633"/>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 name="Picture 7" descr="tp5"/>
          <p:cNvPicPr>
            <a:picLocks noChangeAspect="1" noChangeArrowheads="1"/>
          </p:cNvPicPr>
          <p:nvPr/>
        </p:nvPicPr>
        <p:blipFill>
          <a:blip r:embed="rId4" cstate="email"/>
          <a:srcRect/>
          <a:stretch>
            <a:fillRect/>
          </a:stretch>
        </p:blipFill>
        <p:spPr bwMode="auto">
          <a:xfrm>
            <a:off x="6876256" y="1835348"/>
            <a:ext cx="1524000" cy="68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4"/>
          <p:cNvSpPr txBox="1">
            <a:spLocks noChangeArrowheads="1"/>
          </p:cNvSpPr>
          <p:nvPr/>
        </p:nvSpPr>
        <p:spPr bwMode="auto">
          <a:xfrm>
            <a:off x="1187624" y="2289145"/>
            <a:ext cx="6781800" cy="252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r>
              <a:rPr kumimoji="1" lang="en-US" altLang="zh-CN" sz="1500" dirty="0">
                <a:solidFill>
                  <a:srgbClr val="CC0066"/>
                </a:solidFill>
                <a:latin typeface="隶书" panose="02010509060101010101" charset="-122"/>
                <a:ea typeface="隶书" panose="02010509060101010101" charset="-122"/>
                <a:cs typeface="隶书" panose="02010509060101010101" charset="-122"/>
              </a:rPr>
              <a:t>          </a:t>
            </a:r>
          </a:p>
          <a:p>
            <a:pPr eaLnBrk="1" hangingPunct="1"/>
            <a:r>
              <a:rPr kumimoji="1" lang="en-US" altLang="zh-CN" sz="1500" dirty="0">
                <a:solidFill>
                  <a:srgbClr val="CC0066"/>
                </a:solidFill>
                <a:latin typeface="隶书" panose="02010509060101010101" charset="-122"/>
                <a:ea typeface="隶书" panose="02010509060101010101" charset="-122"/>
                <a:cs typeface="隶书" panose="02010509060101010101" charset="-122"/>
              </a:rPr>
              <a:t>                    </a:t>
            </a:r>
            <a:r>
              <a:rPr kumimoji="1" lang="en-US" altLang="zh-CN" sz="1400" dirty="0">
                <a:solidFill>
                  <a:srgbClr val="CC0066"/>
                </a:solidFill>
                <a:latin typeface="隶书" panose="02010509060101010101" charset="-122"/>
                <a:ea typeface="隶书" panose="02010509060101010101" charset="-122"/>
                <a:cs typeface="隶书" panose="02010509060101010101" charset="-122"/>
              </a:rPr>
              <a:t>●</a:t>
            </a:r>
            <a:r>
              <a:rPr kumimoji="1" lang="zh-CN" altLang="en-US" dirty="0">
                <a:latin typeface="隶书" panose="02010509060101010101" charset="-122"/>
                <a:ea typeface="隶书" panose="02010509060101010101" charset="-122"/>
                <a:cs typeface="隶书" panose="02010509060101010101" charset="-122"/>
              </a:rPr>
              <a:t>肝脏</a:t>
            </a:r>
            <a:endParaRPr kumimoji="1" lang="zh-CN" altLang="en-US" sz="2500" dirty="0">
              <a:latin typeface="隶书" panose="02010509060101010101" charset="-122"/>
              <a:ea typeface="隶书" panose="02010509060101010101" charset="-122"/>
              <a:cs typeface="隶书" panose="02010509060101010101" charset="-122"/>
            </a:endParaRPr>
          </a:p>
          <a:p>
            <a:pPr eaLnBrk="1" hangingPunct="1"/>
            <a:r>
              <a:rPr kumimoji="1" lang="zh-CN" altLang="en-US" sz="1800" dirty="0">
                <a:latin typeface="隶书" panose="02010509060101010101" charset="-122"/>
                <a:ea typeface="隶书" panose="02010509060101010101" charset="-122"/>
                <a:cs typeface="隶书" panose="02010509060101010101" charset="-122"/>
              </a:rPr>
              <a:t>    肝脏作用是净化血液中的有毒物质并在排泄前将它们转化成无害的和水溶性的物质。然而反复接触一些物质是对肝脏有害的，引起病变（肝硬化）和降低肝脏的功能，例如溶剂酒精、四氯化碳、三氯乙烯、氯仿等，也可能被误认为病毒性肝炎，因为这些化学物质引起肝损伤的症状（黄皮肤、黄眼睛）类似于病毒性肝炎。</a:t>
            </a:r>
            <a:endParaRPr kumimoji="1" lang="zh-CN" altLang="en-US" sz="2500" dirty="0">
              <a:latin typeface="隶书" panose="02010509060101010101" charset="-122"/>
              <a:ea typeface="隶书" panose="02010509060101010101" charset="-122"/>
              <a:cs typeface="隶书" panose="02010509060101010101" charset="-122"/>
            </a:endParaRPr>
          </a:p>
          <a:p>
            <a:pPr eaLnBrk="1" hangingPunct="1"/>
            <a:endParaRPr kumimoji="1" lang="zh-CN" altLang="en-US" sz="1500" dirty="0">
              <a:solidFill>
                <a:srgbClr val="CC0066"/>
              </a:solidFill>
              <a:latin typeface="隶书" panose="02010509060101010101" charset="-122"/>
              <a:ea typeface="隶书" panose="02010509060101010101" charset="-122"/>
              <a:cs typeface="隶书" panose="020105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2" name="Rectangle 2"/>
          <p:cNvSpPr>
            <a:spLocks noChangeArrowheads="1"/>
          </p:cNvSpPr>
          <p:nvPr/>
        </p:nvSpPr>
        <p:spPr bwMode="auto">
          <a:xfrm>
            <a:off x="762000" y="976313"/>
            <a:ext cx="4530080" cy="1939502"/>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文鼎报宋简"/>
              <a:ea typeface="文鼎报宋简"/>
              <a:cs typeface="文鼎报宋简"/>
            </a:endParaRPr>
          </a:p>
        </p:txBody>
      </p:sp>
      <p:sp>
        <p:nvSpPr>
          <p:cNvPr id="13" name="Rectangle 3"/>
          <p:cNvSpPr>
            <a:spLocks noChangeArrowheads="1"/>
          </p:cNvSpPr>
          <p:nvPr/>
        </p:nvSpPr>
        <p:spPr bwMode="auto">
          <a:xfrm>
            <a:off x="838200" y="971550"/>
            <a:ext cx="4343400" cy="194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400" dirty="0">
                <a:solidFill>
                  <a:srgbClr val="000099"/>
                </a:solidFill>
                <a:latin typeface="文鼎报宋简"/>
                <a:ea typeface="隶书" panose="02010509060101010101" charset="-122"/>
                <a:cs typeface="隶书" panose="02010509060101010101" charset="-122"/>
              </a:rPr>
              <a:t>▲</a:t>
            </a:r>
            <a:r>
              <a:rPr kumimoji="1" lang="zh-CN" altLang="en-US" sz="2400" dirty="0">
                <a:latin typeface="隶书" panose="02010509060101010101" charset="-122"/>
                <a:ea typeface="隶书" panose="02010509060101010101" charset="-122"/>
                <a:cs typeface="隶书" panose="02010509060101010101" charset="-122"/>
              </a:rPr>
              <a:t>致癌</a:t>
            </a:r>
          </a:p>
          <a:p>
            <a:pPr defTabSz="967105"/>
            <a:r>
              <a:rPr kumimoji="1" lang="zh-CN" altLang="en-US" sz="2400" dirty="0">
                <a:latin typeface="隶书" panose="02010509060101010101" charset="-122"/>
                <a:ea typeface="隶书" panose="02010509060101010101" charset="-122"/>
                <a:cs typeface="隶书" panose="02010509060101010101" charset="-122"/>
              </a:rPr>
              <a:t>    </a:t>
            </a:r>
            <a:r>
              <a:rPr kumimoji="1" lang="zh-CN" altLang="en-US" dirty="0">
                <a:latin typeface="隶书" panose="02010509060101010101" charset="-122"/>
                <a:ea typeface="隶书" panose="02010509060101010101" charset="-122"/>
                <a:cs typeface="隶书" panose="02010509060101010101" charset="-122"/>
              </a:rPr>
              <a:t>长期接触一定的化学物质可能引起细胞的无节制生长</a:t>
            </a:r>
            <a:r>
              <a:rPr kumimoji="1" lang="en-US" altLang="zh-CN" dirty="0">
                <a:latin typeface="隶书" panose="02010509060101010101" charset="-122"/>
                <a:ea typeface="隶书" panose="02010509060101010101" charset="-122"/>
                <a:cs typeface="隶书" panose="02010509060101010101" charset="-122"/>
              </a:rPr>
              <a:t>,</a:t>
            </a:r>
            <a:r>
              <a:rPr kumimoji="1" lang="zh-CN" altLang="en-US" dirty="0">
                <a:latin typeface="隶书" panose="02010509060101010101" charset="-122"/>
                <a:ea typeface="隶书" panose="02010509060101010101" charset="-122"/>
                <a:cs typeface="隶书" panose="02010509060101010101" charset="-122"/>
              </a:rPr>
              <a:t>形成癌性肿瘤。这些肿瘤可能在第一次接触这些物质以后许多年才表现出来，这一时期被称为潜伏期，一般为</a:t>
            </a:r>
            <a:r>
              <a:rPr kumimoji="1" lang="en-US" altLang="zh-CN" dirty="0">
                <a:latin typeface="隶书" panose="02010509060101010101" charset="-122"/>
                <a:ea typeface="隶书" panose="02010509060101010101" charset="-122"/>
                <a:cs typeface="隶书" panose="02010509060101010101" charset="-122"/>
              </a:rPr>
              <a:t>4-40</a:t>
            </a:r>
            <a:r>
              <a:rPr kumimoji="1" lang="zh-CN" altLang="en-US" dirty="0">
                <a:latin typeface="隶书" panose="02010509060101010101" charset="-122"/>
                <a:ea typeface="隶书" panose="02010509060101010101" charset="-122"/>
                <a:cs typeface="隶书" panose="02010509060101010101" charset="-122"/>
              </a:rPr>
              <a:t>年。</a:t>
            </a:r>
            <a:endParaRPr kumimoji="1" lang="zh-CN" altLang="en-US" sz="2500" dirty="0">
              <a:latin typeface="Times New Roman" panose="02020603050405020304" pitchFamily="18" charset="0"/>
              <a:ea typeface="宋体" panose="02010600030101010101" pitchFamily="2" charset="-122"/>
            </a:endParaRPr>
          </a:p>
        </p:txBody>
      </p:sp>
      <p:pic>
        <p:nvPicPr>
          <p:cNvPr id="14" name="Picture 4" descr="tp5"/>
          <p:cNvPicPr>
            <a:picLocks noChangeAspect="1" noChangeArrowheads="1"/>
          </p:cNvPicPr>
          <p:nvPr/>
        </p:nvPicPr>
        <p:blipFill>
          <a:blip r:embed="rId3" cstate="email"/>
          <a:srcRect/>
          <a:stretch>
            <a:fillRect/>
          </a:stretch>
        </p:blipFill>
        <p:spPr bwMode="auto">
          <a:xfrm>
            <a:off x="5854700" y="1184672"/>
            <a:ext cx="2070100" cy="93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TOXICWST"/>
          <p:cNvPicPr>
            <a:picLocks noChangeAspect="1" noChangeArrowheads="1"/>
          </p:cNvPicPr>
          <p:nvPr/>
        </p:nvPicPr>
        <p:blipFill>
          <a:blip r:embed="rId4" cstate="email"/>
          <a:srcRect/>
          <a:stretch>
            <a:fillRect/>
          </a:stretch>
        </p:blipFill>
        <p:spPr bwMode="auto">
          <a:xfrm>
            <a:off x="1136650" y="3102769"/>
            <a:ext cx="1447800"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6"/>
          <p:cNvSpPr>
            <a:spLocks noChangeArrowheads="1"/>
          </p:cNvSpPr>
          <p:nvPr/>
        </p:nvSpPr>
        <p:spPr bwMode="auto">
          <a:xfrm>
            <a:off x="3810000" y="3086099"/>
            <a:ext cx="4919242" cy="1574933"/>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文鼎报宋简"/>
              <a:ea typeface="文鼎报宋简"/>
              <a:cs typeface="文鼎报宋简"/>
            </a:endParaRPr>
          </a:p>
        </p:txBody>
      </p:sp>
      <p:sp>
        <p:nvSpPr>
          <p:cNvPr id="23" name="Rectangle 7"/>
          <p:cNvSpPr>
            <a:spLocks noChangeArrowheads="1"/>
          </p:cNvSpPr>
          <p:nvPr/>
        </p:nvSpPr>
        <p:spPr bwMode="auto">
          <a:xfrm>
            <a:off x="3886200" y="3086100"/>
            <a:ext cx="4718050" cy="157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400">
                <a:solidFill>
                  <a:srgbClr val="000099"/>
                </a:solidFill>
                <a:latin typeface="文鼎报宋简"/>
                <a:ea typeface="隶书" panose="02010509060101010101" charset="-122"/>
                <a:cs typeface="隶书" panose="02010509060101010101" charset="-122"/>
              </a:rPr>
              <a:t>▲</a:t>
            </a:r>
            <a:r>
              <a:rPr kumimoji="1" lang="zh-CN" altLang="en-US" sz="2400">
                <a:latin typeface="隶书" panose="02010509060101010101" charset="-122"/>
                <a:ea typeface="隶书" panose="02010509060101010101" charset="-122"/>
                <a:cs typeface="隶书" panose="02010509060101010101" charset="-122"/>
              </a:rPr>
              <a:t>致畸</a:t>
            </a:r>
          </a:p>
          <a:p>
            <a:pPr defTabSz="967105"/>
            <a:r>
              <a:rPr kumimoji="1" lang="zh-CN" altLang="en-US">
                <a:latin typeface="隶书" panose="02010509060101010101" charset="-122"/>
                <a:ea typeface="隶书" panose="02010509060101010101" charset="-122"/>
                <a:cs typeface="隶书" panose="02010509060101010101" charset="-122"/>
              </a:rPr>
              <a:t>    接触化学物质可能对未出生胎儿造成危害，干扰胎儿的正常发育，在怀孕的前三个月，脑、心脏、胳膊和腿等重要器官正在发育，从而导致胎儿畸形。</a:t>
            </a:r>
            <a:endParaRPr kumimoji="1" lang="zh-CN" altLang="en-US" sz="2500">
              <a:latin typeface="隶书" panose="02010509060101010101" charset="-122"/>
              <a:ea typeface="隶书" panose="02010509060101010101" charset="-122"/>
              <a:cs typeface="隶书" panose="0201050906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251520" y="4793457"/>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8" name="矩形 7"/>
          <p:cNvSpPr/>
          <p:nvPr/>
        </p:nvSpPr>
        <p:spPr>
          <a:xfrm>
            <a:off x="755576" y="189194"/>
            <a:ext cx="7811080"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连云港</a:t>
            </a:r>
            <a:r>
              <a:rPr lang="zh-CN" altLang="en-US" sz="2400" b="1" dirty="0" smtClean="0">
                <a:latin typeface="微软雅黑" panose="020B0503020204020204" pitchFamily="34" charset="-122"/>
                <a:ea typeface="微软雅黑" panose="020B0503020204020204" pitchFamily="34" charset="-122"/>
              </a:rPr>
              <a:t>市聚</a:t>
            </a:r>
            <a:r>
              <a:rPr lang="zh-CN" altLang="en-US" sz="2400" b="1" dirty="0">
                <a:latin typeface="微软雅黑" panose="020B0503020204020204" pitchFamily="34" charset="-122"/>
                <a:ea typeface="微软雅黑" panose="020B0503020204020204" pitchFamily="34" charset="-122"/>
              </a:rPr>
              <a:t>鑫生物科技</a:t>
            </a:r>
            <a:r>
              <a:rPr lang="zh-CN" altLang="en-US" sz="2400" b="1" dirty="0" smtClean="0">
                <a:latin typeface="微软雅黑" panose="020B0503020204020204" pitchFamily="34" charset="-122"/>
                <a:ea typeface="微软雅黑" panose="020B0503020204020204" pitchFamily="34" charset="-122"/>
              </a:rPr>
              <a:t>有限公司爆炸事故（</a:t>
            </a:r>
            <a:r>
              <a:rPr lang="en-US" altLang="zh-CN" sz="2400" b="1" dirty="0" smtClean="0">
                <a:latin typeface="微软雅黑" panose="020B0503020204020204" pitchFamily="34" charset="-122"/>
                <a:ea typeface="微软雅黑" panose="020B0503020204020204" pitchFamily="34" charset="-122"/>
              </a:rPr>
              <a:t>10</a:t>
            </a:r>
            <a:r>
              <a:rPr lang="zh-CN" altLang="en-US" sz="2400" b="1" dirty="0" smtClean="0">
                <a:latin typeface="微软雅黑" panose="020B0503020204020204" pitchFamily="34" charset="-122"/>
                <a:ea typeface="微软雅黑" panose="020B0503020204020204" pitchFamily="34" charset="-122"/>
              </a:rPr>
              <a:t>人死亡）</a:t>
            </a:r>
            <a:endParaRPr lang="zh-CN" altLang="en-US" sz="2400" b="1" dirty="0">
              <a:latin typeface="微软雅黑" panose="020B0503020204020204" pitchFamily="34" charset="-122"/>
              <a:ea typeface="微软雅黑" panose="020B0503020204020204" pitchFamily="34" charset="-122"/>
            </a:endParaRPr>
          </a:p>
        </p:txBody>
      </p:sp>
      <p:sp>
        <p:nvSpPr>
          <p:cNvPr id="9" name="矩形 8"/>
          <p:cNvSpPr/>
          <p:nvPr/>
        </p:nvSpPr>
        <p:spPr>
          <a:xfrm>
            <a:off x="466583" y="704730"/>
            <a:ext cx="8389065"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rPr>
              <a:t>2017</a:t>
            </a:r>
            <a:r>
              <a:rPr lang="zh-CN" altLang="en-US" dirty="0">
                <a:latin typeface="宋体" panose="02010600030101010101" pitchFamily="2" charset="-122"/>
                <a:ea typeface="宋体" panose="02010600030101010101" pitchFamily="2" charset="-122"/>
              </a:rPr>
              <a:t>年</a:t>
            </a:r>
            <a:r>
              <a:rPr lang="en-US" altLang="zh-CN" dirty="0">
                <a:latin typeface="宋体" panose="02010600030101010101" pitchFamily="2" charset="-122"/>
                <a:ea typeface="宋体" panose="02010600030101010101" pitchFamily="2" charset="-122"/>
              </a:rPr>
              <a:t>12</a:t>
            </a:r>
            <a:r>
              <a:rPr lang="zh-CN" altLang="en-US" dirty="0">
                <a:latin typeface="宋体" panose="02010600030101010101" pitchFamily="2" charset="-122"/>
                <a:ea typeface="宋体" panose="02010600030101010101" pitchFamily="2" charset="-122"/>
              </a:rPr>
              <a:t>月</a:t>
            </a:r>
            <a:r>
              <a:rPr lang="en-US" altLang="zh-CN" dirty="0">
                <a:latin typeface="宋体" panose="02010600030101010101" pitchFamily="2" charset="-122"/>
                <a:ea typeface="宋体" panose="02010600030101010101" pitchFamily="2" charset="-122"/>
              </a:rPr>
              <a:t>9</a:t>
            </a:r>
            <a:r>
              <a:rPr lang="zh-CN" altLang="en-US" dirty="0">
                <a:latin typeface="宋体" panose="02010600030101010101" pitchFamily="2" charset="-122"/>
                <a:ea typeface="宋体" panose="02010600030101010101" pitchFamily="2" charset="-122"/>
              </a:rPr>
              <a:t>日凌晨</a:t>
            </a:r>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时</a:t>
            </a:r>
            <a:r>
              <a:rPr lang="en-US" altLang="zh-CN" dirty="0">
                <a:latin typeface="宋体" panose="02010600030101010101" pitchFamily="2" charset="-122"/>
                <a:ea typeface="宋体" panose="02010600030101010101" pitchFamily="2" charset="-122"/>
              </a:rPr>
              <a:t>20</a:t>
            </a:r>
            <a:r>
              <a:rPr lang="zh-CN" altLang="en-US" dirty="0">
                <a:latin typeface="宋体" panose="02010600030101010101" pitchFamily="2" charset="-122"/>
                <a:ea typeface="宋体" panose="02010600030101010101" pitchFamily="2" charset="-122"/>
              </a:rPr>
              <a:t>分左右，江苏省连云港市堆沟港镇化工园区聚鑫生物科技有限公司四号车间内发生爆炸，爆炸引发临近六号车间局部坍塌。该事故导致</a:t>
            </a:r>
            <a:r>
              <a:rPr lang="en-US" altLang="zh-CN" dirty="0">
                <a:latin typeface="宋体" panose="02010600030101010101" pitchFamily="2" charset="-122"/>
                <a:ea typeface="宋体" panose="02010600030101010101" pitchFamily="2" charset="-122"/>
              </a:rPr>
              <a:t>10</a:t>
            </a:r>
            <a:r>
              <a:rPr lang="zh-CN" altLang="en-US" dirty="0">
                <a:latin typeface="宋体" panose="02010600030101010101" pitchFamily="2" charset="-122"/>
                <a:ea typeface="宋体" panose="02010600030101010101" pitchFamily="2" charset="-122"/>
              </a:rPr>
              <a:t>人死亡、</a:t>
            </a:r>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伤。经消防官兵全力扑救，至</a:t>
            </a:r>
            <a:r>
              <a:rPr lang="en-US" altLang="zh-CN" dirty="0">
                <a:latin typeface="宋体" panose="02010600030101010101" pitchFamily="2" charset="-122"/>
                <a:ea typeface="宋体" panose="02010600030101010101" pitchFamily="2" charset="-122"/>
              </a:rPr>
              <a:t>2017</a:t>
            </a:r>
            <a:r>
              <a:rPr lang="zh-CN" altLang="en-US" dirty="0">
                <a:latin typeface="宋体" panose="02010600030101010101" pitchFamily="2" charset="-122"/>
                <a:ea typeface="宋体" panose="02010600030101010101" pitchFamily="2" charset="-122"/>
              </a:rPr>
              <a:t>年</a:t>
            </a:r>
            <a:r>
              <a:rPr lang="en-US" altLang="zh-CN" dirty="0">
                <a:latin typeface="宋体" panose="02010600030101010101" pitchFamily="2" charset="-122"/>
                <a:ea typeface="宋体" panose="02010600030101010101" pitchFamily="2" charset="-122"/>
              </a:rPr>
              <a:t>12</a:t>
            </a:r>
            <a:r>
              <a:rPr lang="zh-CN" altLang="en-US" dirty="0">
                <a:latin typeface="宋体" panose="02010600030101010101" pitchFamily="2" charset="-122"/>
                <a:ea typeface="宋体" panose="02010600030101010101" pitchFamily="2" charset="-122"/>
              </a:rPr>
              <a:t>月</a:t>
            </a:r>
            <a:r>
              <a:rPr lang="en-US" altLang="zh-CN" dirty="0">
                <a:latin typeface="宋体" panose="02010600030101010101" pitchFamily="2" charset="-122"/>
                <a:ea typeface="宋体" panose="02010600030101010101" pitchFamily="2" charset="-122"/>
              </a:rPr>
              <a:t>9</a:t>
            </a:r>
            <a:r>
              <a:rPr lang="zh-CN" altLang="en-US" dirty="0">
                <a:latin typeface="宋体" panose="02010600030101010101" pitchFamily="2" charset="-122"/>
                <a:ea typeface="宋体" panose="02010600030101010101" pitchFamily="2" charset="-122"/>
              </a:rPr>
              <a:t>日</a:t>
            </a:r>
            <a:r>
              <a:rPr lang="en-US" altLang="zh-CN" dirty="0">
                <a:latin typeface="宋体" panose="02010600030101010101" pitchFamily="2" charset="-122"/>
                <a:ea typeface="宋体" panose="02010600030101010101" pitchFamily="2" charset="-122"/>
              </a:rPr>
              <a:t>5</a:t>
            </a:r>
            <a:r>
              <a:rPr lang="zh-CN" altLang="en-US" dirty="0">
                <a:latin typeface="宋体" panose="02010600030101010101" pitchFamily="2" charset="-122"/>
                <a:ea typeface="宋体" panose="02010600030101010101" pitchFamily="2" charset="-122"/>
              </a:rPr>
              <a:t>时许明火全部扑灭</a:t>
            </a:r>
            <a:r>
              <a:rPr lang="zh-CN" altLang="en-US" dirty="0" smtClean="0">
                <a:latin typeface="宋体" panose="02010600030101010101" pitchFamily="2" charset="-122"/>
                <a:ea typeface="宋体" panose="02010600030101010101" pitchFamily="2" charset="-122"/>
              </a:rPr>
              <a:t>。</a:t>
            </a:r>
            <a:endParaRPr lang="en-US" altLang="zh-CN" kern="0"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zh-CN" altLang="en-US" dirty="0" smtClean="0">
                <a:latin typeface="宋体" panose="02010600030101010101" pitchFamily="2" charset="-122"/>
                <a:ea typeface="宋体" panose="02010600030101010101" pitchFamily="2" charset="-122"/>
              </a:rPr>
              <a:t>事故原因：安全管理</a:t>
            </a:r>
            <a:r>
              <a:rPr lang="zh-CN" altLang="en-US" dirty="0">
                <a:latin typeface="宋体" panose="02010600030101010101" pitchFamily="2" charset="-122"/>
                <a:ea typeface="宋体" panose="02010600030101010101" pitchFamily="2" charset="-122"/>
              </a:rPr>
              <a:t>混乱，装置生产过程整体自动化控制程度存在严重缺陷，擅自变更压料工艺，风险识别不到位，变更管理不落实。</a:t>
            </a:r>
            <a:endParaRPr lang="en-US" altLang="zh-CN" kern="0" dirty="0">
              <a:latin typeface="宋体" panose="02010600030101010101" pitchFamily="2" charset="-122"/>
              <a:ea typeface="宋体" panose="02010600030101010101" pitchFamily="2" charset="-122"/>
            </a:endParaRPr>
          </a:p>
        </p:txBody>
      </p:sp>
      <p:pic>
        <p:nvPicPr>
          <p:cNvPr id="10" name="Picture 3"/>
          <p:cNvPicPr>
            <a:picLocks noChangeAspect="1" noChangeArrowheads="1"/>
          </p:cNvPicPr>
          <p:nvPr/>
        </p:nvPicPr>
        <p:blipFill>
          <a:blip r:embed="rId3" cstate="email"/>
          <a:srcRect/>
          <a:stretch>
            <a:fillRect/>
          </a:stretch>
        </p:blipFill>
        <p:spPr bwMode="auto">
          <a:xfrm>
            <a:off x="612081" y="2571750"/>
            <a:ext cx="4180821" cy="199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cstate="print"/>
          <a:srcRect/>
          <a:stretch>
            <a:fillRect/>
          </a:stretch>
        </p:blipFill>
        <p:spPr bwMode="auto">
          <a:xfrm>
            <a:off x="4877369" y="2571750"/>
            <a:ext cx="3890443" cy="199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1" name="Rectangle 2"/>
          <p:cNvSpPr>
            <a:spLocks noChangeArrowheads="1"/>
          </p:cNvSpPr>
          <p:nvPr/>
        </p:nvSpPr>
        <p:spPr bwMode="auto">
          <a:xfrm>
            <a:off x="990600" y="990054"/>
            <a:ext cx="4114800" cy="1257300"/>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文鼎报宋简"/>
              <a:ea typeface="文鼎报宋简"/>
              <a:cs typeface="文鼎报宋简"/>
            </a:endParaRPr>
          </a:p>
        </p:txBody>
      </p:sp>
      <p:sp>
        <p:nvSpPr>
          <p:cNvPr id="15" name="Rectangle 3"/>
          <p:cNvSpPr>
            <a:spLocks noChangeArrowheads="1"/>
          </p:cNvSpPr>
          <p:nvPr/>
        </p:nvSpPr>
        <p:spPr bwMode="auto">
          <a:xfrm>
            <a:off x="979488" y="641316"/>
            <a:ext cx="4191000" cy="157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p>
            <a:pPr defTabSz="967105"/>
            <a:r>
              <a:rPr kumimoji="1" lang="en-US" altLang="zh-CN" sz="1400" dirty="0">
                <a:solidFill>
                  <a:srgbClr val="000099"/>
                </a:solidFill>
                <a:latin typeface="文鼎报宋简"/>
                <a:ea typeface="隶书" panose="02010509060101010101" charset="-122"/>
                <a:cs typeface="隶书" panose="02010509060101010101" charset="-122"/>
              </a:rPr>
              <a:t>▲</a:t>
            </a:r>
            <a:r>
              <a:rPr kumimoji="1" lang="zh-CN" altLang="en-US" sz="2400" dirty="0">
                <a:latin typeface="隶书" panose="02010509060101010101" charset="-122"/>
                <a:ea typeface="隶书" panose="02010509060101010101" charset="-122"/>
                <a:cs typeface="隶书" panose="02010509060101010101" charset="-122"/>
              </a:rPr>
              <a:t>致</a:t>
            </a:r>
            <a:r>
              <a:rPr kumimoji="1" lang="zh-CN" altLang="en-US" sz="2400" dirty="0" smtClean="0">
                <a:latin typeface="隶书" panose="02010509060101010101" charset="-122"/>
                <a:ea typeface="隶书" panose="02010509060101010101" charset="-122"/>
                <a:cs typeface="隶书" panose="02010509060101010101" charset="-122"/>
              </a:rPr>
              <a:t>突变</a:t>
            </a:r>
          </a:p>
          <a:p>
            <a:pPr defTabSz="967105"/>
            <a:r>
              <a:rPr kumimoji="1" lang="zh-CN" altLang="en-US" dirty="0" smtClean="0">
                <a:latin typeface="隶书" panose="02010509060101010101" charset="-122"/>
                <a:ea typeface="隶书" panose="02010509060101010101" charset="-122"/>
                <a:cs typeface="隶书" panose="02010509060101010101" charset="-122"/>
              </a:rPr>
              <a:t>某些化学品可引起接触者基因发生改变而对遗传造成影响，导致后代发生不希望出现的变化。一些实验结果表明</a:t>
            </a:r>
            <a:r>
              <a:rPr kumimoji="1" lang="en-US" altLang="zh-CN" dirty="0" smtClean="0">
                <a:latin typeface="隶书" panose="02010509060101010101" charset="-122"/>
                <a:ea typeface="隶书" panose="02010509060101010101" charset="-122"/>
                <a:cs typeface="隶书" panose="02010509060101010101" charset="-122"/>
              </a:rPr>
              <a:t>80%-85%</a:t>
            </a:r>
            <a:r>
              <a:rPr kumimoji="1" lang="zh-CN" altLang="en-US" dirty="0" smtClean="0">
                <a:latin typeface="隶书" panose="02010509060101010101" charset="-122"/>
                <a:ea typeface="隶书" panose="02010509060101010101" charset="-122"/>
                <a:cs typeface="隶书" panose="02010509060101010101" charset="-122"/>
              </a:rPr>
              <a:t>的致癌化学物质对后代有影响。</a:t>
            </a:r>
            <a:endParaRPr kumimoji="1" lang="zh-CN" altLang="en-US" dirty="0">
              <a:latin typeface="Times New Roman" panose="02020603050405020304" pitchFamily="18" charset="0"/>
              <a:ea typeface="宋体" panose="02010600030101010101" pitchFamily="2" charset="-122"/>
            </a:endParaRPr>
          </a:p>
        </p:txBody>
      </p:sp>
      <p:sp>
        <p:nvSpPr>
          <p:cNvPr id="16" name="Rectangle 4"/>
          <p:cNvSpPr>
            <a:spLocks noChangeArrowheads="1"/>
          </p:cNvSpPr>
          <p:nvPr/>
        </p:nvSpPr>
        <p:spPr bwMode="auto">
          <a:xfrm>
            <a:off x="2529682" y="2516761"/>
            <a:ext cx="5597103" cy="2301425"/>
          </a:xfrm>
          <a:prstGeom prst="rect">
            <a:avLst/>
          </a:prstGeom>
          <a:noFill/>
          <a:ln w="19050">
            <a:solidFill>
              <a:srgbClr val="FF0000"/>
            </a:solidFill>
            <a:miter lim="800000"/>
          </a:ln>
          <a:effectLst>
            <a:outerShdw dist="35921" dir="2700000" algn="ctr" rotWithShape="0">
              <a:srgbClr val="333399"/>
            </a:outerShdw>
          </a:effectLst>
          <a:extLst>
            <a:ext uri="{909E8E84-426E-40DD-AFC4-6F175D3DCCD1}">
              <a14:hiddenFill xmlns:a14="http://schemas.microsoft.com/office/drawing/2010/main">
                <a:solidFill>
                  <a:schemeClr val="accent1"/>
                </a:solidFill>
              </a14:hiddenFill>
            </a:ext>
          </a:extLst>
        </p:spPr>
        <p:txBody>
          <a:bodyPr wrap="none" lIns="96661" tIns="48331" rIns="96661" bIns="48331" anchor="ctr"/>
          <a:lstStyle/>
          <a:p>
            <a:pPr defTabSz="967105"/>
            <a:endParaRPr kumimoji="1" lang="en-US" sz="3000" b="1">
              <a:latin typeface="文鼎报宋简"/>
              <a:ea typeface="文鼎报宋简"/>
              <a:cs typeface="文鼎报宋简"/>
            </a:endParaRPr>
          </a:p>
        </p:txBody>
      </p:sp>
      <p:pic>
        <p:nvPicPr>
          <p:cNvPr id="17" name="Picture 6" descr="TOXICWST"/>
          <p:cNvPicPr>
            <a:picLocks noChangeAspect="1" noChangeArrowheads="1"/>
          </p:cNvPicPr>
          <p:nvPr/>
        </p:nvPicPr>
        <p:blipFill>
          <a:blip r:embed="rId3" cstate="email"/>
          <a:srcRect/>
          <a:stretch>
            <a:fillRect/>
          </a:stretch>
        </p:blipFill>
        <p:spPr bwMode="auto">
          <a:xfrm>
            <a:off x="838200" y="3390355"/>
            <a:ext cx="1447800"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tp5"/>
          <p:cNvPicPr>
            <a:picLocks noChangeAspect="1" noChangeArrowheads="1"/>
          </p:cNvPicPr>
          <p:nvPr/>
        </p:nvPicPr>
        <p:blipFill>
          <a:blip r:embed="rId4" cstate="email"/>
          <a:srcRect/>
          <a:stretch>
            <a:fillRect/>
          </a:stretch>
        </p:blipFill>
        <p:spPr bwMode="auto">
          <a:xfrm>
            <a:off x="5943600" y="1161504"/>
            <a:ext cx="2057400" cy="92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5"/>
          <p:cNvSpPr>
            <a:spLocks noChangeArrowheads="1"/>
          </p:cNvSpPr>
          <p:nvPr/>
        </p:nvSpPr>
        <p:spPr bwMode="auto">
          <a:xfrm>
            <a:off x="2555776" y="2427734"/>
            <a:ext cx="5345112" cy="249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6661" tIns="48331" rIns="96661" bIns="48331">
            <a:spAutoFit/>
          </a:bodyPr>
          <a:lstStyle/>
          <a:p>
            <a:pPr defTabSz="967105"/>
            <a:r>
              <a:rPr kumimoji="1" lang="en-US" altLang="zh-CN" sz="1400" dirty="0">
                <a:solidFill>
                  <a:srgbClr val="000099"/>
                </a:solidFill>
                <a:latin typeface="文鼎报宋简"/>
                <a:ea typeface="隶书" panose="02010509060101010101" charset="-122"/>
                <a:cs typeface="隶书" panose="02010509060101010101" charset="-122"/>
              </a:rPr>
              <a:t>▲</a:t>
            </a:r>
            <a:r>
              <a:rPr kumimoji="1" lang="zh-CN" altLang="en-US" sz="2400" dirty="0">
                <a:latin typeface="隶书" panose="02010509060101010101" charset="-122"/>
                <a:ea typeface="隶书" panose="02010509060101010101" charset="-122"/>
                <a:cs typeface="隶书" panose="02010509060101010101" charset="-122"/>
              </a:rPr>
              <a:t>尘肺</a:t>
            </a:r>
          </a:p>
          <a:p>
            <a:pPr defTabSz="967105"/>
            <a:r>
              <a:rPr kumimoji="1" lang="zh-CN" altLang="en-US" dirty="0" smtClean="0">
                <a:latin typeface="隶书" panose="02010509060101010101" charset="-122"/>
                <a:ea typeface="隶书" panose="02010509060101010101" charset="-122"/>
                <a:cs typeface="隶书" panose="02010509060101010101" charset="-122"/>
              </a:rPr>
              <a:t>尘肺</a:t>
            </a:r>
            <a:r>
              <a:rPr kumimoji="1" lang="zh-CN" altLang="en-US" dirty="0">
                <a:latin typeface="隶书" panose="02010509060101010101" charset="-122"/>
                <a:ea typeface="隶书" panose="02010509060101010101" charset="-122"/>
                <a:cs typeface="隶书" panose="02010509060101010101" charset="-122"/>
              </a:rPr>
              <a:t>是由于在肺的换气区域发生了小尘粒的沉积以及肺组织对这些沉积物的反应。一般很难在早期发现肺的变化，当</a:t>
            </a:r>
            <a:r>
              <a:rPr kumimoji="1" lang="en-US" altLang="zh-CN" dirty="0">
                <a:latin typeface="隶书" panose="02010509060101010101" charset="-122"/>
                <a:ea typeface="隶书" panose="02010509060101010101" charset="-122"/>
                <a:cs typeface="隶书" panose="02010509060101010101" charset="-122"/>
              </a:rPr>
              <a:t>X</a:t>
            </a:r>
            <a:r>
              <a:rPr kumimoji="1" lang="zh-CN" altLang="en-US" dirty="0">
                <a:latin typeface="隶书" panose="02010509060101010101" charset="-122"/>
                <a:ea typeface="隶书" panose="02010509060101010101" charset="-122"/>
                <a:cs typeface="隶书" panose="02010509060101010101" charset="-122"/>
              </a:rPr>
              <a:t>射线检查发现这些变化的时候病情已经较重了。尘肺病患者肺的换气功能下降，在紧张活动时将发生呼吸短促症状，这种作用是不可逆的，能引起尘肺病的物质有石英晶体、石棉、滑石粉、煤粉和铍。</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2"/>
          <p:cNvSpPr txBox="1"/>
          <p:nvPr/>
        </p:nvSpPr>
        <p:spPr>
          <a:xfrm>
            <a:off x="899592" y="270097"/>
            <a:ext cx="7003614" cy="3851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00834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z="2400" dirty="0" smtClean="0">
                <a:solidFill>
                  <a:schemeClr val="tx1"/>
                </a:solidFill>
                <a:latin typeface="微软雅黑" panose="020B0503020204020204" pitchFamily="34" charset="-122"/>
                <a:ea typeface="微软雅黑" panose="020B0503020204020204" pitchFamily="34" charset="-122"/>
              </a:rPr>
              <a:t>毒物对人体的危害</a:t>
            </a:r>
          </a:p>
        </p:txBody>
      </p:sp>
      <p:sp>
        <p:nvSpPr>
          <p:cNvPr id="12" name="Rectangle 2"/>
          <p:cNvSpPr>
            <a:spLocks noChangeArrowheads="1"/>
          </p:cNvSpPr>
          <p:nvPr/>
        </p:nvSpPr>
        <p:spPr bwMode="auto">
          <a:xfrm>
            <a:off x="103843" y="270097"/>
            <a:ext cx="6039759" cy="267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p>
            <a:pPr defTabSz="967105">
              <a:lnSpc>
                <a:spcPct val="110000"/>
              </a:lnSpc>
            </a:pPr>
            <a:endParaRPr kumimoji="1" lang="zh-CN" altLang="en-US" sz="3400" dirty="0">
              <a:latin typeface="Times New Roman" panose="02020603050405020304" pitchFamily="18" charset="0"/>
              <a:ea typeface="创艺简魏碑"/>
              <a:cs typeface="创艺简魏碑"/>
            </a:endParaRPr>
          </a:p>
          <a:p>
            <a:pPr defTabSz="967105">
              <a:lnSpc>
                <a:spcPct val="110000"/>
              </a:lnSpc>
            </a:pPr>
            <a:r>
              <a:rPr kumimoji="1" lang="zh-CN" altLang="en-US" sz="2500" dirty="0">
                <a:latin typeface="Times New Roman" panose="02020603050405020304" pitchFamily="18" charset="0"/>
                <a:ea typeface="黑体" panose="02010609060101010101" pitchFamily="49" charset="-122"/>
              </a:rPr>
              <a:t>     </a:t>
            </a:r>
            <a:r>
              <a:rPr kumimoji="1" lang="zh-CN" altLang="en-US" sz="14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对大气的危害</a:t>
            </a:r>
            <a:endParaRPr kumimoji="1" lang="zh-CN" altLang="en-US" sz="3000" dirty="0">
              <a:latin typeface="Times New Roman" panose="02020603050405020304" pitchFamily="18" charset="0"/>
              <a:ea typeface="创艺简魏碑"/>
              <a:cs typeface="创艺简魏碑"/>
            </a:endParaRPr>
          </a:p>
          <a:p>
            <a:pPr defTabSz="967105">
              <a:lnSpc>
                <a:spcPct val="110000"/>
              </a:lnSpc>
            </a:pPr>
            <a:r>
              <a:rPr kumimoji="1" lang="zh-CN" altLang="en-US" sz="3000" dirty="0">
                <a:latin typeface="Times New Roman" panose="02020603050405020304" pitchFamily="18" charset="0"/>
                <a:ea typeface="创艺简魏碑"/>
                <a:cs typeface="创艺简魏碑"/>
              </a:rPr>
              <a:t>       </a:t>
            </a:r>
            <a:r>
              <a:rPr kumimoji="1" lang="zh-CN" altLang="en-US" sz="12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破坏臭氧层</a:t>
            </a:r>
            <a:endParaRPr kumimoji="1" lang="zh-CN" altLang="en-US" sz="2500" dirty="0">
              <a:latin typeface="Times New Roman" panose="02020603050405020304" pitchFamily="18" charset="0"/>
              <a:ea typeface="创艺简魏碑"/>
              <a:cs typeface="创艺简魏碑"/>
            </a:endParaRPr>
          </a:p>
          <a:p>
            <a:pPr defTabSz="967105">
              <a:lnSpc>
                <a:spcPct val="110000"/>
              </a:lnSpc>
            </a:pPr>
            <a:r>
              <a:rPr kumimoji="1" lang="zh-CN" altLang="en-US" sz="2500" dirty="0">
                <a:latin typeface="Times New Roman" panose="02020603050405020304" pitchFamily="18" charset="0"/>
                <a:ea typeface="创艺简魏碑"/>
                <a:cs typeface="创艺简魏碑"/>
              </a:rPr>
              <a:t>        </a:t>
            </a:r>
            <a:r>
              <a:rPr kumimoji="1" lang="zh-CN" altLang="en-US" sz="12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导致温室效应</a:t>
            </a:r>
            <a:endParaRPr kumimoji="1" lang="zh-CN" altLang="en-US" sz="1900" dirty="0">
              <a:solidFill>
                <a:schemeClr val="accent2"/>
              </a:solidFill>
              <a:latin typeface="Times New Roman" panose="02020603050405020304" pitchFamily="18" charset="0"/>
              <a:ea typeface="黑体" panose="02010609060101010101" pitchFamily="49" charset="-122"/>
            </a:endParaRPr>
          </a:p>
          <a:p>
            <a:pPr defTabSz="967105">
              <a:lnSpc>
                <a:spcPct val="110000"/>
              </a:lnSpc>
            </a:pPr>
            <a:r>
              <a:rPr kumimoji="1" lang="zh-CN" altLang="en-US" sz="1900" dirty="0">
                <a:solidFill>
                  <a:schemeClr val="accent2"/>
                </a:solidFill>
                <a:latin typeface="Times New Roman" panose="02020603050405020304" pitchFamily="18" charset="0"/>
                <a:ea typeface="黑体" panose="02010609060101010101" pitchFamily="49" charset="-122"/>
              </a:rPr>
              <a:t>           </a:t>
            </a:r>
            <a:r>
              <a:rPr kumimoji="1" lang="zh-CN" altLang="en-US" sz="12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引起酸雨</a:t>
            </a:r>
            <a:endParaRPr kumimoji="1" lang="zh-CN" altLang="en-US" sz="1900" dirty="0">
              <a:solidFill>
                <a:schemeClr val="accent2"/>
              </a:solidFill>
              <a:latin typeface="Times New Roman" panose="02020603050405020304" pitchFamily="18" charset="0"/>
              <a:ea typeface="黑体" panose="02010609060101010101" pitchFamily="49" charset="-122"/>
            </a:endParaRPr>
          </a:p>
          <a:p>
            <a:pPr defTabSz="967105">
              <a:lnSpc>
                <a:spcPct val="110000"/>
              </a:lnSpc>
            </a:pPr>
            <a:r>
              <a:rPr kumimoji="1" lang="zh-CN" altLang="en-US" sz="1900" dirty="0">
                <a:solidFill>
                  <a:schemeClr val="accent2"/>
                </a:solidFill>
                <a:latin typeface="Times New Roman" panose="02020603050405020304" pitchFamily="18" charset="0"/>
                <a:ea typeface="黑体" panose="02010609060101010101" pitchFamily="49" charset="-122"/>
              </a:rPr>
              <a:t>           </a:t>
            </a:r>
            <a:r>
              <a:rPr kumimoji="1" lang="zh-CN" altLang="en-US" sz="12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形成光化学烟雾</a:t>
            </a:r>
            <a:r>
              <a:rPr kumimoji="1" lang="zh-CN" altLang="en-US" dirty="0">
                <a:latin typeface="创艺简魏碑"/>
                <a:ea typeface="创艺简魏碑"/>
                <a:cs typeface="创艺简魏碑"/>
              </a:rPr>
              <a:t>（</a:t>
            </a:r>
            <a:r>
              <a:rPr kumimoji="1" lang="zh-CN" altLang="en-GB" dirty="0">
                <a:latin typeface="创艺简魏碑"/>
                <a:ea typeface="创艺简魏碑"/>
                <a:cs typeface="创艺简魏碑"/>
              </a:rPr>
              <a:t>伦敦型烟雾</a:t>
            </a:r>
            <a:r>
              <a:rPr kumimoji="1" lang="zh-CN" altLang="en-US" dirty="0">
                <a:latin typeface="创艺简魏碑"/>
                <a:ea typeface="创艺简魏碑"/>
                <a:cs typeface="创艺简魏碑"/>
              </a:rPr>
              <a:t> 、</a:t>
            </a:r>
            <a:r>
              <a:rPr kumimoji="1" lang="zh-CN" altLang="en-GB" dirty="0">
                <a:latin typeface="创艺简魏碑"/>
                <a:ea typeface="创艺简魏碑"/>
                <a:cs typeface="创艺简魏碑"/>
              </a:rPr>
              <a:t>洛杉矶型</a:t>
            </a:r>
            <a:r>
              <a:rPr kumimoji="1" lang="zh-CN" altLang="en-GB" dirty="0">
                <a:latin typeface="宋体" panose="02010600030101010101" pitchFamily="2" charset="-122"/>
                <a:ea typeface="创艺简魏碑"/>
                <a:cs typeface="创艺简魏碑"/>
              </a:rPr>
              <a:t>烟雾</a:t>
            </a:r>
            <a:r>
              <a:rPr kumimoji="1" lang="zh-CN" altLang="en-US" dirty="0">
                <a:latin typeface="Times New Roman" panose="02020603050405020304" pitchFamily="18" charset="0"/>
                <a:ea typeface="创艺简魏碑"/>
                <a:cs typeface="创艺简魏碑"/>
              </a:rPr>
              <a:t> ）</a:t>
            </a:r>
          </a:p>
        </p:txBody>
      </p:sp>
      <p:pic>
        <p:nvPicPr>
          <p:cNvPr id="13" name="Picture 4" descr="ACIDRAIN"/>
          <p:cNvPicPr>
            <a:picLocks noChangeAspect="1" noChangeArrowheads="1"/>
          </p:cNvPicPr>
          <p:nvPr/>
        </p:nvPicPr>
        <p:blipFill>
          <a:blip r:embed="rId3" cstate="email"/>
          <a:srcRect/>
          <a:stretch>
            <a:fillRect/>
          </a:stretch>
        </p:blipFill>
        <p:spPr bwMode="auto">
          <a:xfrm>
            <a:off x="6143602" y="994933"/>
            <a:ext cx="2549525" cy="149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ITYDUMP"/>
          <p:cNvPicPr>
            <a:picLocks noChangeAspect="1" noChangeArrowheads="1"/>
          </p:cNvPicPr>
          <p:nvPr/>
        </p:nvPicPr>
        <p:blipFill>
          <a:blip r:embed="rId4" cstate="email"/>
          <a:srcRect/>
          <a:stretch>
            <a:fillRect/>
          </a:stretch>
        </p:blipFill>
        <p:spPr bwMode="auto">
          <a:xfrm>
            <a:off x="1295400" y="3089673"/>
            <a:ext cx="1835150" cy="136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
          <p:cNvSpPr txBox="1">
            <a:spLocks noChangeArrowheads="1"/>
          </p:cNvSpPr>
          <p:nvPr/>
        </p:nvSpPr>
        <p:spPr bwMode="auto">
          <a:xfrm>
            <a:off x="3505200" y="3032523"/>
            <a:ext cx="5334000" cy="166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lnSpc>
                <a:spcPct val="120000"/>
              </a:lnSpc>
              <a:buClr>
                <a:srgbClr val="0033CC"/>
              </a:buClr>
              <a:buFontTx/>
              <a:buChar char="•"/>
            </a:pPr>
            <a:r>
              <a:rPr kumimoji="1" lang="en-US" altLang="zh-CN" sz="2500" dirty="0">
                <a:latin typeface="文鼎报宋简"/>
                <a:ea typeface="文鼎报宋简"/>
                <a:cs typeface="文鼎报宋简"/>
              </a:rPr>
              <a:t> </a:t>
            </a:r>
            <a:r>
              <a:rPr kumimoji="1" lang="zh-CN" altLang="en-US" dirty="0">
                <a:latin typeface="创艺简魏碑"/>
                <a:ea typeface="创艺简魏碑"/>
                <a:cs typeface="创艺简魏碑"/>
              </a:rPr>
              <a:t>我国每年排放工业生产废气量约</a:t>
            </a:r>
            <a:r>
              <a:rPr kumimoji="1" lang="en-US" altLang="zh-CN" dirty="0">
                <a:latin typeface="创艺简魏碑"/>
                <a:ea typeface="创艺简魏碑"/>
                <a:cs typeface="创艺简魏碑"/>
              </a:rPr>
              <a:t>3</a:t>
            </a:r>
            <a:r>
              <a:rPr kumimoji="1" lang="zh-CN" altLang="en-US" dirty="0">
                <a:latin typeface="创艺简魏碑"/>
                <a:ea typeface="创艺简魏碑"/>
                <a:cs typeface="创艺简魏碑"/>
              </a:rPr>
              <a:t>万亿立方米，其中</a:t>
            </a:r>
            <a:r>
              <a:rPr kumimoji="1" lang="en-US" altLang="zh-CN" dirty="0">
                <a:latin typeface="创艺简魏碑"/>
                <a:ea typeface="创艺简魏碑"/>
                <a:cs typeface="创艺简魏碑"/>
              </a:rPr>
              <a:t>:</a:t>
            </a:r>
            <a:endParaRPr kumimoji="1" lang="en-US" altLang="zh-CN" dirty="0">
              <a:latin typeface="文鼎报宋简"/>
              <a:ea typeface="文鼎报宋简"/>
              <a:cs typeface="文鼎报宋简"/>
            </a:endParaRPr>
          </a:p>
          <a:p>
            <a:pPr eaLnBrk="1" hangingPunct="1">
              <a:lnSpc>
                <a:spcPct val="120000"/>
              </a:lnSpc>
              <a:buClr>
                <a:srgbClr val="0033CC"/>
              </a:buClr>
              <a:buFontTx/>
              <a:buChar char="•"/>
            </a:pPr>
            <a:r>
              <a:rPr kumimoji="1" lang="en-US" altLang="zh-CN" dirty="0">
                <a:latin typeface="文鼎报宋简"/>
                <a:ea typeface="文鼎报宋简"/>
                <a:cs typeface="文鼎报宋简"/>
              </a:rPr>
              <a:t> </a:t>
            </a:r>
            <a:r>
              <a:rPr kumimoji="1" lang="zh-CN" altLang="en-US" dirty="0">
                <a:latin typeface="创艺简魏碑"/>
                <a:ea typeface="创艺简魏碑"/>
                <a:cs typeface="创艺简魏碑"/>
              </a:rPr>
              <a:t>二氧化硫</a:t>
            </a:r>
            <a:r>
              <a:rPr kumimoji="1" lang="en-US" altLang="zh-CN" dirty="0">
                <a:latin typeface="创艺简魏碑"/>
                <a:ea typeface="创艺简魏碑"/>
                <a:cs typeface="创艺简魏碑"/>
              </a:rPr>
              <a:t>1500</a:t>
            </a:r>
            <a:r>
              <a:rPr kumimoji="1" lang="zh-CN" altLang="en-US" dirty="0">
                <a:latin typeface="创艺简魏碑"/>
                <a:ea typeface="创艺简魏碑"/>
                <a:cs typeface="创艺简魏碑"/>
              </a:rPr>
              <a:t>万吨</a:t>
            </a:r>
          </a:p>
          <a:p>
            <a:pPr eaLnBrk="1" hangingPunct="1">
              <a:lnSpc>
                <a:spcPct val="120000"/>
              </a:lnSpc>
              <a:buClr>
                <a:srgbClr val="0033CC"/>
              </a:buClr>
              <a:buFontTx/>
              <a:buChar char="•"/>
            </a:pPr>
            <a:r>
              <a:rPr kumimoji="1" lang="zh-CN" altLang="en-US" dirty="0">
                <a:latin typeface="创艺简魏碑"/>
                <a:ea typeface="创艺简魏碑"/>
                <a:cs typeface="创艺简魏碑"/>
              </a:rPr>
              <a:t> 二氧化碳约</a:t>
            </a:r>
            <a:r>
              <a:rPr kumimoji="1" lang="en-US" altLang="zh-CN" dirty="0">
                <a:latin typeface="创艺简魏碑"/>
                <a:ea typeface="创艺简魏碑"/>
                <a:cs typeface="创艺简魏碑"/>
              </a:rPr>
              <a:t>10</a:t>
            </a:r>
            <a:r>
              <a:rPr kumimoji="1" lang="zh-CN" altLang="en-US" dirty="0">
                <a:latin typeface="创艺简魏碑"/>
                <a:ea typeface="创艺简魏碑"/>
                <a:cs typeface="创艺简魏碑"/>
              </a:rPr>
              <a:t>亿吨</a:t>
            </a:r>
            <a:endParaRPr kumimoji="1" lang="zh-CN" altLang="en-US" sz="2500" dirty="0">
              <a:latin typeface="Times New Roman" panose="02020603050405020304" pitchFamily="18"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7"/>
          <p:cNvSpPr/>
          <p:nvPr/>
        </p:nvSpPr>
        <p:spPr>
          <a:xfrm>
            <a:off x="827584" y="178594"/>
            <a:ext cx="3262432" cy="461665"/>
          </a:xfrm>
          <a:prstGeom prst="rect">
            <a:avLst/>
          </a:prstGeom>
        </p:spPr>
        <p:txBody>
          <a:bodyPr wrap="none">
            <a:spAutoFit/>
          </a:bodyPr>
          <a:lstStyle/>
          <a:p>
            <a:r>
              <a:rPr kumimoji="1" lang="zh-CN" altLang="en-US" sz="2400" dirty="0">
                <a:latin typeface="微软雅黑" panose="020B0503020204020204" pitchFamily="34" charset="-122"/>
                <a:ea typeface="微软雅黑" panose="020B0503020204020204" pitchFamily="34" charset="-122"/>
                <a:cs typeface="创艺简魏碑"/>
              </a:rPr>
              <a:t>有害化学品的污染危害</a:t>
            </a:r>
            <a:endParaRPr lang="en-US" sz="2400" dirty="0">
              <a:latin typeface="微软雅黑" panose="020B0503020204020204" pitchFamily="34" charset="-122"/>
              <a:ea typeface="微软雅黑" panose="020B0503020204020204" pitchFamily="34" charset="-122"/>
            </a:endParaRPr>
          </a:p>
        </p:txBody>
      </p:sp>
      <p:sp>
        <p:nvSpPr>
          <p:cNvPr id="11" name="Rectangle 2"/>
          <p:cNvSpPr>
            <a:spLocks noChangeArrowheads="1"/>
          </p:cNvSpPr>
          <p:nvPr/>
        </p:nvSpPr>
        <p:spPr bwMode="auto">
          <a:xfrm>
            <a:off x="330226" y="737108"/>
            <a:ext cx="3054967" cy="234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p>
            <a:pPr defTabSz="967105">
              <a:lnSpc>
                <a:spcPct val="95000"/>
              </a:lnSpc>
            </a:pPr>
            <a:r>
              <a:rPr kumimoji="1" lang="en-US" altLang="zh-CN" sz="2500" dirty="0">
                <a:latin typeface="Times New Roman" panose="02020603050405020304" pitchFamily="18" charset="0"/>
                <a:ea typeface="黑体" panose="02010609060101010101" pitchFamily="49" charset="-122"/>
              </a:rPr>
              <a:t>     </a:t>
            </a:r>
            <a:r>
              <a:rPr kumimoji="1" lang="en-US" altLang="zh-CN" sz="1400" dirty="0">
                <a:solidFill>
                  <a:schemeClr val="accent2"/>
                </a:solidFill>
                <a:latin typeface="Times New Roman" panose="02020603050405020304" pitchFamily="18" charset="0"/>
                <a:ea typeface="黑体" panose="02010609060101010101" pitchFamily="49" charset="-122"/>
              </a:rPr>
              <a:t>●</a:t>
            </a:r>
            <a:r>
              <a:rPr kumimoji="1" lang="zh-CN" altLang="en-US" sz="2400" dirty="0">
                <a:latin typeface="Times New Roman" panose="02020603050405020304" pitchFamily="18" charset="0"/>
                <a:ea typeface="创艺简魏碑"/>
                <a:cs typeface="创艺简魏碑"/>
              </a:rPr>
              <a:t>对土壤的危害</a:t>
            </a:r>
            <a:endParaRPr kumimoji="1" lang="zh-CN" altLang="en-US" sz="3000" dirty="0">
              <a:latin typeface="Times New Roman" panose="02020603050405020304" pitchFamily="18" charset="0"/>
              <a:ea typeface="创艺简魏碑"/>
              <a:cs typeface="创艺简魏碑"/>
            </a:endParaRPr>
          </a:p>
          <a:p>
            <a:pPr defTabSz="967105">
              <a:lnSpc>
                <a:spcPct val="95000"/>
              </a:lnSpc>
            </a:pPr>
            <a:r>
              <a:rPr kumimoji="1" lang="zh-CN" altLang="en-US" sz="3000" dirty="0">
                <a:latin typeface="Times New Roman" panose="02020603050405020304" pitchFamily="18" charset="0"/>
                <a:ea typeface="创艺简魏碑"/>
                <a:cs typeface="创艺简魏碑"/>
              </a:rPr>
              <a:t>       </a:t>
            </a:r>
            <a:r>
              <a:rPr kumimoji="1" lang="zh-CN" altLang="en-US" sz="13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土壤酸化</a:t>
            </a:r>
            <a:endParaRPr kumimoji="1" lang="zh-CN" altLang="en-US" sz="2500" dirty="0">
              <a:latin typeface="Times New Roman" panose="02020603050405020304" pitchFamily="18" charset="0"/>
              <a:ea typeface="创艺简魏碑"/>
              <a:cs typeface="创艺简魏碑"/>
            </a:endParaRPr>
          </a:p>
          <a:p>
            <a:pPr defTabSz="967105">
              <a:lnSpc>
                <a:spcPct val="95000"/>
              </a:lnSpc>
            </a:pPr>
            <a:r>
              <a:rPr kumimoji="1" lang="zh-CN" altLang="en-US" sz="2500" dirty="0">
                <a:latin typeface="Times New Roman" panose="02020603050405020304" pitchFamily="18" charset="0"/>
                <a:ea typeface="创艺简魏碑"/>
                <a:cs typeface="创艺简魏碑"/>
              </a:rPr>
              <a:t>        </a:t>
            </a:r>
            <a:r>
              <a:rPr kumimoji="1" lang="zh-CN" altLang="en-US" sz="13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土壤碱化</a:t>
            </a:r>
            <a:endParaRPr kumimoji="1" lang="zh-CN" altLang="en-US" sz="1900" dirty="0">
              <a:solidFill>
                <a:schemeClr val="accent2"/>
              </a:solidFill>
              <a:latin typeface="Times New Roman" panose="02020603050405020304" pitchFamily="18" charset="0"/>
              <a:ea typeface="黑体" panose="02010609060101010101" pitchFamily="49" charset="-122"/>
            </a:endParaRPr>
          </a:p>
          <a:p>
            <a:pPr defTabSz="967105">
              <a:lnSpc>
                <a:spcPct val="95000"/>
              </a:lnSpc>
            </a:pPr>
            <a:r>
              <a:rPr kumimoji="1" lang="zh-CN" altLang="en-US" sz="1900" dirty="0">
                <a:solidFill>
                  <a:schemeClr val="accent2"/>
                </a:solidFill>
                <a:latin typeface="Times New Roman" panose="02020603050405020304" pitchFamily="18" charset="0"/>
                <a:ea typeface="黑体" panose="02010609060101010101" pitchFamily="49" charset="-122"/>
              </a:rPr>
              <a:t>           </a:t>
            </a:r>
            <a:r>
              <a:rPr kumimoji="1" lang="zh-CN" altLang="en-US" sz="1300" dirty="0">
                <a:latin typeface="Times New Roman" panose="02020603050405020304" pitchFamily="18" charset="0"/>
                <a:ea typeface="黑体" panose="02010609060101010101" pitchFamily="49" charset="-122"/>
              </a:rPr>
              <a:t>●</a:t>
            </a:r>
            <a:r>
              <a:rPr kumimoji="1" lang="zh-CN" altLang="en-US" dirty="0">
                <a:latin typeface="Times New Roman" panose="02020603050405020304" pitchFamily="18" charset="0"/>
                <a:ea typeface="创艺简魏碑"/>
                <a:cs typeface="创艺简魏碑"/>
              </a:rPr>
              <a:t>土壤板结</a:t>
            </a:r>
            <a:endParaRPr kumimoji="1" lang="zh-CN" altLang="en-US" dirty="0">
              <a:solidFill>
                <a:schemeClr val="accent2"/>
              </a:solidFill>
              <a:latin typeface="Times New Roman" panose="02020603050405020304" pitchFamily="18" charset="0"/>
              <a:ea typeface="黑体" panose="02010609060101010101" pitchFamily="49" charset="-122"/>
            </a:endParaRPr>
          </a:p>
          <a:p>
            <a:pPr defTabSz="967105">
              <a:lnSpc>
                <a:spcPct val="95000"/>
              </a:lnSpc>
            </a:pPr>
            <a:r>
              <a:rPr kumimoji="1" lang="zh-CN" altLang="en-US" sz="2500" dirty="0">
                <a:latin typeface="创艺简魏碑"/>
                <a:ea typeface="创艺简魏碑"/>
                <a:cs typeface="创艺简魏碑"/>
              </a:rPr>
              <a:t>  </a:t>
            </a:r>
            <a:r>
              <a:rPr kumimoji="1" lang="zh-CN" altLang="en-US" dirty="0">
                <a:latin typeface="创艺简魏碑"/>
                <a:ea typeface="创艺简魏碑"/>
                <a:cs typeface="创艺简魏碑"/>
              </a:rPr>
              <a:t>我国每年向陆地排放有害</a:t>
            </a:r>
          </a:p>
          <a:p>
            <a:pPr defTabSz="967105">
              <a:lnSpc>
                <a:spcPct val="95000"/>
              </a:lnSpc>
            </a:pPr>
            <a:r>
              <a:rPr kumimoji="1" lang="zh-CN" altLang="en-US" dirty="0">
                <a:latin typeface="创艺简魏碑"/>
                <a:ea typeface="创艺简魏碑"/>
                <a:cs typeface="创艺简魏碑"/>
              </a:rPr>
              <a:t>  化学废物</a:t>
            </a:r>
            <a:r>
              <a:rPr kumimoji="1" lang="en-US" altLang="zh-CN" dirty="0">
                <a:latin typeface="创艺简魏碑"/>
                <a:ea typeface="创艺简魏碑"/>
                <a:cs typeface="创艺简魏碑"/>
              </a:rPr>
              <a:t>2242</a:t>
            </a:r>
            <a:r>
              <a:rPr kumimoji="1" lang="zh-CN" altLang="en-US" dirty="0">
                <a:latin typeface="创艺简魏碑"/>
                <a:ea typeface="创艺简魏碑"/>
                <a:cs typeface="创艺简魏碑"/>
              </a:rPr>
              <a:t>万吨</a:t>
            </a:r>
            <a:r>
              <a:rPr kumimoji="1" lang="zh-CN" altLang="en-US" sz="3000" dirty="0">
                <a:latin typeface="Times New Roman" panose="02020603050405020304" pitchFamily="18" charset="0"/>
                <a:ea typeface="创艺简魏碑"/>
                <a:cs typeface="创艺简魏碑"/>
              </a:rPr>
              <a:t>     </a:t>
            </a:r>
          </a:p>
        </p:txBody>
      </p:sp>
      <p:pic>
        <p:nvPicPr>
          <p:cNvPr id="15" name="Picture 3" descr="DROUGHT"/>
          <p:cNvPicPr>
            <a:picLocks noChangeAspect="1" noChangeArrowheads="1"/>
          </p:cNvPicPr>
          <p:nvPr/>
        </p:nvPicPr>
        <p:blipFill>
          <a:blip r:embed="rId3" cstate="email"/>
          <a:srcRect/>
          <a:stretch>
            <a:fillRect/>
          </a:stretch>
        </p:blipFill>
        <p:spPr bwMode="auto">
          <a:xfrm>
            <a:off x="5686995" y="915566"/>
            <a:ext cx="18288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WASTE2"/>
          <p:cNvPicPr>
            <a:picLocks noChangeAspect="1" noChangeArrowheads="1"/>
          </p:cNvPicPr>
          <p:nvPr/>
        </p:nvPicPr>
        <p:blipFill>
          <a:blip r:embed="rId4" cstate="email"/>
          <a:srcRect/>
          <a:stretch>
            <a:fillRect/>
          </a:stretch>
        </p:blipFill>
        <p:spPr bwMode="auto">
          <a:xfrm>
            <a:off x="827584" y="3053564"/>
            <a:ext cx="1857375" cy="131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3385193" y="2687943"/>
            <a:ext cx="5530028" cy="16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lnSpc>
                <a:spcPct val="95000"/>
              </a:lnSpc>
            </a:pPr>
            <a:r>
              <a:rPr kumimoji="1" lang="en-US" altLang="zh-CN" sz="1800" dirty="0">
                <a:solidFill>
                  <a:schemeClr val="accent2"/>
                </a:solidFill>
                <a:latin typeface="Times New Roman" panose="02020603050405020304" pitchFamily="18" charset="0"/>
                <a:ea typeface="黑体" panose="02010609060101010101" pitchFamily="49" charset="-122"/>
              </a:rPr>
              <a:t>●</a:t>
            </a:r>
            <a:r>
              <a:rPr kumimoji="1" lang="zh-CN" altLang="en-US" sz="1800" dirty="0">
                <a:latin typeface="Times New Roman" panose="02020603050405020304" pitchFamily="18" charset="0"/>
                <a:ea typeface="创艺简魏碑"/>
                <a:cs typeface="创艺简魏碑"/>
              </a:rPr>
              <a:t>对水体的危害</a:t>
            </a:r>
          </a:p>
          <a:p>
            <a:pPr eaLnBrk="1" hangingPunct="1">
              <a:lnSpc>
                <a:spcPct val="95000"/>
              </a:lnSpc>
            </a:pPr>
            <a:r>
              <a:rPr kumimoji="1" lang="zh-CN" altLang="en-US" sz="1800" dirty="0">
                <a:latin typeface="Times New Roman" panose="02020603050405020304" pitchFamily="18" charset="0"/>
                <a:ea typeface="创艺简魏碑"/>
                <a:cs typeface="创艺简魏碑"/>
              </a:rPr>
              <a:t>        ◆</a:t>
            </a:r>
            <a:r>
              <a:rPr kumimoji="1" lang="zh-CN" altLang="en-US" sz="1800" dirty="0">
                <a:latin typeface="创艺简魏碑"/>
                <a:ea typeface="创艺简魏碑"/>
                <a:cs typeface="创艺简魏碑"/>
              </a:rPr>
              <a:t>含氮、磷及其他有机物的生活污水</a:t>
            </a:r>
            <a:r>
              <a:rPr kumimoji="1" lang="zh-CN" altLang="en-US" sz="1800" dirty="0" smtClean="0">
                <a:latin typeface="创艺简魏碑"/>
                <a:ea typeface="创艺简魏碑"/>
                <a:cs typeface="创艺简魏碑"/>
              </a:rPr>
              <a:t>、工业废水</a:t>
            </a:r>
            <a:r>
              <a:rPr kumimoji="1" lang="zh-CN" altLang="en-US" sz="1800" dirty="0">
                <a:latin typeface="创艺简魏碑"/>
                <a:ea typeface="创艺简魏碑"/>
                <a:cs typeface="创艺简魏碑"/>
              </a:rPr>
              <a:t>可导致水体的</a:t>
            </a:r>
            <a:r>
              <a:rPr kumimoji="1" lang="zh-CN" altLang="en-US" sz="1800" dirty="0">
                <a:latin typeface="Times New Roman" panose="02020603050405020304" pitchFamily="18" charset="0"/>
                <a:ea typeface="创艺简魏碑"/>
                <a:cs typeface="创艺简魏碑"/>
              </a:rPr>
              <a:t>“</a:t>
            </a:r>
            <a:r>
              <a:rPr kumimoji="1" lang="zh-CN" altLang="en-US" sz="1800" dirty="0">
                <a:latin typeface="创艺简魏碑"/>
                <a:ea typeface="创艺简魏碑"/>
                <a:cs typeface="创艺简魏碑"/>
              </a:rPr>
              <a:t>富营养化</a:t>
            </a:r>
            <a:r>
              <a:rPr kumimoji="1" lang="zh-CN" altLang="en-US" sz="1800" dirty="0">
                <a:latin typeface="Times New Roman" panose="02020603050405020304" pitchFamily="18" charset="0"/>
                <a:ea typeface="创艺简魏碑"/>
                <a:cs typeface="创艺简魏碑"/>
              </a:rPr>
              <a:t>”</a:t>
            </a:r>
            <a:r>
              <a:rPr kumimoji="1" lang="zh-CN" altLang="en-US" sz="1800" dirty="0" smtClean="0">
                <a:latin typeface="创艺简魏碑"/>
                <a:ea typeface="创艺简魏碑"/>
                <a:cs typeface="创艺简魏碑"/>
              </a:rPr>
              <a:t>、</a:t>
            </a:r>
            <a:r>
              <a:rPr kumimoji="1" lang="zh-CN" altLang="en-US" sz="1800" dirty="0" smtClean="0">
                <a:latin typeface="Times New Roman" panose="02020603050405020304" pitchFamily="18" charset="0"/>
                <a:ea typeface="创艺简魏碑"/>
                <a:cs typeface="创艺简魏碑"/>
              </a:rPr>
              <a:t>“</a:t>
            </a:r>
            <a:r>
              <a:rPr kumimoji="1" lang="zh-CN" altLang="en-US" sz="1800" dirty="0" smtClean="0">
                <a:latin typeface="创艺简魏碑"/>
                <a:ea typeface="创艺简魏碑"/>
                <a:cs typeface="创艺简魏碑"/>
              </a:rPr>
              <a:t>赤潮</a:t>
            </a:r>
            <a:r>
              <a:rPr kumimoji="1" lang="zh-CN" altLang="en-US" sz="1800" dirty="0" smtClean="0">
                <a:latin typeface="Times New Roman" panose="02020603050405020304" pitchFamily="18" charset="0"/>
                <a:ea typeface="创艺简魏碑"/>
                <a:cs typeface="创艺简魏碑"/>
              </a:rPr>
              <a:t>”</a:t>
            </a:r>
            <a:r>
              <a:rPr kumimoji="1" lang="zh-CN" altLang="en-US" sz="1800" dirty="0">
                <a:latin typeface="创艺简魏碑"/>
                <a:ea typeface="创艺简魏碑"/>
                <a:cs typeface="创艺简魏碑"/>
              </a:rPr>
              <a:t>和</a:t>
            </a:r>
            <a:r>
              <a:rPr kumimoji="1" lang="zh-CN" altLang="en-US" sz="1800" dirty="0">
                <a:latin typeface="Times New Roman" panose="02020603050405020304" pitchFamily="18" charset="0"/>
                <a:ea typeface="创艺简魏碑"/>
                <a:cs typeface="创艺简魏碑"/>
              </a:rPr>
              <a:t>“</a:t>
            </a:r>
            <a:r>
              <a:rPr kumimoji="1" lang="zh-CN" altLang="en-US" sz="1800" dirty="0">
                <a:latin typeface="创艺简魏碑"/>
                <a:ea typeface="创艺简魏碑"/>
                <a:cs typeface="创艺简魏碑"/>
              </a:rPr>
              <a:t>水花</a:t>
            </a:r>
            <a:r>
              <a:rPr kumimoji="1" lang="zh-CN" altLang="en-US" sz="1800" dirty="0">
                <a:latin typeface="Times New Roman" panose="02020603050405020304" pitchFamily="18" charset="0"/>
                <a:ea typeface="创艺简魏碑"/>
                <a:cs typeface="创艺简魏碑"/>
              </a:rPr>
              <a:t>”</a:t>
            </a:r>
            <a:r>
              <a:rPr kumimoji="1" lang="zh-CN" altLang="en-US" sz="1800" dirty="0">
                <a:latin typeface="创艺简魏碑"/>
                <a:ea typeface="创艺简魏碑"/>
                <a:cs typeface="创艺简魏碑"/>
              </a:rPr>
              <a:t>。</a:t>
            </a:r>
            <a:endParaRPr kumimoji="1" lang="zh-CN" altLang="en-US" sz="1800" dirty="0">
              <a:latin typeface="文鼎报宋简"/>
              <a:ea typeface="文鼎报宋简"/>
              <a:cs typeface="文鼎报宋简"/>
            </a:endParaRPr>
          </a:p>
          <a:p>
            <a:pPr eaLnBrk="1" hangingPunct="1">
              <a:lnSpc>
                <a:spcPct val="95000"/>
              </a:lnSpc>
            </a:pPr>
            <a:r>
              <a:rPr kumimoji="1" lang="zh-CN" altLang="en-US" sz="1800" dirty="0">
                <a:latin typeface="文鼎报宋简"/>
                <a:ea typeface="文鼎报宋简"/>
                <a:cs typeface="文鼎报宋简"/>
              </a:rPr>
              <a:t>    </a:t>
            </a:r>
            <a:r>
              <a:rPr kumimoji="1" lang="zh-CN" altLang="en-US" sz="1800" dirty="0" smtClean="0">
                <a:latin typeface="Times New Roman" panose="02020603050405020304" pitchFamily="18" charset="0"/>
                <a:ea typeface="黑体" panose="02010609060101010101" pitchFamily="49" charset="-122"/>
              </a:rPr>
              <a:t>●</a:t>
            </a:r>
            <a:r>
              <a:rPr kumimoji="1" lang="zh-CN" altLang="en-US" sz="1800" dirty="0">
                <a:latin typeface="创艺简魏碑"/>
                <a:ea typeface="创艺简魏碑"/>
                <a:cs typeface="创艺简魏碑"/>
              </a:rPr>
              <a:t>富营养化</a:t>
            </a:r>
          </a:p>
          <a:p>
            <a:pPr eaLnBrk="1" hangingPunct="1">
              <a:lnSpc>
                <a:spcPct val="95000"/>
              </a:lnSpc>
            </a:pPr>
            <a:r>
              <a:rPr kumimoji="1" lang="zh-CN" altLang="en-US" sz="1800" dirty="0">
                <a:latin typeface="Times New Roman" panose="02020603050405020304" pitchFamily="18" charset="0"/>
                <a:ea typeface="黑体" panose="02010609060101010101" pitchFamily="49" charset="-122"/>
              </a:rPr>
              <a:t>      </a:t>
            </a:r>
            <a:r>
              <a:rPr kumimoji="1" lang="zh-CN" altLang="en-US" sz="1800" dirty="0" smtClean="0">
                <a:latin typeface="Times New Roman" panose="02020603050405020304" pitchFamily="18" charset="0"/>
                <a:ea typeface="黑体" panose="02010609060101010101" pitchFamily="49" charset="-122"/>
              </a:rPr>
              <a:t>  ●</a:t>
            </a:r>
            <a:r>
              <a:rPr kumimoji="1" lang="zh-CN" altLang="en-US" sz="1800" dirty="0">
                <a:latin typeface="创艺简魏碑"/>
                <a:ea typeface="创艺简魏碑"/>
                <a:cs typeface="创艺简魏碑"/>
              </a:rPr>
              <a:t>赤潮</a:t>
            </a:r>
          </a:p>
          <a:p>
            <a:pPr eaLnBrk="1" hangingPunct="1">
              <a:lnSpc>
                <a:spcPct val="95000"/>
              </a:lnSpc>
            </a:pPr>
            <a:r>
              <a:rPr kumimoji="1" lang="zh-CN" altLang="en-US" sz="1800" dirty="0">
                <a:latin typeface="Times New Roman" panose="02020603050405020304" pitchFamily="18" charset="0"/>
                <a:ea typeface="黑体" panose="02010609060101010101" pitchFamily="49" charset="-122"/>
              </a:rPr>
              <a:t>        </a:t>
            </a:r>
            <a:r>
              <a:rPr kumimoji="1" lang="zh-CN" altLang="en-US" sz="1800" dirty="0" smtClean="0">
                <a:latin typeface="Times New Roman" panose="02020603050405020304" pitchFamily="18" charset="0"/>
                <a:ea typeface="黑体" panose="02010609060101010101" pitchFamily="49" charset="-122"/>
              </a:rPr>
              <a:t>●</a:t>
            </a:r>
            <a:r>
              <a:rPr kumimoji="1" lang="zh-CN" altLang="en-US" sz="1800" dirty="0">
                <a:latin typeface="创艺简魏碑"/>
                <a:ea typeface="创艺简魏碑"/>
                <a:cs typeface="创艺简魏碑"/>
              </a:rPr>
              <a:t>水花</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7"/>
          <p:cNvSpPr/>
          <p:nvPr/>
        </p:nvSpPr>
        <p:spPr>
          <a:xfrm>
            <a:off x="827584" y="178594"/>
            <a:ext cx="3262432" cy="461665"/>
          </a:xfrm>
          <a:prstGeom prst="rect">
            <a:avLst/>
          </a:prstGeom>
        </p:spPr>
        <p:txBody>
          <a:bodyPr wrap="none">
            <a:spAutoFit/>
          </a:bodyPr>
          <a:lstStyle/>
          <a:p>
            <a:r>
              <a:rPr kumimoji="1" lang="zh-CN" altLang="en-US" sz="2400" dirty="0">
                <a:latin typeface="微软雅黑" panose="020B0503020204020204" pitchFamily="34" charset="-122"/>
                <a:ea typeface="微软雅黑" panose="020B0503020204020204" pitchFamily="34" charset="-122"/>
                <a:cs typeface="创艺简魏碑"/>
              </a:rPr>
              <a:t>有害化学品的污染危害</a:t>
            </a:r>
            <a:endParaRPr lang="en-US" sz="2400" dirty="0">
              <a:latin typeface="微软雅黑" panose="020B0503020204020204" pitchFamily="34" charset="-122"/>
              <a:ea typeface="微软雅黑" panose="020B0503020204020204" pitchFamily="34" charset="-122"/>
            </a:endParaRPr>
          </a:p>
        </p:txBody>
      </p:sp>
      <p:sp>
        <p:nvSpPr>
          <p:cNvPr id="12" name="Text Box 2"/>
          <p:cNvSpPr txBox="1">
            <a:spLocks noChangeArrowheads="1"/>
          </p:cNvSpPr>
          <p:nvPr/>
        </p:nvSpPr>
        <p:spPr bwMode="auto">
          <a:xfrm>
            <a:off x="609600" y="971551"/>
            <a:ext cx="4648200" cy="209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lvl1pPr marL="342900" indent="-342900"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403225"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lvl="2" eaLnBrk="1" hangingPunct="1"/>
            <a:r>
              <a:rPr kumimoji="1" lang="en-US" altLang="zh-CN" sz="2500">
                <a:latin typeface="创艺简魏碑"/>
                <a:ea typeface="创艺简魏碑"/>
                <a:cs typeface="创艺简魏碑"/>
              </a:rPr>
              <a:t> </a:t>
            </a:r>
            <a:r>
              <a:rPr kumimoji="1" lang="en-US" altLang="zh-CN" sz="1600">
                <a:latin typeface="Times New Roman" panose="02020603050405020304" pitchFamily="18" charset="0"/>
                <a:ea typeface="创艺简魏碑"/>
                <a:cs typeface="创艺简魏碑"/>
              </a:rPr>
              <a:t>◆</a:t>
            </a:r>
            <a:r>
              <a:rPr kumimoji="1" lang="zh-CN" altLang="en-US">
                <a:latin typeface="创艺简魏碑"/>
                <a:ea typeface="创艺简魏碑"/>
                <a:cs typeface="创艺简魏碑"/>
              </a:rPr>
              <a:t>重金属、农药、酚类、氰化物、砷化合物等污染物可在水生生物体内富集，造成其损害、死亡，破坏生态环境。</a:t>
            </a:r>
          </a:p>
          <a:p>
            <a:pPr lvl="2" eaLnBrk="1" hangingPunct="1"/>
            <a:r>
              <a:rPr kumimoji="1" lang="zh-CN" altLang="en-US">
                <a:latin typeface="创艺简魏碑"/>
                <a:ea typeface="创艺简魏碑"/>
                <a:cs typeface="创艺简魏碑"/>
              </a:rPr>
              <a:t> </a:t>
            </a:r>
            <a:r>
              <a:rPr kumimoji="1" lang="zh-CN" altLang="en-US" sz="1600">
                <a:latin typeface="Times New Roman" panose="02020603050405020304" pitchFamily="18" charset="0"/>
                <a:ea typeface="创艺简魏碑"/>
                <a:cs typeface="创艺简魏碑"/>
              </a:rPr>
              <a:t>◆</a:t>
            </a:r>
            <a:r>
              <a:rPr kumimoji="1" lang="zh-CN" altLang="en-US">
                <a:latin typeface="创艺简魏碑"/>
                <a:ea typeface="创艺简魏碑"/>
                <a:cs typeface="创艺简魏碑"/>
              </a:rPr>
              <a:t>石油类污染可导致鱼类、水生生物死亡，还可引起水上火灾。</a:t>
            </a:r>
            <a:r>
              <a:rPr kumimoji="1" lang="zh-CN" altLang="en-US" sz="2500">
                <a:latin typeface="创艺简魏碑"/>
                <a:ea typeface="创艺简魏碑"/>
                <a:cs typeface="创艺简魏碑"/>
              </a:rPr>
              <a:t>             </a:t>
            </a:r>
          </a:p>
        </p:txBody>
      </p:sp>
      <p:sp>
        <p:nvSpPr>
          <p:cNvPr id="13" name="Text Box 3"/>
          <p:cNvSpPr txBox="1">
            <a:spLocks noChangeArrowheads="1"/>
          </p:cNvSpPr>
          <p:nvPr/>
        </p:nvSpPr>
        <p:spPr bwMode="auto">
          <a:xfrm>
            <a:off x="3733800" y="2971800"/>
            <a:ext cx="4724400" cy="179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6661" tIns="48331" rIns="96661" bIns="48331">
            <a:spAutoFit/>
          </a:bodyPr>
          <a:lstStyle>
            <a:lvl1pPr marL="342900" indent="-342900"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spcBef>
                <a:spcPts val="1900"/>
              </a:spcBef>
              <a:spcAft>
                <a:spcPts val="640"/>
              </a:spcAft>
              <a:buFont typeface="Arial" panose="020B0604020202020204" pitchFamily="34" charset="0"/>
              <a:buChar char="•"/>
            </a:pPr>
            <a:r>
              <a:rPr kumimoji="1" lang="zh-CN" altLang="en-US" dirty="0">
                <a:latin typeface="创艺简魏碑"/>
                <a:ea typeface="创艺简魏碑"/>
                <a:cs typeface="创艺简魏碑"/>
              </a:rPr>
              <a:t>全国工业企业通过工业三废向江河湖泊排放石油类</a:t>
            </a:r>
            <a:r>
              <a:rPr kumimoji="1" lang="en-US" altLang="zh-CN" dirty="0">
                <a:latin typeface="创艺简魏碑"/>
                <a:ea typeface="创艺简魏碑"/>
                <a:cs typeface="创艺简魏碑"/>
              </a:rPr>
              <a:t>54150</a:t>
            </a:r>
            <a:r>
              <a:rPr kumimoji="1" lang="zh-CN" altLang="en-US" dirty="0">
                <a:latin typeface="创艺简魏碑"/>
                <a:ea typeface="创艺简魏碑"/>
                <a:cs typeface="创艺简魏碑"/>
              </a:rPr>
              <a:t>吨，硫化物</a:t>
            </a:r>
            <a:r>
              <a:rPr kumimoji="1" lang="en-US" altLang="zh-CN" dirty="0">
                <a:latin typeface="创艺简魏碑"/>
                <a:ea typeface="创艺简魏碑"/>
                <a:cs typeface="创艺简魏碑"/>
              </a:rPr>
              <a:t>41554</a:t>
            </a:r>
            <a:r>
              <a:rPr kumimoji="1" lang="zh-CN" altLang="en-US" dirty="0">
                <a:latin typeface="创艺简魏碑"/>
                <a:ea typeface="创艺简魏碑"/>
                <a:cs typeface="创艺简魏碑"/>
              </a:rPr>
              <a:t>吨，有机酚</a:t>
            </a:r>
            <a:r>
              <a:rPr kumimoji="1" lang="en-US" altLang="zh-CN" dirty="0">
                <a:latin typeface="创艺简魏碑"/>
                <a:ea typeface="创艺简魏碑"/>
                <a:cs typeface="创艺简魏碑"/>
              </a:rPr>
              <a:t>5335</a:t>
            </a:r>
            <a:r>
              <a:rPr kumimoji="1" lang="zh-CN" altLang="en-US" dirty="0">
                <a:latin typeface="创艺简魏碑"/>
                <a:ea typeface="创艺简魏碑"/>
                <a:cs typeface="创艺简魏碑"/>
              </a:rPr>
              <a:t>吨，铅</a:t>
            </a:r>
            <a:r>
              <a:rPr kumimoji="1" lang="en-US" altLang="zh-CN" dirty="0">
                <a:latin typeface="创艺简魏碑"/>
                <a:ea typeface="创艺简魏碑"/>
                <a:cs typeface="创艺简魏碑"/>
              </a:rPr>
              <a:t>1250</a:t>
            </a:r>
            <a:r>
              <a:rPr kumimoji="1" lang="zh-CN" altLang="en-US" dirty="0">
                <a:latin typeface="创艺简魏碑"/>
                <a:ea typeface="创艺简魏碑"/>
                <a:cs typeface="创艺简魏碑"/>
              </a:rPr>
              <a:t>吨</a:t>
            </a:r>
          </a:p>
          <a:p>
            <a:pPr eaLnBrk="1" hangingPunct="1">
              <a:spcAft>
                <a:spcPts val="640"/>
              </a:spcAft>
              <a:buFont typeface="Arial" panose="020B0604020202020204" pitchFamily="34" charset="0"/>
              <a:buChar char="•"/>
            </a:pPr>
            <a:r>
              <a:rPr kumimoji="1" lang="zh-CN" altLang="en-US" dirty="0">
                <a:latin typeface="创艺简魏碑"/>
                <a:ea typeface="创艺简魏碑"/>
                <a:cs typeface="创艺简魏碑"/>
              </a:rPr>
              <a:t>化工废水中氰化物、砷、汞、铅和酚类达</a:t>
            </a:r>
            <a:r>
              <a:rPr kumimoji="1" lang="en-US" altLang="zh-CN" dirty="0">
                <a:latin typeface="创艺简魏碑"/>
                <a:ea typeface="创艺简魏碑"/>
                <a:cs typeface="创艺简魏碑"/>
              </a:rPr>
              <a:t>24274</a:t>
            </a:r>
            <a:r>
              <a:rPr kumimoji="1" lang="zh-CN" altLang="en-US" dirty="0">
                <a:latin typeface="创艺简魏碑"/>
                <a:ea typeface="创艺简魏碑"/>
                <a:cs typeface="创艺简魏碑"/>
              </a:rPr>
              <a:t>吨</a:t>
            </a:r>
            <a:r>
              <a:rPr kumimoji="1" lang="zh-CN" altLang="en-US" sz="2500" dirty="0">
                <a:latin typeface="创艺简魏碑"/>
                <a:ea typeface="创艺简魏碑"/>
                <a:cs typeface="创艺简魏碑"/>
              </a:rPr>
              <a:t>。</a:t>
            </a:r>
            <a:endParaRPr kumimoji="1" lang="zh-CN" altLang="en-US" sz="2500" dirty="0">
              <a:latin typeface="Times New Roman" panose="02020603050405020304" pitchFamily="18" charset="0"/>
              <a:ea typeface="宋体" panose="02010600030101010101" pitchFamily="2" charset="-122"/>
            </a:endParaRPr>
          </a:p>
        </p:txBody>
      </p:sp>
      <p:pic>
        <p:nvPicPr>
          <p:cNvPr id="14" name="Picture 4" descr="OIL1"/>
          <p:cNvPicPr>
            <a:picLocks noChangeAspect="1" noChangeArrowheads="1"/>
          </p:cNvPicPr>
          <p:nvPr/>
        </p:nvPicPr>
        <p:blipFill>
          <a:blip r:embed="rId3" cstate="email"/>
          <a:srcRect/>
          <a:stretch>
            <a:fillRect/>
          </a:stretch>
        </p:blipFill>
        <p:spPr bwMode="auto">
          <a:xfrm>
            <a:off x="1219200" y="3200400"/>
            <a:ext cx="1778000" cy="112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Waterpc"/>
          <p:cNvPicPr>
            <a:picLocks noChangeAspect="1" noChangeArrowheads="1"/>
          </p:cNvPicPr>
          <p:nvPr/>
        </p:nvPicPr>
        <p:blipFill>
          <a:blip r:embed="rId4" cstate="email"/>
          <a:srcRect/>
          <a:stretch>
            <a:fillRect/>
          </a:stretch>
        </p:blipFill>
        <p:spPr bwMode="auto">
          <a:xfrm>
            <a:off x="6019800" y="1257301"/>
            <a:ext cx="1905000" cy="10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10" name="Rectangle 7"/>
          <p:cNvSpPr/>
          <p:nvPr/>
        </p:nvSpPr>
        <p:spPr>
          <a:xfrm>
            <a:off x="827584" y="178594"/>
            <a:ext cx="3262432" cy="461665"/>
          </a:xfrm>
          <a:prstGeom prst="rect">
            <a:avLst/>
          </a:prstGeom>
        </p:spPr>
        <p:txBody>
          <a:bodyPr wrap="none">
            <a:spAutoFit/>
          </a:bodyPr>
          <a:lstStyle/>
          <a:p>
            <a:r>
              <a:rPr kumimoji="1" lang="zh-CN" altLang="en-US" sz="2400" dirty="0">
                <a:latin typeface="微软雅黑" panose="020B0503020204020204" pitchFamily="34" charset="-122"/>
                <a:ea typeface="微软雅黑" panose="020B0503020204020204" pitchFamily="34" charset="-122"/>
                <a:cs typeface="创艺简魏碑"/>
              </a:rPr>
              <a:t>有害化学品的污染危害</a:t>
            </a:r>
            <a:endParaRPr lang="en-US" sz="2400" dirty="0">
              <a:latin typeface="微软雅黑" panose="020B0503020204020204" pitchFamily="34" charset="-122"/>
              <a:ea typeface="微软雅黑" panose="020B0503020204020204" pitchFamily="34" charset="-122"/>
            </a:endParaRPr>
          </a:p>
        </p:txBody>
      </p:sp>
      <p:pic>
        <p:nvPicPr>
          <p:cNvPr id="9" name="Picture 2" descr="wuran"/>
          <p:cNvPicPr>
            <a:picLocks noChangeAspect="1" noChangeArrowheads="1"/>
          </p:cNvPicPr>
          <p:nvPr/>
        </p:nvPicPr>
        <p:blipFill>
          <a:blip r:embed="rId3" cstate="email"/>
          <a:srcRect/>
          <a:stretch>
            <a:fillRect/>
          </a:stretch>
        </p:blipFill>
        <p:spPr bwMode="auto">
          <a:xfrm>
            <a:off x="1676400" y="914400"/>
            <a:ext cx="5867400" cy="343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5"/>
          <p:cNvSpPr/>
          <p:nvPr/>
        </p:nvSpPr>
        <p:spPr>
          <a:xfrm>
            <a:off x="1010916" y="160007"/>
            <a:ext cx="3262432" cy="461665"/>
          </a:xfrm>
          <a:prstGeom prst="rect">
            <a:avLst/>
          </a:prstGeom>
        </p:spPr>
        <p:txBody>
          <a:bodyPr wrap="none">
            <a:spAutoFit/>
          </a:bodyPr>
          <a:lstStyle/>
          <a:p>
            <a:pPr defTabSz="967105"/>
            <a:r>
              <a:rPr kumimoji="1" lang="zh-CN" altLang="en-US" sz="2400" dirty="0">
                <a:latin typeface="微软雅黑" panose="020B0503020204020204" pitchFamily="34" charset="-122"/>
                <a:ea typeface="微软雅黑" panose="020B0503020204020204" pitchFamily="34" charset="-122"/>
                <a:cs typeface="创艺简魏碑"/>
              </a:rPr>
              <a:t>化学品的环境污染控制</a:t>
            </a:r>
            <a:endParaRPr kumimoji="1" lang="zh-CN" altLang="en-US" sz="3400" dirty="0">
              <a:latin typeface="微软雅黑" panose="020B0503020204020204" pitchFamily="34" charset="-122"/>
              <a:ea typeface="微软雅黑" panose="020B0503020204020204" pitchFamily="34" charset="-122"/>
              <a:cs typeface="创艺简魏碑"/>
            </a:endParaRPr>
          </a:p>
        </p:txBody>
      </p:sp>
      <p:pic>
        <p:nvPicPr>
          <p:cNvPr id="8" name="Picture 3" descr="Indus013"/>
          <p:cNvPicPr>
            <a:picLocks noChangeAspect="1" noChangeArrowheads="1"/>
          </p:cNvPicPr>
          <p:nvPr/>
        </p:nvPicPr>
        <p:blipFill>
          <a:blip r:embed="rId3" cstate="email"/>
          <a:srcRect/>
          <a:stretch>
            <a:fillRect/>
          </a:stretch>
        </p:blipFill>
        <p:spPr bwMode="auto">
          <a:xfrm>
            <a:off x="5971309" y="2812418"/>
            <a:ext cx="2590800" cy="11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995797" y="1228291"/>
            <a:ext cx="4247601" cy="263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61" tIns="48331" rIns="96661" bIns="48331">
            <a:spAutoFit/>
          </a:bodyPr>
          <a:lstStyle>
            <a:lvl1pPr defTabSz="967105" eaLnBrk="0" hangingPunct="0">
              <a:defRPr sz="2000">
                <a:solidFill>
                  <a:schemeClr val="tx1"/>
                </a:solidFill>
                <a:latin typeface="Arial" panose="020B0604020202020204" pitchFamily="34" charset="0"/>
              </a:defRPr>
            </a:lvl1pPr>
            <a:lvl2pPr marL="742950" indent="-285750" defTabSz="967105" eaLnBrk="0" hangingPunct="0">
              <a:defRPr sz="2000">
                <a:solidFill>
                  <a:schemeClr val="tx1"/>
                </a:solidFill>
                <a:latin typeface="Arial" panose="020B0604020202020204" pitchFamily="34" charset="0"/>
              </a:defRPr>
            </a:lvl2pPr>
            <a:lvl3pPr marL="1143000" indent="-228600" defTabSz="967105" eaLnBrk="0" hangingPunct="0">
              <a:defRPr sz="2000">
                <a:solidFill>
                  <a:schemeClr val="tx1"/>
                </a:solidFill>
                <a:latin typeface="Arial" panose="020B0604020202020204" pitchFamily="34" charset="0"/>
              </a:defRPr>
            </a:lvl3pPr>
            <a:lvl4pPr marL="1600200" indent="-228600" defTabSz="967105" eaLnBrk="0" hangingPunct="0">
              <a:defRPr sz="2000">
                <a:solidFill>
                  <a:schemeClr val="tx1"/>
                </a:solidFill>
                <a:latin typeface="Arial" panose="020B0604020202020204" pitchFamily="34" charset="0"/>
              </a:defRPr>
            </a:lvl4pPr>
            <a:lvl5pPr marL="2057400" indent="-228600" defTabSz="967105" eaLnBrk="0" hangingPunct="0">
              <a:defRPr sz="2000">
                <a:solidFill>
                  <a:schemeClr val="tx1"/>
                </a:solidFill>
                <a:latin typeface="Arial" panose="020B0604020202020204" pitchFamily="34" charset="0"/>
              </a:defRPr>
            </a:lvl5pPr>
            <a:lvl6pPr marL="25146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defTabSz="967105"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lnSpc>
                <a:spcPct val="165000"/>
              </a:lnSpc>
            </a:pPr>
            <a:r>
              <a:rPr kumimoji="1" lang="en-US" altLang="zh-CN" sz="16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创艺简魏碑"/>
                <a:ea typeface="创艺简魏碑"/>
                <a:cs typeface="创艺简魏碑"/>
              </a:rPr>
              <a:t>制定和健全立法，加强执法力度</a:t>
            </a:r>
          </a:p>
          <a:p>
            <a:pPr eaLnBrk="1" hangingPunct="1">
              <a:lnSpc>
                <a:spcPct val="165000"/>
              </a:lnSpc>
            </a:pPr>
            <a:r>
              <a:rPr kumimoji="1" lang="zh-CN" altLang="en-US" sz="16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创艺简魏碑"/>
                <a:ea typeface="创艺简魏碑"/>
                <a:cs typeface="创艺简魏碑"/>
              </a:rPr>
              <a:t>加强对重点有害化学品的环境管理</a:t>
            </a:r>
          </a:p>
          <a:p>
            <a:pPr eaLnBrk="1" hangingPunct="1">
              <a:lnSpc>
                <a:spcPct val="165000"/>
              </a:lnSpc>
            </a:pPr>
            <a:r>
              <a:rPr kumimoji="1" lang="zh-CN" altLang="en-US" sz="16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创艺简魏碑"/>
                <a:ea typeface="创艺简魏碑"/>
                <a:cs typeface="创艺简魏碑"/>
              </a:rPr>
              <a:t>推行清洁生产，严格控制排放</a:t>
            </a:r>
          </a:p>
          <a:p>
            <a:pPr eaLnBrk="1" hangingPunct="1">
              <a:lnSpc>
                <a:spcPct val="165000"/>
              </a:lnSpc>
            </a:pPr>
            <a:r>
              <a:rPr kumimoji="1" lang="zh-CN" altLang="en-US" sz="16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创艺简魏碑"/>
                <a:ea typeface="创艺简魏碑"/>
                <a:cs typeface="创艺简魏碑"/>
              </a:rPr>
              <a:t>强化危险废物管理</a:t>
            </a:r>
          </a:p>
          <a:p>
            <a:pPr eaLnBrk="1" hangingPunct="1">
              <a:lnSpc>
                <a:spcPct val="165000"/>
              </a:lnSpc>
            </a:pPr>
            <a:r>
              <a:rPr kumimoji="1" lang="zh-CN" altLang="en-US" sz="1600" dirty="0">
                <a:solidFill>
                  <a:schemeClr val="accent2"/>
                </a:solidFill>
                <a:latin typeface="Times New Roman" panose="02020603050405020304" pitchFamily="18" charset="0"/>
                <a:ea typeface="黑体" panose="02010609060101010101" pitchFamily="49" charset="-122"/>
              </a:rPr>
              <a:t>●</a:t>
            </a:r>
            <a:r>
              <a:rPr kumimoji="1" lang="zh-CN" altLang="en-US" dirty="0">
                <a:latin typeface="创艺简魏碑"/>
                <a:ea typeface="创艺简魏碑"/>
                <a:cs typeface="创艺简魏碑"/>
              </a:rPr>
              <a:t>加强宣传教育，提高公众认识</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 y="0"/>
            <a:ext cx="4860000" cy="5143500"/>
          </a:xfrm>
          <a:prstGeom prst="rect">
            <a:avLst/>
          </a:prstGeom>
          <a:blipFill dpi="0" rotWithShape="1">
            <a:blip r:embed="rId6" cstate="print"/>
            <a:srcRect/>
            <a:stretch>
              <a:fillRect l="-52611" r="-52611"/>
            </a:stretch>
          </a:blipFill>
          <a:ln>
            <a:noFill/>
          </a:ln>
        </p:spPr>
        <p:txBody>
          <a:bodyPr anchor="ctr"/>
          <a:lstStyle/>
          <a:p>
            <a:pPr algn="ctr" eaLnBrk="1" fontAlgn="auto" hangingPunct="1">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53" name="矩形 10"/>
          <p:cNvSpPr>
            <a:spLocks noChangeArrowheads="1"/>
          </p:cNvSpPr>
          <p:nvPr>
            <p:custDataLst>
              <p:tags r:id="rId3"/>
            </p:custDataLst>
          </p:nvPr>
        </p:nvSpPr>
        <p:spPr bwMode="auto">
          <a:xfrm flipH="1">
            <a:off x="0" y="959652"/>
            <a:ext cx="4860000" cy="3292079"/>
          </a:xfrm>
          <a:prstGeom prst="rect">
            <a:avLst/>
          </a:prstGeom>
          <a:solidFill>
            <a:schemeClr val="accent1">
              <a:alpha val="7607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r>
              <a:rPr lang="en-US" altLang="zh-CN" sz="4000" dirty="0">
                <a:solidFill>
                  <a:srgbClr val="FFFFFF"/>
                </a:solidFill>
                <a:ea typeface="微软雅黑" panose="020B0503020204020204" pitchFamily="34" charset="-122"/>
                <a:sym typeface="宋体" panose="02010600030101010101" pitchFamily="2" charset="-122"/>
              </a:rPr>
              <a:t>CHAPTER</a:t>
            </a:r>
          </a:p>
          <a:p>
            <a:pPr algn="ctr" eaLnBrk="1" hangingPunct="1">
              <a:lnSpc>
                <a:spcPct val="90000"/>
              </a:lnSpc>
            </a:pPr>
            <a:r>
              <a:rPr lang="en-US" altLang="zh-CN" sz="16600" dirty="0" smtClean="0">
                <a:solidFill>
                  <a:srgbClr val="FFFFFF"/>
                </a:solidFill>
                <a:latin typeface="Impact" panose="020B0806030902050204" pitchFamily="34" charset="0"/>
                <a:ea typeface="微软雅黑" panose="020B0503020204020204" pitchFamily="34" charset="-122"/>
                <a:sym typeface="宋体" panose="02010600030101010101" pitchFamily="2" charset="-122"/>
              </a:rPr>
              <a:t>07</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graphicFrame>
        <p:nvGraphicFramePr>
          <p:cNvPr id="6" name="图示 5"/>
          <p:cNvGraphicFramePr/>
          <p:nvPr/>
        </p:nvGraphicFramePr>
        <p:xfrm>
          <a:off x="4932041" y="144016"/>
          <a:ext cx="3168351" cy="48760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p:cNvPicPr>
            <a:picLocks noChangeAspect="1" noChangeArrowheads="1"/>
          </p:cNvPicPr>
          <p:nvPr/>
        </p:nvPicPr>
        <p:blipFill>
          <a:blip r:embed="rId12" cstate="email"/>
          <a:srcRect/>
          <a:stretch>
            <a:fillRect/>
          </a:stretch>
        </p:blipFill>
        <p:spPr bwMode="auto">
          <a:xfrm>
            <a:off x="8179034" y="3528622"/>
            <a:ext cx="918829" cy="119366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barn(inVertical)">
                                      <p:cBhvr>
                                        <p:cTn id="11"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5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9" name="Rectangle 9"/>
          <p:cNvSpPr/>
          <p:nvPr/>
        </p:nvSpPr>
        <p:spPr>
          <a:xfrm>
            <a:off x="827584" y="225335"/>
            <a:ext cx="3877985" cy="443198"/>
          </a:xfrm>
          <a:prstGeom prst="rect">
            <a:avLst/>
          </a:prstGeom>
        </p:spPr>
        <p:txBody>
          <a:bodyPr wrap="none">
            <a:spAutoFit/>
          </a:bodyPr>
          <a:lstStyle/>
          <a:p>
            <a:pPr>
              <a:lnSpc>
                <a:spcPct val="95000"/>
              </a:lnSpc>
            </a:pPr>
            <a:r>
              <a:rPr kumimoji="1" lang="zh-CN" altLang="en-US" sz="2400" b="1" dirty="0">
                <a:latin typeface="微软雅黑" panose="020B0503020204020204" pitchFamily="34" charset="-122"/>
                <a:ea typeface="微软雅黑" panose="020B0503020204020204" pitchFamily="34" charset="-122"/>
              </a:rPr>
              <a:t>化学品危害控制的一般原则</a:t>
            </a:r>
          </a:p>
        </p:txBody>
      </p:sp>
      <p:sp>
        <p:nvSpPr>
          <p:cNvPr id="10" name="Text Box 2"/>
          <p:cNvSpPr txBox="1">
            <a:spLocks noChangeArrowheads="1"/>
          </p:cNvSpPr>
          <p:nvPr/>
        </p:nvSpPr>
        <p:spPr bwMode="auto">
          <a:xfrm>
            <a:off x="331541" y="1140267"/>
            <a:ext cx="8509000"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marL="342900" indent="-342900" eaLnBrk="1" hangingPunct="1">
              <a:lnSpc>
                <a:spcPct val="95000"/>
              </a:lnSpc>
              <a:spcBef>
                <a:spcPct val="30000"/>
              </a:spcBef>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cs typeface="隶书" panose="02010509060101010101" charset="-122"/>
              </a:rPr>
              <a:t>操</a:t>
            </a:r>
            <a:r>
              <a:rPr kumimoji="1" lang="zh-CN" altLang="en-US" dirty="0">
                <a:latin typeface="楷体" panose="02010609060101010101" pitchFamily="49" charset="-122"/>
                <a:ea typeface="楷体" panose="02010609060101010101" pitchFamily="49" charset="-122"/>
                <a:cs typeface="隶书" panose="02010509060101010101" charset="-122"/>
              </a:rPr>
              <a:t>作控制</a:t>
            </a:r>
          </a:p>
          <a:p>
            <a:pPr marL="342900" indent="-342900" eaLnBrk="1" hangingPunct="1">
              <a:lnSpc>
                <a:spcPct val="95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cs typeface="隶书" panose="02010509060101010101" charset="-122"/>
              </a:rPr>
              <a:t>操</a:t>
            </a:r>
            <a:r>
              <a:rPr kumimoji="1" lang="zh-CN" altLang="en-US" dirty="0">
                <a:latin typeface="楷体" panose="02010609060101010101" pitchFamily="49" charset="-122"/>
                <a:ea typeface="楷体" panose="02010609060101010101" pitchFamily="49" charset="-122"/>
                <a:cs typeface="隶书" panose="02010509060101010101" charset="-122"/>
              </a:rPr>
              <a:t>作控制的目的是通过采取适当的措施，消除或降低工作场所的危害，防止工人在正常作业时受到有害物质的侵害。采取的主要措施是替代、变更工艺、隔离、通风、个体防护和卫生</a:t>
            </a:r>
            <a:r>
              <a:rPr kumimoji="1" lang="zh-CN" altLang="en-US" dirty="0" smtClean="0">
                <a:latin typeface="楷体" panose="02010609060101010101" pitchFamily="49" charset="-122"/>
                <a:ea typeface="楷体" panose="02010609060101010101" pitchFamily="49" charset="-122"/>
                <a:cs typeface="隶书" panose="02010509060101010101" charset="-122"/>
              </a:rPr>
              <a:t>。</a:t>
            </a:r>
            <a:endParaRPr kumimoji="1" lang="en-US" altLang="zh-CN" dirty="0" smtClean="0">
              <a:latin typeface="楷体" panose="02010609060101010101" pitchFamily="49" charset="-122"/>
              <a:ea typeface="楷体" panose="02010609060101010101" pitchFamily="49" charset="-122"/>
              <a:cs typeface="隶书" panose="02010509060101010101" charset="-122"/>
            </a:endParaRPr>
          </a:p>
          <a:p>
            <a:pPr marL="342900" indent="-342900" eaLnBrk="1" hangingPunct="1">
              <a:lnSpc>
                <a:spcPct val="95000"/>
              </a:lnSpc>
              <a:buFont typeface="Arial" panose="020B0604020202020204" pitchFamily="34" charset="0"/>
              <a:buChar char="•"/>
            </a:pPr>
            <a:endParaRPr kumimoji="1" lang="en-US" altLang="zh-CN" dirty="0" smtClean="0">
              <a:latin typeface="楷体" panose="02010609060101010101" pitchFamily="49" charset="-122"/>
              <a:ea typeface="楷体" panose="02010609060101010101" pitchFamily="49" charset="-122"/>
              <a:cs typeface="隶书" panose="02010509060101010101" charset="-122"/>
            </a:endParaRPr>
          </a:p>
          <a:p>
            <a:pPr marL="342900" indent="-342900" eaLnBrk="1" hangingPunct="1">
              <a:lnSpc>
                <a:spcPct val="95000"/>
              </a:lnSpc>
              <a:buFont typeface="Arial" panose="020B0604020202020204" pitchFamily="34" charset="0"/>
              <a:buChar char="•"/>
            </a:pPr>
            <a:endParaRPr kumimoji="1" lang="zh-CN" altLang="en-US" dirty="0">
              <a:latin typeface="楷体" panose="02010609060101010101" pitchFamily="49" charset="-122"/>
              <a:ea typeface="楷体" panose="02010609060101010101" pitchFamily="49" charset="-122"/>
              <a:cs typeface="隶书" panose="02010509060101010101" charset="-122"/>
            </a:endParaRPr>
          </a:p>
          <a:p>
            <a:pPr marL="342900" indent="-342900" eaLnBrk="1" hangingPunct="1">
              <a:lnSpc>
                <a:spcPct val="95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cs typeface="隶书" panose="02010509060101010101" charset="-122"/>
              </a:rPr>
              <a:t>管</a:t>
            </a:r>
            <a:r>
              <a:rPr kumimoji="1" lang="zh-CN" altLang="en-US" dirty="0">
                <a:latin typeface="楷体" panose="02010609060101010101" pitchFamily="49" charset="-122"/>
                <a:ea typeface="楷体" panose="02010609060101010101" pitchFamily="49" charset="-122"/>
                <a:cs typeface="隶书" panose="02010509060101010101" charset="-122"/>
              </a:rPr>
              <a:t>理控制</a:t>
            </a:r>
          </a:p>
          <a:p>
            <a:pPr marL="342900" indent="-342900" eaLnBrk="1" hangingPunct="1">
              <a:lnSpc>
                <a:spcPct val="95000"/>
              </a:lnSpc>
              <a:buFont typeface="Arial" panose="020B0604020202020204" pitchFamily="34" charset="0"/>
              <a:buChar char="•"/>
            </a:pPr>
            <a:r>
              <a:rPr kumimoji="1" lang="zh-CN" altLang="en-US" dirty="0" smtClean="0">
                <a:latin typeface="楷体" panose="02010609060101010101" pitchFamily="49" charset="-122"/>
                <a:ea typeface="楷体" panose="02010609060101010101" pitchFamily="49" charset="-122"/>
                <a:cs typeface="隶书" panose="02010509060101010101" charset="-122"/>
              </a:rPr>
              <a:t>管</a:t>
            </a:r>
            <a:r>
              <a:rPr kumimoji="1" lang="zh-CN" altLang="en-US" dirty="0">
                <a:latin typeface="楷体" panose="02010609060101010101" pitchFamily="49" charset="-122"/>
                <a:ea typeface="楷体" panose="02010609060101010101" pitchFamily="49" charset="-122"/>
                <a:cs typeface="隶书" panose="02010509060101010101" charset="-122"/>
              </a:rPr>
              <a:t>理控制是指按照法律和标准建立起来的管理程序和措施，是预防作业场所中化学品危害的一个重要方面。管理控制主要包括：危害识别、安全标签、安全技术说明书、安全贮存、安全传送、安全处理与使用、废物处理、接触监测、医学监督和培训教育。</a:t>
            </a:r>
          </a:p>
        </p:txBody>
      </p:sp>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5"/>
          <p:cNvSpPr/>
          <p:nvPr/>
        </p:nvSpPr>
        <p:spPr>
          <a:xfrm>
            <a:off x="969330" y="179716"/>
            <a:ext cx="3877985" cy="443198"/>
          </a:xfrm>
          <a:prstGeom prst="rect">
            <a:avLst/>
          </a:prstGeom>
        </p:spPr>
        <p:txBody>
          <a:bodyPr wrap="none">
            <a:spAutoFit/>
          </a:bodyPr>
          <a:lstStyle/>
          <a:p>
            <a:pPr>
              <a:lnSpc>
                <a:spcPct val="95000"/>
              </a:lnSpc>
            </a:pPr>
            <a:r>
              <a:rPr kumimoji="1" lang="zh-CN" altLang="en-US" sz="2400" b="1" dirty="0">
                <a:latin typeface="微软雅黑" panose="020B0503020204020204" pitchFamily="34" charset="-122"/>
                <a:ea typeface="微软雅黑" panose="020B0503020204020204" pitchFamily="34" charset="-122"/>
              </a:rPr>
              <a:t>化学品危害控制的一般原则</a:t>
            </a:r>
          </a:p>
        </p:txBody>
      </p:sp>
      <p:sp>
        <p:nvSpPr>
          <p:cNvPr id="8" name="Rectangle 2"/>
          <p:cNvSpPr>
            <a:spLocks noChangeArrowheads="1"/>
          </p:cNvSpPr>
          <p:nvPr/>
        </p:nvSpPr>
        <p:spPr bwMode="auto">
          <a:xfrm>
            <a:off x="1501798" y="2000251"/>
            <a:ext cx="512762" cy="1472803"/>
          </a:xfrm>
          <a:prstGeom prst="rect">
            <a:avLst/>
          </a:prstGeom>
          <a:solidFill>
            <a:srgbClr val="FFCC00"/>
          </a:solidFill>
          <a:ln w="28575">
            <a:solidFill>
              <a:srgbClr val="FFCC99"/>
            </a:solidFill>
            <a:miter lim="800000"/>
          </a:ln>
          <a:effectLst>
            <a:outerShdw dist="107763" dir="2700000" algn="ctr" rotWithShape="0">
              <a:srgbClr val="808080"/>
            </a:outerShdw>
          </a:effectLst>
        </p:spPr>
        <p:txBody>
          <a:bodyPr wrap="none" lIns="96641" tIns="48321" rIns="96641" bIns="48321" anchor="ctr"/>
          <a:lstStyle/>
          <a:p>
            <a:pPr algn="ctr" defTabSz="967105"/>
            <a:r>
              <a:rPr kumimoji="1" lang="zh-CN" altLang="en-US" sz="2400">
                <a:latin typeface="Times New Roman" panose="02020603050405020304" pitchFamily="18" charset="0"/>
                <a:ea typeface="隶书" panose="02010509060101010101" charset="-122"/>
                <a:cs typeface="隶书" panose="02010509060101010101" charset="-122"/>
              </a:rPr>
              <a:t>操</a:t>
            </a:r>
          </a:p>
          <a:p>
            <a:pPr algn="ctr" defTabSz="967105"/>
            <a:r>
              <a:rPr kumimoji="1" lang="zh-CN" altLang="en-US" sz="2400">
                <a:latin typeface="Times New Roman" panose="02020603050405020304" pitchFamily="18" charset="0"/>
                <a:ea typeface="隶书" panose="02010509060101010101" charset="-122"/>
                <a:cs typeface="隶书" panose="02010509060101010101" charset="-122"/>
              </a:rPr>
              <a:t>作</a:t>
            </a:r>
          </a:p>
          <a:p>
            <a:pPr algn="ctr" defTabSz="967105"/>
            <a:r>
              <a:rPr kumimoji="1" lang="zh-CN" altLang="en-US" sz="2400">
                <a:latin typeface="Times New Roman" panose="02020603050405020304" pitchFamily="18" charset="0"/>
                <a:ea typeface="隶书" panose="02010509060101010101" charset="-122"/>
                <a:cs typeface="隶书" panose="02010509060101010101" charset="-122"/>
              </a:rPr>
              <a:t>控</a:t>
            </a:r>
          </a:p>
          <a:p>
            <a:pPr algn="ctr" defTabSz="967105"/>
            <a:r>
              <a:rPr kumimoji="1" lang="zh-CN" altLang="en-US" sz="2400">
                <a:latin typeface="Times New Roman" panose="02020603050405020304" pitchFamily="18" charset="0"/>
                <a:ea typeface="隶书" panose="02010509060101010101" charset="-122"/>
                <a:cs typeface="隶书" panose="02010509060101010101" charset="-122"/>
              </a:rPr>
              <a:t>制</a:t>
            </a:r>
            <a:endParaRPr kumimoji="1" lang="zh-CN" altLang="en-US" sz="2500">
              <a:latin typeface="Times New Roman" panose="02020603050405020304" pitchFamily="18" charset="0"/>
              <a:ea typeface="宋体" panose="02010600030101010101" pitchFamily="2" charset="-122"/>
            </a:endParaRPr>
          </a:p>
        </p:txBody>
      </p:sp>
      <p:sp>
        <p:nvSpPr>
          <p:cNvPr id="11" name="Rectangle 3"/>
          <p:cNvSpPr>
            <a:spLocks noChangeArrowheads="1"/>
          </p:cNvSpPr>
          <p:nvPr/>
        </p:nvSpPr>
        <p:spPr bwMode="auto">
          <a:xfrm>
            <a:off x="2928960" y="971550"/>
            <a:ext cx="4724400" cy="531019"/>
          </a:xfrm>
          <a:prstGeom prst="rect">
            <a:avLst/>
          </a:prstGeom>
          <a:solidFill>
            <a:srgbClr val="CCFFFF"/>
          </a:solidFill>
          <a:ln w="76200">
            <a:solidFill>
              <a:srgbClr val="003399"/>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defTabSz="805180">
              <a:lnSpc>
                <a:spcPct val="70000"/>
              </a:lnSpc>
              <a:spcBef>
                <a:spcPct val="25000"/>
              </a:spcBef>
            </a:pPr>
            <a:r>
              <a:rPr kumimoji="1" lang="en-US" altLang="zh-CN" sz="2400">
                <a:latin typeface="隶书" panose="02010509060101010101" charset="-122"/>
                <a:ea typeface="隶书" panose="02010509060101010101" charset="-122"/>
                <a:cs typeface="隶书" panose="02010509060101010101" charset="-122"/>
              </a:rPr>
              <a:t>           </a:t>
            </a:r>
            <a:r>
              <a:rPr kumimoji="1" lang="zh-CN" altLang="en-US">
                <a:latin typeface="隶书" panose="02010509060101010101" charset="-122"/>
                <a:ea typeface="隶书" panose="02010509060101010101" charset="-122"/>
                <a:cs typeface="隶书" panose="02010509060101010101" charset="-122"/>
              </a:rPr>
              <a:t>替    代</a:t>
            </a:r>
            <a:endParaRPr kumimoji="1" lang="zh-CN" altLang="en-US" sz="2500" b="1">
              <a:latin typeface="Times New Roman" panose="02020603050405020304" pitchFamily="18" charset="0"/>
              <a:ea typeface="楷体_GB2312" pitchFamily="49" charset="-122"/>
            </a:endParaRPr>
          </a:p>
          <a:p>
            <a:pPr defTabSz="805180" fontAlgn="ctr">
              <a:lnSpc>
                <a:spcPct val="70000"/>
              </a:lnSpc>
              <a:spcBef>
                <a:spcPct val="25000"/>
              </a:spcBef>
            </a:pPr>
            <a:r>
              <a:rPr kumimoji="1" lang="zh-CN" altLang="en-US" sz="2500" b="1">
                <a:latin typeface="Times New Roman" panose="02020603050405020304" pitchFamily="18" charset="0"/>
                <a:ea typeface="宋体" panose="02010600030101010101" pitchFamily="2" charset="-122"/>
              </a:rPr>
              <a:t>     </a:t>
            </a:r>
            <a:r>
              <a:rPr kumimoji="1" lang="zh-CN" altLang="en-US" sz="1400">
                <a:latin typeface="Times New Roman" panose="02020603050405020304" pitchFamily="18" charset="0"/>
                <a:ea typeface="文鼎报宋简"/>
                <a:cs typeface="文鼎报宋简"/>
              </a:rPr>
              <a:t>用无毒、低毒替代高毒、剧毒，用可燃物替代易燃物</a:t>
            </a:r>
            <a:endParaRPr kumimoji="1" lang="zh-CN" altLang="en-US" sz="1700" i="1">
              <a:solidFill>
                <a:srgbClr val="6699FF"/>
              </a:solidFill>
              <a:latin typeface="Times New Roman" panose="02020603050405020304" pitchFamily="18" charset="0"/>
              <a:ea typeface="宋体" panose="02010600030101010101" pitchFamily="2" charset="-122"/>
            </a:endParaRPr>
          </a:p>
        </p:txBody>
      </p:sp>
      <p:graphicFrame>
        <p:nvGraphicFramePr>
          <p:cNvPr id="12" name="Object 4"/>
          <p:cNvGraphicFramePr>
            <a:graphicFrameLocks noChangeAspect="1"/>
          </p:cNvGraphicFramePr>
          <p:nvPr/>
        </p:nvGraphicFramePr>
        <p:xfrm>
          <a:off x="3060723" y="1028700"/>
          <a:ext cx="347662" cy="416719"/>
        </p:xfrm>
        <a:graphic>
          <a:graphicData uri="http://schemas.openxmlformats.org/presentationml/2006/ole">
            <mc:AlternateContent xmlns:mc="http://schemas.openxmlformats.org/markup-compatibility/2006">
              <mc:Choice xmlns:v="urn:schemas-microsoft-com:vml" Requires="v">
                <p:oleObj spid="_x0000_s6151" name="剪辑" r:id="rId4" imgW="673100" imgH="876300" progId="">
                  <p:embed/>
                </p:oleObj>
              </mc:Choice>
              <mc:Fallback>
                <p:oleObj name="剪辑" r:id="rId4" imgW="673100" imgH="876300" progId="">
                  <p:embed/>
                  <p:pic>
                    <p:nvPicPr>
                      <p:cNvPr id="0" name="图片 6144"/>
                      <p:cNvPicPr>
                        <a:picLocks noChangeAspect="1"/>
                      </p:cNvPicPr>
                      <p:nvPr/>
                    </p:nvPicPr>
                    <p:blipFill>
                      <a:blip r:embed="rId5"/>
                      <a:stretch>
                        <a:fillRect/>
                      </a:stretch>
                    </p:blipFill>
                    <p:spPr>
                      <a:xfrm>
                        <a:off x="3060723" y="1028700"/>
                        <a:ext cx="347662" cy="416719"/>
                      </a:xfrm>
                      <a:prstGeom prst="rect">
                        <a:avLst/>
                      </a:prstGeom>
                      <a:noFill/>
                      <a:ln w="9525">
                        <a:noFill/>
                      </a:ln>
                      <a:effectLst>
                        <a:outerShdw dist="35921" dir="2699999" algn="ctr" rotWithShape="0">
                          <a:srgbClr val="000000"/>
                        </a:outerShdw>
                      </a:effectLst>
                    </p:spPr>
                  </p:pic>
                </p:oleObj>
              </mc:Fallback>
            </mc:AlternateContent>
          </a:graphicData>
        </a:graphic>
      </p:graphicFrame>
      <p:sp>
        <p:nvSpPr>
          <p:cNvPr id="13" name="Rectangle 5"/>
          <p:cNvSpPr>
            <a:spLocks noChangeArrowheads="1"/>
          </p:cNvSpPr>
          <p:nvPr/>
        </p:nvSpPr>
        <p:spPr bwMode="auto">
          <a:xfrm>
            <a:off x="2928960" y="2222898"/>
            <a:ext cx="4724400" cy="531019"/>
          </a:xfrm>
          <a:prstGeom prst="rect">
            <a:avLst/>
          </a:prstGeom>
          <a:noFill/>
          <a:ln w="76200">
            <a:solidFill>
              <a:srgbClr val="FF99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defTabSz="805180">
              <a:lnSpc>
                <a:spcPct val="70000"/>
              </a:lnSpc>
              <a:buSzPct val="120000"/>
            </a:pPr>
            <a:r>
              <a:rPr kumimoji="1" lang="en-US" altLang="zh-CN">
                <a:latin typeface="隶书" panose="02010509060101010101" charset="-122"/>
                <a:ea typeface="隶书" panose="02010509060101010101" charset="-122"/>
                <a:cs typeface="隶书" panose="02010509060101010101" charset="-122"/>
              </a:rPr>
              <a:t>             </a:t>
            </a:r>
            <a:r>
              <a:rPr kumimoji="1" lang="zh-CN" altLang="en-US">
                <a:latin typeface="隶书" panose="02010509060101010101" charset="-122"/>
                <a:ea typeface="隶书" panose="02010509060101010101" charset="-122"/>
                <a:cs typeface="隶书" panose="02010509060101010101" charset="-122"/>
              </a:rPr>
              <a:t>隔    离</a:t>
            </a:r>
            <a:endParaRPr kumimoji="1" lang="zh-CN" altLang="en-US" sz="2500" b="1">
              <a:latin typeface="Times New Roman" panose="02020603050405020304" pitchFamily="18" charset="0"/>
              <a:ea typeface="宋体" panose="02010600030101010101" pitchFamily="2" charset="-122"/>
            </a:endParaRPr>
          </a:p>
          <a:p>
            <a:pPr defTabSz="805180">
              <a:lnSpc>
                <a:spcPct val="70000"/>
              </a:lnSpc>
              <a:spcBef>
                <a:spcPct val="20000"/>
              </a:spcBef>
              <a:buSzPct val="120000"/>
            </a:pPr>
            <a:r>
              <a:rPr kumimoji="1" lang="zh-CN" altLang="en-US" sz="2100">
                <a:latin typeface="Times New Roman" panose="02020603050405020304" pitchFamily="18" charset="0"/>
                <a:ea typeface="文鼎报宋简"/>
                <a:cs typeface="文鼎报宋简"/>
              </a:rPr>
              <a:t>               </a:t>
            </a:r>
            <a:r>
              <a:rPr kumimoji="1" lang="zh-CN" altLang="en-US" sz="1400">
                <a:latin typeface="Times New Roman" panose="02020603050405020304" pitchFamily="18" charset="0"/>
                <a:ea typeface="文鼎报宋简"/>
                <a:cs typeface="文鼎报宋简"/>
              </a:rPr>
              <a:t>拉开作业人员与危险源之间的距离</a:t>
            </a:r>
            <a:endParaRPr kumimoji="1" lang="zh-CN" altLang="en-US" sz="1700" b="1" i="1">
              <a:solidFill>
                <a:srgbClr val="6699FF"/>
              </a:solidFill>
              <a:latin typeface="Times New Roman" panose="02020603050405020304" pitchFamily="18" charset="0"/>
              <a:ea typeface="宋体" panose="02010600030101010101" pitchFamily="2" charset="-122"/>
            </a:endParaRPr>
          </a:p>
        </p:txBody>
      </p:sp>
      <p:sp>
        <p:nvSpPr>
          <p:cNvPr id="14" name="Rectangle 6"/>
          <p:cNvSpPr>
            <a:spLocks noChangeArrowheads="1"/>
          </p:cNvSpPr>
          <p:nvPr/>
        </p:nvSpPr>
        <p:spPr bwMode="auto">
          <a:xfrm>
            <a:off x="2928960" y="2847975"/>
            <a:ext cx="4724400" cy="531019"/>
          </a:xfrm>
          <a:prstGeom prst="rect">
            <a:avLst/>
          </a:prstGeom>
          <a:noFill/>
          <a:ln w="76200">
            <a:solidFill>
              <a:srgbClr val="8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defTabSz="805180">
              <a:lnSpc>
                <a:spcPct val="70000"/>
              </a:lnSpc>
            </a:pPr>
            <a:r>
              <a:rPr kumimoji="1" lang="en-US" altLang="zh-CN" sz="2400">
                <a:latin typeface="隶书" panose="02010509060101010101" charset="-122"/>
                <a:ea typeface="隶书" panose="02010509060101010101" charset="-122"/>
                <a:cs typeface="隶书" panose="02010509060101010101" charset="-122"/>
              </a:rPr>
              <a:t>           </a:t>
            </a:r>
            <a:r>
              <a:rPr kumimoji="1" lang="zh-CN" altLang="en-US" sz="2400">
                <a:latin typeface="隶书" panose="02010509060101010101" charset="-122"/>
                <a:ea typeface="隶书" panose="02010509060101010101" charset="-122"/>
                <a:cs typeface="隶书" panose="02010509060101010101" charset="-122"/>
              </a:rPr>
              <a:t>通   风</a:t>
            </a:r>
            <a:endParaRPr kumimoji="1" lang="zh-CN" altLang="en-US" sz="2100" b="1">
              <a:latin typeface="Times New Roman" panose="02020603050405020304" pitchFamily="18" charset="0"/>
              <a:ea typeface="宋体" panose="02010600030101010101" pitchFamily="2" charset="-122"/>
            </a:endParaRPr>
          </a:p>
          <a:p>
            <a:pPr defTabSz="805180">
              <a:lnSpc>
                <a:spcPct val="70000"/>
              </a:lnSpc>
            </a:pPr>
            <a:r>
              <a:rPr kumimoji="1" lang="zh-CN" altLang="en-US" sz="2100">
                <a:latin typeface="Times New Roman" panose="02020603050405020304" pitchFamily="18" charset="0"/>
                <a:ea typeface="宋体" panose="02010600030101010101" pitchFamily="2" charset="-122"/>
              </a:rPr>
              <a:t>             </a:t>
            </a:r>
            <a:r>
              <a:rPr kumimoji="1" lang="zh-CN" altLang="en-US" sz="1400">
                <a:latin typeface="Times New Roman" panose="02020603050405020304" pitchFamily="18" charset="0"/>
                <a:ea typeface="文鼎报宋简"/>
                <a:cs typeface="文鼎报宋简"/>
              </a:rPr>
              <a:t>降低作业场所中有害气体、蒸气、粉尘的浓度</a:t>
            </a:r>
            <a:endParaRPr kumimoji="1" lang="zh-CN" altLang="en-US" sz="2100" b="1">
              <a:latin typeface="Times New Roman" panose="02020603050405020304" pitchFamily="18" charset="0"/>
              <a:ea typeface="宋体" panose="02010600030101010101" pitchFamily="2" charset="-122"/>
            </a:endParaRPr>
          </a:p>
        </p:txBody>
      </p:sp>
      <p:sp>
        <p:nvSpPr>
          <p:cNvPr id="15" name="Rectangle 7"/>
          <p:cNvSpPr>
            <a:spLocks noChangeArrowheads="1"/>
          </p:cNvSpPr>
          <p:nvPr/>
        </p:nvSpPr>
        <p:spPr bwMode="auto">
          <a:xfrm>
            <a:off x="2928960" y="3473054"/>
            <a:ext cx="4724400" cy="531019"/>
          </a:xfrm>
          <a:prstGeom prst="rect">
            <a:avLst/>
          </a:prstGeom>
          <a:noFill/>
          <a:ln w="76200">
            <a:solidFill>
              <a:srgbClr val="FF33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defTabSz="805180"/>
            <a:r>
              <a:rPr kumimoji="1" lang="en-US" altLang="zh-CN">
                <a:latin typeface="Times New Roman" panose="02020603050405020304" pitchFamily="18" charset="0"/>
                <a:ea typeface="隶书" panose="02010509060101010101" charset="-122"/>
                <a:cs typeface="隶书" panose="02010509060101010101" charset="-122"/>
              </a:rPr>
              <a:t>                          </a:t>
            </a:r>
            <a:r>
              <a:rPr kumimoji="1" lang="zh-CN" altLang="en-US">
                <a:latin typeface="Times New Roman" panose="02020603050405020304" pitchFamily="18" charset="0"/>
                <a:ea typeface="隶书" panose="02010509060101010101" charset="-122"/>
                <a:cs typeface="隶书" panose="02010509060101010101" charset="-122"/>
              </a:rPr>
              <a:t>个体防护</a:t>
            </a:r>
            <a:endParaRPr kumimoji="1" lang="zh-CN" altLang="en-US" sz="2500" b="1">
              <a:latin typeface="Times New Roman" panose="02020603050405020304" pitchFamily="18" charset="0"/>
              <a:ea typeface="宋体" panose="02010600030101010101" pitchFamily="2" charset="-122"/>
            </a:endParaRPr>
          </a:p>
          <a:p>
            <a:pPr defTabSz="805180"/>
            <a:r>
              <a:rPr kumimoji="1" lang="zh-CN" altLang="en-US" sz="2100">
                <a:latin typeface="Times New Roman" panose="02020603050405020304" pitchFamily="18" charset="0"/>
                <a:ea typeface="宋体" panose="02010600030101010101" pitchFamily="2" charset="-122"/>
              </a:rPr>
              <a:t>               </a:t>
            </a:r>
            <a:r>
              <a:rPr kumimoji="1" lang="zh-CN" altLang="en-US" sz="1400">
                <a:latin typeface="Times New Roman" panose="02020603050405020304" pitchFamily="18" charset="0"/>
                <a:ea typeface="文鼎报宋简"/>
                <a:cs typeface="文鼎报宋简"/>
              </a:rPr>
              <a:t>正确选择和使用个体防护用品</a:t>
            </a:r>
            <a:endParaRPr kumimoji="1" lang="zh-CN" altLang="en-US" sz="2100" b="1" i="1">
              <a:solidFill>
                <a:srgbClr val="6699FF"/>
              </a:solidFill>
              <a:latin typeface="Times New Roman" panose="02020603050405020304" pitchFamily="18" charset="0"/>
              <a:ea typeface="文鼎报宋简"/>
              <a:cs typeface="文鼎报宋简"/>
            </a:endParaRPr>
          </a:p>
        </p:txBody>
      </p:sp>
      <p:graphicFrame>
        <p:nvGraphicFramePr>
          <p:cNvPr id="16" name="Object 8"/>
          <p:cNvGraphicFramePr>
            <a:graphicFrameLocks noChangeAspect="1"/>
          </p:cNvGraphicFramePr>
          <p:nvPr/>
        </p:nvGraphicFramePr>
        <p:xfrm>
          <a:off x="3009923" y="3523060"/>
          <a:ext cx="823912" cy="414338"/>
        </p:xfrm>
        <a:graphic>
          <a:graphicData uri="http://schemas.openxmlformats.org/presentationml/2006/ole">
            <mc:AlternateContent xmlns:mc="http://schemas.openxmlformats.org/markup-compatibility/2006">
              <mc:Choice xmlns:v="urn:schemas-microsoft-com:vml" Requires="v">
                <p:oleObj spid="_x0000_s6152" name="剪辑" r:id="rId6" imgW="5346700" imgH="2933700" progId="">
                  <p:embed/>
                </p:oleObj>
              </mc:Choice>
              <mc:Fallback>
                <p:oleObj name="剪辑" r:id="rId6" imgW="5346700" imgH="2933700" progId="">
                  <p:embed/>
                  <p:pic>
                    <p:nvPicPr>
                      <p:cNvPr id="0" name="图片 6145"/>
                      <p:cNvPicPr>
                        <a:picLocks noChangeAspect="1"/>
                      </p:cNvPicPr>
                      <p:nvPr/>
                    </p:nvPicPr>
                    <p:blipFill>
                      <a:blip r:embed="rId7"/>
                      <a:stretch>
                        <a:fillRect/>
                      </a:stretch>
                    </p:blipFill>
                    <p:spPr>
                      <a:xfrm>
                        <a:off x="3009923" y="3523060"/>
                        <a:ext cx="823912" cy="414338"/>
                      </a:xfrm>
                      <a:prstGeom prst="rect">
                        <a:avLst/>
                      </a:prstGeom>
                      <a:noFill/>
                      <a:ln w="9525">
                        <a:noFill/>
                      </a:ln>
                    </p:spPr>
                  </p:pic>
                </p:oleObj>
              </mc:Fallback>
            </mc:AlternateContent>
          </a:graphicData>
        </a:graphic>
      </p:graphicFrame>
      <p:sp>
        <p:nvSpPr>
          <p:cNvPr id="17" name="Rectangle 9"/>
          <p:cNvSpPr>
            <a:spLocks noChangeArrowheads="1"/>
          </p:cNvSpPr>
          <p:nvPr/>
        </p:nvSpPr>
        <p:spPr bwMode="auto">
          <a:xfrm>
            <a:off x="2928960" y="4098132"/>
            <a:ext cx="4724400" cy="531019"/>
          </a:xfrm>
          <a:prstGeom prst="rect">
            <a:avLst/>
          </a:prstGeom>
          <a:solidFill>
            <a:schemeClr val="bg1"/>
          </a:solidFill>
          <a:ln w="76200">
            <a:solidFill>
              <a:srgbClr val="008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marL="201930" lvl="1" defTabSz="805180">
              <a:lnSpc>
                <a:spcPct val="70000"/>
              </a:lnSpc>
              <a:spcBef>
                <a:spcPct val="55000"/>
              </a:spcBef>
              <a:buClr>
                <a:srgbClr val="008000"/>
              </a:buClr>
              <a:buSzPct val="160000"/>
              <a:buFont typeface="CommonBullets"/>
              <a:buNone/>
            </a:pPr>
            <a:r>
              <a:rPr kumimoji="1" lang="zh-CN" altLang="zh-CN" sz="2500" b="1">
                <a:latin typeface="Times New Roman" panose="02020603050405020304" pitchFamily="18" charset="0"/>
                <a:ea typeface="隶书" panose="02010509060101010101" charset="-122"/>
                <a:cs typeface="隶书" panose="02010509060101010101" charset="-122"/>
              </a:rPr>
              <a:t>                   </a:t>
            </a:r>
            <a:r>
              <a:rPr kumimoji="1" lang="zh-CN" altLang="zh-CN">
                <a:latin typeface="隶书" panose="02010509060101010101" charset="-122"/>
                <a:ea typeface="隶书" panose="02010509060101010101" charset="-122"/>
                <a:cs typeface="隶书" panose="02010509060101010101" charset="-122"/>
              </a:rPr>
              <a:t>卫    生</a:t>
            </a:r>
            <a:r>
              <a:rPr kumimoji="1" lang="zh-CN" altLang="zh-CN" sz="2100" b="1">
                <a:latin typeface="Times New Roman" panose="02020603050405020304" pitchFamily="18" charset="0"/>
                <a:ea typeface="宋体" panose="02010600030101010101" pitchFamily="2" charset="-122"/>
              </a:rPr>
              <a:t> </a:t>
            </a:r>
          </a:p>
          <a:p>
            <a:pPr marL="201930" lvl="1" defTabSz="805180">
              <a:lnSpc>
                <a:spcPct val="70000"/>
              </a:lnSpc>
              <a:spcBef>
                <a:spcPct val="55000"/>
              </a:spcBef>
              <a:buClr>
                <a:srgbClr val="008000"/>
              </a:buClr>
              <a:buSzPct val="160000"/>
              <a:buFont typeface="CommonBullets"/>
              <a:buNone/>
            </a:pPr>
            <a:r>
              <a:rPr kumimoji="1" lang="zh-CN" altLang="zh-CN" sz="2100" b="1">
                <a:latin typeface="Times New Roman" panose="02020603050405020304" pitchFamily="18" charset="0"/>
                <a:ea typeface="宋体" panose="02010600030101010101" pitchFamily="2" charset="-122"/>
              </a:rPr>
              <a:t>         </a:t>
            </a:r>
            <a:r>
              <a:rPr kumimoji="1" lang="zh-CN" altLang="zh-CN" sz="1400">
                <a:latin typeface="文鼎报宋简"/>
                <a:ea typeface="文鼎报宋简"/>
                <a:cs typeface="文鼎报宋简"/>
              </a:rPr>
              <a:t>保持作业场所清洁    作业人员的个人卫生</a:t>
            </a:r>
            <a:endParaRPr kumimoji="1" lang="zh-CN" altLang="en-US" sz="3000" b="1">
              <a:latin typeface="Times New Roman" panose="02020603050405020304" pitchFamily="18" charset="0"/>
              <a:ea typeface="宋体" panose="02010600030101010101" pitchFamily="2" charset="-122"/>
            </a:endParaRPr>
          </a:p>
        </p:txBody>
      </p:sp>
      <p:sp>
        <p:nvSpPr>
          <p:cNvPr id="18" name="Rectangle 10"/>
          <p:cNvSpPr>
            <a:spLocks noChangeArrowheads="1"/>
          </p:cNvSpPr>
          <p:nvPr/>
        </p:nvSpPr>
        <p:spPr bwMode="auto">
          <a:xfrm>
            <a:off x="2908323" y="1600200"/>
            <a:ext cx="4724400" cy="529829"/>
          </a:xfrm>
          <a:prstGeom prst="rect">
            <a:avLst/>
          </a:prstGeom>
          <a:noFill/>
          <a:ln w="762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p>
            <a:pPr marL="1208405" lvl="2" defTabSz="805180" fontAlgn="ctr">
              <a:lnSpc>
                <a:spcPct val="70000"/>
              </a:lnSpc>
              <a:spcBef>
                <a:spcPct val="20000"/>
              </a:spcBef>
              <a:buClr>
                <a:schemeClr val="hlink"/>
              </a:buClr>
              <a:buSzPct val="160000"/>
              <a:buFont typeface="Monotype Sorts"/>
              <a:buNone/>
            </a:pPr>
            <a:r>
              <a:rPr kumimoji="1" lang="en-US" altLang="zh-CN">
                <a:latin typeface="Times New Roman" panose="02020603050405020304" pitchFamily="18" charset="0"/>
                <a:ea typeface="隶书" panose="02010509060101010101" charset="-122"/>
                <a:cs typeface="隶书" panose="02010509060101010101" charset="-122"/>
              </a:rPr>
              <a:t>       </a:t>
            </a:r>
            <a:r>
              <a:rPr kumimoji="1" lang="zh-CN" altLang="en-US">
                <a:latin typeface="Times New Roman" panose="02020603050405020304" pitchFamily="18" charset="0"/>
                <a:ea typeface="隶书" panose="02010509060101010101" charset="-122"/>
                <a:cs typeface="隶书" panose="02010509060101010101" charset="-122"/>
              </a:rPr>
              <a:t>变更工艺</a:t>
            </a:r>
            <a:endParaRPr kumimoji="1" lang="zh-CN" altLang="en-US">
              <a:latin typeface="Times New Roman" panose="02020603050405020304" pitchFamily="18" charset="0"/>
              <a:ea typeface="宋体" panose="02010600030101010101" pitchFamily="2" charset="-122"/>
            </a:endParaRPr>
          </a:p>
          <a:p>
            <a:pPr marL="1208405" lvl="2" defTabSz="805180" fontAlgn="ctr">
              <a:lnSpc>
                <a:spcPct val="70000"/>
              </a:lnSpc>
              <a:spcBef>
                <a:spcPct val="20000"/>
              </a:spcBef>
              <a:buClr>
                <a:schemeClr val="hlink"/>
              </a:buClr>
              <a:buSzPct val="160000"/>
              <a:buFont typeface="Monotype Sorts"/>
              <a:buNone/>
            </a:pPr>
            <a:r>
              <a:rPr kumimoji="1" lang="zh-CN" altLang="en-US" sz="1400">
                <a:latin typeface="Times New Roman" panose="02020603050405020304" pitchFamily="18" charset="0"/>
                <a:ea typeface="文鼎报宋简"/>
                <a:cs typeface="文鼎报宋简"/>
              </a:rPr>
              <a:t>选用可将危害减少到最低程度的技</a:t>
            </a:r>
            <a:r>
              <a:rPr kumimoji="1" lang="zh-CN" altLang="en-US" sz="1400">
                <a:latin typeface="Times New Roman" panose="02020603050405020304" pitchFamily="18" charset="0"/>
                <a:ea typeface="宋体" panose="02010600030101010101" pitchFamily="2" charset="-122"/>
              </a:rPr>
              <a:t>术</a:t>
            </a:r>
            <a:endParaRPr kumimoji="1" lang="zh-CN" altLang="en-US" sz="2100" b="1">
              <a:latin typeface="Times New Roman" panose="02020603050405020304" pitchFamily="18" charset="0"/>
              <a:ea typeface="宋体" panose="02010600030101010101" pitchFamily="2" charset="-122"/>
            </a:endParaRPr>
          </a:p>
        </p:txBody>
      </p:sp>
      <p:pic>
        <p:nvPicPr>
          <p:cNvPr id="19" name="Picture 11" descr="WTX32"/>
          <p:cNvPicPr>
            <a:picLocks noChangeAspect="1" noChangeArrowheads="1"/>
          </p:cNvPicPr>
          <p:nvPr/>
        </p:nvPicPr>
        <p:blipFill>
          <a:blip r:embed="rId8" cstate="email"/>
          <a:srcRect/>
          <a:stretch>
            <a:fillRect/>
          </a:stretch>
        </p:blipFill>
        <p:spPr bwMode="auto">
          <a:xfrm>
            <a:off x="3003573" y="2896791"/>
            <a:ext cx="525462"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Factory"/>
          <p:cNvPicPr>
            <a:picLocks noChangeAspect="1" noChangeArrowheads="1"/>
          </p:cNvPicPr>
          <p:nvPr/>
        </p:nvPicPr>
        <p:blipFill>
          <a:blip r:embed="rId9" cstate="email"/>
          <a:srcRect/>
          <a:stretch>
            <a:fillRect/>
          </a:stretch>
        </p:blipFill>
        <p:spPr bwMode="auto">
          <a:xfrm>
            <a:off x="3060724" y="2272904"/>
            <a:ext cx="682625" cy="45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Wtx69"/>
          <p:cNvPicPr>
            <a:picLocks noChangeAspect="1" noChangeArrowheads="1"/>
          </p:cNvPicPr>
          <p:nvPr/>
        </p:nvPicPr>
        <p:blipFill>
          <a:blip r:embed="rId10" cstate="print"/>
          <a:srcRect/>
          <a:stretch>
            <a:fillRect/>
          </a:stretch>
        </p:blipFill>
        <p:spPr bwMode="auto">
          <a:xfrm>
            <a:off x="7042174" y="3521869"/>
            <a:ext cx="503237"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Eyews"/>
          <p:cNvPicPr>
            <a:picLocks noChangeAspect="1" noChangeArrowheads="1"/>
          </p:cNvPicPr>
          <p:nvPr/>
        </p:nvPicPr>
        <p:blipFill>
          <a:blip r:embed="rId11" cstate="email"/>
          <a:srcRect/>
          <a:stretch>
            <a:fillRect/>
          </a:stretch>
        </p:blipFill>
        <p:spPr bwMode="auto">
          <a:xfrm>
            <a:off x="2984523" y="4146947"/>
            <a:ext cx="508000"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gl1"/>
          <p:cNvPicPr>
            <a:picLocks noChangeAspect="1" noChangeArrowheads="1"/>
          </p:cNvPicPr>
          <p:nvPr/>
        </p:nvPicPr>
        <p:blipFill>
          <a:blip r:embed="rId12" cstate="email"/>
          <a:srcRect/>
          <a:stretch>
            <a:fillRect/>
          </a:stretch>
        </p:blipFill>
        <p:spPr bwMode="auto">
          <a:xfrm>
            <a:off x="3060723" y="1657350"/>
            <a:ext cx="461962" cy="4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期占位符 2"/>
          <p:cNvSpPr txBox="1"/>
          <p:nvPr/>
        </p:nvSpPr>
        <p:spPr bwMode="auto">
          <a:xfrm>
            <a:off x="0" y="4818186"/>
            <a:ext cx="378618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0"/>
              </a:spcBef>
              <a:spcAft>
                <a:spcPct val="0"/>
              </a:spcAft>
              <a:buClr>
                <a:schemeClr val="accent2"/>
              </a:buClr>
              <a:buFont typeface="Wingdings" panose="05000000000000000000" pitchFamily="2" charset="2"/>
              <a:defRPr sz="2000">
                <a:solidFill>
                  <a:schemeClr val="tx1"/>
                </a:solidFill>
                <a:latin typeface="Arial" panose="020B0604020202020204" pitchFamily="34" charset="0"/>
              </a:defRPr>
            </a:lvl9pPr>
          </a:lstStyle>
          <a:p>
            <a:pPr eaLnBrk="1" hangingPunct="1"/>
            <a:fld id="{A04EAF00-7483-4227-ABB7-4AE4A7A1A9B1}" type="datetime1">
              <a:rPr lang="zh-CN" altLang="en-US" sz="1800">
                <a:latin typeface="Comic Sans MS" panose="030F0702030302020204" pitchFamily="66" charset="0"/>
                <a:ea typeface="宋体" panose="02010600030101010101" pitchFamily="2" charset="-122"/>
              </a:rPr>
              <a:t>2020/8/2</a:t>
            </a:fld>
            <a:endParaRPr lang="zh-CN" altLang="en-US" sz="1800" dirty="0">
              <a:latin typeface="Comic Sans MS" panose="030F0702030302020204" pitchFamily="66" charset="0"/>
              <a:ea typeface="宋体" panose="02010600030101010101" pitchFamily="2" charset="-122"/>
            </a:endParaRPr>
          </a:p>
        </p:txBody>
      </p:sp>
      <p:sp>
        <p:nvSpPr>
          <p:cNvPr id="7" name="Rectangle 2"/>
          <p:cNvSpPr txBox="1">
            <a:spLocks noChangeArrowheads="1"/>
          </p:cNvSpPr>
          <p:nvPr/>
        </p:nvSpPr>
        <p:spPr>
          <a:xfrm>
            <a:off x="7524329" y="178594"/>
            <a:ext cx="1204913" cy="200025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Bef>
                <a:spcPct val="30000"/>
              </a:spcBef>
              <a:buNone/>
            </a:pPr>
            <a:endParaRPr lang="zh-CN" altLang="en-US" sz="2400" dirty="0" smtClean="0">
              <a:solidFill>
                <a:srgbClr val="CC0000"/>
              </a:solidFill>
              <a:latin typeface="楷体_GB2312" pitchFamily="49" charset="-122"/>
              <a:ea typeface="楷体_GB2312" pitchFamily="49" charset="-122"/>
            </a:endParaRPr>
          </a:p>
        </p:txBody>
      </p:sp>
      <p:sp>
        <p:nvSpPr>
          <p:cNvPr id="6" name="Rectangle 5"/>
          <p:cNvSpPr/>
          <p:nvPr/>
        </p:nvSpPr>
        <p:spPr>
          <a:xfrm>
            <a:off x="969330" y="179716"/>
            <a:ext cx="3877985" cy="443198"/>
          </a:xfrm>
          <a:prstGeom prst="rect">
            <a:avLst/>
          </a:prstGeom>
        </p:spPr>
        <p:txBody>
          <a:bodyPr wrap="none">
            <a:spAutoFit/>
          </a:bodyPr>
          <a:lstStyle/>
          <a:p>
            <a:pPr>
              <a:lnSpc>
                <a:spcPct val="95000"/>
              </a:lnSpc>
            </a:pPr>
            <a:r>
              <a:rPr kumimoji="1" lang="zh-CN" altLang="en-US" sz="2400" b="1" dirty="0">
                <a:latin typeface="微软雅黑" panose="020B0503020204020204" pitchFamily="34" charset="-122"/>
                <a:ea typeface="微软雅黑" panose="020B0503020204020204" pitchFamily="34" charset="-122"/>
              </a:rPr>
              <a:t>化学品危害控制的一般原则</a:t>
            </a:r>
          </a:p>
        </p:txBody>
      </p:sp>
      <p:sp>
        <p:nvSpPr>
          <p:cNvPr id="25" name="Rectangle 2"/>
          <p:cNvSpPr>
            <a:spLocks noChangeArrowheads="1"/>
          </p:cNvSpPr>
          <p:nvPr/>
        </p:nvSpPr>
        <p:spPr bwMode="auto">
          <a:xfrm>
            <a:off x="3810000" y="843558"/>
            <a:ext cx="1574800" cy="396479"/>
          </a:xfrm>
          <a:prstGeom prst="rect">
            <a:avLst/>
          </a:prstGeom>
          <a:solidFill>
            <a:srgbClr val="FFCC00"/>
          </a:solidFill>
          <a:ln w="28575">
            <a:solidFill>
              <a:srgbClr val="FFCC99"/>
            </a:solidFill>
            <a:miter lim="800000"/>
          </a:ln>
          <a:effectLst>
            <a:outerShdw dist="107763" dir="2700000" algn="ctr" rotWithShape="0">
              <a:srgbClr val="808080"/>
            </a:outerShdw>
          </a:effectLst>
        </p:spPr>
        <p:txBody>
          <a:bodyPr wrap="none" lIns="96641" tIns="48321" rIns="96641" bIns="48321" anchor="ctr"/>
          <a:lstStyle/>
          <a:p>
            <a:pPr algn="ctr" defTabSz="967105"/>
            <a:r>
              <a:rPr kumimoji="1" lang="zh-CN" altLang="en-US" sz="2400">
                <a:latin typeface="Times New Roman" panose="02020603050405020304" pitchFamily="18" charset="0"/>
                <a:ea typeface="隶书" panose="02010509060101010101" charset="-122"/>
                <a:cs typeface="隶书" panose="02010509060101010101" charset="-122"/>
              </a:rPr>
              <a:t>管理控制</a:t>
            </a:r>
            <a:endParaRPr kumimoji="1" lang="zh-CN" altLang="en-US" sz="2500">
              <a:latin typeface="Times New Roman" panose="02020603050405020304" pitchFamily="18" charset="0"/>
              <a:ea typeface="宋体" panose="02010600030101010101" pitchFamily="2" charset="-122"/>
            </a:endParaRPr>
          </a:p>
        </p:txBody>
      </p:sp>
      <p:sp>
        <p:nvSpPr>
          <p:cNvPr id="26" name="Rectangle 3"/>
          <p:cNvSpPr>
            <a:spLocks noChangeArrowheads="1"/>
          </p:cNvSpPr>
          <p:nvPr/>
        </p:nvSpPr>
        <p:spPr bwMode="auto">
          <a:xfrm>
            <a:off x="1600200" y="1643658"/>
            <a:ext cx="6096000" cy="2800350"/>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txBody>
          <a:bodyPr wrap="none" lIns="96641" tIns="48321" rIns="96641" bIns="48321" anchor="ctr"/>
          <a:lstStyle/>
          <a:p>
            <a:pPr defTabSz="967105"/>
            <a:r>
              <a:rPr kumimoji="1" lang="en-US" altLang="zh-CN" sz="2500">
                <a:latin typeface="Times New Roman" panose="02020603050405020304" pitchFamily="18" charset="0"/>
                <a:ea typeface="宋体" panose="02010600030101010101" pitchFamily="2" charset="-122"/>
              </a:rPr>
              <a:t>           </a:t>
            </a:r>
          </a:p>
          <a:p>
            <a:pPr defTabSz="967105"/>
            <a:r>
              <a:rPr kumimoji="1" lang="en-US" altLang="zh-CN" sz="2500">
                <a:latin typeface="Times New Roman" panose="02020603050405020304" pitchFamily="18" charset="0"/>
                <a:ea typeface="宋体" panose="02010600030101010101" pitchFamily="2" charset="-122"/>
              </a:rPr>
              <a:t>                    </a:t>
            </a: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a:p>
            <a:pPr defTabSz="967105"/>
            <a:endParaRPr kumimoji="1" lang="en-US" altLang="zh-CN" sz="2500">
              <a:latin typeface="Times New Roman" panose="02020603050405020304" pitchFamily="18" charset="0"/>
              <a:ea typeface="宋体" panose="02010600030101010101" pitchFamily="2" charset="-122"/>
            </a:endParaRPr>
          </a:p>
        </p:txBody>
      </p:sp>
      <p:sp>
        <p:nvSpPr>
          <p:cNvPr id="27" name="Line 4"/>
          <p:cNvSpPr>
            <a:spLocks noChangeShapeType="1"/>
          </p:cNvSpPr>
          <p:nvPr/>
        </p:nvSpPr>
        <p:spPr bwMode="auto">
          <a:xfrm>
            <a:off x="1600200" y="2169914"/>
            <a:ext cx="6096000" cy="119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5"/>
          <p:cNvSpPr>
            <a:spLocks noChangeShapeType="1"/>
          </p:cNvSpPr>
          <p:nvPr/>
        </p:nvSpPr>
        <p:spPr bwMode="auto">
          <a:xfrm>
            <a:off x="4618038" y="1643658"/>
            <a:ext cx="0" cy="280035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6"/>
          <p:cNvSpPr>
            <a:spLocks noChangeShapeType="1"/>
          </p:cNvSpPr>
          <p:nvPr/>
        </p:nvSpPr>
        <p:spPr bwMode="auto">
          <a:xfrm>
            <a:off x="1600200" y="2737843"/>
            <a:ext cx="6096000" cy="119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7"/>
          <p:cNvSpPr>
            <a:spLocks noChangeShapeType="1"/>
          </p:cNvSpPr>
          <p:nvPr/>
        </p:nvSpPr>
        <p:spPr bwMode="auto">
          <a:xfrm>
            <a:off x="1600200" y="3306962"/>
            <a:ext cx="60960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8"/>
          <p:cNvSpPr>
            <a:spLocks noChangeShapeType="1"/>
          </p:cNvSpPr>
          <p:nvPr/>
        </p:nvSpPr>
        <p:spPr bwMode="auto">
          <a:xfrm>
            <a:off x="1600200" y="3874889"/>
            <a:ext cx="6096000" cy="1191"/>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wrap="none" anchor="ctr"/>
          <a:lstStyle/>
          <a:p>
            <a:endParaRPr lang="en-US"/>
          </a:p>
        </p:txBody>
      </p:sp>
      <p:sp>
        <p:nvSpPr>
          <p:cNvPr id="32" name="Rectangle 9"/>
          <p:cNvSpPr>
            <a:spLocks noChangeArrowheads="1"/>
          </p:cNvSpPr>
          <p:nvPr/>
        </p:nvSpPr>
        <p:spPr bwMode="auto">
          <a:xfrm>
            <a:off x="2971800" y="1815108"/>
            <a:ext cx="1169988" cy="2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危害识别</a:t>
            </a:r>
            <a:endParaRPr kumimoji="1" lang="zh-CN" altLang="en-US" sz="2500">
              <a:latin typeface="Times New Roman" panose="02020603050405020304" pitchFamily="18" charset="0"/>
              <a:ea typeface="宋体" panose="02010600030101010101" pitchFamily="2" charset="-122"/>
            </a:endParaRPr>
          </a:p>
        </p:txBody>
      </p:sp>
      <p:sp>
        <p:nvSpPr>
          <p:cNvPr id="33" name="Rectangle 10"/>
          <p:cNvSpPr>
            <a:spLocks noChangeArrowheads="1"/>
          </p:cNvSpPr>
          <p:nvPr/>
        </p:nvSpPr>
        <p:spPr bwMode="auto">
          <a:xfrm>
            <a:off x="6096001" y="4043958"/>
            <a:ext cx="1046163"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培训教育</a:t>
            </a:r>
            <a:endParaRPr kumimoji="1" lang="zh-CN" altLang="en-US" sz="2500">
              <a:latin typeface="Times New Roman" panose="02020603050405020304" pitchFamily="18" charset="0"/>
              <a:ea typeface="宋体" panose="02010600030101010101" pitchFamily="2" charset="-122"/>
            </a:endParaRPr>
          </a:p>
        </p:txBody>
      </p:sp>
      <p:sp>
        <p:nvSpPr>
          <p:cNvPr id="34" name="Rectangle 11"/>
          <p:cNvSpPr>
            <a:spLocks noChangeArrowheads="1"/>
          </p:cNvSpPr>
          <p:nvPr/>
        </p:nvSpPr>
        <p:spPr bwMode="auto">
          <a:xfrm>
            <a:off x="6096001" y="3472458"/>
            <a:ext cx="1108075" cy="26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医学监督</a:t>
            </a:r>
            <a:endParaRPr kumimoji="1" lang="zh-CN" altLang="en-US" sz="2500">
              <a:latin typeface="Times New Roman" panose="02020603050405020304" pitchFamily="18" charset="0"/>
              <a:ea typeface="宋体" panose="02010600030101010101" pitchFamily="2" charset="-122"/>
            </a:endParaRPr>
          </a:p>
        </p:txBody>
      </p:sp>
      <p:sp>
        <p:nvSpPr>
          <p:cNvPr id="35" name="Rectangle 12"/>
          <p:cNvSpPr>
            <a:spLocks noChangeArrowheads="1"/>
          </p:cNvSpPr>
          <p:nvPr/>
        </p:nvSpPr>
        <p:spPr bwMode="auto">
          <a:xfrm>
            <a:off x="5943600" y="2900958"/>
            <a:ext cx="1354138"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接触监测</a:t>
            </a:r>
            <a:endParaRPr kumimoji="1" lang="zh-CN" altLang="en-US" sz="2500">
              <a:latin typeface="Times New Roman" panose="02020603050405020304" pitchFamily="18" charset="0"/>
              <a:ea typeface="宋体" panose="02010600030101010101" pitchFamily="2" charset="-122"/>
            </a:endParaRPr>
          </a:p>
        </p:txBody>
      </p:sp>
      <p:sp>
        <p:nvSpPr>
          <p:cNvPr id="36" name="Rectangle 13"/>
          <p:cNvSpPr>
            <a:spLocks noChangeArrowheads="1"/>
          </p:cNvSpPr>
          <p:nvPr/>
        </p:nvSpPr>
        <p:spPr bwMode="auto">
          <a:xfrm>
            <a:off x="6096000" y="2329458"/>
            <a:ext cx="1047750" cy="21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废物处理</a:t>
            </a:r>
            <a:endParaRPr kumimoji="1" lang="zh-CN" altLang="en-US" sz="2500">
              <a:latin typeface="Times New Roman" panose="02020603050405020304" pitchFamily="18" charset="0"/>
              <a:ea typeface="宋体" panose="02010600030101010101" pitchFamily="2" charset="-122"/>
            </a:endParaRPr>
          </a:p>
        </p:txBody>
      </p:sp>
      <p:sp>
        <p:nvSpPr>
          <p:cNvPr id="37" name="Rectangle 14"/>
          <p:cNvSpPr>
            <a:spLocks noChangeArrowheads="1"/>
          </p:cNvSpPr>
          <p:nvPr/>
        </p:nvSpPr>
        <p:spPr bwMode="auto">
          <a:xfrm>
            <a:off x="5638801" y="1815108"/>
            <a:ext cx="1846263" cy="2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安全处理与使用</a:t>
            </a:r>
            <a:endParaRPr kumimoji="1" lang="zh-CN" altLang="en-US" sz="2500">
              <a:latin typeface="Times New Roman" panose="02020603050405020304" pitchFamily="18" charset="0"/>
              <a:ea typeface="宋体" panose="02010600030101010101" pitchFamily="2" charset="-122"/>
            </a:endParaRPr>
          </a:p>
        </p:txBody>
      </p:sp>
      <p:sp>
        <p:nvSpPr>
          <p:cNvPr id="38" name="Rectangle 15"/>
          <p:cNvSpPr>
            <a:spLocks noChangeArrowheads="1"/>
          </p:cNvSpPr>
          <p:nvPr/>
        </p:nvSpPr>
        <p:spPr bwMode="auto">
          <a:xfrm>
            <a:off x="3048000" y="4043958"/>
            <a:ext cx="1047750" cy="26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安全传送</a:t>
            </a:r>
            <a:endParaRPr kumimoji="1" lang="zh-CN" altLang="en-US" sz="2500">
              <a:latin typeface="Times New Roman" panose="02020603050405020304" pitchFamily="18" charset="0"/>
              <a:ea typeface="宋体" panose="02010600030101010101" pitchFamily="2" charset="-122"/>
            </a:endParaRPr>
          </a:p>
        </p:txBody>
      </p:sp>
      <p:sp>
        <p:nvSpPr>
          <p:cNvPr id="39" name="Rectangle 16"/>
          <p:cNvSpPr>
            <a:spLocks noChangeArrowheads="1"/>
          </p:cNvSpPr>
          <p:nvPr/>
        </p:nvSpPr>
        <p:spPr bwMode="auto">
          <a:xfrm>
            <a:off x="2971800" y="3472458"/>
            <a:ext cx="1169988"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安全贮存</a:t>
            </a:r>
            <a:endParaRPr kumimoji="1" lang="zh-CN" altLang="en-US" sz="2500">
              <a:latin typeface="Times New Roman" panose="02020603050405020304" pitchFamily="18" charset="0"/>
              <a:ea typeface="宋体" panose="02010600030101010101" pitchFamily="2" charset="-122"/>
            </a:endParaRPr>
          </a:p>
        </p:txBody>
      </p:sp>
      <p:sp>
        <p:nvSpPr>
          <p:cNvPr id="40" name="Rectangle 17"/>
          <p:cNvSpPr>
            <a:spLocks noChangeArrowheads="1"/>
          </p:cNvSpPr>
          <p:nvPr/>
        </p:nvSpPr>
        <p:spPr bwMode="auto">
          <a:xfrm>
            <a:off x="2770188" y="2912864"/>
            <a:ext cx="1662112" cy="2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安全技术说明书</a:t>
            </a:r>
            <a:endParaRPr kumimoji="1" lang="zh-CN" altLang="en-US" sz="2500">
              <a:latin typeface="Times New Roman" panose="02020603050405020304" pitchFamily="18" charset="0"/>
              <a:ea typeface="宋体" panose="02010600030101010101" pitchFamily="2" charset="-122"/>
            </a:endParaRPr>
          </a:p>
        </p:txBody>
      </p:sp>
      <p:sp>
        <p:nvSpPr>
          <p:cNvPr id="41" name="Rectangle 18"/>
          <p:cNvSpPr>
            <a:spLocks noChangeArrowheads="1"/>
          </p:cNvSpPr>
          <p:nvPr/>
        </p:nvSpPr>
        <p:spPr bwMode="auto">
          <a:xfrm>
            <a:off x="3048000" y="2329458"/>
            <a:ext cx="1047750" cy="217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a:r>
              <a:rPr kumimoji="1" lang="zh-CN" altLang="en-US">
                <a:latin typeface="Times New Roman" panose="02020603050405020304" pitchFamily="18" charset="0"/>
                <a:ea typeface="宋体" panose="02010600030101010101" pitchFamily="2" charset="-122"/>
              </a:rPr>
              <a:t>安全标签</a:t>
            </a:r>
            <a:endParaRPr kumimoji="1" lang="zh-CN" altLang="en-US" sz="2500">
              <a:latin typeface="Times New Roman" panose="02020603050405020304" pitchFamily="18" charset="0"/>
              <a:ea typeface="宋体" panose="02010600030101010101" pitchFamily="2" charset="-122"/>
            </a:endParaRPr>
          </a:p>
        </p:txBody>
      </p:sp>
      <p:pic>
        <p:nvPicPr>
          <p:cNvPr id="42" name="Picture 19" descr="gl2"/>
          <p:cNvPicPr>
            <a:picLocks noChangeAspect="1" noChangeArrowheads="1"/>
          </p:cNvPicPr>
          <p:nvPr/>
        </p:nvPicPr>
        <p:blipFill>
          <a:blip r:embed="rId4" cstate="email"/>
          <a:srcRect/>
          <a:stretch>
            <a:fillRect/>
          </a:stretch>
        </p:blipFill>
        <p:spPr bwMode="auto">
          <a:xfrm>
            <a:off x="1724025" y="2255640"/>
            <a:ext cx="833438"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0" descr="YJ-XL06"/>
          <p:cNvPicPr>
            <a:picLocks noChangeAspect="1" noChangeArrowheads="1"/>
          </p:cNvPicPr>
          <p:nvPr/>
        </p:nvPicPr>
        <p:blipFill>
          <a:blip r:embed="rId5" cstate="email"/>
          <a:srcRect/>
          <a:stretch>
            <a:fillRect/>
          </a:stretch>
        </p:blipFill>
        <p:spPr bwMode="auto">
          <a:xfrm>
            <a:off x="1662114" y="3393877"/>
            <a:ext cx="860425"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1" descr="BQ25"/>
          <p:cNvPicPr>
            <a:picLocks noChangeAspect="1" noChangeArrowheads="1"/>
          </p:cNvPicPr>
          <p:nvPr/>
        </p:nvPicPr>
        <p:blipFill>
          <a:blip r:embed="rId6" cstate="email"/>
          <a:srcRect/>
          <a:stretch>
            <a:fillRect/>
          </a:stretch>
        </p:blipFill>
        <p:spPr bwMode="auto">
          <a:xfrm>
            <a:off x="1784350" y="3962995"/>
            <a:ext cx="7048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 name="Object 22"/>
          <p:cNvGraphicFramePr>
            <a:graphicFrameLocks noChangeAspect="1"/>
          </p:cNvGraphicFramePr>
          <p:nvPr/>
        </p:nvGraphicFramePr>
        <p:xfrm>
          <a:off x="4802188" y="3986809"/>
          <a:ext cx="709612" cy="413147"/>
        </p:xfrm>
        <a:graphic>
          <a:graphicData uri="http://schemas.openxmlformats.org/presentationml/2006/ole">
            <mc:AlternateContent xmlns:mc="http://schemas.openxmlformats.org/markup-compatibility/2006">
              <mc:Choice xmlns:v="urn:schemas-microsoft-com:vml" Requires="v">
                <p:oleObj spid="_x0000_s7175" name="剪辑" r:id="rId7" imgW="24041100" imgH="17145000" progId="">
                  <p:embed/>
                </p:oleObj>
              </mc:Choice>
              <mc:Fallback>
                <p:oleObj name="剪辑" r:id="rId7" imgW="24041100" imgH="17145000" progId="">
                  <p:embed/>
                  <p:pic>
                    <p:nvPicPr>
                      <p:cNvPr id="0" name="图片 7168"/>
                      <p:cNvPicPr>
                        <a:picLocks noChangeAspect="1"/>
                      </p:cNvPicPr>
                      <p:nvPr/>
                    </p:nvPicPr>
                    <p:blipFill>
                      <a:blip r:embed="rId8"/>
                      <a:stretch>
                        <a:fillRect/>
                      </a:stretch>
                    </p:blipFill>
                    <p:spPr>
                      <a:xfrm>
                        <a:off x="4802188" y="3986809"/>
                        <a:ext cx="709612" cy="413147"/>
                      </a:xfrm>
                      <a:prstGeom prst="rect">
                        <a:avLst/>
                      </a:prstGeom>
                      <a:noFill/>
                      <a:ln w="9525">
                        <a:noFill/>
                      </a:ln>
                    </p:spPr>
                  </p:pic>
                </p:oleObj>
              </mc:Fallback>
            </mc:AlternateContent>
          </a:graphicData>
        </a:graphic>
      </p:graphicFrame>
      <p:pic>
        <p:nvPicPr>
          <p:cNvPr id="46" name="Picture 23" descr="fq02"/>
          <p:cNvPicPr>
            <a:picLocks noChangeAspect="1" noChangeArrowheads="1"/>
          </p:cNvPicPr>
          <p:nvPr/>
        </p:nvPicPr>
        <p:blipFill>
          <a:blip r:embed="rId9" cstate="email"/>
          <a:srcRect/>
          <a:stretch>
            <a:fillRect/>
          </a:stretch>
        </p:blipFill>
        <p:spPr bwMode="auto">
          <a:xfrm>
            <a:off x="4740275" y="2255640"/>
            <a:ext cx="731838"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4" descr="jy03"/>
          <p:cNvPicPr>
            <a:picLocks noChangeAspect="1" noChangeArrowheads="1"/>
          </p:cNvPicPr>
          <p:nvPr/>
        </p:nvPicPr>
        <p:blipFill>
          <a:blip r:embed="rId10" cstate="email"/>
          <a:srcRect/>
          <a:stretch>
            <a:fillRect/>
          </a:stretch>
        </p:blipFill>
        <p:spPr bwMode="auto">
          <a:xfrm>
            <a:off x="4864101" y="3393877"/>
            <a:ext cx="581025"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 name="Object 25"/>
          <p:cNvGraphicFramePr>
            <a:graphicFrameLocks noChangeAspect="1"/>
          </p:cNvGraphicFramePr>
          <p:nvPr/>
        </p:nvGraphicFramePr>
        <p:xfrm>
          <a:off x="4857750" y="2781896"/>
          <a:ext cx="546100" cy="511969"/>
        </p:xfrm>
        <a:graphic>
          <a:graphicData uri="http://schemas.openxmlformats.org/presentationml/2006/ole">
            <mc:AlternateContent xmlns:mc="http://schemas.openxmlformats.org/markup-compatibility/2006">
              <mc:Choice xmlns:v="urn:schemas-microsoft-com:vml" Requires="v">
                <p:oleObj spid="_x0000_s7176" name="剪辑" r:id="rId11" imgW="7467600" imgH="9296400" progId="">
                  <p:embed/>
                </p:oleObj>
              </mc:Choice>
              <mc:Fallback>
                <p:oleObj name="剪辑" r:id="rId11" imgW="7467600" imgH="9296400" progId="">
                  <p:embed/>
                  <p:pic>
                    <p:nvPicPr>
                      <p:cNvPr id="0" name="图片 7169"/>
                      <p:cNvPicPr>
                        <a:picLocks noChangeAspect="1"/>
                      </p:cNvPicPr>
                      <p:nvPr/>
                    </p:nvPicPr>
                    <p:blipFill>
                      <a:blip r:embed="rId12"/>
                      <a:stretch>
                        <a:fillRect/>
                      </a:stretch>
                    </p:blipFill>
                    <p:spPr>
                      <a:xfrm>
                        <a:off x="4857750" y="2781896"/>
                        <a:ext cx="546100" cy="511969"/>
                      </a:xfrm>
                      <a:prstGeom prst="rect">
                        <a:avLst/>
                      </a:prstGeom>
                      <a:noFill/>
                      <a:ln w="9525">
                        <a:noFill/>
                      </a:ln>
                    </p:spPr>
                  </p:pic>
                </p:oleObj>
              </mc:Fallback>
            </mc:AlternateContent>
          </a:graphicData>
        </a:graphic>
      </p:graphicFrame>
      <p:pic>
        <p:nvPicPr>
          <p:cNvPr id="49" name="Picture 26" descr="gl3"/>
          <p:cNvPicPr>
            <a:picLocks noChangeAspect="1" noChangeArrowheads="1"/>
          </p:cNvPicPr>
          <p:nvPr/>
        </p:nvPicPr>
        <p:blipFill>
          <a:blip r:embed="rId13" cstate="email"/>
          <a:srcRect/>
          <a:stretch>
            <a:fillRect/>
          </a:stretch>
        </p:blipFill>
        <p:spPr bwMode="auto">
          <a:xfrm>
            <a:off x="1846263" y="2824759"/>
            <a:ext cx="538162"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7" descr="s37"/>
          <p:cNvPicPr>
            <a:picLocks noChangeAspect="1" noChangeArrowheads="1"/>
          </p:cNvPicPr>
          <p:nvPr/>
        </p:nvPicPr>
        <p:blipFill>
          <a:blip r:embed="rId14" cstate="email"/>
          <a:srcRect/>
          <a:stretch>
            <a:fillRect/>
          </a:stretch>
        </p:blipFill>
        <p:spPr bwMode="auto">
          <a:xfrm>
            <a:off x="4730750" y="1709142"/>
            <a:ext cx="744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8" descr="Pathsym"/>
          <p:cNvPicPr>
            <a:picLocks noChangeAspect="1" noChangeArrowheads="1"/>
          </p:cNvPicPr>
          <p:nvPr/>
        </p:nvPicPr>
        <p:blipFill>
          <a:blip r:embed="rId15" cstate="email"/>
          <a:srcRect/>
          <a:stretch>
            <a:fillRect/>
          </a:stretch>
        </p:blipFill>
        <p:spPr bwMode="auto">
          <a:xfrm>
            <a:off x="1724025" y="1709143"/>
            <a:ext cx="869950"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清爽年中工作总结半年总结汇报ppt模板"/>
</p:tagLst>
</file>

<file path=ppt/tags/tag10.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11.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14.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15.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17.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18.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19.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2.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20.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21.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22.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23.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24.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25.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26.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27.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28.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29.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5.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9"/>
</p:tagLst>
</file>

<file path=ppt/tags/tag8.xml><?xml version="1.0" encoding="utf-8"?>
<p:tagLst xmlns:a="http://schemas.openxmlformats.org/drawingml/2006/main" xmlns:r="http://schemas.openxmlformats.org/officeDocument/2006/relationships" xmlns:p="http://schemas.openxmlformats.org/presentationml/2006/main">
  <p:tag name="MH" val="20160629100455"/>
  <p:tag name="MH_LIBRARY" val="GRAPHIC"/>
  <p:tag name="MH_ORDER" val="矩形 10"/>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 val="20160629100455"/>
  <p:tag name="MH_LIBRARY" val="GRAPHIC"/>
</p:tagLst>
</file>

<file path=ppt/theme/theme1.xml><?xml version="1.0" encoding="utf-8"?>
<a:theme xmlns:a="http://schemas.openxmlformats.org/drawingml/2006/main" name="1_Office 主题​​">
  <a:themeElements>
    <a:clrScheme name="自定义 9">
      <a:dk1>
        <a:srgbClr val="000000"/>
      </a:dk1>
      <a:lt1>
        <a:srgbClr val="FFFFFF"/>
      </a:lt1>
      <a:dk2>
        <a:srgbClr val="5E5E5E"/>
      </a:dk2>
      <a:lt2>
        <a:srgbClr val="DDDDDD"/>
      </a:lt2>
      <a:accent1>
        <a:srgbClr val="0070C0"/>
      </a:accent1>
      <a:accent2>
        <a:srgbClr val="00B0F0"/>
      </a:accent2>
      <a:accent3>
        <a:srgbClr val="F69200"/>
      </a:accent3>
      <a:accent4>
        <a:srgbClr val="92D050"/>
      </a:accent4>
      <a:accent5>
        <a:srgbClr val="FF0000"/>
      </a:accent5>
      <a:accent6>
        <a:srgbClr val="C00000"/>
      </a:accent6>
      <a:hlink>
        <a:srgbClr val="0070C0"/>
      </a:hlink>
      <a:folHlink>
        <a:srgbClr val="7030A0"/>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9641</Words>
  <Application>Microsoft Office PowerPoint</Application>
  <PresentationFormat>全屏显示(16:9)</PresentationFormat>
  <Paragraphs>1653</Paragraphs>
  <Slides>134</Slides>
  <Notes>134</Notes>
  <HiddenSlides>0</HiddenSlides>
  <MMClips>1</MMClips>
  <ScaleCrop>false</ScaleCrop>
  <HeadingPairs>
    <vt:vector size="8" baseType="variant">
      <vt:variant>
        <vt:lpstr>已用的字体</vt:lpstr>
      </vt:variant>
      <vt:variant>
        <vt:i4>24</vt:i4>
      </vt:variant>
      <vt:variant>
        <vt:lpstr>主题</vt:lpstr>
      </vt:variant>
      <vt:variant>
        <vt:i4>1</vt:i4>
      </vt:variant>
      <vt:variant>
        <vt:lpstr>嵌入 OLE 服务器</vt:lpstr>
      </vt:variant>
      <vt:variant>
        <vt:i4>7</vt:i4>
      </vt:variant>
      <vt:variant>
        <vt:lpstr>幻灯片标题</vt:lpstr>
      </vt:variant>
      <vt:variant>
        <vt:i4>134</vt:i4>
      </vt:variant>
    </vt:vector>
  </HeadingPairs>
  <TitlesOfParts>
    <vt:vector size="166" baseType="lpstr">
      <vt:lpstr>Arial</vt:lpstr>
      <vt:lpstr>宋体</vt:lpstr>
      <vt:lpstr>Impact</vt:lpstr>
      <vt:lpstr>CommonBullets</vt:lpstr>
      <vt:lpstr>DFKai-SB</vt:lpstr>
      <vt:lpstr>Symbol</vt:lpstr>
      <vt:lpstr>楷体</vt:lpstr>
      <vt:lpstr>Georgia</vt:lpstr>
      <vt:lpstr>Wingdings</vt:lpstr>
      <vt:lpstr>黑体</vt:lpstr>
      <vt:lpstr>方正姚体</vt:lpstr>
      <vt:lpstr>楷体_GB2312</vt:lpstr>
      <vt:lpstr>Calibri</vt:lpstr>
      <vt:lpstr>Comic Sans MS</vt:lpstr>
      <vt:lpstr>Times New Roman</vt:lpstr>
      <vt:lpstr>FZShuSong-Z01</vt:lpstr>
      <vt:lpstr>Verdana</vt:lpstr>
      <vt:lpstr>Wingdings 3</vt:lpstr>
      <vt:lpstr>隶书</vt:lpstr>
      <vt:lpstr>仿宋_GB2312</vt:lpstr>
      <vt:lpstr>创艺简魏碑</vt:lpstr>
      <vt:lpstr>Monotype Sorts</vt:lpstr>
      <vt:lpstr>文鼎报宋简</vt:lpstr>
      <vt:lpstr>微软雅黑</vt:lpstr>
      <vt:lpstr>1_Office 主题​​</vt:lpstr>
      <vt:lpstr>Paintbrush Picture</vt:lpstr>
      <vt:lpstr>位图图像</vt:lpstr>
      <vt:lpstr>Bitmap Image</vt:lpstr>
      <vt:lpstr>剪辑</vt:lpstr>
      <vt:lpstr>Photo Editor Photo</vt:lpstr>
      <vt:lpstr>Document</vt:lpstr>
      <vt:lpstr>Picture Publisher Image</vt:lpstr>
      <vt:lpstr>PowerPoint 演示文稿</vt:lpstr>
      <vt:lpstr>PowerPoint 演示文稿</vt:lpstr>
      <vt:lpstr>PowerPoint 演示文稿</vt:lpstr>
      <vt:lpstr>印度博帕尔毒气泄漏案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危险化学品的分类</vt:lpstr>
      <vt:lpstr>PowerPoint 演示文稿</vt:lpstr>
      <vt:lpstr>PowerPoint 演示文稿</vt:lpstr>
      <vt:lpstr>火灾危险性分类</vt:lpstr>
      <vt:lpstr>火灾危险性分类</vt:lpstr>
      <vt:lpstr>耐火等级</vt:lpstr>
      <vt:lpstr>PowerPoint 演示文稿</vt:lpstr>
      <vt:lpstr>PowerPoint 演示文稿</vt:lpstr>
      <vt:lpstr>建筑物耐火等级的选择</vt:lpstr>
      <vt:lpstr>PowerPoint 演示文稿</vt:lpstr>
      <vt:lpstr>防火间距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举例1：急性毒性</vt:lpstr>
      <vt:lpstr>急性毒性分类标准</vt:lpstr>
      <vt:lpstr>举例2：皮肤腐蚀/刺激</vt:lpstr>
      <vt:lpstr>三、化学品危害信息的统一公示</vt:lpstr>
      <vt:lpstr>三、化学品危害信息的统一公示</vt:lpstr>
      <vt:lpstr>在GHS制度中共有9种象形图</vt:lpstr>
      <vt:lpstr>PowerPoint 演示文稿</vt:lpstr>
      <vt:lpstr>GHS标签举例1</vt:lpstr>
      <vt:lpstr>GHS标签举例1</vt:lpstr>
      <vt:lpstr>GHS标签举例2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物质燃烧的过程与类型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危险废物的危害特性</vt:lpstr>
      <vt:lpstr>危险废物的物理状态</vt:lpstr>
      <vt:lpstr>危险废物的鉴别</vt:lpstr>
      <vt:lpstr>危险废物的识别标志</vt:lpstr>
      <vt:lpstr>危险暂存场的布局和安全环境注意事项</vt:lpstr>
      <vt:lpstr>危险废物贮存、处置场警示标识</vt:lpstr>
      <vt:lpstr>PowerPoint 演示文稿</vt:lpstr>
      <vt:lpstr>危险废物包装标识</vt:lpstr>
      <vt:lpstr>危险废物包装标识</vt:lpstr>
      <vt:lpstr>危险废物管理计划书 </vt:lpstr>
      <vt:lpstr>PowerPoint 演示文稿</vt:lpstr>
      <vt:lpstr>PowerPoint 演示文稿</vt:lpstr>
      <vt:lpstr>危险废物处理单位合同及资质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蓝色清爽年中工作总结半年总结汇报ppt模板</dc:title>
  <dc:creator>XB</dc:creator>
  <cp:lastModifiedBy>admin</cp:lastModifiedBy>
  <cp:revision>247</cp:revision>
  <dcterms:created xsi:type="dcterms:W3CDTF">2016-05-27T01:37:00Z</dcterms:created>
  <dcterms:modified xsi:type="dcterms:W3CDTF">2020-08-02T13:58:04Z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