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32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9" r:id="rId22"/>
    <p:sldId id="284" r:id="rId24"/>
    <p:sldId id="282" r:id="rId25"/>
    <p:sldId id="283" r:id="rId26"/>
    <p:sldId id="275" r:id="rId27"/>
    <p:sldId id="278" r:id="rId28"/>
    <p:sldId id="276" r:id="rId29"/>
    <p:sldId id="277" r:id="rId30"/>
    <p:sldId id="285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9BB8"/>
    <a:srgbClr val="70BCCC"/>
    <a:srgbClr val="7BBCD0"/>
    <a:srgbClr val="C4E5F4"/>
    <a:srgbClr val="629BB6"/>
    <a:srgbClr val="69AFC9"/>
    <a:srgbClr val="23507A"/>
    <a:srgbClr val="7AB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56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C305E-BF7B-48C6-A154-156A47881B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B76C1-C362-46F4-987C-99AF24E4E01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560603-279D-4B4B-92DD-DE5560F47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560603-279D-4B4B-92DD-DE5560F47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560603-279D-4B4B-92DD-DE5560F47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560603-279D-4B4B-92DD-DE5560F47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560603-279D-4B4B-92DD-DE5560F47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6477000"/>
            <a:ext cx="12192000" cy="381000"/>
          </a:xfrm>
          <a:prstGeom prst="roundRect">
            <a:avLst>
              <a:gd name="adj" fmla="val 0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4.svg"/><Relationship Id="rId7" Type="http://schemas.openxmlformats.org/officeDocument/2006/relationships/image" Target="../media/image27.png"/><Relationship Id="rId6" Type="http://schemas.openxmlformats.org/officeDocument/2006/relationships/image" Target="../media/image3.svg"/><Relationship Id="rId5" Type="http://schemas.openxmlformats.org/officeDocument/2006/relationships/image" Target="../media/image26.png"/><Relationship Id="rId4" Type="http://schemas.openxmlformats.org/officeDocument/2006/relationships/image" Target="../media/image2.svg"/><Relationship Id="rId3" Type="http://schemas.openxmlformats.org/officeDocument/2006/relationships/image" Target="../media/image25.png"/><Relationship Id="rId2" Type="http://schemas.openxmlformats.org/officeDocument/2006/relationships/image" Target="../media/image1.sv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9.xml"/><Relationship Id="rId15" Type="http://schemas.openxmlformats.org/officeDocument/2006/relationships/tags" Target="../tags/tag8.xml"/><Relationship Id="rId14" Type="http://schemas.openxmlformats.org/officeDocument/2006/relationships/tags" Target="../tags/tag7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tags" Target="../tags/tag3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角三角形 12"/>
          <p:cNvSpPr/>
          <p:nvPr/>
        </p:nvSpPr>
        <p:spPr>
          <a:xfrm>
            <a:off x="0" y="4444998"/>
            <a:ext cx="6159500" cy="2397150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2" t="869" r="276"/>
          <a:stretch>
            <a:fillRect/>
          </a:stretch>
        </p:blipFill>
        <p:spPr>
          <a:xfrm>
            <a:off x="0" y="1"/>
            <a:ext cx="9867900" cy="5950492"/>
          </a:xfrm>
          <a:prstGeom prst="rect">
            <a:avLst/>
          </a:prstGeom>
        </p:spPr>
      </p:pic>
      <p:sp>
        <p:nvSpPr>
          <p:cNvPr id="7" name="梯形 6"/>
          <p:cNvSpPr/>
          <p:nvPr/>
        </p:nvSpPr>
        <p:spPr>
          <a:xfrm rot="20426238">
            <a:off x="-554859" y="587767"/>
            <a:ext cx="8521283" cy="510074"/>
          </a:xfrm>
          <a:prstGeom prst="trapezoid">
            <a:avLst>
              <a:gd name="adj" fmla="val 46018"/>
            </a:avLst>
          </a:prstGeom>
          <a:solidFill>
            <a:srgbClr val="7A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梯形 7"/>
          <p:cNvSpPr/>
          <p:nvPr/>
        </p:nvSpPr>
        <p:spPr>
          <a:xfrm rot="16200000">
            <a:off x="9209753" y="-202182"/>
            <a:ext cx="4235286" cy="1744050"/>
          </a:xfrm>
          <a:prstGeom prst="trapezoid">
            <a:avLst>
              <a:gd name="adj" fmla="val 7360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梯形 8"/>
          <p:cNvSpPr/>
          <p:nvPr/>
        </p:nvSpPr>
        <p:spPr>
          <a:xfrm rot="20413056">
            <a:off x="11062570" y="3005374"/>
            <a:ext cx="1829217" cy="676669"/>
          </a:xfrm>
          <a:prstGeom prst="trapezoid">
            <a:avLst>
              <a:gd name="adj" fmla="val 44776"/>
            </a:avLst>
          </a:prstGeom>
          <a:solidFill>
            <a:srgbClr val="7A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953001" y="4427217"/>
            <a:ext cx="663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 smtClean="0">
                <a:solidFill>
                  <a:srgbClr val="629B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企业安全用电管理培训 </a:t>
            </a:r>
            <a:endParaRPr lang="zh-CN" altLang="en-US" sz="4800" b="1" dirty="0">
              <a:solidFill>
                <a:srgbClr val="629B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梯形 11"/>
          <p:cNvSpPr/>
          <p:nvPr/>
        </p:nvSpPr>
        <p:spPr>
          <a:xfrm rot="20413056">
            <a:off x="-630166" y="3901828"/>
            <a:ext cx="11192813" cy="530895"/>
          </a:xfrm>
          <a:prstGeom prst="trapezoid">
            <a:avLst>
              <a:gd name="adj" fmla="val 55333"/>
            </a:avLst>
          </a:prstGeom>
          <a:solidFill>
            <a:srgbClr val="7A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 rot="726596">
            <a:off x="10256336" y="1833661"/>
            <a:ext cx="450273" cy="365384"/>
            <a:chOff x="10717285" y="1844811"/>
            <a:chExt cx="450273" cy="365384"/>
          </a:xfrm>
        </p:grpSpPr>
        <p:sp>
          <p:nvSpPr>
            <p:cNvPr id="14" name="燕尾形 13"/>
            <p:cNvSpPr/>
            <p:nvPr/>
          </p:nvSpPr>
          <p:spPr>
            <a:xfrm rot="1607855">
              <a:off x="10717285" y="1844811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燕尾形 14"/>
            <p:cNvSpPr/>
            <p:nvPr/>
          </p:nvSpPr>
          <p:spPr>
            <a:xfrm rot="1607855">
              <a:off x="10839168" y="1899184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燕尾形 15"/>
            <p:cNvSpPr/>
            <p:nvPr/>
          </p:nvSpPr>
          <p:spPr>
            <a:xfrm rot="1607855">
              <a:off x="10940072" y="1953558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燕尾形 16"/>
            <p:cNvSpPr/>
            <p:nvPr/>
          </p:nvSpPr>
          <p:spPr>
            <a:xfrm rot="1607855">
              <a:off x="11043629" y="2007933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554994">
            <a:off x="10910252" y="2306402"/>
            <a:ext cx="450273" cy="365384"/>
            <a:chOff x="10717285" y="1844811"/>
            <a:chExt cx="450273" cy="365384"/>
          </a:xfrm>
        </p:grpSpPr>
        <p:sp>
          <p:nvSpPr>
            <p:cNvPr id="20" name="燕尾形 19"/>
            <p:cNvSpPr/>
            <p:nvPr/>
          </p:nvSpPr>
          <p:spPr>
            <a:xfrm rot="1607855">
              <a:off x="10717285" y="1844811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燕尾形 20"/>
            <p:cNvSpPr/>
            <p:nvPr/>
          </p:nvSpPr>
          <p:spPr>
            <a:xfrm rot="1607855">
              <a:off x="10839168" y="1899184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燕尾形 21"/>
            <p:cNvSpPr/>
            <p:nvPr/>
          </p:nvSpPr>
          <p:spPr>
            <a:xfrm rot="1607855">
              <a:off x="10940072" y="1953558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燕尾形 22"/>
            <p:cNvSpPr/>
            <p:nvPr/>
          </p:nvSpPr>
          <p:spPr>
            <a:xfrm rot="1607855">
              <a:off x="11043629" y="2007933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梯形 23"/>
          <p:cNvSpPr/>
          <p:nvPr/>
        </p:nvSpPr>
        <p:spPr>
          <a:xfrm rot="20413056">
            <a:off x="10607555" y="3493385"/>
            <a:ext cx="1055669" cy="390201"/>
          </a:xfrm>
          <a:prstGeom prst="trapezoid">
            <a:avLst>
              <a:gd name="adj" fmla="val 28697"/>
            </a:avLst>
          </a:prstGeom>
          <a:solidFill>
            <a:srgbClr val="C4E5F4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5156200" y="5654889"/>
            <a:ext cx="6369837" cy="0"/>
          </a:xfrm>
          <a:prstGeom prst="line">
            <a:avLst/>
          </a:prstGeom>
          <a:ln w="19050">
            <a:solidFill>
              <a:srgbClr val="7BBCD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5044142" y="5184259"/>
            <a:ext cx="653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629B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Enterprise safety power management training</a:t>
            </a:r>
            <a:endParaRPr lang="zh-CN" altLang="en-US" b="1" dirty="0">
              <a:solidFill>
                <a:srgbClr val="629B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304867" y="5822827"/>
            <a:ext cx="2230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rgbClr val="629B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培训人：XXX</a:t>
            </a:r>
            <a:endParaRPr lang="zh-CN" altLang="en-US" sz="2000" b="1" dirty="0">
              <a:solidFill>
                <a:srgbClr val="629B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8413" y="230226"/>
            <a:ext cx="20399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 smtClean="0">
                <a:solidFill>
                  <a:srgbClr val="629B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endParaRPr lang="zh-CN" altLang="en-US" sz="4800" b="1" dirty="0">
              <a:solidFill>
                <a:srgbClr val="629B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793588" y="3479765"/>
            <a:ext cx="1779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smtClean="0">
                <a:solidFill>
                  <a:srgbClr val="629B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endParaRPr lang="zh-CN" altLang="en-US" sz="4000" b="1" dirty="0">
              <a:solidFill>
                <a:srgbClr val="629B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安全生产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5193" y="-30479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632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7" grpId="0" animBg="1"/>
      <p:bldP spid="8" grpId="0" animBg="1"/>
      <p:bldP spid="9" grpId="0" animBg="1"/>
      <p:bldP spid="11" grpId="0"/>
      <p:bldP spid="12" grpId="0" animBg="1"/>
      <p:bldP spid="24" grpId="0" animBg="1"/>
      <p:bldP spid="30" grpId="0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080000" y="1386315"/>
            <a:ext cx="5924701" cy="585304"/>
            <a:chOff x="5080000" y="1386315"/>
            <a:chExt cx="5924701" cy="585304"/>
          </a:xfrm>
        </p:grpSpPr>
        <p:sp>
          <p:nvSpPr>
            <p:cNvPr id="18" name="圆角矩形 17"/>
            <p:cNvSpPr/>
            <p:nvPr/>
          </p:nvSpPr>
          <p:spPr>
            <a:xfrm>
              <a:off x="5080000" y="1386315"/>
              <a:ext cx="5924701" cy="585304"/>
            </a:xfrm>
            <a:prstGeom prst="roundRect">
              <a:avLst>
                <a:gd name="adj" fmla="val 5000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lightning-in-a-circle_924"/>
            <p:cNvSpPr>
              <a:spLocks noChangeAspect="1"/>
            </p:cNvSpPr>
            <p:nvPr/>
          </p:nvSpPr>
          <p:spPr bwMode="auto">
            <a:xfrm>
              <a:off x="5214288" y="1470446"/>
              <a:ext cx="420417" cy="439352"/>
            </a:xfrm>
            <a:custGeom>
              <a:avLst/>
              <a:gdLst>
                <a:gd name="connsiteX0" fmla="*/ 429254 w 551291"/>
                <a:gd name="connsiteY0" fmla="*/ 48738 h 576120"/>
                <a:gd name="connsiteX1" fmla="*/ 551291 w 551291"/>
                <a:gd name="connsiteY1" fmla="*/ 276623 h 576120"/>
                <a:gd name="connsiteX2" fmla="*/ 275631 w 551291"/>
                <a:gd name="connsiteY2" fmla="*/ 550372 h 576120"/>
                <a:gd name="connsiteX3" fmla="*/ 182308 w 551291"/>
                <a:gd name="connsiteY3" fmla="*/ 534606 h 576120"/>
                <a:gd name="connsiteX4" fmla="*/ 218201 w 551291"/>
                <a:gd name="connsiteY4" fmla="*/ 500209 h 576120"/>
                <a:gd name="connsiteX5" fmla="*/ 275631 w 551291"/>
                <a:gd name="connsiteY5" fmla="*/ 510241 h 576120"/>
                <a:gd name="connsiteX6" fmla="*/ 509655 w 551291"/>
                <a:gd name="connsiteY6" fmla="*/ 276623 h 576120"/>
                <a:gd name="connsiteX7" fmla="*/ 412025 w 551291"/>
                <a:gd name="connsiteY7" fmla="*/ 87435 h 576120"/>
                <a:gd name="connsiteX8" fmla="*/ 275582 w 551291"/>
                <a:gd name="connsiteY8" fmla="*/ 1379 h 576120"/>
                <a:gd name="connsiteX9" fmla="*/ 377490 w 551291"/>
                <a:gd name="connsiteY9" fmla="*/ 21452 h 576120"/>
                <a:gd name="connsiteX10" fmla="*/ 343042 w 551291"/>
                <a:gd name="connsiteY10" fmla="*/ 52995 h 576120"/>
                <a:gd name="connsiteX11" fmla="*/ 275582 w 551291"/>
                <a:gd name="connsiteY11" fmla="*/ 42958 h 576120"/>
                <a:gd name="connsiteX12" fmla="*/ 41624 w 551291"/>
                <a:gd name="connsiteY12" fmla="*/ 276664 h 576120"/>
                <a:gd name="connsiteX13" fmla="*/ 149274 w 551291"/>
                <a:gd name="connsiteY13" fmla="*/ 471657 h 576120"/>
                <a:gd name="connsiteX14" fmla="*/ 132050 w 551291"/>
                <a:gd name="connsiteY14" fmla="*/ 510369 h 576120"/>
                <a:gd name="connsiteX15" fmla="*/ 0 w 551291"/>
                <a:gd name="connsiteY15" fmla="*/ 276664 h 576120"/>
                <a:gd name="connsiteX16" fmla="*/ 275582 w 551291"/>
                <a:gd name="connsiteY16" fmla="*/ 1379 h 576120"/>
                <a:gd name="connsiteX17" fmla="*/ 422021 w 551291"/>
                <a:gd name="connsiteY17" fmla="*/ 0 h 576120"/>
                <a:gd name="connsiteX18" fmla="*/ 335917 w 551291"/>
                <a:gd name="connsiteY18" fmla="*/ 247932 h 576120"/>
                <a:gd name="connsiteX19" fmla="*/ 459332 w 551291"/>
                <a:gd name="connsiteY19" fmla="*/ 247932 h 576120"/>
                <a:gd name="connsiteX20" fmla="*/ 120659 w 551291"/>
                <a:gd name="connsiteY20" fmla="*/ 576120 h 576120"/>
                <a:gd name="connsiteX21" fmla="*/ 215373 w 551291"/>
                <a:gd name="connsiteY21" fmla="*/ 328188 h 576120"/>
                <a:gd name="connsiteX22" fmla="*/ 91958 w 551291"/>
                <a:gd name="connsiteY22" fmla="*/ 328188 h 57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1291" h="576120">
                  <a:moveTo>
                    <a:pt x="429254" y="48738"/>
                  </a:moveTo>
                  <a:cubicBezTo>
                    <a:pt x="502476" y="97468"/>
                    <a:pt x="551291" y="182029"/>
                    <a:pt x="551291" y="276623"/>
                  </a:cubicBezTo>
                  <a:cubicBezTo>
                    <a:pt x="551291" y="427113"/>
                    <a:pt x="427818" y="550372"/>
                    <a:pt x="275631" y="550372"/>
                  </a:cubicBezTo>
                  <a:cubicBezTo>
                    <a:pt x="241173" y="550372"/>
                    <a:pt x="212458" y="546072"/>
                    <a:pt x="182308" y="534606"/>
                  </a:cubicBezTo>
                  <a:lnTo>
                    <a:pt x="218201" y="500209"/>
                  </a:lnTo>
                  <a:cubicBezTo>
                    <a:pt x="238302" y="505942"/>
                    <a:pt x="254095" y="510241"/>
                    <a:pt x="275631" y="510241"/>
                  </a:cubicBezTo>
                  <a:cubicBezTo>
                    <a:pt x="404846" y="510241"/>
                    <a:pt x="509655" y="405615"/>
                    <a:pt x="509655" y="276623"/>
                  </a:cubicBezTo>
                  <a:cubicBezTo>
                    <a:pt x="509655" y="197795"/>
                    <a:pt x="470890" y="128999"/>
                    <a:pt x="412025" y="87435"/>
                  </a:cubicBezTo>
                  <a:close/>
                  <a:moveTo>
                    <a:pt x="275582" y="1379"/>
                  </a:moveTo>
                  <a:cubicBezTo>
                    <a:pt x="311465" y="1379"/>
                    <a:pt x="345913" y="8548"/>
                    <a:pt x="377490" y="21452"/>
                  </a:cubicBezTo>
                  <a:lnTo>
                    <a:pt x="343042" y="52995"/>
                  </a:lnTo>
                  <a:cubicBezTo>
                    <a:pt x="321512" y="45826"/>
                    <a:pt x="298547" y="42958"/>
                    <a:pt x="275582" y="42958"/>
                  </a:cubicBezTo>
                  <a:cubicBezTo>
                    <a:pt x="146403" y="42958"/>
                    <a:pt x="41624" y="147624"/>
                    <a:pt x="41624" y="276664"/>
                  </a:cubicBezTo>
                  <a:cubicBezTo>
                    <a:pt x="41624" y="358389"/>
                    <a:pt x="84684" y="430078"/>
                    <a:pt x="149274" y="471657"/>
                  </a:cubicBezTo>
                  <a:lnTo>
                    <a:pt x="132050" y="510369"/>
                  </a:lnTo>
                  <a:cubicBezTo>
                    <a:pt x="53107" y="461621"/>
                    <a:pt x="0" y="375594"/>
                    <a:pt x="0" y="276664"/>
                  </a:cubicBezTo>
                  <a:cubicBezTo>
                    <a:pt x="0" y="124684"/>
                    <a:pt x="123438" y="1379"/>
                    <a:pt x="275582" y="1379"/>
                  </a:cubicBezTo>
                  <a:close/>
                  <a:moveTo>
                    <a:pt x="422021" y="0"/>
                  </a:moveTo>
                  <a:lnTo>
                    <a:pt x="335917" y="247932"/>
                  </a:lnTo>
                  <a:lnTo>
                    <a:pt x="459332" y="247932"/>
                  </a:lnTo>
                  <a:lnTo>
                    <a:pt x="120659" y="576120"/>
                  </a:lnTo>
                  <a:lnTo>
                    <a:pt x="215373" y="328188"/>
                  </a:lnTo>
                  <a:lnTo>
                    <a:pt x="91958" y="328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r="6893"/>
          <a:stretch>
            <a:fillRect/>
          </a:stretch>
        </p:blipFill>
        <p:spPr>
          <a:xfrm flipH="1">
            <a:off x="539896" y="4321395"/>
            <a:ext cx="2341839" cy="1588897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9289" y="4218871"/>
            <a:ext cx="2465416" cy="1779722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grpSp>
        <p:nvGrpSpPr>
          <p:cNvPr id="4" name="组合 3"/>
          <p:cNvGrpSpPr/>
          <p:nvPr/>
        </p:nvGrpSpPr>
        <p:grpSpPr>
          <a:xfrm>
            <a:off x="1" y="304800"/>
            <a:ext cx="4354286" cy="609600"/>
            <a:chOff x="1" y="304800"/>
            <a:chExt cx="4354286" cy="609600"/>
          </a:xfrm>
        </p:grpSpPr>
        <p:sp>
          <p:nvSpPr>
            <p:cNvPr id="5" name="单圆角矩形 4"/>
            <p:cNvSpPr/>
            <p:nvPr/>
          </p:nvSpPr>
          <p:spPr>
            <a:xfrm>
              <a:off x="1" y="304800"/>
              <a:ext cx="4354286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65100" y="304800"/>
              <a:ext cx="38553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安全用电预防措施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66567" y="2191377"/>
            <a:ext cx="361834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自觉提高安全用电意识和觉悟，坚持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“安全第一，预防为主”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的思想，确保生命和财产安全，从内心真正的重视安全，促进安全生产。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12767" y="2213297"/>
            <a:ext cx="3618341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不可令电源超负荷工作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81" y="3145606"/>
            <a:ext cx="2981290" cy="2146530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sp>
        <p:nvSpPr>
          <p:cNvPr id="19" name="矩形 18"/>
          <p:cNvSpPr/>
          <p:nvPr/>
        </p:nvSpPr>
        <p:spPr>
          <a:xfrm>
            <a:off x="5686053" y="1448133"/>
            <a:ext cx="5124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不私自拉线与违章使用电器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085" y="2665729"/>
            <a:ext cx="2157858" cy="1655666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" b="10088"/>
          <a:stretch>
            <a:fillRect/>
          </a:stretch>
        </p:blipFill>
        <p:spPr>
          <a:xfrm flipH="1">
            <a:off x="9187159" y="4562183"/>
            <a:ext cx="2133970" cy="1459906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grpSp>
        <p:nvGrpSpPr>
          <p:cNvPr id="21" name="组合 20"/>
          <p:cNvGrpSpPr/>
          <p:nvPr/>
        </p:nvGrpSpPr>
        <p:grpSpPr>
          <a:xfrm>
            <a:off x="893666" y="1386314"/>
            <a:ext cx="3364142" cy="585305"/>
            <a:chOff x="366031" y="1386314"/>
            <a:chExt cx="3364142" cy="585305"/>
          </a:xfrm>
        </p:grpSpPr>
        <p:sp>
          <p:nvSpPr>
            <p:cNvPr id="13" name="圆角矩形 12"/>
            <p:cNvSpPr/>
            <p:nvPr/>
          </p:nvSpPr>
          <p:spPr>
            <a:xfrm>
              <a:off x="366031" y="1386314"/>
              <a:ext cx="3364142" cy="585305"/>
            </a:xfrm>
            <a:prstGeom prst="roundRect">
              <a:avLst>
                <a:gd name="adj" fmla="val 5000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061111" y="1448133"/>
              <a:ext cx="23481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01.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思想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重视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lightning-in-a-circle_924"/>
            <p:cNvSpPr>
              <a:spLocks noChangeAspect="1"/>
            </p:cNvSpPr>
            <p:nvPr/>
          </p:nvSpPr>
          <p:spPr bwMode="auto">
            <a:xfrm>
              <a:off x="543464" y="1458134"/>
              <a:ext cx="420417" cy="439352"/>
            </a:xfrm>
            <a:custGeom>
              <a:avLst/>
              <a:gdLst>
                <a:gd name="connsiteX0" fmla="*/ 429254 w 551291"/>
                <a:gd name="connsiteY0" fmla="*/ 48738 h 576120"/>
                <a:gd name="connsiteX1" fmla="*/ 551291 w 551291"/>
                <a:gd name="connsiteY1" fmla="*/ 276623 h 576120"/>
                <a:gd name="connsiteX2" fmla="*/ 275631 w 551291"/>
                <a:gd name="connsiteY2" fmla="*/ 550372 h 576120"/>
                <a:gd name="connsiteX3" fmla="*/ 182308 w 551291"/>
                <a:gd name="connsiteY3" fmla="*/ 534606 h 576120"/>
                <a:gd name="connsiteX4" fmla="*/ 218201 w 551291"/>
                <a:gd name="connsiteY4" fmla="*/ 500209 h 576120"/>
                <a:gd name="connsiteX5" fmla="*/ 275631 w 551291"/>
                <a:gd name="connsiteY5" fmla="*/ 510241 h 576120"/>
                <a:gd name="connsiteX6" fmla="*/ 509655 w 551291"/>
                <a:gd name="connsiteY6" fmla="*/ 276623 h 576120"/>
                <a:gd name="connsiteX7" fmla="*/ 412025 w 551291"/>
                <a:gd name="connsiteY7" fmla="*/ 87435 h 576120"/>
                <a:gd name="connsiteX8" fmla="*/ 275582 w 551291"/>
                <a:gd name="connsiteY8" fmla="*/ 1379 h 576120"/>
                <a:gd name="connsiteX9" fmla="*/ 377490 w 551291"/>
                <a:gd name="connsiteY9" fmla="*/ 21452 h 576120"/>
                <a:gd name="connsiteX10" fmla="*/ 343042 w 551291"/>
                <a:gd name="connsiteY10" fmla="*/ 52995 h 576120"/>
                <a:gd name="connsiteX11" fmla="*/ 275582 w 551291"/>
                <a:gd name="connsiteY11" fmla="*/ 42958 h 576120"/>
                <a:gd name="connsiteX12" fmla="*/ 41624 w 551291"/>
                <a:gd name="connsiteY12" fmla="*/ 276664 h 576120"/>
                <a:gd name="connsiteX13" fmla="*/ 149274 w 551291"/>
                <a:gd name="connsiteY13" fmla="*/ 471657 h 576120"/>
                <a:gd name="connsiteX14" fmla="*/ 132050 w 551291"/>
                <a:gd name="connsiteY14" fmla="*/ 510369 h 576120"/>
                <a:gd name="connsiteX15" fmla="*/ 0 w 551291"/>
                <a:gd name="connsiteY15" fmla="*/ 276664 h 576120"/>
                <a:gd name="connsiteX16" fmla="*/ 275582 w 551291"/>
                <a:gd name="connsiteY16" fmla="*/ 1379 h 576120"/>
                <a:gd name="connsiteX17" fmla="*/ 422021 w 551291"/>
                <a:gd name="connsiteY17" fmla="*/ 0 h 576120"/>
                <a:gd name="connsiteX18" fmla="*/ 335917 w 551291"/>
                <a:gd name="connsiteY18" fmla="*/ 247932 h 576120"/>
                <a:gd name="connsiteX19" fmla="*/ 459332 w 551291"/>
                <a:gd name="connsiteY19" fmla="*/ 247932 h 576120"/>
                <a:gd name="connsiteX20" fmla="*/ 120659 w 551291"/>
                <a:gd name="connsiteY20" fmla="*/ 576120 h 576120"/>
                <a:gd name="connsiteX21" fmla="*/ 215373 w 551291"/>
                <a:gd name="connsiteY21" fmla="*/ 328188 h 576120"/>
                <a:gd name="connsiteX22" fmla="*/ 91958 w 551291"/>
                <a:gd name="connsiteY22" fmla="*/ 328188 h 57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1291" h="576120">
                  <a:moveTo>
                    <a:pt x="429254" y="48738"/>
                  </a:moveTo>
                  <a:cubicBezTo>
                    <a:pt x="502476" y="97468"/>
                    <a:pt x="551291" y="182029"/>
                    <a:pt x="551291" y="276623"/>
                  </a:cubicBezTo>
                  <a:cubicBezTo>
                    <a:pt x="551291" y="427113"/>
                    <a:pt x="427818" y="550372"/>
                    <a:pt x="275631" y="550372"/>
                  </a:cubicBezTo>
                  <a:cubicBezTo>
                    <a:pt x="241173" y="550372"/>
                    <a:pt x="212458" y="546072"/>
                    <a:pt x="182308" y="534606"/>
                  </a:cubicBezTo>
                  <a:lnTo>
                    <a:pt x="218201" y="500209"/>
                  </a:lnTo>
                  <a:cubicBezTo>
                    <a:pt x="238302" y="505942"/>
                    <a:pt x="254095" y="510241"/>
                    <a:pt x="275631" y="510241"/>
                  </a:cubicBezTo>
                  <a:cubicBezTo>
                    <a:pt x="404846" y="510241"/>
                    <a:pt x="509655" y="405615"/>
                    <a:pt x="509655" y="276623"/>
                  </a:cubicBezTo>
                  <a:cubicBezTo>
                    <a:pt x="509655" y="197795"/>
                    <a:pt x="470890" y="128999"/>
                    <a:pt x="412025" y="87435"/>
                  </a:cubicBezTo>
                  <a:close/>
                  <a:moveTo>
                    <a:pt x="275582" y="1379"/>
                  </a:moveTo>
                  <a:cubicBezTo>
                    <a:pt x="311465" y="1379"/>
                    <a:pt x="345913" y="8548"/>
                    <a:pt x="377490" y="21452"/>
                  </a:cubicBezTo>
                  <a:lnTo>
                    <a:pt x="343042" y="52995"/>
                  </a:lnTo>
                  <a:cubicBezTo>
                    <a:pt x="321512" y="45826"/>
                    <a:pt x="298547" y="42958"/>
                    <a:pt x="275582" y="42958"/>
                  </a:cubicBezTo>
                  <a:cubicBezTo>
                    <a:pt x="146403" y="42958"/>
                    <a:pt x="41624" y="147624"/>
                    <a:pt x="41624" y="276664"/>
                  </a:cubicBezTo>
                  <a:cubicBezTo>
                    <a:pt x="41624" y="358389"/>
                    <a:pt x="84684" y="430078"/>
                    <a:pt x="149274" y="471657"/>
                  </a:cubicBezTo>
                  <a:lnTo>
                    <a:pt x="132050" y="510369"/>
                  </a:lnTo>
                  <a:cubicBezTo>
                    <a:pt x="53107" y="461621"/>
                    <a:pt x="0" y="375594"/>
                    <a:pt x="0" y="276664"/>
                  </a:cubicBezTo>
                  <a:cubicBezTo>
                    <a:pt x="0" y="124684"/>
                    <a:pt x="123438" y="1379"/>
                    <a:pt x="275582" y="1379"/>
                  </a:cubicBezTo>
                  <a:close/>
                  <a:moveTo>
                    <a:pt x="422021" y="0"/>
                  </a:moveTo>
                  <a:lnTo>
                    <a:pt x="335917" y="247932"/>
                  </a:lnTo>
                  <a:lnTo>
                    <a:pt x="459332" y="247932"/>
                  </a:lnTo>
                  <a:lnTo>
                    <a:pt x="120659" y="576120"/>
                  </a:lnTo>
                  <a:lnTo>
                    <a:pt x="215373" y="328188"/>
                  </a:lnTo>
                  <a:lnTo>
                    <a:pt x="91958" y="328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86053" y="854285"/>
            <a:ext cx="4595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保持绝缘部位干燥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20217" y="3544753"/>
            <a:ext cx="7448922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不能私拆灯具、开关、插座等电器设备，不要使用灯具烘烤衣物或挪作其它用途；当漏电保护器（俗称漏电开关）出现跳闸现象时，不能私自重新合闸。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54286" y="5434238"/>
            <a:ext cx="7638677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如电视机、电热开水器、电脑、音响等，不能在其周围堆放易燃易爆物品及杂物、防止因散热不良而损坏设备或引起火灾。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" y="304800"/>
            <a:ext cx="4354286" cy="609600"/>
            <a:chOff x="1" y="304800"/>
            <a:chExt cx="4354286" cy="609600"/>
          </a:xfrm>
        </p:grpSpPr>
        <p:sp>
          <p:nvSpPr>
            <p:cNvPr id="12" name="单圆角矩形 11"/>
            <p:cNvSpPr/>
            <p:nvPr/>
          </p:nvSpPr>
          <p:spPr>
            <a:xfrm>
              <a:off x="1" y="304800"/>
              <a:ext cx="4354286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65100" y="304800"/>
              <a:ext cx="38553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安全用电预防措施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54287" y="1315950"/>
            <a:ext cx="5924701" cy="585304"/>
            <a:chOff x="5080000" y="1386315"/>
            <a:chExt cx="5924701" cy="585304"/>
          </a:xfrm>
        </p:grpSpPr>
        <p:sp>
          <p:nvSpPr>
            <p:cNvPr id="15" name="圆角矩形 14"/>
            <p:cNvSpPr/>
            <p:nvPr/>
          </p:nvSpPr>
          <p:spPr>
            <a:xfrm>
              <a:off x="5080000" y="1386315"/>
              <a:ext cx="5924701" cy="585304"/>
            </a:xfrm>
            <a:prstGeom prst="roundRect">
              <a:avLst>
                <a:gd name="adj" fmla="val 5000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lightning-in-a-circle_924"/>
            <p:cNvSpPr>
              <a:spLocks noChangeAspect="1"/>
            </p:cNvSpPr>
            <p:nvPr/>
          </p:nvSpPr>
          <p:spPr bwMode="auto">
            <a:xfrm>
              <a:off x="5214288" y="1470446"/>
              <a:ext cx="420417" cy="439352"/>
            </a:xfrm>
            <a:custGeom>
              <a:avLst/>
              <a:gdLst>
                <a:gd name="connsiteX0" fmla="*/ 429254 w 551291"/>
                <a:gd name="connsiteY0" fmla="*/ 48738 h 576120"/>
                <a:gd name="connsiteX1" fmla="*/ 551291 w 551291"/>
                <a:gd name="connsiteY1" fmla="*/ 276623 h 576120"/>
                <a:gd name="connsiteX2" fmla="*/ 275631 w 551291"/>
                <a:gd name="connsiteY2" fmla="*/ 550372 h 576120"/>
                <a:gd name="connsiteX3" fmla="*/ 182308 w 551291"/>
                <a:gd name="connsiteY3" fmla="*/ 534606 h 576120"/>
                <a:gd name="connsiteX4" fmla="*/ 218201 w 551291"/>
                <a:gd name="connsiteY4" fmla="*/ 500209 h 576120"/>
                <a:gd name="connsiteX5" fmla="*/ 275631 w 551291"/>
                <a:gd name="connsiteY5" fmla="*/ 510241 h 576120"/>
                <a:gd name="connsiteX6" fmla="*/ 509655 w 551291"/>
                <a:gd name="connsiteY6" fmla="*/ 276623 h 576120"/>
                <a:gd name="connsiteX7" fmla="*/ 412025 w 551291"/>
                <a:gd name="connsiteY7" fmla="*/ 87435 h 576120"/>
                <a:gd name="connsiteX8" fmla="*/ 275582 w 551291"/>
                <a:gd name="connsiteY8" fmla="*/ 1379 h 576120"/>
                <a:gd name="connsiteX9" fmla="*/ 377490 w 551291"/>
                <a:gd name="connsiteY9" fmla="*/ 21452 h 576120"/>
                <a:gd name="connsiteX10" fmla="*/ 343042 w 551291"/>
                <a:gd name="connsiteY10" fmla="*/ 52995 h 576120"/>
                <a:gd name="connsiteX11" fmla="*/ 275582 w 551291"/>
                <a:gd name="connsiteY11" fmla="*/ 42958 h 576120"/>
                <a:gd name="connsiteX12" fmla="*/ 41624 w 551291"/>
                <a:gd name="connsiteY12" fmla="*/ 276664 h 576120"/>
                <a:gd name="connsiteX13" fmla="*/ 149274 w 551291"/>
                <a:gd name="connsiteY13" fmla="*/ 471657 h 576120"/>
                <a:gd name="connsiteX14" fmla="*/ 132050 w 551291"/>
                <a:gd name="connsiteY14" fmla="*/ 510369 h 576120"/>
                <a:gd name="connsiteX15" fmla="*/ 0 w 551291"/>
                <a:gd name="connsiteY15" fmla="*/ 276664 h 576120"/>
                <a:gd name="connsiteX16" fmla="*/ 275582 w 551291"/>
                <a:gd name="connsiteY16" fmla="*/ 1379 h 576120"/>
                <a:gd name="connsiteX17" fmla="*/ 422021 w 551291"/>
                <a:gd name="connsiteY17" fmla="*/ 0 h 576120"/>
                <a:gd name="connsiteX18" fmla="*/ 335917 w 551291"/>
                <a:gd name="connsiteY18" fmla="*/ 247932 h 576120"/>
                <a:gd name="connsiteX19" fmla="*/ 459332 w 551291"/>
                <a:gd name="connsiteY19" fmla="*/ 247932 h 576120"/>
                <a:gd name="connsiteX20" fmla="*/ 120659 w 551291"/>
                <a:gd name="connsiteY20" fmla="*/ 576120 h 576120"/>
                <a:gd name="connsiteX21" fmla="*/ 215373 w 551291"/>
                <a:gd name="connsiteY21" fmla="*/ 328188 h 576120"/>
                <a:gd name="connsiteX22" fmla="*/ 91958 w 551291"/>
                <a:gd name="connsiteY22" fmla="*/ 328188 h 57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1291" h="576120">
                  <a:moveTo>
                    <a:pt x="429254" y="48738"/>
                  </a:moveTo>
                  <a:cubicBezTo>
                    <a:pt x="502476" y="97468"/>
                    <a:pt x="551291" y="182029"/>
                    <a:pt x="551291" y="276623"/>
                  </a:cubicBezTo>
                  <a:cubicBezTo>
                    <a:pt x="551291" y="427113"/>
                    <a:pt x="427818" y="550372"/>
                    <a:pt x="275631" y="550372"/>
                  </a:cubicBezTo>
                  <a:cubicBezTo>
                    <a:pt x="241173" y="550372"/>
                    <a:pt x="212458" y="546072"/>
                    <a:pt x="182308" y="534606"/>
                  </a:cubicBezTo>
                  <a:lnTo>
                    <a:pt x="218201" y="500209"/>
                  </a:lnTo>
                  <a:cubicBezTo>
                    <a:pt x="238302" y="505942"/>
                    <a:pt x="254095" y="510241"/>
                    <a:pt x="275631" y="510241"/>
                  </a:cubicBezTo>
                  <a:cubicBezTo>
                    <a:pt x="404846" y="510241"/>
                    <a:pt x="509655" y="405615"/>
                    <a:pt x="509655" y="276623"/>
                  </a:cubicBezTo>
                  <a:cubicBezTo>
                    <a:pt x="509655" y="197795"/>
                    <a:pt x="470890" y="128999"/>
                    <a:pt x="412025" y="87435"/>
                  </a:cubicBezTo>
                  <a:close/>
                  <a:moveTo>
                    <a:pt x="275582" y="1379"/>
                  </a:moveTo>
                  <a:cubicBezTo>
                    <a:pt x="311465" y="1379"/>
                    <a:pt x="345913" y="8548"/>
                    <a:pt x="377490" y="21452"/>
                  </a:cubicBezTo>
                  <a:lnTo>
                    <a:pt x="343042" y="52995"/>
                  </a:lnTo>
                  <a:cubicBezTo>
                    <a:pt x="321512" y="45826"/>
                    <a:pt x="298547" y="42958"/>
                    <a:pt x="275582" y="42958"/>
                  </a:cubicBezTo>
                  <a:cubicBezTo>
                    <a:pt x="146403" y="42958"/>
                    <a:pt x="41624" y="147624"/>
                    <a:pt x="41624" y="276664"/>
                  </a:cubicBezTo>
                  <a:cubicBezTo>
                    <a:pt x="41624" y="358389"/>
                    <a:pt x="84684" y="430078"/>
                    <a:pt x="149274" y="471657"/>
                  </a:cubicBezTo>
                  <a:lnTo>
                    <a:pt x="132050" y="510369"/>
                  </a:lnTo>
                  <a:cubicBezTo>
                    <a:pt x="53107" y="461621"/>
                    <a:pt x="0" y="375594"/>
                    <a:pt x="0" y="276664"/>
                  </a:cubicBezTo>
                  <a:cubicBezTo>
                    <a:pt x="0" y="124684"/>
                    <a:pt x="123438" y="1379"/>
                    <a:pt x="275582" y="1379"/>
                  </a:cubicBezTo>
                  <a:close/>
                  <a:moveTo>
                    <a:pt x="422021" y="0"/>
                  </a:moveTo>
                  <a:lnTo>
                    <a:pt x="335917" y="247932"/>
                  </a:lnTo>
                  <a:lnTo>
                    <a:pt x="459332" y="247932"/>
                  </a:lnTo>
                  <a:lnTo>
                    <a:pt x="120659" y="576120"/>
                  </a:lnTo>
                  <a:lnTo>
                    <a:pt x="215373" y="328188"/>
                  </a:lnTo>
                  <a:lnTo>
                    <a:pt x="91958" y="328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7" name="矩形 16"/>
          <p:cNvSpPr/>
          <p:nvPr/>
        </p:nvSpPr>
        <p:spPr>
          <a:xfrm>
            <a:off x="4960340" y="1377768"/>
            <a:ext cx="3726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绝缘部位干燥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354287" y="2077412"/>
            <a:ext cx="5924701" cy="585304"/>
            <a:chOff x="5080000" y="1386315"/>
            <a:chExt cx="5924701" cy="585304"/>
          </a:xfrm>
        </p:grpSpPr>
        <p:sp>
          <p:nvSpPr>
            <p:cNvPr id="19" name="圆角矩形 18"/>
            <p:cNvSpPr/>
            <p:nvPr/>
          </p:nvSpPr>
          <p:spPr>
            <a:xfrm>
              <a:off x="5080000" y="1386315"/>
              <a:ext cx="5924701" cy="585304"/>
            </a:xfrm>
            <a:prstGeom prst="roundRect">
              <a:avLst>
                <a:gd name="adj" fmla="val 5000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lightning-in-a-circle_924"/>
            <p:cNvSpPr>
              <a:spLocks noChangeAspect="1"/>
            </p:cNvSpPr>
            <p:nvPr/>
          </p:nvSpPr>
          <p:spPr bwMode="auto">
            <a:xfrm>
              <a:off x="5214288" y="1470446"/>
              <a:ext cx="420417" cy="439352"/>
            </a:xfrm>
            <a:custGeom>
              <a:avLst/>
              <a:gdLst>
                <a:gd name="connsiteX0" fmla="*/ 429254 w 551291"/>
                <a:gd name="connsiteY0" fmla="*/ 48738 h 576120"/>
                <a:gd name="connsiteX1" fmla="*/ 551291 w 551291"/>
                <a:gd name="connsiteY1" fmla="*/ 276623 h 576120"/>
                <a:gd name="connsiteX2" fmla="*/ 275631 w 551291"/>
                <a:gd name="connsiteY2" fmla="*/ 550372 h 576120"/>
                <a:gd name="connsiteX3" fmla="*/ 182308 w 551291"/>
                <a:gd name="connsiteY3" fmla="*/ 534606 h 576120"/>
                <a:gd name="connsiteX4" fmla="*/ 218201 w 551291"/>
                <a:gd name="connsiteY4" fmla="*/ 500209 h 576120"/>
                <a:gd name="connsiteX5" fmla="*/ 275631 w 551291"/>
                <a:gd name="connsiteY5" fmla="*/ 510241 h 576120"/>
                <a:gd name="connsiteX6" fmla="*/ 509655 w 551291"/>
                <a:gd name="connsiteY6" fmla="*/ 276623 h 576120"/>
                <a:gd name="connsiteX7" fmla="*/ 412025 w 551291"/>
                <a:gd name="connsiteY7" fmla="*/ 87435 h 576120"/>
                <a:gd name="connsiteX8" fmla="*/ 275582 w 551291"/>
                <a:gd name="connsiteY8" fmla="*/ 1379 h 576120"/>
                <a:gd name="connsiteX9" fmla="*/ 377490 w 551291"/>
                <a:gd name="connsiteY9" fmla="*/ 21452 h 576120"/>
                <a:gd name="connsiteX10" fmla="*/ 343042 w 551291"/>
                <a:gd name="connsiteY10" fmla="*/ 52995 h 576120"/>
                <a:gd name="connsiteX11" fmla="*/ 275582 w 551291"/>
                <a:gd name="connsiteY11" fmla="*/ 42958 h 576120"/>
                <a:gd name="connsiteX12" fmla="*/ 41624 w 551291"/>
                <a:gd name="connsiteY12" fmla="*/ 276664 h 576120"/>
                <a:gd name="connsiteX13" fmla="*/ 149274 w 551291"/>
                <a:gd name="connsiteY13" fmla="*/ 471657 h 576120"/>
                <a:gd name="connsiteX14" fmla="*/ 132050 w 551291"/>
                <a:gd name="connsiteY14" fmla="*/ 510369 h 576120"/>
                <a:gd name="connsiteX15" fmla="*/ 0 w 551291"/>
                <a:gd name="connsiteY15" fmla="*/ 276664 h 576120"/>
                <a:gd name="connsiteX16" fmla="*/ 275582 w 551291"/>
                <a:gd name="connsiteY16" fmla="*/ 1379 h 576120"/>
                <a:gd name="connsiteX17" fmla="*/ 422021 w 551291"/>
                <a:gd name="connsiteY17" fmla="*/ 0 h 576120"/>
                <a:gd name="connsiteX18" fmla="*/ 335917 w 551291"/>
                <a:gd name="connsiteY18" fmla="*/ 247932 h 576120"/>
                <a:gd name="connsiteX19" fmla="*/ 459332 w 551291"/>
                <a:gd name="connsiteY19" fmla="*/ 247932 h 576120"/>
                <a:gd name="connsiteX20" fmla="*/ 120659 w 551291"/>
                <a:gd name="connsiteY20" fmla="*/ 576120 h 576120"/>
                <a:gd name="connsiteX21" fmla="*/ 215373 w 551291"/>
                <a:gd name="connsiteY21" fmla="*/ 328188 h 576120"/>
                <a:gd name="connsiteX22" fmla="*/ 91958 w 551291"/>
                <a:gd name="connsiteY22" fmla="*/ 328188 h 57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1291" h="576120">
                  <a:moveTo>
                    <a:pt x="429254" y="48738"/>
                  </a:moveTo>
                  <a:cubicBezTo>
                    <a:pt x="502476" y="97468"/>
                    <a:pt x="551291" y="182029"/>
                    <a:pt x="551291" y="276623"/>
                  </a:cubicBezTo>
                  <a:cubicBezTo>
                    <a:pt x="551291" y="427113"/>
                    <a:pt x="427818" y="550372"/>
                    <a:pt x="275631" y="550372"/>
                  </a:cubicBezTo>
                  <a:cubicBezTo>
                    <a:pt x="241173" y="550372"/>
                    <a:pt x="212458" y="546072"/>
                    <a:pt x="182308" y="534606"/>
                  </a:cubicBezTo>
                  <a:lnTo>
                    <a:pt x="218201" y="500209"/>
                  </a:lnTo>
                  <a:cubicBezTo>
                    <a:pt x="238302" y="505942"/>
                    <a:pt x="254095" y="510241"/>
                    <a:pt x="275631" y="510241"/>
                  </a:cubicBezTo>
                  <a:cubicBezTo>
                    <a:pt x="404846" y="510241"/>
                    <a:pt x="509655" y="405615"/>
                    <a:pt x="509655" y="276623"/>
                  </a:cubicBezTo>
                  <a:cubicBezTo>
                    <a:pt x="509655" y="197795"/>
                    <a:pt x="470890" y="128999"/>
                    <a:pt x="412025" y="87435"/>
                  </a:cubicBezTo>
                  <a:close/>
                  <a:moveTo>
                    <a:pt x="275582" y="1379"/>
                  </a:moveTo>
                  <a:cubicBezTo>
                    <a:pt x="311465" y="1379"/>
                    <a:pt x="345913" y="8548"/>
                    <a:pt x="377490" y="21452"/>
                  </a:cubicBezTo>
                  <a:lnTo>
                    <a:pt x="343042" y="52995"/>
                  </a:lnTo>
                  <a:cubicBezTo>
                    <a:pt x="321512" y="45826"/>
                    <a:pt x="298547" y="42958"/>
                    <a:pt x="275582" y="42958"/>
                  </a:cubicBezTo>
                  <a:cubicBezTo>
                    <a:pt x="146403" y="42958"/>
                    <a:pt x="41624" y="147624"/>
                    <a:pt x="41624" y="276664"/>
                  </a:cubicBezTo>
                  <a:cubicBezTo>
                    <a:pt x="41624" y="358389"/>
                    <a:pt x="84684" y="430078"/>
                    <a:pt x="149274" y="471657"/>
                  </a:cubicBezTo>
                  <a:lnTo>
                    <a:pt x="132050" y="510369"/>
                  </a:lnTo>
                  <a:cubicBezTo>
                    <a:pt x="53107" y="461621"/>
                    <a:pt x="0" y="375594"/>
                    <a:pt x="0" y="276664"/>
                  </a:cubicBezTo>
                  <a:cubicBezTo>
                    <a:pt x="0" y="124684"/>
                    <a:pt x="123438" y="1379"/>
                    <a:pt x="275582" y="1379"/>
                  </a:cubicBezTo>
                  <a:close/>
                  <a:moveTo>
                    <a:pt x="422021" y="0"/>
                  </a:moveTo>
                  <a:lnTo>
                    <a:pt x="335917" y="247932"/>
                  </a:lnTo>
                  <a:lnTo>
                    <a:pt x="459332" y="247932"/>
                  </a:lnTo>
                  <a:lnTo>
                    <a:pt x="120659" y="576120"/>
                  </a:lnTo>
                  <a:lnTo>
                    <a:pt x="215373" y="328188"/>
                  </a:lnTo>
                  <a:lnTo>
                    <a:pt x="91958" y="328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矩形 20"/>
          <p:cNvSpPr/>
          <p:nvPr/>
        </p:nvSpPr>
        <p:spPr>
          <a:xfrm>
            <a:off x="4960339" y="2139230"/>
            <a:ext cx="5858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使用金属外壳的电器一定要接地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354287" y="2892890"/>
            <a:ext cx="7514852" cy="585304"/>
            <a:chOff x="5080000" y="1386315"/>
            <a:chExt cx="7514852" cy="585304"/>
          </a:xfrm>
        </p:grpSpPr>
        <p:sp>
          <p:nvSpPr>
            <p:cNvPr id="23" name="圆角矩形 22"/>
            <p:cNvSpPr/>
            <p:nvPr/>
          </p:nvSpPr>
          <p:spPr>
            <a:xfrm>
              <a:off x="5080000" y="1386315"/>
              <a:ext cx="7514852" cy="585304"/>
            </a:xfrm>
            <a:prstGeom prst="roundRect">
              <a:avLst>
                <a:gd name="adj" fmla="val 5000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lightning-in-a-circle_924"/>
            <p:cNvSpPr>
              <a:spLocks noChangeAspect="1"/>
            </p:cNvSpPr>
            <p:nvPr/>
          </p:nvSpPr>
          <p:spPr bwMode="auto">
            <a:xfrm>
              <a:off x="5214288" y="1470446"/>
              <a:ext cx="420417" cy="439352"/>
            </a:xfrm>
            <a:custGeom>
              <a:avLst/>
              <a:gdLst>
                <a:gd name="connsiteX0" fmla="*/ 429254 w 551291"/>
                <a:gd name="connsiteY0" fmla="*/ 48738 h 576120"/>
                <a:gd name="connsiteX1" fmla="*/ 551291 w 551291"/>
                <a:gd name="connsiteY1" fmla="*/ 276623 h 576120"/>
                <a:gd name="connsiteX2" fmla="*/ 275631 w 551291"/>
                <a:gd name="connsiteY2" fmla="*/ 550372 h 576120"/>
                <a:gd name="connsiteX3" fmla="*/ 182308 w 551291"/>
                <a:gd name="connsiteY3" fmla="*/ 534606 h 576120"/>
                <a:gd name="connsiteX4" fmla="*/ 218201 w 551291"/>
                <a:gd name="connsiteY4" fmla="*/ 500209 h 576120"/>
                <a:gd name="connsiteX5" fmla="*/ 275631 w 551291"/>
                <a:gd name="connsiteY5" fmla="*/ 510241 h 576120"/>
                <a:gd name="connsiteX6" fmla="*/ 509655 w 551291"/>
                <a:gd name="connsiteY6" fmla="*/ 276623 h 576120"/>
                <a:gd name="connsiteX7" fmla="*/ 412025 w 551291"/>
                <a:gd name="connsiteY7" fmla="*/ 87435 h 576120"/>
                <a:gd name="connsiteX8" fmla="*/ 275582 w 551291"/>
                <a:gd name="connsiteY8" fmla="*/ 1379 h 576120"/>
                <a:gd name="connsiteX9" fmla="*/ 377490 w 551291"/>
                <a:gd name="connsiteY9" fmla="*/ 21452 h 576120"/>
                <a:gd name="connsiteX10" fmla="*/ 343042 w 551291"/>
                <a:gd name="connsiteY10" fmla="*/ 52995 h 576120"/>
                <a:gd name="connsiteX11" fmla="*/ 275582 w 551291"/>
                <a:gd name="connsiteY11" fmla="*/ 42958 h 576120"/>
                <a:gd name="connsiteX12" fmla="*/ 41624 w 551291"/>
                <a:gd name="connsiteY12" fmla="*/ 276664 h 576120"/>
                <a:gd name="connsiteX13" fmla="*/ 149274 w 551291"/>
                <a:gd name="connsiteY13" fmla="*/ 471657 h 576120"/>
                <a:gd name="connsiteX14" fmla="*/ 132050 w 551291"/>
                <a:gd name="connsiteY14" fmla="*/ 510369 h 576120"/>
                <a:gd name="connsiteX15" fmla="*/ 0 w 551291"/>
                <a:gd name="connsiteY15" fmla="*/ 276664 h 576120"/>
                <a:gd name="connsiteX16" fmla="*/ 275582 w 551291"/>
                <a:gd name="connsiteY16" fmla="*/ 1379 h 576120"/>
                <a:gd name="connsiteX17" fmla="*/ 422021 w 551291"/>
                <a:gd name="connsiteY17" fmla="*/ 0 h 576120"/>
                <a:gd name="connsiteX18" fmla="*/ 335917 w 551291"/>
                <a:gd name="connsiteY18" fmla="*/ 247932 h 576120"/>
                <a:gd name="connsiteX19" fmla="*/ 459332 w 551291"/>
                <a:gd name="connsiteY19" fmla="*/ 247932 h 576120"/>
                <a:gd name="connsiteX20" fmla="*/ 120659 w 551291"/>
                <a:gd name="connsiteY20" fmla="*/ 576120 h 576120"/>
                <a:gd name="connsiteX21" fmla="*/ 215373 w 551291"/>
                <a:gd name="connsiteY21" fmla="*/ 328188 h 576120"/>
                <a:gd name="connsiteX22" fmla="*/ 91958 w 551291"/>
                <a:gd name="connsiteY22" fmla="*/ 328188 h 57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1291" h="576120">
                  <a:moveTo>
                    <a:pt x="429254" y="48738"/>
                  </a:moveTo>
                  <a:cubicBezTo>
                    <a:pt x="502476" y="97468"/>
                    <a:pt x="551291" y="182029"/>
                    <a:pt x="551291" y="276623"/>
                  </a:cubicBezTo>
                  <a:cubicBezTo>
                    <a:pt x="551291" y="427113"/>
                    <a:pt x="427818" y="550372"/>
                    <a:pt x="275631" y="550372"/>
                  </a:cubicBezTo>
                  <a:cubicBezTo>
                    <a:pt x="241173" y="550372"/>
                    <a:pt x="212458" y="546072"/>
                    <a:pt x="182308" y="534606"/>
                  </a:cubicBezTo>
                  <a:lnTo>
                    <a:pt x="218201" y="500209"/>
                  </a:lnTo>
                  <a:cubicBezTo>
                    <a:pt x="238302" y="505942"/>
                    <a:pt x="254095" y="510241"/>
                    <a:pt x="275631" y="510241"/>
                  </a:cubicBezTo>
                  <a:cubicBezTo>
                    <a:pt x="404846" y="510241"/>
                    <a:pt x="509655" y="405615"/>
                    <a:pt x="509655" y="276623"/>
                  </a:cubicBezTo>
                  <a:cubicBezTo>
                    <a:pt x="509655" y="197795"/>
                    <a:pt x="470890" y="128999"/>
                    <a:pt x="412025" y="87435"/>
                  </a:cubicBezTo>
                  <a:close/>
                  <a:moveTo>
                    <a:pt x="275582" y="1379"/>
                  </a:moveTo>
                  <a:cubicBezTo>
                    <a:pt x="311465" y="1379"/>
                    <a:pt x="345913" y="8548"/>
                    <a:pt x="377490" y="21452"/>
                  </a:cubicBezTo>
                  <a:lnTo>
                    <a:pt x="343042" y="52995"/>
                  </a:lnTo>
                  <a:cubicBezTo>
                    <a:pt x="321512" y="45826"/>
                    <a:pt x="298547" y="42958"/>
                    <a:pt x="275582" y="42958"/>
                  </a:cubicBezTo>
                  <a:cubicBezTo>
                    <a:pt x="146403" y="42958"/>
                    <a:pt x="41624" y="147624"/>
                    <a:pt x="41624" y="276664"/>
                  </a:cubicBezTo>
                  <a:cubicBezTo>
                    <a:pt x="41624" y="358389"/>
                    <a:pt x="84684" y="430078"/>
                    <a:pt x="149274" y="471657"/>
                  </a:cubicBezTo>
                  <a:lnTo>
                    <a:pt x="132050" y="510369"/>
                  </a:lnTo>
                  <a:cubicBezTo>
                    <a:pt x="53107" y="461621"/>
                    <a:pt x="0" y="375594"/>
                    <a:pt x="0" y="276664"/>
                  </a:cubicBezTo>
                  <a:cubicBezTo>
                    <a:pt x="0" y="124684"/>
                    <a:pt x="123438" y="1379"/>
                    <a:pt x="275582" y="1379"/>
                  </a:cubicBezTo>
                  <a:close/>
                  <a:moveTo>
                    <a:pt x="422021" y="0"/>
                  </a:moveTo>
                  <a:lnTo>
                    <a:pt x="335917" y="247932"/>
                  </a:lnTo>
                  <a:lnTo>
                    <a:pt x="459332" y="247932"/>
                  </a:lnTo>
                  <a:lnTo>
                    <a:pt x="120659" y="576120"/>
                  </a:lnTo>
                  <a:lnTo>
                    <a:pt x="215373" y="328188"/>
                  </a:lnTo>
                  <a:lnTo>
                    <a:pt x="91958" y="328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5" name="矩形 24"/>
          <p:cNvSpPr/>
          <p:nvPr/>
        </p:nvSpPr>
        <p:spPr>
          <a:xfrm>
            <a:off x="4960339" y="2954708"/>
            <a:ext cx="8020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05.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由专业电工定期检查及维修电器、电闸及插座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354287" y="4730962"/>
            <a:ext cx="5924701" cy="585304"/>
            <a:chOff x="5080000" y="1386315"/>
            <a:chExt cx="5924701" cy="585304"/>
          </a:xfrm>
        </p:grpSpPr>
        <p:sp>
          <p:nvSpPr>
            <p:cNvPr id="27" name="圆角矩形 26"/>
            <p:cNvSpPr/>
            <p:nvPr/>
          </p:nvSpPr>
          <p:spPr>
            <a:xfrm>
              <a:off x="5080000" y="1386315"/>
              <a:ext cx="5924701" cy="585304"/>
            </a:xfrm>
            <a:prstGeom prst="roundRect">
              <a:avLst>
                <a:gd name="adj" fmla="val 5000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lightning-in-a-circle_924"/>
            <p:cNvSpPr>
              <a:spLocks noChangeAspect="1"/>
            </p:cNvSpPr>
            <p:nvPr/>
          </p:nvSpPr>
          <p:spPr bwMode="auto">
            <a:xfrm>
              <a:off x="5214288" y="1470446"/>
              <a:ext cx="420417" cy="439352"/>
            </a:xfrm>
            <a:custGeom>
              <a:avLst/>
              <a:gdLst>
                <a:gd name="connsiteX0" fmla="*/ 429254 w 551291"/>
                <a:gd name="connsiteY0" fmla="*/ 48738 h 576120"/>
                <a:gd name="connsiteX1" fmla="*/ 551291 w 551291"/>
                <a:gd name="connsiteY1" fmla="*/ 276623 h 576120"/>
                <a:gd name="connsiteX2" fmla="*/ 275631 w 551291"/>
                <a:gd name="connsiteY2" fmla="*/ 550372 h 576120"/>
                <a:gd name="connsiteX3" fmla="*/ 182308 w 551291"/>
                <a:gd name="connsiteY3" fmla="*/ 534606 h 576120"/>
                <a:gd name="connsiteX4" fmla="*/ 218201 w 551291"/>
                <a:gd name="connsiteY4" fmla="*/ 500209 h 576120"/>
                <a:gd name="connsiteX5" fmla="*/ 275631 w 551291"/>
                <a:gd name="connsiteY5" fmla="*/ 510241 h 576120"/>
                <a:gd name="connsiteX6" fmla="*/ 509655 w 551291"/>
                <a:gd name="connsiteY6" fmla="*/ 276623 h 576120"/>
                <a:gd name="connsiteX7" fmla="*/ 412025 w 551291"/>
                <a:gd name="connsiteY7" fmla="*/ 87435 h 576120"/>
                <a:gd name="connsiteX8" fmla="*/ 275582 w 551291"/>
                <a:gd name="connsiteY8" fmla="*/ 1379 h 576120"/>
                <a:gd name="connsiteX9" fmla="*/ 377490 w 551291"/>
                <a:gd name="connsiteY9" fmla="*/ 21452 h 576120"/>
                <a:gd name="connsiteX10" fmla="*/ 343042 w 551291"/>
                <a:gd name="connsiteY10" fmla="*/ 52995 h 576120"/>
                <a:gd name="connsiteX11" fmla="*/ 275582 w 551291"/>
                <a:gd name="connsiteY11" fmla="*/ 42958 h 576120"/>
                <a:gd name="connsiteX12" fmla="*/ 41624 w 551291"/>
                <a:gd name="connsiteY12" fmla="*/ 276664 h 576120"/>
                <a:gd name="connsiteX13" fmla="*/ 149274 w 551291"/>
                <a:gd name="connsiteY13" fmla="*/ 471657 h 576120"/>
                <a:gd name="connsiteX14" fmla="*/ 132050 w 551291"/>
                <a:gd name="connsiteY14" fmla="*/ 510369 h 576120"/>
                <a:gd name="connsiteX15" fmla="*/ 0 w 551291"/>
                <a:gd name="connsiteY15" fmla="*/ 276664 h 576120"/>
                <a:gd name="connsiteX16" fmla="*/ 275582 w 551291"/>
                <a:gd name="connsiteY16" fmla="*/ 1379 h 576120"/>
                <a:gd name="connsiteX17" fmla="*/ 422021 w 551291"/>
                <a:gd name="connsiteY17" fmla="*/ 0 h 576120"/>
                <a:gd name="connsiteX18" fmla="*/ 335917 w 551291"/>
                <a:gd name="connsiteY18" fmla="*/ 247932 h 576120"/>
                <a:gd name="connsiteX19" fmla="*/ 459332 w 551291"/>
                <a:gd name="connsiteY19" fmla="*/ 247932 h 576120"/>
                <a:gd name="connsiteX20" fmla="*/ 120659 w 551291"/>
                <a:gd name="connsiteY20" fmla="*/ 576120 h 576120"/>
                <a:gd name="connsiteX21" fmla="*/ 215373 w 551291"/>
                <a:gd name="connsiteY21" fmla="*/ 328188 h 576120"/>
                <a:gd name="connsiteX22" fmla="*/ 91958 w 551291"/>
                <a:gd name="connsiteY22" fmla="*/ 328188 h 57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1291" h="576120">
                  <a:moveTo>
                    <a:pt x="429254" y="48738"/>
                  </a:moveTo>
                  <a:cubicBezTo>
                    <a:pt x="502476" y="97468"/>
                    <a:pt x="551291" y="182029"/>
                    <a:pt x="551291" y="276623"/>
                  </a:cubicBezTo>
                  <a:cubicBezTo>
                    <a:pt x="551291" y="427113"/>
                    <a:pt x="427818" y="550372"/>
                    <a:pt x="275631" y="550372"/>
                  </a:cubicBezTo>
                  <a:cubicBezTo>
                    <a:pt x="241173" y="550372"/>
                    <a:pt x="212458" y="546072"/>
                    <a:pt x="182308" y="534606"/>
                  </a:cubicBezTo>
                  <a:lnTo>
                    <a:pt x="218201" y="500209"/>
                  </a:lnTo>
                  <a:cubicBezTo>
                    <a:pt x="238302" y="505942"/>
                    <a:pt x="254095" y="510241"/>
                    <a:pt x="275631" y="510241"/>
                  </a:cubicBezTo>
                  <a:cubicBezTo>
                    <a:pt x="404846" y="510241"/>
                    <a:pt x="509655" y="405615"/>
                    <a:pt x="509655" y="276623"/>
                  </a:cubicBezTo>
                  <a:cubicBezTo>
                    <a:pt x="509655" y="197795"/>
                    <a:pt x="470890" y="128999"/>
                    <a:pt x="412025" y="87435"/>
                  </a:cubicBezTo>
                  <a:close/>
                  <a:moveTo>
                    <a:pt x="275582" y="1379"/>
                  </a:moveTo>
                  <a:cubicBezTo>
                    <a:pt x="311465" y="1379"/>
                    <a:pt x="345913" y="8548"/>
                    <a:pt x="377490" y="21452"/>
                  </a:cubicBezTo>
                  <a:lnTo>
                    <a:pt x="343042" y="52995"/>
                  </a:lnTo>
                  <a:cubicBezTo>
                    <a:pt x="321512" y="45826"/>
                    <a:pt x="298547" y="42958"/>
                    <a:pt x="275582" y="42958"/>
                  </a:cubicBezTo>
                  <a:cubicBezTo>
                    <a:pt x="146403" y="42958"/>
                    <a:pt x="41624" y="147624"/>
                    <a:pt x="41624" y="276664"/>
                  </a:cubicBezTo>
                  <a:cubicBezTo>
                    <a:pt x="41624" y="358389"/>
                    <a:pt x="84684" y="430078"/>
                    <a:pt x="149274" y="471657"/>
                  </a:cubicBezTo>
                  <a:lnTo>
                    <a:pt x="132050" y="510369"/>
                  </a:lnTo>
                  <a:cubicBezTo>
                    <a:pt x="53107" y="461621"/>
                    <a:pt x="0" y="375594"/>
                    <a:pt x="0" y="276664"/>
                  </a:cubicBezTo>
                  <a:cubicBezTo>
                    <a:pt x="0" y="124684"/>
                    <a:pt x="123438" y="1379"/>
                    <a:pt x="275582" y="1379"/>
                  </a:cubicBezTo>
                  <a:close/>
                  <a:moveTo>
                    <a:pt x="422021" y="0"/>
                  </a:moveTo>
                  <a:lnTo>
                    <a:pt x="335917" y="247932"/>
                  </a:lnTo>
                  <a:lnTo>
                    <a:pt x="459332" y="247932"/>
                  </a:lnTo>
                  <a:lnTo>
                    <a:pt x="120659" y="576120"/>
                  </a:lnTo>
                  <a:lnTo>
                    <a:pt x="215373" y="328188"/>
                  </a:lnTo>
                  <a:lnTo>
                    <a:pt x="91958" y="3281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9" name="矩形 28"/>
          <p:cNvSpPr/>
          <p:nvPr/>
        </p:nvSpPr>
        <p:spPr>
          <a:xfrm>
            <a:off x="4960340" y="4792780"/>
            <a:ext cx="3726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06.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确保电器设备良好散热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8" y="1901254"/>
            <a:ext cx="3712379" cy="3739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/>
      <p:bldP spid="21" grpId="0"/>
      <p:bldP spid="25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" y="304800"/>
            <a:ext cx="4354286" cy="609600"/>
            <a:chOff x="1" y="304800"/>
            <a:chExt cx="4354286" cy="609600"/>
          </a:xfrm>
        </p:grpSpPr>
        <p:sp>
          <p:nvSpPr>
            <p:cNvPr id="19" name="单圆角矩形 18"/>
            <p:cNvSpPr/>
            <p:nvPr/>
          </p:nvSpPr>
          <p:spPr>
            <a:xfrm>
              <a:off x="1" y="304800"/>
              <a:ext cx="4354286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65100" y="304800"/>
              <a:ext cx="38553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安全用电预防措施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59783" y="1353073"/>
            <a:ext cx="8342469" cy="4619294"/>
            <a:chOff x="259783" y="1353073"/>
            <a:chExt cx="8342469" cy="4619294"/>
          </a:xfrm>
        </p:grpSpPr>
        <p:sp>
          <p:nvSpPr>
            <p:cNvPr id="33" name="矩形 32"/>
            <p:cNvSpPr/>
            <p:nvPr/>
          </p:nvSpPr>
          <p:spPr>
            <a:xfrm>
              <a:off x="622042" y="3191805"/>
              <a:ext cx="7411324" cy="1308327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22851" y="2268152"/>
              <a:ext cx="7433584" cy="651067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97426" y="2268152"/>
              <a:ext cx="674913" cy="651067"/>
              <a:chOff x="1288175" y="72249"/>
              <a:chExt cx="674913" cy="651067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1288175" y="72249"/>
                <a:ext cx="674913" cy="651067"/>
              </a:xfrm>
              <a:prstGeom prst="roundRect">
                <a:avLst>
                  <a:gd name="adj" fmla="val 50000"/>
                </a:avLst>
              </a:prstGeom>
              <a:solidFill>
                <a:srgbClr val="619BB8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lightning-in-a-circle_924"/>
              <p:cNvSpPr>
                <a:spLocks noChangeAspect="1"/>
              </p:cNvSpPr>
              <p:nvPr/>
            </p:nvSpPr>
            <p:spPr bwMode="auto">
              <a:xfrm>
                <a:off x="1415422" y="178106"/>
                <a:ext cx="420417" cy="439352"/>
              </a:xfrm>
              <a:custGeom>
                <a:avLst/>
                <a:gdLst>
                  <a:gd name="connsiteX0" fmla="*/ 429254 w 551291"/>
                  <a:gd name="connsiteY0" fmla="*/ 48738 h 576120"/>
                  <a:gd name="connsiteX1" fmla="*/ 551291 w 551291"/>
                  <a:gd name="connsiteY1" fmla="*/ 276623 h 576120"/>
                  <a:gd name="connsiteX2" fmla="*/ 275631 w 551291"/>
                  <a:gd name="connsiteY2" fmla="*/ 550372 h 576120"/>
                  <a:gd name="connsiteX3" fmla="*/ 182308 w 551291"/>
                  <a:gd name="connsiteY3" fmla="*/ 534606 h 576120"/>
                  <a:gd name="connsiteX4" fmla="*/ 218201 w 551291"/>
                  <a:gd name="connsiteY4" fmla="*/ 500209 h 576120"/>
                  <a:gd name="connsiteX5" fmla="*/ 275631 w 551291"/>
                  <a:gd name="connsiteY5" fmla="*/ 510241 h 576120"/>
                  <a:gd name="connsiteX6" fmla="*/ 509655 w 551291"/>
                  <a:gd name="connsiteY6" fmla="*/ 276623 h 576120"/>
                  <a:gd name="connsiteX7" fmla="*/ 412025 w 551291"/>
                  <a:gd name="connsiteY7" fmla="*/ 87435 h 576120"/>
                  <a:gd name="connsiteX8" fmla="*/ 275582 w 551291"/>
                  <a:gd name="connsiteY8" fmla="*/ 1379 h 576120"/>
                  <a:gd name="connsiteX9" fmla="*/ 377490 w 551291"/>
                  <a:gd name="connsiteY9" fmla="*/ 21452 h 576120"/>
                  <a:gd name="connsiteX10" fmla="*/ 343042 w 551291"/>
                  <a:gd name="connsiteY10" fmla="*/ 52995 h 576120"/>
                  <a:gd name="connsiteX11" fmla="*/ 275582 w 551291"/>
                  <a:gd name="connsiteY11" fmla="*/ 42958 h 576120"/>
                  <a:gd name="connsiteX12" fmla="*/ 41624 w 551291"/>
                  <a:gd name="connsiteY12" fmla="*/ 276664 h 576120"/>
                  <a:gd name="connsiteX13" fmla="*/ 149274 w 551291"/>
                  <a:gd name="connsiteY13" fmla="*/ 471657 h 576120"/>
                  <a:gd name="connsiteX14" fmla="*/ 132050 w 551291"/>
                  <a:gd name="connsiteY14" fmla="*/ 510369 h 576120"/>
                  <a:gd name="connsiteX15" fmla="*/ 0 w 551291"/>
                  <a:gd name="connsiteY15" fmla="*/ 276664 h 576120"/>
                  <a:gd name="connsiteX16" fmla="*/ 275582 w 551291"/>
                  <a:gd name="connsiteY16" fmla="*/ 1379 h 576120"/>
                  <a:gd name="connsiteX17" fmla="*/ 422021 w 551291"/>
                  <a:gd name="connsiteY17" fmla="*/ 0 h 576120"/>
                  <a:gd name="connsiteX18" fmla="*/ 335917 w 551291"/>
                  <a:gd name="connsiteY18" fmla="*/ 247932 h 576120"/>
                  <a:gd name="connsiteX19" fmla="*/ 459332 w 551291"/>
                  <a:gd name="connsiteY19" fmla="*/ 247932 h 576120"/>
                  <a:gd name="connsiteX20" fmla="*/ 120659 w 551291"/>
                  <a:gd name="connsiteY20" fmla="*/ 576120 h 576120"/>
                  <a:gd name="connsiteX21" fmla="*/ 215373 w 551291"/>
                  <a:gd name="connsiteY21" fmla="*/ 328188 h 576120"/>
                  <a:gd name="connsiteX22" fmla="*/ 91958 w 551291"/>
                  <a:gd name="connsiteY22" fmla="*/ 328188 h 57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1291" h="576120">
                    <a:moveTo>
                      <a:pt x="429254" y="48738"/>
                    </a:moveTo>
                    <a:cubicBezTo>
                      <a:pt x="502476" y="97468"/>
                      <a:pt x="551291" y="182029"/>
                      <a:pt x="551291" y="276623"/>
                    </a:cubicBezTo>
                    <a:cubicBezTo>
                      <a:pt x="551291" y="427113"/>
                      <a:pt x="427818" y="550372"/>
                      <a:pt x="275631" y="550372"/>
                    </a:cubicBezTo>
                    <a:cubicBezTo>
                      <a:pt x="241173" y="550372"/>
                      <a:pt x="212458" y="546072"/>
                      <a:pt x="182308" y="534606"/>
                    </a:cubicBezTo>
                    <a:lnTo>
                      <a:pt x="218201" y="500209"/>
                    </a:lnTo>
                    <a:cubicBezTo>
                      <a:pt x="238302" y="505942"/>
                      <a:pt x="254095" y="510241"/>
                      <a:pt x="275631" y="510241"/>
                    </a:cubicBezTo>
                    <a:cubicBezTo>
                      <a:pt x="404846" y="510241"/>
                      <a:pt x="509655" y="405615"/>
                      <a:pt x="509655" y="276623"/>
                    </a:cubicBezTo>
                    <a:cubicBezTo>
                      <a:pt x="509655" y="197795"/>
                      <a:pt x="470890" y="128999"/>
                      <a:pt x="412025" y="87435"/>
                    </a:cubicBezTo>
                    <a:close/>
                    <a:moveTo>
                      <a:pt x="275582" y="1379"/>
                    </a:moveTo>
                    <a:cubicBezTo>
                      <a:pt x="311465" y="1379"/>
                      <a:pt x="345913" y="8548"/>
                      <a:pt x="377490" y="21452"/>
                    </a:cubicBezTo>
                    <a:lnTo>
                      <a:pt x="343042" y="52995"/>
                    </a:lnTo>
                    <a:cubicBezTo>
                      <a:pt x="321512" y="45826"/>
                      <a:pt x="298547" y="42958"/>
                      <a:pt x="275582" y="42958"/>
                    </a:cubicBezTo>
                    <a:cubicBezTo>
                      <a:pt x="146403" y="42958"/>
                      <a:pt x="41624" y="147624"/>
                      <a:pt x="41624" y="276664"/>
                    </a:cubicBezTo>
                    <a:cubicBezTo>
                      <a:pt x="41624" y="358389"/>
                      <a:pt x="84684" y="430078"/>
                      <a:pt x="149274" y="471657"/>
                    </a:cubicBezTo>
                    <a:lnTo>
                      <a:pt x="132050" y="510369"/>
                    </a:lnTo>
                    <a:cubicBezTo>
                      <a:pt x="53107" y="461621"/>
                      <a:pt x="0" y="375594"/>
                      <a:pt x="0" y="276664"/>
                    </a:cubicBezTo>
                    <a:cubicBezTo>
                      <a:pt x="0" y="124684"/>
                      <a:pt x="123438" y="1379"/>
                      <a:pt x="275582" y="1379"/>
                    </a:cubicBezTo>
                    <a:close/>
                    <a:moveTo>
                      <a:pt x="422021" y="0"/>
                    </a:moveTo>
                    <a:lnTo>
                      <a:pt x="335917" y="247932"/>
                    </a:lnTo>
                    <a:lnTo>
                      <a:pt x="459332" y="247932"/>
                    </a:lnTo>
                    <a:lnTo>
                      <a:pt x="120659" y="576120"/>
                    </a:lnTo>
                    <a:lnTo>
                      <a:pt x="215373" y="328188"/>
                    </a:lnTo>
                    <a:lnTo>
                      <a:pt x="91958" y="328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24" name="矩形 23"/>
            <p:cNvSpPr/>
            <p:nvPr/>
          </p:nvSpPr>
          <p:spPr>
            <a:xfrm>
              <a:off x="585207" y="1353073"/>
              <a:ext cx="7471227" cy="651067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45111" y="4772718"/>
              <a:ext cx="7433584" cy="1199649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132872" y="1451967"/>
              <a:ext cx="52042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07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移动电器设备时，必须切断电源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198091" y="2325520"/>
              <a:ext cx="74041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08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发现电线破损要及时更换或用绝缘胶布扎好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97123" y="3228517"/>
              <a:ext cx="672337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09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发现电器设备冒烟或闻到异味（焦味）时，要迅速切断电源，通知电工检查和维修， 避免扩大故障范围和发生触电事故。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247927" y="4904752"/>
              <a:ext cx="67005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10.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操作者在电工维修设备的时侯，不能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擅自  离开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，要进行监护，等待维修完毕后的试车。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259783" y="4957113"/>
              <a:ext cx="674913" cy="651067"/>
              <a:chOff x="1288175" y="72249"/>
              <a:chExt cx="674913" cy="651067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288175" y="72249"/>
                <a:ext cx="674913" cy="651067"/>
              </a:xfrm>
              <a:prstGeom prst="roundRect">
                <a:avLst>
                  <a:gd name="adj" fmla="val 50000"/>
                </a:avLst>
              </a:prstGeom>
              <a:solidFill>
                <a:srgbClr val="619BB8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lightning-in-a-circle_924"/>
              <p:cNvSpPr>
                <a:spLocks noChangeAspect="1"/>
              </p:cNvSpPr>
              <p:nvPr/>
            </p:nvSpPr>
            <p:spPr bwMode="auto">
              <a:xfrm>
                <a:off x="1415422" y="178106"/>
                <a:ext cx="420417" cy="439352"/>
              </a:xfrm>
              <a:custGeom>
                <a:avLst/>
                <a:gdLst>
                  <a:gd name="connsiteX0" fmla="*/ 429254 w 551291"/>
                  <a:gd name="connsiteY0" fmla="*/ 48738 h 576120"/>
                  <a:gd name="connsiteX1" fmla="*/ 551291 w 551291"/>
                  <a:gd name="connsiteY1" fmla="*/ 276623 h 576120"/>
                  <a:gd name="connsiteX2" fmla="*/ 275631 w 551291"/>
                  <a:gd name="connsiteY2" fmla="*/ 550372 h 576120"/>
                  <a:gd name="connsiteX3" fmla="*/ 182308 w 551291"/>
                  <a:gd name="connsiteY3" fmla="*/ 534606 h 576120"/>
                  <a:gd name="connsiteX4" fmla="*/ 218201 w 551291"/>
                  <a:gd name="connsiteY4" fmla="*/ 500209 h 576120"/>
                  <a:gd name="connsiteX5" fmla="*/ 275631 w 551291"/>
                  <a:gd name="connsiteY5" fmla="*/ 510241 h 576120"/>
                  <a:gd name="connsiteX6" fmla="*/ 509655 w 551291"/>
                  <a:gd name="connsiteY6" fmla="*/ 276623 h 576120"/>
                  <a:gd name="connsiteX7" fmla="*/ 412025 w 551291"/>
                  <a:gd name="connsiteY7" fmla="*/ 87435 h 576120"/>
                  <a:gd name="connsiteX8" fmla="*/ 275582 w 551291"/>
                  <a:gd name="connsiteY8" fmla="*/ 1379 h 576120"/>
                  <a:gd name="connsiteX9" fmla="*/ 377490 w 551291"/>
                  <a:gd name="connsiteY9" fmla="*/ 21452 h 576120"/>
                  <a:gd name="connsiteX10" fmla="*/ 343042 w 551291"/>
                  <a:gd name="connsiteY10" fmla="*/ 52995 h 576120"/>
                  <a:gd name="connsiteX11" fmla="*/ 275582 w 551291"/>
                  <a:gd name="connsiteY11" fmla="*/ 42958 h 576120"/>
                  <a:gd name="connsiteX12" fmla="*/ 41624 w 551291"/>
                  <a:gd name="connsiteY12" fmla="*/ 276664 h 576120"/>
                  <a:gd name="connsiteX13" fmla="*/ 149274 w 551291"/>
                  <a:gd name="connsiteY13" fmla="*/ 471657 h 576120"/>
                  <a:gd name="connsiteX14" fmla="*/ 132050 w 551291"/>
                  <a:gd name="connsiteY14" fmla="*/ 510369 h 576120"/>
                  <a:gd name="connsiteX15" fmla="*/ 0 w 551291"/>
                  <a:gd name="connsiteY15" fmla="*/ 276664 h 576120"/>
                  <a:gd name="connsiteX16" fmla="*/ 275582 w 551291"/>
                  <a:gd name="connsiteY16" fmla="*/ 1379 h 576120"/>
                  <a:gd name="connsiteX17" fmla="*/ 422021 w 551291"/>
                  <a:gd name="connsiteY17" fmla="*/ 0 h 576120"/>
                  <a:gd name="connsiteX18" fmla="*/ 335917 w 551291"/>
                  <a:gd name="connsiteY18" fmla="*/ 247932 h 576120"/>
                  <a:gd name="connsiteX19" fmla="*/ 459332 w 551291"/>
                  <a:gd name="connsiteY19" fmla="*/ 247932 h 576120"/>
                  <a:gd name="connsiteX20" fmla="*/ 120659 w 551291"/>
                  <a:gd name="connsiteY20" fmla="*/ 576120 h 576120"/>
                  <a:gd name="connsiteX21" fmla="*/ 215373 w 551291"/>
                  <a:gd name="connsiteY21" fmla="*/ 328188 h 576120"/>
                  <a:gd name="connsiteX22" fmla="*/ 91958 w 551291"/>
                  <a:gd name="connsiteY22" fmla="*/ 328188 h 57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1291" h="576120">
                    <a:moveTo>
                      <a:pt x="429254" y="48738"/>
                    </a:moveTo>
                    <a:cubicBezTo>
                      <a:pt x="502476" y="97468"/>
                      <a:pt x="551291" y="182029"/>
                      <a:pt x="551291" y="276623"/>
                    </a:cubicBezTo>
                    <a:cubicBezTo>
                      <a:pt x="551291" y="427113"/>
                      <a:pt x="427818" y="550372"/>
                      <a:pt x="275631" y="550372"/>
                    </a:cubicBezTo>
                    <a:cubicBezTo>
                      <a:pt x="241173" y="550372"/>
                      <a:pt x="212458" y="546072"/>
                      <a:pt x="182308" y="534606"/>
                    </a:cubicBezTo>
                    <a:lnTo>
                      <a:pt x="218201" y="500209"/>
                    </a:lnTo>
                    <a:cubicBezTo>
                      <a:pt x="238302" y="505942"/>
                      <a:pt x="254095" y="510241"/>
                      <a:pt x="275631" y="510241"/>
                    </a:cubicBezTo>
                    <a:cubicBezTo>
                      <a:pt x="404846" y="510241"/>
                      <a:pt x="509655" y="405615"/>
                      <a:pt x="509655" y="276623"/>
                    </a:cubicBezTo>
                    <a:cubicBezTo>
                      <a:pt x="509655" y="197795"/>
                      <a:pt x="470890" y="128999"/>
                      <a:pt x="412025" y="87435"/>
                    </a:cubicBezTo>
                    <a:close/>
                    <a:moveTo>
                      <a:pt x="275582" y="1379"/>
                    </a:moveTo>
                    <a:cubicBezTo>
                      <a:pt x="311465" y="1379"/>
                      <a:pt x="345913" y="8548"/>
                      <a:pt x="377490" y="21452"/>
                    </a:cubicBezTo>
                    <a:lnTo>
                      <a:pt x="343042" y="52995"/>
                    </a:lnTo>
                    <a:cubicBezTo>
                      <a:pt x="321512" y="45826"/>
                      <a:pt x="298547" y="42958"/>
                      <a:pt x="275582" y="42958"/>
                    </a:cubicBezTo>
                    <a:cubicBezTo>
                      <a:pt x="146403" y="42958"/>
                      <a:pt x="41624" y="147624"/>
                      <a:pt x="41624" y="276664"/>
                    </a:cubicBezTo>
                    <a:cubicBezTo>
                      <a:pt x="41624" y="358389"/>
                      <a:pt x="84684" y="430078"/>
                      <a:pt x="149274" y="471657"/>
                    </a:cubicBezTo>
                    <a:lnTo>
                      <a:pt x="132050" y="510369"/>
                    </a:lnTo>
                    <a:cubicBezTo>
                      <a:pt x="53107" y="461621"/>
                      <a:pt x="0" y="375594"/>
                      <a:pt x="0" y="276664"/>
                    </a:cubicBezTo>
                    <a:cubicBezTo>
                      <a:pt x="0" y="124684"/>
                      <a:pt x="123438" y="1379"/>
                      <a:pt x="275582" y="1379"/>
                    </a:cubicBezTo>
                    <a:close/>
                    <a:moveTo>
                      <a:pt x="422021" y="0"/>
                    </a:moveTo>
                    <a:lnTo>
                      <a:pt x="335917" y="247932"/>
                    </a:lnTo>
                    <a:lnTo>
                      <a:pt x="459332" y="247932"/>
                    </a:lnTo>
                    <a:lnTo>
                      <a:pt x="120659" y="576120"/>
                    </a:lnTo>
                    <a:lnTo>
                      <a:pt x="215373" y="328188"/>
                    </a:lnTo>
                    <a:lnTo>
                      <a:pt x="91958" y="328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grpSp>
          <p:nvGrpSpPr>
            <p:cNvPr id="21" name="组合 20"/>
            <p:cNvGrpSpPr/>
            <p:nvPr/>
          </p:nvGrpSpPr>
          <p:grpSpPr>
            <a:xfrm>
              <a:off x="259783" y="1353073"/>
              <a:ext cx="674913" cy="651067"/>
              <a:chOff x="1288175" y="72249"/>
              <a:chExt cx="674913" cy="651067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1288175" y="72249"/>
                <a:ext cx="674913" cy="651067"/>
              </a:xfrm>
              <a:prstGeom prst="roundRect">
                <a:avLst>
                  <a:gd name="adj" fmla="val 50000"/>
                </a:avLst>
              </a:prstGeom>
              <a:solidFill>
                <a:srgbClr val="619BB8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lightning-in-a-circle_924"/>
              <p:cNvSpPr>
                <a:spLocks noChangeAspect="1"/>
              </p:cNvSpPr>
              <p:nvPr/>
            </p:nvSpPr>
            <p:spPr bwMode="auto">
              <a:xfrm>
                <a:off x="1415422" y="178106"/>
                <a:ext cx="420417" cy="439352"/>
              </a:xfrm>
              <a:custGeom>
                <a:avLst/>
                <a:gdLst>
                  <a:gd name="connsiteX0" fmla="*/ 429254 w 551291"/>
                  <a:gd name="connsiteY0" fmla="*/ 48738 h 576120"/>
                  <a:gd name="connsiteX1" fmla="*/ 551291 w 551291"/>
                  <a:gd name="connsiteY1" fmla="*/ 276623 h 576120"/>
                  <a:gd name="connsiteX2" fmla="*/ 275631 w 551291"/>
                  <a:gd name="connsiteY2" fmla="*/ 550372 h 576120"/>
                  <a:gd name="connsiteX3" fmla="*/ 182308 w 551291"/>
                  <a:gd name="connsiteY3" fmla="*/ 534606 h 576120"/>
                  <a:gd name="connsiteX4" fmla="*/ 218201 w 551291"/>
                  <a:gd name="connsiteY4" fmla="*/ 500209 h 576120"/>
                  <a:gd name="connsiteX5" fmla="*/ 275631 w 551291"/>
                  <a:gd name="connsiteY5" fmla="*/ 510241 h 576120"/>
                  <a:gd name="connsiteX6" fmla="*/ 509655 w 551291"/>
                  <a:gd name="connsiteY6" fmla="*/ 276623 h 576120"/>
                  <a:gd name="connsiteX7" fmla="*/ 412025 w 551291"/>
                  <a:gd name="connsiteY7" fmla="*/ 87435 h 576120"/>
                  <a:gd name="connsiteX8" fmla="*/ 275582 w 551291"/>
                  <a:gd name="connsiteY8" fmla="*/ 1379 h 576120"/>
                  <a:gd name="connsiteX9" fmla="*/ 377490 w 551291"/>
                  <a:gd name="connsiteY9" fmla="*/ 21452 h 576120"/>
                  <a:gd name="connsiteX10" fmla="*/ 343042 w 551291"/>
                  <a:gd name="connsiteY10" fmla="*/ 52995 h 576120"/>
                  <a:gd name="connsiteX11" fmla="*/ 275582 w 551291"/>
                  <a:gd name="connsiteY11" fmla="*/ 42958 h 576120"/>
                  <a:gd name="connsiteX12" fmla="*/ 41624 w 551291"/>
                  <a:gd name="connsiteY12" fmla="*/ 276664 h 576120"/>
                  <a:gd name="connsiteX13" fmla="*/ 149274 w 551291"/>
                  <a:gd name="connsiteY13" fmla="*/ 471657 h 576120"/>
                  <a:gd name="connsiteX14" fmla="*/ 132050 w 551291"/>
                  <a:gd name="connsiteY14" fmla="*/ 510369 h 576120"/>
                  <a:gd name="connsiteX15" fmla="*/ 0 w 551291"/>
                  <a:gd name="connsiteY15" fmla="*/ 276664 h 576120"/>
                  <a:gd name="connsiteX16" fmla="*/ 275582 w 551291"/>
                  <a:gd name="connsiteY16" fmla="*/ 1379 h 576120"/>
                  <a:gd name="connsiteX17" fmla="*/ 422021 w 551291"/>
                  <a:gd name="connsiteY17" fmla="*/ 0 h 576120"/>
                  <a:gd name="connsiteX18" fmla="*/ 335917 w 551291"/>
                  <a:gd name="connsiteY18" fmla="*/ 247932 h 576120"/>
                  <a:gd name="connsiteX19" fmla="*/ 459332 w 551291"/>
                  <a:gd name="connsiteY19" fmla="*/ 247932 h 576120"/>
                  <a:gd name="connsiteX20" fmla="*/ 120659 w 551291"/>
                  <a:gd name="connsiteY20" fmla="*/ 576120 h 576120"/>
                  <a:gd name="connsiteX21" fmla="*/ 215373 w 551291"/>
                  <a:gd name="connsiteY21" fmla="*/ 328188 h 576120"/>
                  <a:gd name="connsiteX22" fmla="*/ 91958 w 551291"/>
                  <a:gd name="connsiteY22" fmla="*/ 328188 h 57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1291" h="576120">
                    <a:moveTo>
                      <a:pt x="429254" y="48738"/>
                    </a:moveTo>
                    <a:cubicBezTo>
                      <a:pt x="502476" y="97468"/>
                      <a:pt x="551291" y="182029"/>
                      <a:pt x="551291" y="276623"/>
                    </a:cubicBezTo>
                    <a:cubicBezTo>
                      <a:pt x="551291" y="427113"/>
                      <a:pt x="427818" y="550372"/>
                      <a:pt x="275631" y="550372"/>
                    </a:cubicBezTo>
                    <a:cubicBezTo>
                      <a:pt x="241173" y="550372"/>
                      <a:pt x="212458" y="546072"/>
                      <a:pt x="182308" y="534606"/>
                    </a:cubicBezTo>
                    <a:lnTo>
                      <a:pt x="218201" y="500209"/>
                    </a:lnTo>
                    <a:cubicBezTo>
                      <a:pt x="238302" y="505942"/>
                      <a:pt x="254095" y="510241"/>
                      <a:pt x="275631" y="510241"/>
                    </a:cubicBezTo>
                    <a:cubicBezTo>
                      <a:pt x="404846" y="510241"/>
                      <a:pt x="509655" y="405615"/>
                      <a:pt x="509655" y="276623"/>
                    </a:cubicBezTo>
                    <a:cubicBezTo>
                      <a:pt x="509655" y="197795"/>
                      <a:pt x="470890" y="128999"/>
                      <a:pt x="412025" y="87435"/>
                    </a:cubicBezTo>
                    <a:close/>
                    <a:moveTo>
                      <a:pt x="275582" y="1379"/>
                    </a:moveTo>
                    <a:cubicBezTo>
                      <a:pt x="311465" y="1379"/>
                      <a:pt x="345913" y="8548"/>
                      <a:pt x="377490" y="21452"/>
                    </a:cubicBezTo>
                    <a:lnTo>
                      <a:pt x="343042" y="52995"/>
                    </a:lnTo>
                    <a:cubicBezTo>
                      <a:pt x="321512" y="45826"/>
                      <a:pt x="298547" y="42958"/>
                      <a:pt x="275582" y="42958"/>
                    </a:cubicBezTo>
                    <a:cubicBezTo>
                      <a:pt x="146403" y="42958"/>
                      <a:pt x="41624" y="147624"/>
                      <a:pt x="41624" y="276664"/>
                    </a:cubicBezTo>
                    <a:cubicBezTo>
                      <a:pt x="41624" y="358389"/>
                      <a:pt x="84684" y="430078"/>
                      <a:pt x="149274" y="471657"/>
                    </a:cubicBezTo>
                    <a:lnTo>
                      <a:pt x="132050" y="510369"/>
                    </a:lnTo>
                    <a:cubicBezTo>
                      <a:pt x="53107" y="461621"/>
                      <a:pt x="0" y="375594"/>
                      <a:pt x="0" y="276664"/>
                    </a:cubicBezTo>
                    <a:cubicBezTo>
                      <a:pt x="0" y="124684"/>
                      <a:pt x="123438" y="1379"/>
                      <a:pt x="275582" y="1379"/>
                    </a:cubicBezTo>
                    <a:close/>
                    <a:moveTo>
                      <a:pt x="422021" y="0"/>
                    </a:moveTo>
                    <a:lnTo>
                      <a:pt x="335917" y="247932"/>
                    </a:lnTo>
                    <a:lnTo>
                      <a:pt x="459332" y="247932"/>
                    </a:lnTo>
                    <a:lnTo>
                      <a:pt x="120659" y="576120"/>
                    </a:lnTo>
                    <a:lnTo>
                      <a:pt x="215373" y="328188"/>
                    </a:lnTo>
                    <a:lnTo>
                      <a:pt x="91958" y="328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grpSp>
          <p:nvGrpSpPr>
            <p:cNvPr id="34" name="组合 33"/>
            <p:cNvGrpSpPr/>
            <p:nvPr/>
          </p:nvGrpSpPr>
          <p:grpSpPr>
            <a:xfrm>
              <a:off x="278055" y="3506838"/>
              <a:ext cx="674913" cy="651067"/>
              <a:chOff x="1288175" y="72249"/>
              <a:chExt cx="674913" cy="651067"/>
            </a:xfrm>
          </p:grpSpPr>
          <p:sp>
            <p:nvSpPr>
              <p:cNvPr id="35" name="圆角矩形 34"/>
              <p:cNvSpPr/>
              <p:nvPr/>
            </p:nvSpPr>
            <p:spPr>
              <a:xfrm>
                <a:off x="1288175" y="72249"/>
                <a:ext cx="674913" cy="651067"/>
              </a:xfrm>
              <a:prstGeom prst="roundRect">
                <a:avLst>
                  <a:gd name="adj" fmla="val 50000"/>
                </a:avLst>
              </a:prstGeom>
              <a:solidFill>
                <a:srgbClr val="619BB8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lightning-in-a-circle_924"/>
              <p:cNvSpPr>
                <a:spLocks noChangeAspect="1"/>
              </p:cNvSpPr>
              <p:nvPr/>
            </p:nvSpPr>
            <p:spPr bwMode="auto">
              <a:xfrm>
                <a:off x="1415422" y="178106"/>
                <a:ext cx="420417" cy="439352"/>
              </a:xfrm>
              <a:custGeom>
                <a:avLst/>
                <a:gdLst>
                  <a:gd name="connsiteX0" fmla="*/ 429254 w 551291"/>
                  <a:gd name="connsiteY0" fmla="*/ 48738 h 576120"/>
                  <a:gd name="connsiteX1" fmla="*/ 551291 w 551291"/>
                  <a:gd name="connsiteY1" fmla="*/ 276623 h 576120"/>
                  <a:gd name="connsiteX2" fmla="*/ 275631 w 551291"/>
                  <a:gd name="connsiteY2" fmla="*/ 550372 h 576120"/>
                  <a:gd name="connsiteX3" fmla="*/ 182308 w 551291"/>
                  <a:gd name="connsiteY3" fmla="*/ 534606 h 576120"/>
                  <a:gd name="connsiteX4" fmla="*/ 218201 w 551291"/>
                  <a:gd name="connsiteY4" fmla="*/ 500209 h 576120"/>
                  <a:gd name="connsiteX5" fmla="*/ 275631 w 551291"/>
                  <a:gd name="connsiteY5" fmla="*/ 510241 h 576120"/>
                  <a:gd name="connsiteX6" fmla="*/ 509655 w 551291"/>
                  <a:gd name="connsiteY6" fmla="*/ 276623 h 576120"/>
                  <a:gd name="connsiteX7" fmla="*/ 412025 w 551291"/>
                  <a:gd name="connsiteY7" fmla="*/ 87435 h 576120"/>
                  <a:gd name="connsiteX8" fmla="*/ 275582 w 551291"/>
                  <a:gd name="connsiteY8" fmla="*/ 1379 h 576120"/>
                  <a:gd name="connsiteX9" fmla="*/ 377490 w 551291"/>
                  <a:gd name="connsiteY9" fmla="*/ 21452 h 576120"/>
                  <a:gd name="connsiteX10" fmla="*/ 343042 w 551291"/>
                  <a:gd name="connsiteY10" fmla="*/ 52995 h 576120"/>
                  <a:gd name="connsiteX11" fmla="*/ 275582 w 551291"/>
                  <a:gd name="connsiteY11" fmla="*/ 42958 h 576120"/>
                  <a:gd name="connsiteX12" fmla="*/ 41624 w 551291"/>
                  <a:gd name="connsiteY12" fmla="*/ 276664 h 576120"/>
                  <a:gd name="connsiteX13" fmla="*/ 149274 w 551291"/>
                  <a:gd name="connsiteY13" fmla="*/ 471657 h 576120"/>
                  <a:gd name="connsiteX14" fmla="*/ 132050 w 551291"/>
                  <a:gd name="connsiteY14" fmla="*/ 510369 h 576120"/>
                  <a:gd name="connsiteX15" fmla="*/ 0 w 551291"/>
                  <a:gd name="connsiteY15" fmla="*/ 276664 h 576120"/>
                  <a:gd name="connsiteX16" fmla="*/ 275582 w 551291"/>
                  <a:gd name="connsiteY16" fmla="*/ 1379 h 576120"/>
                  <a:gd name="connsiteX17" fmla="*/ 422021 w 551291"/>
                  <a:gd name="connsiteY17" fmla="*/ 0 h 576120"/>
                  <a:gd name="connsiteX18" fmla="*/ 335917 w 551291"/>
                  <a:gd name="connsiteY18" fmla="*/ 247932 h 576120"/>
                  <a:gd name="connsiteX19" fmla="*/ 459332 w 551291"/>
                  <a:gd name="connsiteY19" fmla="*/ 247932 h 576120"/>
                  <a:gd name="connsiteX20" fmla="*/ 120659 w 551291"/>
                  <a:gd name="connsiteY20" fmla="*/ 576120 h 576120"/>
                  <a:gd name="connsiteX21" fmla="*/ 215373 w 551291"/>
                  <a:gd name="connsiteY21" fmla="*/ 328188 h 576120"/>
                  <a:gd name="connsiteX22" fmla="*/ 91958 w 551291"/>
                  <a:gd name="connsiteY22" fmla="*/ 328188 h 57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1291" h="576120">
                    <a:moveTo>
                      <a:pt x="429254" y="48738"/>
                    </a:moveTo>
                    <a:cubicBezTo>
                      <a:pt x="502476" y="97468"/>
                      <a:pt x="551291" y="182029"/>
                      <a:pt x="551291" y="276623"/>
                    </a:cubicBezTo>
                    <a:cubicBezTo>
                      <a:pt x="551291" y="427113"/>
                      <a:pt x="427818" y="550372"/>
                      <a:pt x="275631" y="550372"/>
                    </a:cubicBezTo>
                    <a:cubicBezTo>
                      <a:pt x="241173" y="550372"/>
                      <a:pt x="212458" y="546072"/>
                      <a:pt x="182308" y="534606"/>
                    </a:cubicBezTo>
                    <a:lnTo>
                      <a:pt x="218201" y="500209"/>
                    </a:lnTo>
                    <a:cubicBezTo>
                      <a:pt x="238302" y="505942"/>
                      <a:pt x="254095" y="510241"/>
                      <a:pt x="275631" y="510241"/>
                    </a:cubicBezTo>
                    <a:cubicBezTo>
                      <a:pt x="404846" y="510241"/>
                      <a:pt x="509655" y="405615"/>
                      <a:pt x="509655" y="276623"/>
                    </a:cubicBezTo>
                    <a:cubicBezTo>
                      <a:pt x="509655" y="197795"/>
                      <a:pt x="470890" y="128999"/>
                      <a:pt x="412025" y="87435"/>
                    </a:cubicBezTo>
                    <a:close/>
                    <a:moveTo>
                      <a:pt x="275582" y="1379"/>
                    </a:moveTo>
                    <a:cubicBezTo>
                      <a:pt x="311465" y="1379"/>
                      <a:pt x="345913" y="8548"/>
                      <a:pt x="377490" y="21452"/>
                    </a:cubicBezTo>
                    <a:lnTo>
                      <a:pt x="343042" y="52995"/>
                    </a:lnTo>
                    <a:cubicBezTo>
                      <a:pt x="321512" y="45826"/>
                      <a:pt x="298547" y="42958"/>
                      <a:pt x="275582" y="42958"/>
                    </a:cubicBezTo>
                    <a:cubicBezTo>
                      <a:pt x="146403" y="42958"/>
                      <a:pt x="41624" y="147624"/>
                      <a:pt x="41624" y="276664"/>
                    </a:cubicBezTo>
                    <a:cubicBezTo>
                      <a:pt x="41624" y="358389"/>
                      <a:pt x="84684" y="430078"/>
                      <a:pt x="149274" y="471657"/>
                    </a:cubicBezTo>
                    <a:lnTo>
                      <a:pt x="132050" y="510369"/>
                    </a:lnTo>
                    <a:cubicBezTo>
                      <a:pt x="53107" y="461621"/>
                      <a:pt x="0" y="375594"/>
                      <a:pt x="0" y="276664"/>
                    </a:cubicBezTo>
                    <a:cubicBezTo>
                      <a:pt x="0" y="124684"/>
                      <a:pt x="123438" y="1379"/>
                      <a:pt x="275582" y="1379"/>
                    </a:cubicBezTo>
                    <a:close/>
                    <a:moveTo>
                      <a:pt x="422021" y="0"/>
                    </a:moveTo>
                    <a:lnTo>
                      <a:pt x="335917" y="247932"/>
                    </a:lnTo>
                    <a:lnTo>
                      <a:pt x="459332" y="247932"/>
                    </a:lnTo>
                    <a:lnTo>
                      <a:pt x="120659" y="576120"/>
                    </a:lnTo>
                    <a:lnTo>
                      <a:pt x="215373" y="328188"/>
                    </a:lnTo>
                    <a:lnTo>
                      <a:pt x="91958" y="328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577" y="2095940"/>
            <a:ext cx="3411331" cy="3512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304800"/>
            <a:ext cx="4354286" cy="609600"/>
            <a:chOff x="1" y="304800"/>
            <a:chExt cx="4354286" cy="609600"/>
          </a:xfrm>
        </p:grpSpPr>
        <p:sp>
          <p:nvSpPr>
            <p:cNvPr id="3" name="单圆角矩形 2"/>
            <p:cNvSpPr/>
            <p:nvPr/>
          </p:nvSpPr>
          <p:spPr>
            <a:xfrm>
              <a:off x="1" y="304800"/>
              <a:ext cx="4354286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65100" y="304800"/>
              <a:ext cx="38553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安全用电预防措施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67538" y="4103395"/>
            <a:ext cx="7047283" cy="1819953"/>
            <a:chOff x="420317" y="1325653"/>
            <a:chExt cx="7047283" cy="1819953"/>
          </a:xfrm>
        </p:grpSpPr>
        <p:sp>
          <p:nvSpPr>
            <p:cNvPr id="8" name="矩形 7"/>
            <p:cNvSpPr/>
            <p:nvPr/>
          </p:nvSpPr>
          <p:spPr>
            <a:xfrm>
              <a:off x="861011" y="1325653"/>
              <a:ext cx="6606589" cy="1819953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150597" y="1431511"/>
              <a:ext cx="622052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珍惜电力资源，养成安全用电和节约用电的良好习惯，当要长时间离开或不使用时，要确定切断电源（特别是电热电器）的情况下才能离开。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20317" y="1890807"/>
              <a:ext cx="674913" cy="651067"/>
              <a:chOff x="1288175" y="72249"/>
              <a:chExt cx="674913" cy="651067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1288175" y="72249"/>
                <a:ext cx="674913" cy="651067"/>
              </a:xfrm>
              <a:prstGeom prst="roundRect">
                <a:avLst>
                  <a:gd name="adj" fmla="val 50000"/>
                </a:avLst>
              </a:prstGeom>
              <a:solidFill>
                <a:srgbClr val="619BB8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lightning-in-a-circle_924"/>
              <p:cNvSpPr>
                <a:spLocks noChangeAspect="1"/>
              </p:cNvSpPr>
              <p:nvPr/>
            </p:nvSpPr>
            <p:spPr bwMode="auto">
              <a:xfrm>
                <a:off x="1415422" y="178106"/>
                <a:ext cx="420417" cy="439352"/>
              </a:xfrm>
              <a:custGeom>
                <a:avLst/>
                <a:gdLst>
                  <a:gd name="connsiteX0" fmla="*/ 429254 w 551291"/>
                  <a:gd name="connsiteY0" fmla="*/ 48738 h 576120"/>
                  <a:gd name="connsiteX1" fmla="*/ 551291 w 551291"/>
                  <a:gd name="connsiteY1" fmla="*/ 276623 h 576120"/>
                  <a:gd name="connsiteX2" fmla="*/ 275631 w 551291"/>
                  <a:gd name="connsiteY2" fmla="*/ 550372 h 576120"/>
                  <a:gd name="connsiteX3" fmla="*/ 182308 w 551291"/>
                  <a:gd name="connsiteY3" fmla="*/ 534606 h 576120"/>
                  <a:gd name="connsiteX4" fmla="*/ 218201 w 551291"/>
                  <a:gd name="connsiteY4" fmla="*/ 500209 h 576120"/>
                  <a:gd name="connsiteX5" fmla="*/ 275631 w 551291"/>
                  <a:gd name="connsiteY5" fmla="*/ 510241 h 576120"/>
                  <a:gd name="connsiteX6" fmla="*/ 509655 w 551291"/>
                  <a:gd name="connsiteY6" fmla="*/ 276623 h 576120"/>
                  <a:gd name="connsiteX7" fmla="*/ 412025 w 551291"/>
                  <a:gd name="connsiteY7" fmla="*/ 87435 h 576120"/>
                  <a:gd name="connsiteX8" fmla="*/ 275582 w 551291"/>
                  <a:gd name="connsiteY8" fmla="*/ 1379 h 576120"/>
                  <a:gd name="connsiteX9" fmla="*/ 377490 w 551291"/>
                  <a:gd name="connsiteY9" fmla="*/ 21452 h 576120"/>
                  <a:gd name="connsiteX10" fmla="*/ 343042 w 551291"/>
                  <a:gd name="connsiteY10" fmla="*/ 52995 h 576120"/>
                  <a:gd name="connsiteX11" fmla="*/ 275582 w 551291"/>
                  <a:gd name="connsiteY11" fmla="*/ 42958 h 576120"/>
                  <a:gd name="connsiteX12" fmla="*/ 41624 w 551291"/>
                  <a:gd name="connsiteY12" fmla="*/ 276664 h 576120"/>
                  <a:gd name="connsiteX13" fmla="*/ 149274 w 551291"/>
                  <a:gd name="connsiteY13" fmla="*/ 471657 h 576120"/>
                  <a:gd name="connsiteX14" fmla="*/ 132050 w 551291"/>
                  <a:gd name="connsiteY14" fmla="*/ 510369 h 576120"/>
                  <a:gd name="connsiteX15" fmla="*/ 0 w 551291"/>
                  <a:gd name="connsiteY15" fmla="*/ 276664 h 576120"/>
                  <a:gd name="connsiteX16" fmla="*/ 275582 w 551291"/>
                  <a:gd name="connsiteY16" fmla="*/ 1379 h 576120"/>
                  <a:gd name="connsiteX17" fmla="*/ 422021 w 551291"/>
                  <a:gd name="connsiteY17" fmla="*/ 0 h 576120"/>
                  <a:gd name="connsiteX18" fmla="*/ 335917 w 551291"/>
                  <a:gd name="connsiteY18" fmla="*/ 247932 h 576120"/>
                  <a:gd name="connsiteX19" fmla="*/ 459332 w 551291"/>
                  <a:gd name="connsiteY19" fmla="*/ 247932 h 576120"/>
                  <a:gd name="connsiteX20" fmla="*/ 120659 w 551291"/>
                  <a:gd name="connsiteY20" fmla="*/ 576120 h 576120"/>
                  <a:gd name="connsiteX21" fmla="*/ 215373 w 551291"/>
                  <a:gd name="connsiteY21" fmla="*/ 328188 h 576120"/>
                  <a:gd name="connsiteX22" fmla="*/ 91958 w 551291"/>
                  <a:gd name="connsiteY22" fmla="*/ 328188 h 57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1291" h="576120">
                    <a:moveTo>
                      <a:pt x="429254" y="48738"/>
                    </a:moveTo>
                    <a:cubicBezTo>
                      <a:pt x="502476" y="97468"/>
                      <a:pt x="551291" y="182029"/>
                      <a:pt x="551291" y="276623"/>
                    </a:cubicBezTo>
                    <a:cubicBezTo>
                      <a:pt x="551291" y="427113"/>
                      <a:pt x="427818" y="550372"/>
                      <a:pt x="275631" y="550372"/>
                    </a:cubicBezTo>
                    <a:cubicBezTo>
                      <a:pt x="241173" y="550372"/>
                      <a:pt x="212458" y="546072"/>
                      <a:pt x="182308" y="534606"/>
                    </a:cubicBezTo>
                    <a:lnTo>
                      <a:pt x="218201" y="500209"/>
                    </a:lnTo>
                    <a:cubicBezTo>
                      <a:pt x="238302" y="505942"/>
                      <a:pt x="254095" y="510241"/>
                      <a:pt x="275631" y="510241"/>
                    </a:cubicBezTo>
                    <a:cubicBezTo>
                      <a:pt x="404846" y="510241"/>
                      <a:pt x="509655" y="405615"/>
                      <a:pt x="509655" y="276623"/>
                    </a:cubicBezTo>
                    <a:cubicBezTo>
                      <a:pt x="509655" y="197795"/>
                      <a:pt x="470890" y="128999"/>
                      <a:pt x="412025" y="87435"/>
                    </a:cubicBezTo>
                    <a:close/>
                    <a:moveTo>
                      <a:pt x="275582" y="1379"/>
                    </a:moveTo>
                    <a:cubicBezTo>
                      <a:pt x="311465" y="1379"/>
                      <a:pt x="345913" y="8548"/>
                      <a:pt x="377490" y="21452"/>
                    </a:cubicBezTo>
                    <a:lnTo>
                      <a:pt x="343042" y="52995"/>
                    </a:lnTo>
                    <a:cubicBezTo>
                      <a:pt x="321512" y="45826"/>
                      <a:pt x="298547" y="42958"/>
                      <a:pt x="275582" y="42958"/>
                    </a:cubicBezTo>
                    <a:cubicBezTo>
                      <a:pt x="146403" y="42958"/>
                      <a:pt x="41624" y="147624"/>
                      <a:pt x="41624" y="276664"/>
                    </a:cubicBezTo>
                    <a:cubicBezTo>
                      <a:pt x="41624" y="358389"/>
                      <a:pt x="84684" y="430078"/>
                      <a:pt x="149274" y="471657"/>
                    </a:cubicBezTo>
                    <a:lnTo>
                      <a:pt x="132050" y="510369"/>
                    </a:lnTo>
                    <a:cubicBezTo>
                      <a:pt x="53107" y="461621"/>
                      <a:pt x="0" y="375594"/>
                      <a:pt x="0" y="276664"/>
                    </a:cubicBezTo>
                    <a:cubicBezTo>
                      <a:pt x="0" y="124684"/>
                      <a:pt x="123438" y="1379"/>
                      <a:pt x="275582" y="1379"/>
                    </a:cubicBezTo>
                    <a:close/>
                    <a:moveTo>
                      <a:pt x="422021" y="0"/>
                    </a:moveTo>
                    <a:lnTo>
                      <a:pt x="335917" y="247932"/>
                    </a:lnTo>
                    <a:lnTo>
                      <a:pt x="459332" y="247932"/>
                    </a:lnTo>
                    <a:lnTo>
                      <a:pt x="120659" y="576120"/>
                    </a:lnTo>
                    <a:lnTo>
                      <a:pt x="215373" y="328188"/>
                    </a:lnTo>
                    <a:lnTo>
                      <a:pt x="91958" y="328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20" name="组合 19"/>
          <p:cNvGrpSpPr/>
          <p:nvPr/>
        </p:nvGrpSpPr>
        <p:grpSpPr>
          <a:xfrm>
            <a:off x="4354287" y="1425928"/>
            <a:ext cx="7060534" cy="2142294"/>
            <a:chOff x="407066" y="2925007"/>
            <a:chExt cx="7060534" cy="2142294"/>
          </a:xfrm>
        </p:grpSpPr>
        <p:sp>
          <p:nvSpPr>
            <p:cNvPr id="15" name="矩形 14"/>
            <p:cNvSpPr/>
            <p:nvPr/>
          </p:nvSpPr>
          <p:spPr>
            <a:xfrm>
              <a:off x="882183" y="2925007"/>
              <a:ext cx="6585417" cy="2142294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50596" y="2978945"/>
              <a:ext cx="615190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11.</a:t>
              </a: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熟悉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自己生产现场或宿舍主空气断路器（俗称总闸）位置（如车间、施工现场、办公室、宿舍等），一旦发生火灾、触电或其它电气事故时，应第一时间切断电源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避免造成更大的财产损失和人身伤亡事故。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07066" y="3657918"/>
              <a:ext cx="674913" cy="651067"/>
              <a:chOff x="1288175" y="72249"/>
              <a:chExt cx="674913" cy="651067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1288175" y="72249"/>
                <a:ext cx="674913" cy="651067"/>
              </a:xfrm>
              <a:prstGeom prst="roundRect">
                <a:avLst>
                  <a:gd name="adj" fmla="val 50000"/>
                </a:avLst>
              </a:prstGeom>
              <a:solidFill>
                <a:srgbClr val="619BB8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lightning-in-a-circle_924"/>
              <p:cNvSpPr>
                <a:spLocks noChangeAspect="1"/>
              </p:cNvSpPr>
              <p:nvPr/>
            </p:nvSpPr>
            <p:spPr bwMode="auto">
              <a:xfrm>
                <a:off x="1415422" y="178106"/>
                <a:ext cx="420417" cy="439352"/>
              </a:xfrm>
              <a:custGeom>
                <a:avLst/>
                <a:gdLst>
                  <a:gd name="connsiteX0" fmla="*/ 429254 w 551291"/>
                  <a:gd name="connsiteY0" fmla="*/ 48738 h 576120"/>
                  <a:gd name="connsiteX1" fmla="*/ 551291 w 551291"/>
                  <a:gd name="connsiteY1" fmla="*/ 276623 h 576120"/>
                  <a:gd name="connsiteX2" fmla="*/ 275631 w 551291"/>
                  <a:gd name="connsiteY2" fmla="*/ 550372 h 576120"/>
                  <a:gd name="connsiteX3" fmla="*/ 182308 w 551291"/>
                  <a:gd name="connsiteY3" fmla="*/ 534606 h 576120"/>
                  <a:gd name="connsiteX4" fmla="*/ 218201 w 551291"/>
                  <a:gd name="connsiteY4" fmla="*/ 500209 h 576120"/>
                  <a:gd name="connsiteX5" fmla="*/ 275631 w 551291"/>
                  <a:gd name="connsiteY5" fmla="*/ 510241 h 576120"/>
                  <a:gd name="connsiteX6" fmla="*/ 509655 w 551291"/>
                  <a:gd name="connsiteY6" fmla="*/ 276623 h 576120"/>
                  <a:gd name="connsiteX7" fmla="*/ 412025 w 551291"/>
                  <a:gd name="connsiteY7" fmla="*/ 87435 h 576120"/>
                  <a:gd name="connsiteX8" fmla="*/ 275582 w 551291"/>
                  <a:gd name="connsiteY8" fmla="*/ 1379 h 576120"/>
                  <a:gd name="connsiteX9" fmla="*/ 377490 w 551291"/>
                  <a:gd name="connsiteY9" fmla="*/ 21452 h 576120"/>
                  <a:gd name="connsiteX10" fmla="*/ 343042 w 551291"/>
                  <a:gd name="connsiteY10" fmla="*/ 52995 h 576120"/>
                  <a:gd name="connsiteX11" fmla="*/ 275582 w 551291"/>
                  <a:gd name="connsiteY11" fmla="*/ 42958 h 576120"/>
                  <a:gd name="connsiteX12" fmla="*/ 41624 w 551291"/>
                  <a:gd name="connsiteY12" fmla="*/ 276664 h 576120"/>
                  <a:gd name="connsiteX13" fmla="*/ 149274 w 551291"/>
                  <a:gd name="connsiteY13" fmla="*/ 471657 h 576120"/>
                  <a:gd name="connsiteX14" fmla="*/ 132050 w 551291"/>
                  <a:gd name="connsiteY14" fmla="*/ 510369 h 576120"/>
                  <a:gd name="connsiteX15" fmla="*/ 0 w 551291"/>
                  <a:gd name="connsiteY15" fmla="*/ 276664 h 576120"/>
                  <a:gd name="connsiteX16" fmla="*/ 275582 w 551291"/>
                  <a:gd name="connsiteY16" fmla="*/ 1379 h 576120"/>
                  <a:gd name="connsiteX17" fmla="*/ 422021 w 551291"/>
                  <a:gd name="connsiteY17" fmla="*/ 0 h 576120"/>
                  <a:gd name="connsiteX18" fmla="*/ 335917 w 551291"/>
                  <a:gd name="connsiteY18" fmla="*/ 247932 h 576120"/>
                  <a:gd name="connsiteX19" fmla="*/ 459332 w 551291"/>
                  <a:gd name="connsiteY19" fmla="*/ 247932 h 576120"/>
                  <a:gd name="connsiteX20" fmla="*/ 120659 w 551291"/>
                  <a:gd name="connsiteY20" fmla="*/ 576120 h 576120"/>
                  <a:gd name="connsiteX21" fmla="*/ 215373 w 551291"/>
                  <a:gd name="connsiteY21" fmla="*/ 328188 h 576120"/>
                  <a:gd name="connsiteX22" fmla="*/ 91958 w 551291"/>
                  <a:gd name="connsiteY22" fmla="*/ 328188 h 57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51291" h="576120">
                    <a:moveTo>
                      <a:pt x="429254" y="48738"/>
                    </a:moveTo>
                    <a:cubicBezTo>
                      <a:pt x="502476" y="97468"/>
                      <a:pt x="551291" y="182029"/>
                      <a:pt x="551291" y="276623"/>
                    </a:cubicBezTo>
                    <a:cubicBezTo>
                      <a:pt x="551291" y="427113"/>
                      <a:pt x="427818" y="550372"/>
                      <a:pt x="275631" y="550372"/>
                    </a:cubicBezTo>
                    <a:cubicBezTo>
                      <a:pt x="241173" y="550372"/>
                      <a:pt x="212458" y="546072"/>
                      <a:pt x="182308" y="534606"/>
                    </a:cubicBezTo>
                    <a:lnTo>
                      <a:pt x="218201" y="500209"/>
                    </a:lnTo>
                    <a:cubicBezTo>
                      <a:pt x="238302" y="505942"/>
                      <a:pt x="254095" y="510241"/>
                      <a:pt x="275631" y="510241"/>
                    </a:cubicBezTo>
                    <a:cubicBezTo>
                      <a:pt x="404846" y="510241"/>
                      <a:pt x="509655" y="405615"/>
                      <a:pt x="509655" y="276623"/>
                    </a:cubicBezTo>
                    <a:cubicBezTo>
                      <a:pt x="509655" y="197795"/>
                      <a:pt x="470890" y="128999"/>
                      <a:pt x="412025" y="87435"/>
                    </a:cubicBezTo>
                    <a:close/>
                    <a:moveTo>
                      <a:pt x="275582" y="1379"/>
                    </a:moveTo>
                    <a:cubicBezTo>
                      <a:pt x="311465" y="1379"/>
                      <a:pt x="345913" y="8548"/>
                      <a:pt x="377490" y="21452"/>
                    </a:cubicBezTo>
                    <a:lnTo>
                      <a:pt x="343042" y="52995"/>
                    </a:lnTo>
                    <a:cubicBezTo>
                      <a:pt x="321512" y="45826"/>
                      <a:pt x="298547" y="42958"/>
                      <a:pt x="275582" y="42958"/>
                    </a:cubicBezTo>
                    <a:cubicBezTo>
                      <a:pt x="146403" y="42958"/>
                      <a:pt x="41624" y="147624"/>
                      <a:pt x="41624" y="276664"/>
                    </a:cubicBezTo>
                    <a:cubicBezTo>
                      <a:pt x="41624" y="358389"/>
                      <a:pt x="84684" y="430078"/>
                      <a:pt x="149274" y="471657"/>
                    </a:cubicBezTo>
                    <a:lnTo>
                      <a:pt x="132050" y="510369"/>
                    </a:lnTo>
                    <a:cubicBezTo>
                      <a:pt x="53107" y="461621"/>
                      <a:pt x="0" y="375594"/>
                      <a:pt x="0" y="276664"/>
                    </a:cubicBezTo>
                    <a:cubicBezTo>
                      <a:pt x="0" y="124684"/>
                      <a:pt x="123438" y="1379"/>
                      <a:pt x="275582" y="1379"/>
                    </a:cubicBezTo>
                    <a:close/>
                    <a:moveTo>
                      <a:pt x="422021" y="0"/>
                    </a:moveTo>
                    <a:lnTo>
                      <a:pt x="335917" y="247932"/>
                    </a:lnTo>
                    <a:lnTo>
                      <a:pt x="459332" y="247932"/>
                    </a:lnTo>
                    <a:lnTo>
                      <a:pt x="120659" y="576120"/>
                    </a:lnTo>
                    <a:lnTo>
                      <a:pt x="215373" y="328188"/>
                    </a:lnTo>
                    <a:lnTo>
                      <a:pt x="91958" y="328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4" y="1981200"/>
            <a:ext cx="3797713" cy="3797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638" y="0"/>
            <a:ext cx="2817761" cy="6858000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31336" r="23928" b="30007"/>
          <a:stretch>
            <a:fillRect/>
          </a:stretch>
        </p:blipFill>
        <p:spPr>
          <a:xfrm>
            <a:off x="876300" y="1751996"/>
            <a:ext cx="4702278" cy="336241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680178" y="1607817"/>
            <a:ext cx="5546622" cy="3506597"/>
            <a:chOff x="5680178" y="1607817"/>
            <a:chExt cx="5546622" cy="3506597"/>
          </a:xfrm>
        </p:grpSpPr>
        <p:sp>
          <p:nvSpPr>
            <p:cNvPr id="13" name="矩形 12"/>
            <p:cNvSpPr/>
            <p:nvPr/>
          </p:nvSpPr>
          <p:spPr>
            <a:xfrm>
              <a:off x="5680178" y="1751996"/>
              <a:ext cx="288822" cy="3362418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70600" y="1607817"/>
              <a:ext cx="431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PART 04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70600" y="3045752"/>
              <a:ext cx="50419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触电</a:t>
              </a:r>
              <a:r>
                <a:rPr lang="zh-CN" altLang="en-US" sz="6600" b="1" kern="0" dirty="0">
                  <a:solidFill>
                    <a:srgbClr val="629B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急救</a:t>
              </a: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184900" y="4509975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6108701" y="4684179"/>
              <a:ext cx="4279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安全用电管理培训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6172200" y="2796391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直角三角形 25"/>
          <p:cNvSpPr/>
          <p:nvPr/>
        </p:nvSpPr>
        <p:spPr>
          <a:xfrm flipH="1">
            <a:off x="11112500" y="6223558"/>
            <a:ext cx="1079500" cy="618589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7" name="平行四边形 26"/>
          <p:cNvSpPr/>
          <p:nvPr/>
        </p:nvSpPr>
        <p:spPr>
          <a:xfrm flipH="1">
            <a:off x="6040315" y="0"/>
            <a:ext cx="6464300" cy="381000"/>
          </a:xfrm>
          <a:prstGeom prst="parallelogram">
            <a:avLst>
              <a:gd name="adj" fmla="val 4833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600660" y="1823364"/>
            <a:ext cx="2903266" cy="705461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0" y="304800"/>
            <a:ext cx="3207657" cy="609600"/>
            <a:chOff x="0" y="304800"/>
            <a:chExt cx="3207657" cy="609600"/>
          </a:xfrm>
        </p:grpSpPr>
        <p:sp>
          <p:nvSpPr>
            <p:cNvPr id="5" name="单圆角矩形 4"/>
            <p:cNvSpPr/>
            <p:nvPr/>
          </p:nvSpPr>
          <p:spPr>
            <a:xfrm>
              <a:off x="0" y="304800"/>
              <a:ext cx="3207657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65100" y="304800"/>
              <a:ext cx="27377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触电急救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5276933" y="1940160"/>
            <a:ext cx="1868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急救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措施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60566" y="2729083"/>
            <a:ext cx="7193234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lphaUcPeriod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触电急救应分秒必争，一经明确心跳、呼吸停止的，立即就地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迅速用心肺复苏法进行抢救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，并坚持不断地进行，同时及早与医疗急救中心联系，争取医务人员接替救治。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9" y="1823364"/>
            <a:ext cx="2058499" cy="1772099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grpSp>
        <p:nvGrpSpPr>
          <p:cNvPr id="17" name="组合 16"/>
          <p:cNvGrpSpPr/>
          <p:nvPr/>
        </p:nvGrpSpPr>
        <p:grpSpPr>
          <a:xfrm>
            <a:off x="4065815" y="1683798"/>
            <a:ext cx="977404" cy="942870"/>
            <a:chOff x="4167415" y="1531398"/>
            <a:chExt cx="977404" cy="942870"/>
          </a:xfrm>
        </p:grpSpPr>
        <p:sp>
          <p:nvSpPr>
            <p:cNvPr id="10" name="圆角矩形 9"/>
            <p:cNvSpPr/>
            <p:nvPr/>
          </p:nvSpPr>
          <p:spPr>
            <a:xfrm>
              <a:off x="4167415" y="1531398"/>
              <a:ext cx="977404" cy="942870"/>
            </a:xfrm>
            <a:prstGeom prst="roundRect">
              <a:avLst>
                <a:gd name="adj" fmla="val 50000"/>
              </a:avLst>
            </a:prstGeom>
            <a:solidFill>
              <a:srgbClr val="619BB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262166" y="1670964"/>
              <a:ext cx="7879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4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8" y="3768277"/>
            <a:ext cx="2058499" cy="1772099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sp>
        <p:nvSpPr>
          <p:cNvPr id="16" name="矩形 15"/>
          <p:cNvSpPr/>
          <p:nvPr/>
        </p:nvSpPr>
        <p:spPr>
          <a:xfrm>
            <a:off x="4160566" y="4004127"/>
            <a:ext cx="7193234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lphaUcPeriod" startAt="2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在医务人员未接替救治前，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不应放弃现场抢救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，更不能只根据没有呼吸或脉搏的表现，擅自判定伤员死亡，放弃抢救。只有医生有权做出伤员死亡的诊断。与医务人员接替时，应提醒医务人员在触电者转移到医院的过程中不得间断抢救。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518053" y="1823364"/>
            <a:ext cx="0" cy="3713490"/>
          </a:xfrm>
          <a:prstGeom prst="line">
            <a:avLst/>
          </a:prstGeom>
          <a:ln w="19050">
            <a:solidFill>
              <a:srgbClr val="619BB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8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>
          <a:xfrm>
            <a:off x="3457561" y="3582747"/>
            <a:ext cx="2311400" cy="2311400"/>
          </a:xfrm>
          <a:prstGeom prst="ellipse">
            <a:avLst/>
          </a:prstGeom>
          <a:solidFill>
            <a:srgbClr val="619BB8"/>
          </a:solidFill>
          <a:ln>
            <a:noFill/>
          </a:ln>
          <a:effectLst>
            <a:reflection blurRad="25400" stA="52000" endA="300" endPos="16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238335" y="3582747"/>
            <a:ext cx="2311400" cy="2311400"/>
          </a:xfrm>
          <a:prstGeom prst="ellipse">
            <a:avLst/>
          </a:prstGeom>
          <a:solidFill>
            <a:srgbClr val="619BB8"/>
          </a:solidFill>
          <a:ln>
            <a:noFill/>
          </a:ln>
          <a:effectLst>
            <a:reflection blurRad="25400" stA="52000" endA="300" endPos="16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015325" y="3568222"/>
            <a:ext cx="2311400" cy="2311400"/>
          </a:xfrm>
          <a:prstGeom prst="ellipse">
            <a:avLst/>
          </a:prstGeom>
          <a:solidFill>
            <a:srgbClr val="619BB8"/>
          </a:solidFill>
          <a:ln>
            <a:noFill/>
          </a:ln>
          <a:effectLst>
            <a:reflection blurRad="25400" stA="52000" endA="300" endPos="16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34421" y="2411728"/>
            <a:ext cx="10565393" cy="651067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08997" y="2411728"/>
            <a:ext cx="674913" cy="651067"/>
          </a:xfrm>
          <a:prstGeom prst="roundRect">
            <a:avLst>
              <a:gd name="adj" fmla="val 50000"/>
            </a:avLst>
          </a:prstGeom>
          <a:solidFill>
            <a:srgbClr val="619BB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lightning-in-a-circle_924"/>
          <p:cNvSpPr>
            <a:spLocks noChangeAspect="1"/>
          </p:cNvSpPr>
          <p:nvPr/>
        </p:nvSpPr>
        <p:spPr bwMode="auto">
          <a:xfrm>
            <a:off x="736244" y="2517585"/>
            <a:ext cx="420417" cy="439352"/>
          </a:xfrm>
          <a:custGeom>
            <a:avLst/>
            <a:gdLst>
              <a:gd name="connsiteX0" fmla="*/ 429254 w 551291"/>
              <a:gd name="connsiteY0" fmla="*/ 48738 h 576120"/>
              <a:gd name="connsiteX1" fmla="*/ 551291 w 551291"/>
              <a:gd name="connsiteY1" fmla="*/ 276623 h 576120"/>
              <a:gd name="connsiteX2" fmla="*/ 275631 w 551291"/>
              <a:gd name="connsiteY2" fmla="*/ 550372 h 576120"/>
              <a:gd name="connsiteX3" fmla="*/ 182308 w 551291"/>
              <a:gd name="connsiteY3" fmla="*/ 534606 h 576120"/>
              <a:gd name="connsiteX4" fmla="*/ 218201 w 551291"/>
              <a:gd name="connsiteY4" fmla="*/ 500209 h 576120"/>
              <a:gd name="connsiteX5" fmla="*/ 275631 w 551291"/>
              <a:gd name="connsiteY5" fmla="*/ 510241 h 576120"/>
              <a:gd name="connsiteX6" fmla="*/ 509655 w 551291"/>
              <a:gd name="connsiteY6" fmla="*/ 276623 h 576120"/>
              <a:gd name="connsiteX7" fmla="*/ 412025 w 551291"/>
              <a:gd name="connsiteY7" fmla="*/ 87435 h 576120"/>
              <a:gd name="connsiteX8" fmla="*/ 275582 w 551291"/>
              <a:gd name="connsiteY8" fmla="*/ 1379 h 576120"/>
              <a:gd name="connsiteX9" fmla="*/ 377490 w 551291"/>
              <a:gd name="connsiteY9" fmla="*/ 21452 h 576120"/>
              <a:gd name="connsiteX10" fmla="*/ 343042 w 551291"/>
              <a:gd name="connsiteY10" fmla="*/ 52995 h 576120"/>
              <a:gd name="connsiteX11" fmla="*/ 275582 w 551291"/>
              <a:gd name="connsiteY11" fmla="*/ 42958 h 576120"/>
              <a:gd name="connsiteX12" fmla="*/ 41624 w 551291"/>
              <a:gd name="connsiteY12" fmla="*/ 276664 h 576120"/>
              <a:gd name="connsiteX13" fmla="*/ 149274 w 551291"/>
              <a:gd name="connsiteY13" fmla="*/ 471657 h 576120"/>
              <a:gd name="connsiteX14" fmla="*/ 132050 w 551291"/>
              <a:gd name="connsiteY14" fmla="*/ 510369 h 576120"/>
              <a:gd name="connsiteX15" fmla="*/ 0 w 551291"/>
              <a:gd name="connsiteY15" fmla="*/ 276664 h 576120"/>
              <a:gd name="connsiteX16" fmla="*/ 275582 w 551291"/>
              <a:gd name="connsiteY16" fmla="*/ 1379 h 576120"/>
              <a:gd name="connsiteX17" fmla="*/ 422021 w 551291"/>
              <a:gd name="connsiteY17" fmla="*/ 0 h 576120"/>
              <a:gd name="connsiteX18" fmla="*/ 335917 w 551291"/>
              <a:gd name="connsiteY18" fmla="*/ 247932 h 576120"/>
              <a:gd name="connsiteX19" fmla="*/ 459332 w 551291"/>
              <a:gd name="connsiteY19" fmla="*/ 247932 h 576120"/>
              <a:gd name="connsiteX20" fmla="*/ 120659 w 551291"/>
              <a:gd name="connsiteY20" fmla="*/ 576120 h 576120"/>
              <a:gd name="connsiteX21" fmla="*/ 215373 w 551291"/>
              <a:gd name="connsiteY21" fmla="*/ 328188 h 576120"/>
              <a:gd name="connsiteX22" fmla="*/ 91958 w 551291"/>
              <a:gd name="connsiteY22" fmla="*/ 328188 h 5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1291" h="576120">
                <a:moveTo>
                  <a:pt x="429254" y="48738"/>
                </a:moveTo>
                <a:cubicBezTo>
                  <a:pt x="502476" y="97468"/>
                  <a:pt x="551291" y="182029"/>
                  <a:pt x="551291" y="276623"/>
                </a:cubicBezTo>
                <a:cubicBezTo>
                  <a:pt x="551291" y="427113"/>
                  <a:pt x="427818" y="550372"/>
                  <a:pt x="275631" y="550372"/>
                </a:cubicBezTo>
                <a:cubicBezTo>
                  <a:pt x="241173" y="550372"/>
                  <a:pt x="212458" y="546072"/>
                  <a:pt x="182308" y="534606"/>
                </a:cubicBezTo>
                <a:lnTo>
                  <a:pt x="218201" y="500209"/>
                </a:lnTo>
                <a:cubicBezTo>
                  <a:pt x="238302" y="505942"/>
                  <a:pt x="254095" y="510241"/>
                  <a:pt x="275631" y="510241"/>
                </a:cubicBezTo>
                <a:cubicBezTo>
                  <a:pt x="404846" y="510241"/>
                  <a:pt x="509655" y="405615"/>
                  <a:pt x="509655" y="276623"/>
                </a:cubicBezTo>
                <a:cubicBezTo>
                  <a:pt x="509655" y="197795"/>
                  <a:pt x="470890" y="128999"/>
                  <a:pt x="412025" y="87435"/>
                </a:cubicBezTo>
                <a:close/>
                <a:moveTo>
                  <a:pt x="275582" y="1379"/>
                </a:moveTo>
                <a:cubicBezTo>
                  <a:pt x="311465" y="1379"/>
                  <a:pt x="345913" y="8548"/>
                  <a:pt x="377490" y="21452"/>
                </a:cubicBezTo>
                <a:lnTo>
                  <a:pt x="343042" y="52995"/>
                </a:lnTo>
                <a:cubicBezTo>
                  <a:pt x="321512" y="45826"/>
                  <a:pt x="298547" y="42958"/>
                  <a:pt x="275582" y="42958"/>
                </a:cubicBezTo>
                <a:cubicBezTo>
                  <a:pt x="146403" y="42958"/>
                  <a:pt x="41624" y="147624"/>
                  <a:pt x="41624" y="276664"/>
                </a:cubicBezTo>
                <a:cubicBezTo>
                  <a:pt x="41624" y="358389"/>
                  <a:pt x="84684" y="430078"/>
                  <a:pt x="149274" y="471657"/>
                </a:cubicBezTo>
                <a:lnTo>
                  <a:pt x="132050" y="510369"/>
                </a:lnTo>
                <a:cubicBezTo>
                  <a:pt x="53107" y="461621"/>
                  <a:pt x="0" y="375594"/>
                  <a:pt x="0" y="276664"/>
                </a:cubicBezTo>
                <a:cubicBezTo>
                  <a:pt x="0" y="124684"/>
                  <a:pt x="123438" y="1379"/>
                  <a:pt x="275582" y="1379"/>
                </a:cubicBezTo>
                <a:close/>
                <a:moveTo>
                  <a:pt x="422021" y="0"/>
                </a:moveTo>
                <a:lnTo>
                  <a:pt x="335917" y="247932"/>
                </a:lnTo>
                <a:lnTo>
                  <a:pt x="459332" y="247932"/>
                </a:lnTo>
                <a:lnTo>
                  <a:pt x="120659" y="576120"/>
                </a:lnTo>
                <a:lnTo>
                  <a:pt x="215373" y="328188"/>
                </a:lnTo>
                <a:lnTo>
                  <a:pt x="91958" y="328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2" name="矩形 11"/>
          <p:cNvSpPr/>
          <p:nvPr/>
        </p:nvSpPr>
        <p:spPr>
          <a:xfrm>
            <a:off x="934421" y="1319879"/>
            <a:ext cx="10565393" cy="651067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08997" y="1319879"/>
            <a:ext cx="674913" cy="651067"/>
          </a:xfrm>
          <a:prstGeom prst="roundRect">
            <a:avLst>
              <a:gd name="adj" fmla="val 50000"/>
            </a:avLst>
          </a:prstGeom>
          <a:solidFill>
            <a:srgbClr val="619BB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lightning-in-a-circle_924"/>
          <p:cNvSpPr>
            <a:spLocks noChangeAspect="1"/>
          </p:cNvSpPr>
          <p:nvPr/>
        </p:nvSpPr>
        <p:spPr bwMode="auto">
          <a:xfrm>
            <a:off x="736244" y="1425736"/>
            <a:ext cx="420417" cy="439352"/>
          </a:xfrm>
          <a:custGeom>
            <a:avLst/>
            <a:gdLst>
              <a:gd name="connsiteX0" fmla="*/ 429254 w 551291"/>
              <a:gd name="connsiteY0" fmla="*/ 48738 h 576120"/>
              <a:gd name="connsiteX1" fmla="*/ 551291 w 551291"/>
              <a:gd name="connsiteY1" fmla="*/ 276623 h 576120"/>
              <a:gd name="connsiteX2" fmla="*/ 275631 w 551291"/>
              <a:gd name="connsiteY2" fmla="*/ 550372 h 576120"/>
              <a:gd name="connsiteX3" fmla="*/ 182308 w 551291"/>
              <a:gd name="connsiteY3" fmla="*/ 534606 h 576120"/>
              <a:gd name="connsiteX4" fmla="*/ 218201 w 551291"/>
              <a:gd name="connsiteY4" fmla="*/ 500209 h 576120"/>
              <a:gd name="connsiteX5" fmla="*/ 275631 w 551291"/>
              <a:gd name="connsiteY5" fmla="*/ 510241 h 576120"/>
              <a:gd name="connsiteX6" fmla="*/ 509655 w 551291"/>
              <a:gd name="connsiteY6" fmla="*/ 276623 h 576120"/>
              <a:gd name="connsiteX7" fmla="*/ 412025 w 551291"/>
              <a:gd name="connsiteY7" fmla="*/ 87435 h 576120"/>
              <a:gd name="connsiteX8" fmla="*/ 275582 w 551291"/>
              <a:gd name="connsiteY8" fmla="*/ 1379 h 576120"/>
              <a:gd name="connsiteX9" fmla="*/ 377490 w 551291"/>
              <a:gd name="connsiteY9" fmla="*/ 21452 h 576120"/>
              <a:gd name="connsiteX10" fmla="*/ 343042 w 551291"/>
              <a:gd name="connsiteY10" fmla="*/ 52995 h 576120"/>
              <a:gd name="connsiteX11" fmla="*/ 275582 w 551291"/>
              <a:gd name="connsiteY11" fmla="*/ 42958 h 576120"/>
              <a:gd name="connsiteX12" fmla="*/ 41624 w 551291"/>
              <a:gd name="connsiteY12" fmla="*/ 276664 h 576120"/>
              <a:gd name="connsiteX13" fmla="*/ 149274 w 551291"/>
              <a:gd name="connsiteY13" fmla="*/ 471657 h 576120"/>
              <a:gd name="connsiteX14" fmla="*/ 132050 w 551291"/>
              <a:gd name="connsiteY14" fmla="*/ 510369 h 576120"/>
              <a:gd name="connsiteX15" fmla="*/ 0 w 551291"/>
              <a:gd name="connsiteY15" fmla="*/ 276664 h 576120"/>
              <a:gd name="connsiteX16" fmla="*/ 275582 w 551291"/>
              <a:gd name="connsiteY16" fmla="*/ 1379 h 576120"/>
              <a:gd name="connsiteX17" fmla="*/ 422021 w 551291"/>
              <a:gd name="connsiteY17" fmla="*/ 0 h 576120"/>
              <a:gd name="connsiteX18" fmla="*/ 335917 w 551291"/>
              <a:gd name="connsiteY18" fmla="*/ 247932 h 576120"/>
              <a:gd name="connsiteX19" fmla="*/ 459332 w 551291"/>
              <a:gd name="connsiteY19" fmla="*/ 247932 h 576120"/>
              <a:gd name="connsiteX20" fmla="*/ 120659 w 551291"/>
              <a:gd name="connsiteY20" fmla="*/ 576120 h 576120"/>
              <a:gd name="connsiteX21" fmla="*/ 215373 w 551291"/>
              <a:gd name="connsiteY21" fmla="*/ 328188 h 576120"/>
              <a:gd name="connsiteX22" fmla="*/ 91958 w 551291"/>
              <a:gd name="connsiteY22" fmla="*/ 328188 h 57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1291" h="576120">
                <a:moveTo>
                  <a:pt x="429254" y="48738"/>
                </a:moveTo>
                <a:cubicBezTo>
                  <a:pt x="502476" y="97468"/>
                  <a:pt x="551291" y="182029"/>
                  <a:pt x="551291" y="276623"/>
                </a:cubicBezTo>
                <a:cubicBezTo>
                  <a:pt x="551291" y="427113"/>
                  <a:pt x="427818" y="550372"/>
                  <a:pt x="275631" y="550372"/>
                </a:cubicBezTo>
                <a:cubicBezTo>
                  <a:pt x="241173" y="550372"/>
                  <a:pt x="212458" y="546072"/>
                  <a:pt x="182308" y="534606"/>
                </a:cubicBezTo>
                <a:lnTo>
                  <a:pt x="218201" y="500209"/>
                </a:lnTo>
                <a:cubicBezTo>
                  <a:pt x="238302" y="505942"/>
                  <a:pt x="254095" y="510241"/>
                  <a:pt x="275631" y="510241"/>
                </a:cubicBezTo>
                <a:cubicBezTo>
                  <a:pt x="404846" y="510241"/>
                  <a:pt x="509655" y="405615"/>
                  <a:pt x="509655" y="276623"/>
                </a:cubicBezTo>
                <a:cubicBezTo>
                  <a:pt x="509655" y="197795"/>
                  <a:pt x="470890" y="128999"/>
                  <a:pt x="412025" y="87435"/>
                </a:cubicBezTo>
                <a:close/>
                <a:moveTo>
                  <a:pt x="275582" y="1379"/>
                </a:moveTo>
                <a:cubicBezTo>
                  <a:pt x="311465" y="1379"/>
                  <a:pt x="345913" y="8548"/>
                  <a:pt x="377490" y="21452"/>
                </a:cubicBezTo>
                <a:lnTo>
                  <a:pt x="343042" y="52995"/>
                </a:lnTo>
                <a:cubicBezTo>
                  <a:pt x="321512" y="45826"/>
                  <a:pt x="298547" y="42958"/>
                  <a:pt x="275582" y="42958"/>
                </a:cubicBezTo>
                <a:cubicBezTo>
                  <a:pt x="146403" y="42958"/>
                  <a:pt x="41624" y="147624"/>
                  <a:pt x="41624" y="276664"/>
                </a:cubicBezTo>
                <a:cubicBezTo>
                  <a:pt x="41624" y="358389"/>
                  <a:pt x="84684" y="430078"/>
                  <a:pt x="149274" y="471657"/>
                </a:cubicBezTo>
                <a:lnTo>
                  <a:pt x="132050" y="510369"/>
                </a:lnTo>
                <a:cubicBezTo>
                  <a:pt x="53107" y="461621"/>
                  <a:pt x="0" y="375594"/>
                  <a:pt x="0" y="276664"/>
                </a:cubicBezTo>
                <a:cubicBezTo>
                  <a:pt x="0" y="124684"/>
                  <a:pt x="123438" y="1379"/>
                  <a:pt x="275582" y="1379"/>
                </a:cubicBezTo>
                <a:close/>
                <a:moveTo>
                  <a:pt x="422021" y="0"/>
                </a:moveTo>
                <a:lnTo>
                  <a:pt x="335917" y="247932"/>
                </a:lnTo>
                <a:lnTo>
                  <a:pt x="459332" y="247932"/>
                </a:lnTo>
                <a:lnTo>
                  <a:pt x="120659" y="576120"/>
                </a:lnTo>
                <a:lnTo>
                  <a:pt x="215373" y="328188"/>
                </a:lnTo>
                <a:lnTo>
                  <a:pt x="91958" y="328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4" name="组合 3"/>
          <p:cNvGrpSpPr/>
          <p:nvPr/>
        </p:nvGrpSpPr>
        <p:grpSpPr>
          <a:xfrm>
            <a:off x="0" y="304800"/>
            <a:ext cx="3568700" cy="609600"/>
            <a:chOff x="0" y="304800"/>
            <a:chExt cx="3568700" cy="609600"/>
          </a:xfrm>
        </p:grpSpPr>
        <p:sp>
          <p:nvSpPr>
            <p:cNvPr id="5" name="单圆角矩形 4"/>
            <p:cNvSpPr/>
            <p:nvPr/>
          </p:nvSpPr>
          <p:spPr>
            <a:xfrm>
              <a:off x="0" y="304800"/>
              <a:ext cx="35687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65100" y="304800"/>
              <a:ext cx="314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触电急救</a:t>
              </a:r>
              <a:r>
                <a:rPr lang="zh-CN" altLang="en-US" sz="32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354838" y="1425736"/>
            <a:ext cx="10431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发现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有人触电应迅速使触电者脱离电源，可用带绝缘手柄的工具切断电源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11157" y="2483725"/>
            <a:ext cx="9142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用干燥工具挑开触电者身上或身下的电源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线，以下三点需要注意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6551478" y="4615337"/>
            <a:ext cx="1668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切勿用手触及带电者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3809746" y="4615336"/>
            <a:ext cx="1607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切勿用潮湿的物件搬动电者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9425242" y="4615337"/>
            <a:ext cx="1491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切勿用潮湿的工具或金属物拨开电线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3"/>
          <p:cNvSpPr txBox="1"/>
          <p:nvPr/>
        </p:nvSpPr>
        <p:spPr>
          <a:xfrm>
            <a:off x="4044935" y="3928656"/>
            <a:ext cx="1136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3931531" y="4448608"/>
            <a:ext cx="1363458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"/>
          <p:cNvSpPr txBox="1"/>
          <p:nvPr/>
        </p:nvSpPr>
        <p:spPr>
          <a:xfrm>
            <a:off x="6817329" y="3977980"/>
            <a:ext cx="1136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6703925" y="4497932"/>
            <a:ext cx="1363458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/>
          <p:cNvSpPr txBox="1"/>
          <p:nvPr/>
        </p:nvSpPr>
        <p:spPr>
          <a:xfrm>
            <a:off x="9646287" y="3962514"/>
            <a:ext cx="1136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第三点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9532883" y="4482466"/>
            <a:ext cx="1363458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4" y="3575917"/>
            <a:ext cx="2311400" cy="2318230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19BB8"/>
            </a:solidFill>
          </a:ln>
          <a:effectLst>
            <a:reflection blurRad="12700" stA="38000" endPos="20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5" grpId="0" animBg="1"/>
      <p:bldP spid="16" grpId="0" animBg="1"/>
      <p:bldP spid="12" grpId="0" animBg="1"/>
      <p:bldP spid="13" grpId="0" animBg="1"/>
      <p:bldP spid="7" grpId="0"/>
      <p:bldP spid="8" grpId="0"/>
      <p:bldP spid="9" grpId="0"/>
      <p:bldP spid="10" grpId="0"/>
      <p:bldP spid="11" grpId="0"/>
      <p:bldP spid="21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572822" y="1966716"/>
            <a:ext cx="1742747" cy="1742748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3311" y="1966716"/>
            <a:ext cx="1742747" cy="1742748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433799" y="1966716"/>
            <a:ext cx="1742747" cy="1742748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</a:endParaRPr>
          </a:p>
        </p:txBody>
      </p:sp>
      <p:sp>
        <p:nvSpPr>
          <p:cNvPr id="7" name="加号 6"/>
          <p:cNvSpPr/>
          <p:nvPr/>
        </p:nvSpPr>
        <p:spPr>
          <a:xfrm>
            <a:off x="3895262" y="2573912"/>
            <a:ext cx="528356" cy="528356"/>
          </a:xfrm>
          <a:prstGeom prst="mathPlus">
            <a:avLst>
              <a:gd name="adj1" fmla="val 1519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8" name="加号 7"/>
          <p:cNvSpPr/>
          <p:nvPr/>
        </p:nvSpPr>
        <p:spPr>
          <a:xfrm>
            <a:off x="7325750" y="2573912"/>
            <a:ext cx="528356" cy="528356"/>
          </a:xfrm>
          <a:prstGeom prst="mathPlus">
            <a:avLst>
              <a:gd name="adj1" fmla="val 1519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椭圆 17"/>
          <p:cNvSpPr/>
          <p:nvPr/>
        </p:nvSpPr>
        <p:spPr>
          <a:xfrm>
            <a:off x="2037777" y="2444119"/>
            <a:ext cx="812836" cy="787941"/>
          </a:xfrm>
          <a:custGeom>
            <a:avLst/>
            <a:gdLst>
              <a:gd name="connsiteX0" fmla="*/ 465058 w 606147"/>
              <a:gd name="connsiteY0" fmla="*/ 508479 h 587583"/>
              <a:gd name="connsiteX1" fmla="*/ 453649 w 606147"/>
              <a:gd name="connsiteY1" fmla="*/ 541260 h 587583"/>
              <a:gd name="connsiteX2" fmla="*/ 469172 w 606147"/>
              <a:gd name="connsiteY2" fmla="*/ 539953 h 587583"/>
              <a:gd name="connsiteX3" fmla="*/ 503274 w 606147"/>
              <a:gd name="connsiteY3" fmla="*/ 582036 h 587583"/>
              <a:gd name="connsiteX4" fmla="*/ 503289 w 606147"/>
              <a:gd name="connsiteY4" fmla="*/ 582079 h 587583"/>
              <a:gd name="connsiteX5" fmla="*/ 503295 w 606147"/>
              <a:gd name="connsiteY5" fmla="*/ 582062 h 587583"/>
              <a:gd name="connsiteX6" fmla="*/ 503304 w 606147"/>
              <a:gd name="connsiteY6" fmla="*/ 582073 h 587583"/>
              <a:gd name="connsiteX7" fmla="*/ 537435 w 606147"/>
              <a:gd name="connsiteY7" fmla="*/ 539953 h 587583"/>
              <a:gd name="connsiteX8" fmla="*/ 552958 w 606147"/>
              <a:gd name="connsiteY8" fmla="*/ 541260 h 587583"/>
              <a:gd name="connsiteX9" fmla="*/ 541830 w 606147"/>
              <a:gd name="connsiteY9" fmla="*/ 508479 h 587583"/>
              <a:gd name="connsiteX10" fmla="*/ 547815 w 606147"/>
              <a:gd name="connsiteY10" fmla="*/ 511748 h 587583"/>
              <a:gd name="connsiteX11" fmla="*/ 582975 w 606147"/>
              <a:gd name="connsiteY11" fmla="*/ 529026 h 587583"/>
              <a:gd name="connsiteX12" fmla="*/ 600462 w 606147"/>
              <a:gd name="connsiteY12" fmla="*/ 552187 h 587583"/>
              <a:gd name="connsiteX13" fmla="*/ 606072 w 606147"/>
              <a:gd name="connsiteY13" fmla="*/ 583194 h 587583"/>
              <a:gd name="connsiteX14" fmla="*/ 602706 w 606147"/>
              <a:gd name="connsiteY14" fmla="*/ 587583 h 587583"/>
              <a:gd name="connsiteX15" fmla="*/ 504800 w 606147"/>
              <a:gd name="connsiteY15" fmla="*/ 587583 h 587583"/>
              <a:gd name="connsiteX16" fmla="*/ 502182 w 606147"/>
              <a:gd name="connsiteY16" fmla="*/ 587583 h 587583"/>
              <a:gd name="connsiteX17" fmla="*/ 404275 w 606147"/>
              <a:gd name="connsiteY17" fmla="*/ 587583 h 587583"/>
              <a:gd name="connsiteX18" fmla="*/ 400722 w 606147"/>
              <a:gd name="connsiteY18" fmla="*/ 583194 h 587583"/>
              <a:gd name="connsiteX19" fmla="*/ 406333 w 606147"/>
              <a:gd name="connsiteY19" fmla="*/ 552187 h 587583"/>
              <a:gd name="connsiteX20" fmla="*/ 423726 w 606147"/>
              <a:gd name="connsiteY20" fmla="*/ 529026 h 587583"/>
              <a:gd name="connsiteX21" fmla="*/ 458044 w 606147"/>
              <a:gd name="connsiteY21" fmla="*/ 512121 h 587583"/>
              <a:gd name="connsiteX22" fmla="*/ 64482 w 606147"/>
              <a:gd name="connsiteY22" fmla="*/ 508479 h 587583"/>
              <a:gd name="connsiteX23" fmla="*/ 53167 w 606147"/>
              <a:gd name="connsiteY23" fmla="*/ 541260 h 587583"/>
              <a:gd name="connsiteX24" fmla="*/ 68596 w 606147"/>
              <a:gd name="connsiteY24" fmla="*/ 539953 h 587583"/>
              <a:gd name="connsiteX25" fmla="*/ 102888 w 606147"/>
              <a:gd name="connsiteY25" fmla="*/ 582040 h 587583"/>
              <a:gd name="connsiteX26" fmla="*/ 102902 w 606147"/>
              <a:gd name="connsiteY26" fmla="*/ 582079 h 587583"/>
              <a:gd name="connsiteX27" fmla="*/ 102907 w 606147"/>
              <a:gd name="connsiteY27" fmla="*/ 582063 h 587583"/>
              <a:gd name="connsiteX28" fmla="*/ 102915 w 606147"/>
              <a:gd name="connsiteY28" fmla="*/ 582073 h 587583"/>
              <a:gd name="connsiteX29" fmla="*/ 137047 w 606147"/>
              <a:gd name="connsiteY29" fmla="*/ 539953 h 587583"/>
              <a:gd name="connsiteX30" fmla="*/ 152476 w 606147"/>
              <a:gd name="connsiteY30" fmla="*/ 541260 h 587583"/>
              <a:gd name="connsiteX31" fmla="*/ 141442 w 606147"/>
              <a:gd name="connsiteY31" fmla="*/ 508479 h 587583"/>
              <a:gd name="connsiteX32" fmla="*/ 147427 w 606147"/>
              <a:gd name="connsiteY32" fmla="*/ 511748 h 587583"/>
              <a:gd name="connsiteX33" fmla="*/ 182681 w 606147"/>
              <a:gd name="connsiteY33" fmla="*/ 529026 h 587583"/>
              <a:gd name="connsiteX34" fmla="*/ 200167 w 606147"/>
              <a:gd name="connsiteY34" fmla="*/ 552187 h 587583"/>
              <a:gd name="connsiteX35" fmla="*/ 205591 w 606147"/>
              <a:gd name="connsiteY35" fmla="*/ 583194 h 587583"/>
              <a:gd name="connsiteX36" fmla="*/ 202038 w 606147"/>
              <a:gd name="connsiteY36" fmla="*/ 587583 h 587583"/>
              <a:gd name="connsiteX37" fmla="*/ 104131 w 606147"/>
              <a:gd name="connsiteY37" fmla="*/ 587583 h 587583"/>
              <a:gd name="connsiteX38" fmla="*/ 101512 w 606147"/>
              <a:gd name="connsiteY38" fmla="*/ 587583 h 587583"/>
              <a:gd name="connsiteX39" fmla="*/ 3606 w 606147"/>
              <a:gd name="connsiteY39" fmla="*/ 587583 h 587583"/>
              <a:gd name="connsiteX40" fmla="*/ 52 w 606147"/>
              <a:gd name="connsiteY40" fmla="*/ 583194 h 587583"/>
              <a:gd name="connsiteX41" fmla="*/ 5756 w 606147"/>
              <a:gd name="connsiteY41" fmla="*/ 552187 h 587583"/>
              <a:gd name="connsiteX42" fmla="*/ 23243 w 606147"/>
              <a:gd name="connsiteY42" fmla="*/ 529026 h 587583"/>
              <a:gd name="connsiteX43" fmla="*/ 57468 w 606147"/>
              <a:gd name="connsiteY43" fmla="*/ 512121 h 587583"/>
              <a:gd name="connsiteX44" fmla="*/ 382213 w 606147"/>
              <a:gd name="connsiteY44" fmla="*/ 432762 h 587583"/>
              <a:gd name="connsiteX45" fmla="*/ 392939 w 606147"/>
              <a:gd name="connsiteY45" fmla="*/ 443488 h 587583"/>
              <a:gd name="connsiteX46" fmla="*/ 382213 w 606147"/>
              <a:gd name="connsiteY46" fmla="*/ 454214 h 587583"/>
              <a:gd name="connsiteX47" fmla="*/ 371487 w 606147"/>
              <a:gd name="connsiteY47" fmla="*/ 443488 h 587583"/>
              <a:gd name="connsiteX48" fmla="*/ 382213 w 606147"/>
              <a:gd name="connsiteY48" fmla="*/ 432762 h 587583"/>
              <a:gd name="connsiteX49" fmla="*/ 223970 w 606147"/>
              <a:gd name="connsiteY49" fmla="*/ 432762 h 587583"/>
              <a:gd name="connsiteX50" fmla="*/ 234661 w 606147"/>
              <a:gd name="connsiteY50" fmla="*/ 443488 h 587583"/>
              <a:gd name="connsiteX51" fmla="*/ 223970 w 606147"/>
              <a:gd name="connsiteY51" fmla="*/ 454214 h 587583"/>
              <a:gd name="connsiteX52" fmla="*/ 213279 w 606147"/>
              <a:gd name="connsiteY52" fmla="*/ 443488 h 587583"/>
              <a:gd name="connsiteX53" fmla="*/ 223970 w 606147"/>
              <a:gd name="connsiteY53" fmla="*/ 432762 h 587583"/>
              <a:gd name="connsiteX54" fmla="*/ 355892 w 606147"/>
              <a:gd name="connsiteY54" fmla="*/ 415897 h 587583"/>
              <a:gd name="connsiteX55" fmla="*/ 366618 w 606147"/>
              <a:gd name="connsiteY55" fmla="*/ 426588 h 587583"/>
              <a:gd name="connsiteX56" fmla="*/ 355892 w 606147"/>
              <a:gd name="connsiteY56" fmla="*/ 437279 h 587583"/>
              <a:gd name="connsiteX57" fmla="*/ 345166 w 606147"/>
              <a:gd name="connsiteY57" fmla="*/ 426588 h 587583"/>
              <a:gd name="connsiteX58" fmla="*/ 355892 w 606147"/>
              <a:gd name="connsiteY58" fmla="*/ 415897 h 587583"/>
              <a:gd name="connsiteX59" fmla="*/ 250432 w 606147"/>
              <a:gd name="connsiteY59" fmla="*/ 415897 h 587583"/>
              <a:gd name="connsiteX60" fmla="*/ 261193 w 606147"/>
              <a:gd name="connsiteY60" fmla="*/ 426588 h 587583"/>
              <a:gd name="connsiteX61" fmla="*/ 250432 w 606147"/>
              <a:gd name="connsiteY61" fmla="*/ 437279 h 587583"/>
              <a:gd name="connsiteX62" fmla="*/ 239671 w 606147"/>
              <a:gd name="connsiteY62" fmla="*/ 426588 h 587583"/>
              <a:gd name="connsiteX63" fmla="*/ 250432 w 606147"/>
              <a:gd name="connsiteY63" fmla="*/ 415897 h 587583"/>
              <a:gd name="connsiteX64" fmla="*/ 335330 w 606147"/>
              <a:gd name="connsiteY64" fmla="*/ 400536 h 587583"/>
              <a:gd name="connsiteX65" fmla="*/ 338601 w 606147"/>
              <a:gd name="connsiteY65" fmla="*/ 415382 h 587583"/>
              <a:gd name="connsiteX66" fmla="*/ 323742 w 606147"/>
              <a:gd name="connsiteY66" fmla="*/ 418557 h 587583"/>
              <a:gd name="connsiteX67" fmla="*/ 320471 w 606147"/>
              <a:gd name="connsiteY67" fmla="*/ 403804 h 587583"/>
              <a:gd name="connsiteX68" fmla="*/ 335330 w 606147"/>
              <a:gd name="connsiteY68" fmla="*/ 400536 h 587583"/>
              <a:gd name="connsiteX69" fmla="*/ 270911 w 606147"/>
              <a:gd name="connsiteY69" fmla="*/ 400536 h 587583"/>
              <a:gd name="connsiteX70" fmla="*/ 285677 w 606147"/>
              <a:gd name="connsiteY70" fmla="*/ 403804 h 587583"/>
              <a:gd name="connsiteX71" fmla="*/ 282500 w 606147"/>
              <a:gd name="connsiteY71" fmla="*/ 418557 h 587583"/>
              <a:gd name="connsiteX72" fmla="*/ 267640 w 606147"/>
              <a:gd name="connsiteY72" fmla="*/ 415382 h 587583"/>
              <a:gd name="connsiteX73" fmla="*/ 270911 w 606147"/>
              <a:gd name="connsiteY73" fmla="*/ 400536 h 587583"/>
              <a:gd name="connsiteX74" fmla="*/ 303144 w 606147"/>
              <a:gd name="connsiteY74" fmla="*/ 381885 h 587583"/>
              <a:gd name="connsiteX75" fmla="*/ 313905 w 606147"/>
              <a:gd name="connsiteY75" fmla="*/ 392576 h 587583"/>
              <a:gd name="connsiteX76" fmla="*/ 303144 w 606147"/>
              <a:gd name="connsiteY76" fmla="*/ 403267 h 587583"/>
              <a:gd name="connsiteX77" fmla="*/ 292383 w 606147"/>
              <a:gd name="connsiteY77" fmla="*/ 392576 h 587583"/>
              <a:gd name="connsiteX78" fmla="*/ 303144 w 606147"/>
              <a:gd name="connsiteY78" fmla="*/ 381885 h 587583"/>
              <a:gd name="connsiteX79" fmla="*/ 303144 w 606147"/>
              <a:gd name="connsiteY79" fmla="*/ 350483 h 587583"/>
              <a:gd name="connsiteX80" fmla="*/ 313905 w 606147"/>
              <a:gd name="connsiteY80" fmla="*/ 361174 h 587583"/>
              <a:gd name="connsiteX81" fmla="*/ 303144 w 606147"/>
              <a:gd name="connsiteY81" fmla="*/ 371865 h 587583"/>
              <a:gd name="connsiteX82" fmla="*/ 292383 w 606147"/>
              <a:gd name="connsiteY82" fmla="*/ 361174 h 587583"/>
              <a:gd name="connsiteX83" fmla="*/ 303144 w 606147"/>
              <a:gd name="connsiteY83" fmla="*/ 350483 h 587583"/>
              <a:gd name="connsiteX84" fmla="*/ 499399 w 606147"/>
              <a:gd name="connsiteY84" fmla="*/ 347470 h 587583"/>
              <a:gd name="connsiteX85" fmla="*/ 522834 w 606147"/>
              <a:gd name="connsiteY85" fmla="*/ 357202 h 587583"/>
              <a:gd name="connsiteX86" fmla="*/ 560053 w 606147"/>
              <a:gd name="connsiteY86" fmla="*/ 429297 h 587583"/>
              <a:gd name="connsiteX87" fmla="*/ 578102 w 606147"/>
              <a:gd name="connsiteY87" fmla="*/ 475524 h 587583"/>
              <a:gd name="connsiteX88" fmla="*/ 531063 w 606147"/>
              <a:gd name="connsiteY88" fmla="*/ 489906 h 587583"/>
              <a:gd name="connsiteX89" fmla="*/ 531063 w 606147"/>
              <a:gd name="connsiteY89" fmla="*/ 499991 h 587583"/>
              <a:gd name="connsiteX90" fmla="*/ 531250 w 606147"/>
              <a:gd name="connsiteY90" fmla="*/ 500738 h 587583"/>
              <a:gd name="connsiteX91" fmla="*/ 503295 w 606147"/>
              <a:gd name="connsiteY91" fmla="*/ 582062 h 587583"/>
              <a:gd name="connsiteX92" fmla="*/ 503274 w 606147"/>
              <a:gd name="connsiteY92" fmla="*/ 582036 h 587583"/>
              <a:gd name="connsiteX93" fmla="*/ 475327 w 606147"/>
              <a:gd name="connsiteY93" fmla="*/ 500552 h 587583"/>
              <a:gd name="connsiteX94" fmla="*/ 475327 w 606147"/>
              <a:gd name="connsiteY94" fmla="*/ 490186 h 587583"/>
              <a:gd name="connsiteX95" fmla="*/ 427727 w 606147"/>
              <a:gd name="connsiteY95" fmla="*/ 474777 h 587583"/>
              <a:gd name="connsiteX96" fmla="*/ 447459 w 606147"/>
              <a:gd name="connsiteY96" fmla="*/ 419118 h 587583"/>
              <a:gd name="connsiteX97" fmla="*/ 481219 w 606147"/>
              <a:gd name="connsiteY97" fmla="*/ 350945 h 587583"/>
              <a:gd name="connsiteX98" fmla="*/ 499399 w 606147"/>
              <a:gd name="connsiteY98" fmla="*/ 347470 h 587583"/>
              <a:gd name="connsiteX99" fmla="*/ 99012 w 606147"/>
              <a:gd name="connsiteY99" fmla="*/ 347470 h 587583"/>
              <a:gd name="connsiteX100" fmla="*/ 122447 w 606147"/>
              <a:gd name="connsiteY100" fmla="*/ 357202 h 587583"/>
              <a:gd name="connsiteX101" fmla="*/ 159573 w 606147"/>
              <a:gd name="connsiteY101" fmla="*/ 429297 h 587583"/>
              <a:gd name="connsiteX102" fmla="*/ 177715 w 606147"/>
              <a:gd name="connsiteY102" fmla="*/ 475524 h 587583"/>
              <a:gd name="connsiteX103" fmla="*/ 130676 w 606147"/>
              <a:gd name="connsiteY103" fmla="*/ 489906 h 587583"/>
              <a:gd name="connsiteX104" fmla="*/ 130676 w 606147"/>
              <a:gd name="connsiteY104" fmla="*/ 499991 h 587583"/>
              <a:gd name="connsiteX105" fmla="*/ 130770 w 606147"/>
              <a:gd name="connsiteY105" fmla="*/ 500738 h 587583"/>
              <a:gd name="connsiteX106" fmla="*/ 102907 w 606147"/>
              <a:gd name="connsiteY106" fmla="*/ 582063 h 587583"/>
              <a:gd name="connsiteX107" fmla="*/ 102888 w 606147"/>
              <a:gd name="connsiteY107" fmla="*/ 582040 h 587583"/>
              <a:gd name="connsiteX108" fmla="*/ 74940 w 606147"/>
              <a:gd name="connsiteY108" fmla="*/ 500552 h 587583"/>
              <a:gd name="connsiteX109" fmla="*/ 74940 w 606147"/>
              <a:gd name="connsiteY109" fmla="*/ 490186 h 587583"/>
              <a:gd name="connsiteX110" fmla="*/ 27340 w 606147"/>
              <a:gd name="connsiteY110" fmla="*/ 474777 h 587583"/>
              <a:gd name="connsiteX111" fmla="*/ 46979 w 606147"/>
              <a:gd name="connsiteY111" fmla="*/ 419118 h 587583"/>
              <a:gd name="connsiteX112" fmla="*/ 80832 w 606147"/>
              <a:gd name="connsiteY112" fmla="*/ 350945 h 587583"/>
              <a:gd name="connsiteX113" fmla="*/ 99012 w 606147"/>
              <a:gd name="connsiteY113" fmla="*/ 347470 h 587583"/>
              <a:gd name="connsiteX114" fmla="*/ 303144 w 606147"/>
              <a:gd name="connsiteY114" fmla="*/ 319152 h 587583"/>
              <a:gd name="connsiteX115" fmla="*/ 313905 w 606147"/>
              <a:gd name="connsiteY115" fmla="*/ 329889 h 587583"/>
              <a:gd name="connsiteX116" fmla="*/ 303144 w 606147"/>
              <a:gd name="connsiteY116" fmla="*/ 340533 h 587583"/>
              <a:gd name="connsiteX117" fmla="*/ 292383 w 606147"/>
              <a:gd name="connsiteY117" fmla="*/ 329889 h 587583"/>
              <a:gd name="connsiteX118" fmla="*/ 303144 w 606147"/>
              <a:gd name="connsiteY118" fmla="*/ 319152 h 587583"/>
              <a:gd name="connsiteX119" fmla="*/ 303144 w 606147"/>
              <a:gd name="connsiteY119" fmla="*/ 287750 h 587583"/>
              <a:gd name="connsiteX120" fmla="*/ 310724 w 606147"/>
              <a:gd name="connsiteY120" fmla="*/ 290831 h 587583"/>
              <a:gd name="connsiteX121" fmla="*/ 313905 w 606147"/>
              <a:gd name="connsiteY121" fmla="*/ 298487 h 587583"/>
              <a:gd name="connsiteX122" fmla="*/ 310724 w 606147"/>
              <a:gd name="connsiteY122" fmla="*/ 306050 h 587583"/>
              <a:gd name="connsiteX123" fmla="*/ 303144 w 606147"/>
              <a:gd name="connsiteY123" fmla="*/ 309131 h 587583"/>
              <a:gd name="connsiteX124" fmla="*/ 295565 w 606147"/>
              <a:gd name="connsiteY124" fmla="*/ 306050 h 587583"/>
              <a:gd name="connsiteX125" fmla="*/ 292383 w 606147"/>
              <a:gd name="connsiteY125" fmla="*/ 298487 h 587583"/>
              <a:gd name="connsiteX126" fmla="*/ 295565 w 606147"/>
              <a:gd name="connsiteY126" fmla="*/ 290831 h 587583"/>
              <a:gd name="connsiteX127" fmla="*/ 303144 w 606147"/>
              <a:gd name="connsiteY127" fmla="*/ 287750 h 587583"/>
              <a:gd name="connsiteX128" fmla="*/ 264713 w 606147"/>
              <a:gd name="connsiteY128" fmla="*/ 161015 h 587583"/>
              <a:gd name="connsiteX129" fmla="*/ 253396 w 606147"/>
              <a:gd name="connsiteY129" fmla="*/ 193693 h 587583"/>
              <a:gd name="connsiteX130" fmla="*/ 268829 w 606147"/>
              <a:gd name="connsiteY130" fmla="*/ 192479 h 587583"/>
              <a:gd name="connsiteX131" fmla="*/ 302981 w 606147"/>
              <a:gd name="connsiteY131" fmla="*/ 234488 h 587583"/>
              <a:gd name="connsiteX132" fmla="*/ 303025 w 606147"/>
              <a:gd name="connsiteY132" fmla="*/ 234615 h 587583"/>
              <a:gd name="connsiteX133" fmla="*/ 303042 w 606147"/>
              <a:gd name="connsiteY133" fmla="*/ 234563 h 587583"/>
              <a:gd name="connsiteX134" fmla="*/ 303062 w 606147"/>
              <a:gd name="connsiteY134" fmla="*/ 234587 h 587583"/>
              <a:gd name="connsiteX135" fmla="*/ 337295 w 606147"/>
              <a:gd name="connsiteY135" fmla="*/ 192573 h 587583"/>
              <a:gd name="connsiteX136" fmla="*/ 352821 w 606147"/>
              <a:gd name="connsiteY136" fmla="*/ 193880 h 587583"/>
              <a:gd name="connsiteX137" fmla="*/ 341691 w 606147"/>
              <a:gd name="connsiteY137" fmla="*/ 161108 h 587583"/>
              <a:gd name="connsiteX138" fmla="*/ 347677 w 606147"/>
              <a:gd name="connsiteY138" fmla="*/ 164376 h 587583"/>
              <a:gd name="connsiteX139" fmla="*/ 382846 w 606147"/>
              <a:gd name="connsiteY139" fmla="*/ 181649 h 587583"/>
              <a:gd name="connsiteX140" fmla="*/ 400336 w 606147"/>
              <a:gd name="connsiteY140" fmla="*/ 204803 h 587583"/>
              <a:gd name="connsiteX141" fmla="*/ 405948 w 606147"/>
              <a:gd name="connsiteY141" fmla="*/ 235801 h 587583"/>
              <a:gd name="connsiteX142" fmla="*/ 402301 w 606147"/>
              <a:gd name="connsiteY142" fmla="*/ 240189 h 587583"/>
              <a:gd name="connsiteX143" fmla="*/ 304371 w 606147"/>
              <a:gd name="connsiteY143" fmla="*/ 240189 h 587583"/>
              <a:gd name="connsiteX144" fmla="*/ 301752 w 606147"/>
              <a:gd name="connsiteY144" fmla="*/ 240189 h 587583"/>
              <a:gd name="connsiteX145" fmla="*/ 203729 w 606147"/>
              <a:gd name="connsiteY145" fmla="*/ 240189 h 587583"/>
              <a:gd name="connsiteX146" fmla="*/ 200175 w 606147"/>
              <a:gd name="connsiteY146" fmla="*/ 235801 h 587583"/>
              <a:gd name="connsiteX147" fmla="*/ 205787 w 606147"/>
              <a:gd name="connsiteY147" fmla="*/ 204803 h 587583"/>
              <a:gd name="connsiteX148" fmla="*/ 223184 w 606147"/>
              <a:gd name="connsiteY148" fmla="*/ 181649 h 587583"/>
              <a:gd name="connsiteX149" fmla="*/ 257792 w 606147"/>
              <a:gd name="connsiteY149" fmla="*/ 164563 h 587583"/>
              <a:gd name="connsiteX150" fmla="*/ 299135 w 606147"/>
              <a:gd name="connsiteY150" fmla="*/ 6 h 587583"/>
              <a:gd name="connsiteX151" fmla="*/ 322570 w 606147"/>
              <a:gd name="connsiteY151" fmla="*/ 9738 h 587583"/>
              <a:gd name="connsiteX152" fmla="*/ 359696 w 606147"/>
              <a:gd name="connsiteY152" fmla="*/ 81833 h 587583"/>
              <a:gd name="connsiteX153" fmla="*/ 377838 w 606147"/>
              <a:gd name="connsiteY153" fmla="*/ 127966 h 587583"/>
              <a:gd name="connsiteX154" fmla="*/ 330799 w 606147"/>
              <a:gd name="connsiteY154" fmla="*/ 142441 h 587583"/>
              <a:gd name="connsiteX155" fmla="*/ 330799 w 606147"/>
              <a:gd name="connsiteY155" fmla="*/ 152527 h 587583"/>
              <a:gd name="connsiteX156" fmla="*/ 330893 w 606147"/>
              <a:gd name="connsiteY156" fmla="*/ 153274 h 587583"/>
              <a:gd name="connsiteX157" fmla="*/ 303042 w 606147"/>
              <a:gd name="connsiteY157" fmla="*/ 234563 h 587583"/>
              <a:gd name="connsiteX158" fmla="*/ 302981 w 606147"/>
              <a:gd name="connsiteY158" fmla="*/ 234488 h 587583"/>
              <a:gd name="connsiteX159" fmla="*/ 275063 w 606147"/>
              <a:gd name="connsiteY159" fmla="*/ 152994 h 587583"/>
              <a:gd name="connsiteX160" fmla="*/ 275063 w 606147"/>
              <a:gd name="connsiteY160" fmla="*/ 142722 h 587583"/>
              <a:gd name="connsiteX161" fmla="*/ 227463 w 606147"/>
              <a:gd name="connsiteY161" fmla="*/ 127219 h 587583"/>
              <a:gd name="connsiteX162" fmla="*/ 247102 w 606147"/>
              <a:gd name="connsiteY162" fmla="*/ 71560 h 587583"/>
              <a:gd name="connsiteX163" fmla="*/ 280955 w 606147"/>
              <a:gd name="connsiteY163" fmla="*/ 3481 h 587583"/>
              <a:gd name="connsiteX164" fmla="*/ 299135 w 606147"/>
              <a:gd name="connsiteY164" fmla="*/ 6 h 58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606147" h="587583">
                <a:moveTo>
                  <a:pt x="465058" y="508479"/>
                </a:moveTo>
                <a:lnTo>
                  <a:pt x="453649" y="541260"/>
                </a:lnTo>
                <a:lnTo>
                  <a:pt x="469172" y="539953"/>
                </a:lnTo>
                <a:lnTo>
                  <a:pt x="503274" y="582036"/>
                </a:lnTo>
                <a:lnTo>
                  <a:pt x="503289" y="582079"/>
                </a:lnTo>
                <a:lnTo>
                  <a:pt x="503295" y="582062"/>
                </a:lnTo>
                <a:lnTo>
                  <a:pt x="503304" y="582073"/>
                </a:lnTo>
                <a:lnTo>
                  <a:pt x="537435" y="539953"/>
                </a:lnTo>
                <a:lnTo>
                  <a:pt x="552958" y="541260"/>
                </a:lnTo>
                <a:lnTo>
                  <a:pt x="541830" y="508479"/>
                </a:lnTo>
                <a:cubicBezTo>
                  <a:pt x="543794" y="509600"/>
                  <a:pt x="545851" y="510720"/>
                  <a:pt x="547815" y="511748"/>
                </a:cubicBezTo>
                <a:lnTo>
                  <a:pt x="582975" y="529026"/>
                </a:lnTo>
                <a:cubicBezTo>
                  <a:pt x="592046" y="533508"/>
                  <a:pt x="598592" y="542101"/>
                  <a:pt x="600462" y="552187"/>
                </a:cubicBezTo>
                <a:lnTo>
                  <a:pt x="606072" y="583194"/>
                </a:lnTo>
                <a:cubicBezTo>
                  <a:pt x="606540" y="585528"/>
                  <a:pt x="604763" y="587583"/>
                  <a:pt x="602706" y="587583"/>
                </a:cubicBezTo>
                <a:lnTo>
                  <a:pt x="504800" y="587583"/>
                </a:lnTo>
                <a:lnTo>
                  <a:pt x="502182" y="587583"/>
                </a:lnTo>
                <a:lnTo>
                  <a:pt x="404275" y="587583"/>
                </a:lnTo>
                <a:cubicBezTo>
                  <a:pt x="402031" y="587583"/>
                  <a:pt x="400348" y="585435"/>
                  <a:pt x="400722" y="583194"/>
                </a:cubicBezTo>
                <a:lnTo>
                  <a:pt x="406333" y="552187"/>
                </a:lnTo>
                <a:cubicBezTo>
                  <a:pt x="408016" y="542101"/>
                  <a:pt x="414562" y="533508"/>
                  <a:pt x="423726" y="529026"/>
                </a:cubicBezTo>
                <a:lnTo>
                  <a:pt x="458044" y="512121"/>
                </a:lnTo>
                <a:close/>
                <a:moveTo>
                  <a:pt x="64482" y="508479"/>
                </a:moveTo>
                <a:lnTo>
                  <a:pt x="53167" y="541260"/>
                </a:lnTo>
                <a:lnTo>
                  <a:pt x="68596" y="539953"/>
                </a:lnTo>
                <a:lnTo>
                  <a:pt x="102888" y="582040"/>
                </a:lnTo>
                <a:lnTo>
                  <a:pt x="102902" y="582079"/>
                </a:lnTo>
                <a:lnTo>
                  <a:pt x="102907" y="582063"/>
                </a:lnTo>
                <a:lnTo>
                  <a:pt x="102915" y="582073"/>
                </a:lnTo>
                <a:lnTo>
                  <a:pt x="137047" y="539953"/>
                </a:lnTo>
                <a:lnTo>
                  <a:pt x="152476" y="541260"/>
                </a:lnTo>
                <a:lnTo>
                  <a:pt x="141442" y="508479"/>
                </a:lnTo>
                <a:cubicBezTo>
                  <a:pt x="143406" y="509600"/>
                  <a:pt x="145369" y="510720"/>
                  <a:pt x="147427" y="511748"/>
                </a:cubicBezTo>
                <a:lnTo>
                  <a:pt x="182681" y="529026"/>
                </a:lnTo>
                <a:cubicBezTo>
                  <a:pt x="191751" y="533508"/>
                  <a:pt x="198297" y="542101"/>
                  <a:pt x="200167" y="552187"/>
                </a:cubicBezTo>
                <a:lnTo>
                  <a:pt x="205591" y="583194"/>
                </a:lnTo>
                <a:cubicBezTo>
                  <a:pt x="206152" y="585435"/>
                  <a:pt x="204375" y="587583"/>
                  <a:pt x="202038" y="587583"/>
                </a:cubicBezTo>
                <a:lnTo>
                  <a:pt x="104131" y="587583"/>
                </a:lnTo>
                <a:lnTo>
                  <a:pt x="101512" y="587583"/>
                </a:lnTo>
                <a:lnTo>
                  <a:pt x="3606" y="587583"/>
                </a:lnTo>
                <a:cubicBezTo>
                  <a:pt x="1361" y="587583"/>
                  <a:pt x="-322" y="585435"/>
                  <a:pt x="52" y="583194"/>
                </a:cubicBezTo>
                <a:lnTo>
                  <a:pt x="5756" y="552187"/>
                </a:lnTo>
                <a:cubicBezTo>
                  <a:pt x="7533" y="542101"/>
                  <a:pt x="13985" y="533508"/>
                  <a:pt x="23243" y="529026"/>
                </a:cubicBezTo>
                <a:lnTo>
                  <a:pt x="57468" y="512121"/>
                </a:lnTo>
                <a:close/>
                <a:moveTo>
                  <a:pt x="382213" y="432762"/>
                </a:moveTo>
                <a:cubicBezTo>
                  <a:pt x="388137" y="432762"/>
                  <a:pt x="392939" y="437564"/>
                  <a:pt x="392939" y="443488"/>
                </a:cubicBezTo>
                <a:cubicBezTo>
                  <a:pt x="392939" y="449412"/>
                  <a:pt x="388137" y="454214"/>
                  <a:pt x="382213" y="454214"/>
                </a:cubicBezTo>
                <a:cubicBezTo>
                  <a:pt x="376289" y="454214"/>
                  <a:pt x="371487" y="449412"/>
                  <a:pt x="371487" y="443488"/>
                </a:cubicBezTo>
                <a:cubicBezTo>
                  <a:pt x="371487" y="437564"/>
                  <a:pt x="376289" y="432762"/>
                  <a:pt x="382213" y="432762"/>
                </a:cubicBezTo>
                <a:close/>
                <a:moveTo>
                  <a:pt x="223970" y="432762"/>
                </a:moveTo>
                <a:cubicBezTo>
                  <a:pt x="229874" y="432762"/>
                  <a:pt x="234661" y="437564"/>
                  <a:pt x="234661" y="443488"/>
                </a:cubicBezTo>
                <a:cubicBezTo>
                  <a:pt x="234661" y="449412"/>
                  <a:pt x="229874" y="454214"/>
                  <a:pt x="223970" y="454214"/>
                </a:cubicBezTo>
                <a:cubicBezTo>
                  <a:pt x="218066" y="454214"/>
                  <a:pt x="213279" y="449412"/>
                  <a:pt x="213279" y="443488"/>
                </a:cubicBezTo>
                <a:cubicBezTo>
                  <a:pt x="213279" y="437564"/>
                  <a:pt x="218066" y="432762"/>
                  <a:pt x="223970" y="432762"/>
                </a:cubicBezTo>
                <a:close/>
                <a:moveTo>
                  <a:pt x="355892" y="415897"/>
                </a:moveTo>
                <a:cubicBezTo>
                  <a:pt x="361816" y="415897"/>
                  <a:pt x="366618" y="420684"/>
                  <a:pt x="366618" y="426588"/>
                </a:cubicBezTo>
                <a:cubicBezTo>
                  <a:pt x="366618" y="432492"/>
                  <a:pt x="361816" y="437279"/>
                  <a:pt x="355892" y="437279"/>
                </a:cubicBezTo>
                <a:cubicBezTo>
                  <a:pt x="349968" y="437279"/>
                  <a:pt x="345166" y="432492"/>
                  <a:pt x="345166" y="426588"/>
                </a:cubicBezTo>
                <a:cubicBezTo>
                  <a:pt x="345166" y="420684"/>
                  <a:pt x="349968" y="415897"/>
                  <a:pt x="355892" y="415897"/>
                </a:cubicBezTo>
                <a:close/>
                <a:moveTo>
                  <a:pt x="250432" y="415897"/>
                </a:moveTo>
                <a:cubicBezTo>
                  <a:pt x="256375" y="415897"/>
                  <a:pt x="261193" y="420684"/>
                  <a:pt x="261193" y="426588"/>
                </a:cubicBezTo>
                <a:cubicBezTo>
                  <a:pt x="261193" y="432492"/>
                  <a:pt x="256375" y="437279"/>
                  <a:pt x="250432" y="437279"/>
                </a:cubicBezTo>
                <a:cubicBezTo>
                  <a:pt x="244489" y="437279"/>
                  <a:pt x="239671" y="432492"/>
                  <a:pt x="239671" y="426588"/>
                </a:cubicBezTo>
                <a:cubicBezTo>
                  <a:pt x="239671" y="420684"/>
                  <a:pt x="244489" y="415897"/>
                  <a:pt x="250432" y="415897"/>
                </a:cubicBezTo>
                <a:close/>
                <a:moveTo>
                  <a:pt x="335330" y="400536"/>
                </a:moveTo>
                <a:cubicBezTo>
                  <a:pt x="340284" y="403804"/>
                  <a:pt x="341779" y="410340"/>
                  <a:pt x="338601" y="415382"/>
                </a:cubicBezTo>
                <a:cubicBezTo>
                  <a:pt x="335330" y="420331"/>
                  <a:pt x="328695" y="421825"/>
                  <a:pt x="323742" y="418557"/>
                </a:cubicBezTo>
                <a:cubicBezTo>
                  <a:pt x="318788" y="415382"/>
                  <a:pt x="317293" y="408753"/>
                  <a:pt x="320471" y="403804"/>
                </a:cubicBezTo>
                <a:cubicBezTo>
                  <a:pt x="323742" y="398762"/>
                  <a:pt x="330377" y="397268"/>
                  <a:pt x="335330" y="400536"/>
                </a:cubicBezTo>
                <a:close/>
                <a:moveTo>
                  <a:pt x="270911" y="400536"/>
                </a:moveTo>
                <a:cubicBezTo>
                  <a:pt x="275864" y="397268"/>
                  <a:pt x="282593" y="398762"/>
                  <a:pt x="285677" y="403804"/>
                </a:cubicBezTo>
                <a:cubicBezTo>
                  <a:pt x="288855" y="408753"/>
                  <a:pt x="287453" y="415382"/>
                  <a:pt x="282500" y="418557"/>
                </a:cubicBezTo>
                <a:cubicBezTo>
                  <a:pt x="277453" y="421825"/>
                  <a:pt x="270911" y="420331"/>
                  <a:pt x="267640" y="415382"/>
                </a:cubicBezTo>
                <a:cubicBezTo>
                  <a:pt x="264369" y="410340"/>
                  <a:pt x="265864" y="403804"/>
                  <a:pt x="270911" y="400536"/>
                </a:cubicBezTo>
                <a:close/>
                <a:moveTo>
                  <a:pt x="303144" y="381885"/>
                </a:moveTo>
                <a:cubicBezTo>
                  <a:pt x="309087" y="381885"/>
                  <a:pt x="313905" y="386672"/>
                  <a:pt x="313905" y="392576"/>
                </a:cubicBezTo>
                <a:cubicBezTo>
                  <a:pt x="313905" y="398480"/>
                  <a:pt x="309087" y="403267"/>
                  <a:pt x="303144" y="403267"/>
                </a:cubicBezTo>
                <a:cubicBezTo>
                  <a:pt x="297201" y="403267"/>
                  <a:pt x="292383" y="398480"/>
                  <a:pt x="292383" y="392576"/>
                </a:cubicBezTo>
                <a:cubicBezTo>
                  <a:pt x="292383" y="386672"/>
                  <a:pt x="297201" y="381885"/>
                  <a:pt x="303144" y="381885"/>
                </a:cubicBezTo>
                <a:close/>
                <a:moveTo>
                  <a:pt x="303144" y="350483"/>
                </a:moveTo>
                <a:cubicBezTo>
                  <a:pt x="309087" y="350483"/>
                  <a:pt x="313905" y="355270"/>
                  <a:pt x="313905" y="361174"/>
                </a:cubicBezTo>
                <a:cubicBezTo>
                  <a:pt x="313905" y="367078"/>
                  <a:pt x="309087" y="371865"/>
                  <a:pt x="303144" y="371865"/>
                </a:cubicBezTo>
                <a:cubicBezTo>
                  <a:pt x="297201" y="371865"/>
                  <a:pt x="292383" y="367078"/>
                  <a:pt x="292383" y="361174"/>
                </a:cubicBezTo>
                <a:cubicBezTo>
                  <a:pt x="292383" y="355270"/>
                  <a:pt x="297201" y="350483"/>
                  <a:pt x="303144" y="350483"/>
                </a:cubicBezTo>
                <a:close/>
                <a:moveTo>
                  <a:pt x="499399" y="347470"/>
                </a:moveTo>
                <a:cubicBezTo>
                  <a:pt x="514996" y="347746"/>
                  <a:pt x="522834" y="357202"/>
                  <a:pt x="522834" y="357202"/>
                </a:cubicBezTo>
                <a:cubicBezTo>
                  <a:pt x="555003" y="354213"/>
                  <a:pt x="563981" y="389327"/>
                  <a:pt x="560053" y="429297"/>
                </a:cubicBezTo>
                <a:cubicBezTo>
                  <a:pt x="556126" y="469267"/>
                  <a:pt x="578102" y="475524"/>
                  <a:pt x="578102" y="475524"/>
                </a:cubicBezTo>
                <a:cubicBezTo>
                  <a:pt x="562859" y="490933"/>
                  <a:pt x="531063" y="489906"/>
                  <a:pt x="531063" y="489906"/>
                </a:cubicBezTo>
                <a:lnTo>
                  <a:pt x="531063" y="499991"/>
                </a:lnTo>
                <a:lnTo>
                  <a:pt x="531250" y="500738"/>
                </a:lnTo>
                <a:lnTo>
                  <a:pt x="503295" y="582062"/>
                </a:lnTo>
                <a:lnTo>
                  <a:pt x="503274" y="582036"/>
                </a:lnTo>
                <a:lnTo>
                  <a:pt x="475327" y="500552"/>
                </a:lnTo>
                <a:lnTo>
                  <a:pt x="475327" y="490186"/>
                </a:lnTo>
                <a:cubicBezTo>
                  <a:pt x="438575" y="490466"/>
                  <a:pt x="427727" y="474777"/>
                  <a:pt x="427727" y="474777"/>
                </a:cubicBezTo>
                <a:cubicBezTo>
                  <a:pt x="427727" y="474777"/>
                  <a:pt x="448675" y="474497"/>
                  <a:pt x="447459" y="419118"/>
                </a:cubicBezTo>
                <a:cubicBezTo>
                  <a:pt x="446150" y="363832"/>
                  <a:pt x="471773" y="354587"/>
                  <a:pt x="481219" y="350945"/>
                </a:cubicBezTo>
                <a:cubicBezTo>
                  <a:pt x="488139" y="348307"/>
                  <a:pt x="494200" y="347379"/>
                  <a:pt x="499399" y="347470"/>
                </a:cubicBezTo>
                <a:close/>
                <a:moveTo>
                  <a:pt x="99012" y="347470"/>
                </a:moveTo>
                <a:cubicBezTo>
                  <a:pt x="114609" y="347746"/>
                  <a:pt x="122447" y="357202"/>
                  <a:pt x="122447" y="357202"/>
                </a:cubicBezTo>
                <a:cubicBezTo>
                  <a:pt x="154616" y="354213"/>
                  <a:pt x="163594" y="389327"/>
                  <a:pt x="159573" y="429297"/>
                </a:cubicBezTo>
                <a:cubicBezTo>
                  <a:pt x="155739" y="469267"/>
                  <a:pt x="177715" y="475524"/>
                  <a:pt x="177715" y="475524"/>
                </a:cubicBezTo>
                <a:cubicBezTo>
                  <a:pt x="162472" y="490933"/>
                  <a:pt x="130676" y="489906"/>
                  <a:pt x="130676" y="489906"/>
                </a:cubicBezTo>
                <a:lnTo>
                  <a:pt x="130676" y="499991"/>
                </a:lnTo>
                <a:lnTo>
                  <a:pt x="130770" y="500738"/>
                </a:lnTo>
                <a:lnTo>
                  <a:pt x="102907" y="582063"/>
                </a:lnTo>
                <a:lnTo>
                  <a:pt x="102888" y="582040"/>
                </a:lnTo>
                <a:lnTo>
                  <a:pt x="74940" y="500552"/>
                </a:lnTo>
                <a:lnTo>
                  <a:pt x="74940" y="490186"/>
                </a:lnTo>
                <a:cubicBezTo>
                  <a:pt x="38188" y="490466"/>
                  <a:pt x="27340" y="474777"/>
                  <a:pt x="27340" y="474777"/>
                </a:cubicBezTo>
                <a:cubicBezTo>
                  <a:pt x="27340" y="474777"/>
                  <a:pt x="48288" y="474497"/>
                  <a:pt x="46979" y="419118"/>
                </a:cubicBezTo>
                <a:cubicBezTo>
                  <a:pt x="45763" y="363832"/>
                  <a:pt x="71293" y="354587"/>
                  <a:pt x="80832" y="350945"/>
                </a:cubicBezTo>
                <a:cubicBezTo>
                  <a:pt x="87752" y="348307"/>
                  <a:pt x="93813" y="347379"/>
                  <a:pt x="99012" y="347470"/>
                </a:cubicBezTo>
                <a:close/>
                <a:moveTo>
                  <a:pt x="303144" y="319152"/>
                </a:moveTo>
                <a:cubicBezTo>
                  <a:pt x="309039" y="319152"/>
                  <a:pt x="313905" y="324007"/>
                  <a:pt x="313905" y="329889"/>
                </a:cubicBezTo>
                <a:cubicBezTo>
                  <a:pt x="313905" y="335678"/>
                  <a:pt x="309133" y="340533"/>
                  <a:pt x="303144" y="340533"/>
                </a:cubicBezTo>
                <a:cubicBezTo>
                  <a:pt x="297249" y="340533"/>
                  <a:pt x="292383" y="335865"/>
                  <a:pt x="292383" y="329889"/>
                </a:cubicBezTo>
                <a:cubicBezTo>
                  <a:pt x="292383" y="324007"/>
                  <a:pt x="297155" y="319152"/>
                  <a:pt x="303144" y="319152"/>
                </a:cubicBezTo>
                <a:close/>
                <a:moveTo>
                  <a:pt x="303144" y="287750"/>
                </a:moveTo>
                <a:cubicBezTo>
                  <a:pt x="305858" y="287750"/>
                  <a:pt x="308758" y="288964"/>
                  <a:pt x="310724" y="290831"/>
                </a:cubicBezTo>
                <a:cubicBezTo>
                  <a:pt x="312782" y="292885"/>
                  <a:pt x="313905" y="295593"/>
                  <a:pt x="313905" y="298487"/>
                </a:cubicBezTo>
                <a:cubicBezTo>
                  <a:pt x="313905" y="301288"/>
                  <a:pt x="312782" y="304089"/>
                  <a:pt x="310724" y="306050"/>
                </a:cubicBezTo>
                <a:cubicBezTo>
                  <a:pt x="308758" y="308011"/>
                  <a:pt x="306045" y="309131"/>
                  <a:pt x="303144" y="309131"/>
                </a:cubicBezTo>
                <a:cubicBezTo>
                  <a:pt x="300243" y="309131"/>
                  <a:pt x="297530" y="308011"/>
                  <a:pt x="295565" y="306050"/>
                </a:cubicBezTo>
                <a:cubicBezTo>
                  <a:pt x="293506" y="304089"/>
                  <a:pt x="292383" y="301288"/>
                  <a:pt x="292383" y="298487"/>
                </a:cubicBezTo>
                <a:cubicBezTo>
                  <a:pt x="292383" y="295593"/>
                  <a:pt x="293506" y="292885"/>
                  <a:pt x="295565" y="290831"/>
                </a:cubicBezTo>
                <a:cubicBezTo>
                  <a:pt x="297530" y="288870"/>
                  <a:pt x="300243" y="287750"/>
                  <a:pt x="303144" y="287750"/>
                </a:cubicBezTo>
                <a:close/>
                <a:moveTo>
                  <a:pt x="264713" y="161015"/>
                </a:moveTo>
                <a:lnTo>
                  <a:pt x="253396" y="193693"/>
                </a:lnTo>
                <a:lnTo>
                  <a:pt x="268829" y="192479"/>
                </a:lnTo>
                <a:lnTo>
                  <a:pt x="302981" y="234488"/>
                </a:lnTo>
                <a:lnTo>
                  <a:pt x="303025" y="234615"/>
                </a:lnTo>
                <a:lnTo>
                  <a:pt x="303042" y="234563"/>
                </a:lnTo>
                <a:lnTo>
                  <a:pt x="303062" y="234587"/>
                </a:lnTo>
                <a:lnTo>
                  <a:pt x="337295" y="192573"/>
                </a:lnTo>
                <a:lnTo>
                  <a:pt x="352821" y="193880"/>
                </a:lnTo>
                <a:lnTo>
                  <a:pt x="341691" y="161108"/>
                </a:lnTo>
                <a:cubicBezTo>
                  <a:pt x="343655" y="162229"/>
                  <a:pt x="345713" y="163349"/>
                  <a:pt x="347677" y="164376"/>
                </a:cubicBezTo>
                <a:lnTo>
                  <a:pt x="382846" y="181649"/>
                </a:lnTo>
                <a:cubicBezTo>
                  <a:pt x="391918" y="186130"/>
                  <a:pt x="398466" y="194720"/>
                  <a:pt x="400336" y="204803"/>
                </a:cubicBezTo>
                <a:lnTo>
                  <a:pt x="405948" y="235801"/>
                </a:lnTo>
                <a:cubicBezTo>
                  <a:pt x="406416" y="238042"/>
                  <a:pt x="404639" y="240189"/>
                  <a:pt x="402301" y="240189"/>
                </a:cubicBezTo>
                <a:lnTo>
                  <a:pt x="304371" y="240189"/>
                </a:lnTo>
                <a:lnTo>
                  <a:pt x="301752" y="240189"/>
                </a:lnTo>
                <a:lnTo>
                  <a:pt x="203729" y="240189"/>
                </a:lnTo>
                <a:cubicBezTo>
                  <a:pt x="201485" y="240189"/>
                  <a:pt x="199801" y="238042"/>
                  <a:pt x="200175" y="235801"/>
                </a:cubicBezTo>
                <a:lnTo>
                  <a:pt x="205787" y="204803"/>
                </a:lnTo>
                <a:cubicBezTo>
                  <a:pt x="207471" y="194720"/>
                  <a:pt x="214018" y="186130"/>
                  <a:pt x="223184" y="181649"/>
                </a:cubicBezTo>
                <a:lnTo>
                  <a:pt x="257792" y="164563"/>
                </a:lnTo>
                <a:close/>
                <a:moveTo>
                  <a:pt x="299135" y="6"/>
                </a:moveTo>
                <a:cubicBezTo>
                  <a:pt x="314732" y="282"/>
                  <a:pt x="322570" y="9738"/>
                  <a:pt x="322570" y="9738"/>
                </a:cubicBezTo>
                <a:cubicBezTo>
                  <a:pt x="354739" y="6749"/>
                  <a:pt x="363717" y="41863"/>
                  <a:pt x="359696" y="81833"/>
                </a:cubicBezTo>
                <a:cubicBezTo>
                  <a:pt x="355862" y="121803"/>
                  <a:pt x="377838" y="127966"/>
                  <a:pt x="377838" y="127966"/>
                </a:cubicBezTo>
                <a:cubicBezTo>
                  <a:pt x="362595" y="143469"/>
                  <a:pt x="330799" y="142441"/>
                  <a:pt x="330799" y="142441"/>
                </a:cubicBezTo>
                <a:lnTo>
                  <a:pt x="330799" y="152527"/>
                </a:lnTo>
                <a:lnTo>
                  <a:pt x="330893" y="153274"/>
                </a:lnTo>
                <a:lnTo>
                  <a:pt x="303042" y="234563"/>
                </a:lnTo>
                <a:lnTo>
                  <a:pt x="302981" y="234488"/>
                </a:lnTo>
                <a:lnTo>
                  <a:pt x="275063" y="152994"/>
                </a:lnTo>
                <a:lnTo>
                  <a:pt x="275063" y="142722"/>
                </a:lnTo>
                <a:cubicBezTo>
                  <a:pt x="238311" y="142908"/>
                  <a:pt x="227463" y="127219"/>
                  <a:pt x="227463" y="127219"/>
                </a:cubicBezTo>
                <a:cubicBezTo>
                  <a:pt x="227463" y="127219"/>
                  <a:pt x="248411" y="127033"/>
                  <a:pt x="247102" y="71560"/>
                </a:cubicBezTo>
                <a:cubicBezTo>
                  <a:pt x="245886" y="16275"/>
                  <a:pt x="271416" y="7123"/>
                  <a:pt x="280955" y="3481"/>
                </a:cubicBezTo>
                <a:cubicBezTo>
                  <a:pt x="287875" y="843"/>
                  <a:pt x="293936" y="-85"/>
                  <a:pt x="299135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Freeform 41"/>
          <p:cNvSpPr>
            <a:spLocks noEditPoints="1"/>
          </p:cNvSpPr>
          <p:nvPr/>
        </p:nvSpPr>
        <p:spPr bwMode="auto">
          <a:xfrm>
            <a:off x="8829062" y="2471298"/>
            <a:ext cx="952219" cy="733582"/>
          </a:xfrm>
          <a:custGeom>
            <a:avLst/>
            <a:gdLst>
              <a:gd name="T0" fmla="*/ 1176335871 w 72"/>
              <a:gd name="T1" fmla="*/ 232073966 h 58"/>
              <a:gd name="T2" fmla="*/ 2147483647 w 72"/>
              <a:gd name="T3" fmla="*/ 232073966 h 58"/>
              <a:gd name="T4" fmla="*/ 2147483647 w 72"/>
              <a:gd name="T5" fmla="*/ 510570880 h 58"/>
              <a:gd name="T6" fmla="*/ 2147483647 w 72"/>
              <a:gd name="T7" fmla="*/ 510570880 h 58"/>
              <a:gd name="T8" fmla="*/ 2147483647 w 72"/>
              <a:gd name="T9" fmla="*/ 185664591 h 58"/>
              <a:gd name="T10" fmla="*/ 2147483647 w 72"/>
              <a:gd name="T11" fmla="*/ 0 h 58"/>
              <a:gd name="T12" fmla="*/ 1129279435 w 72"/>
              <a:gd name="T13" fmla="*/ 0 h 58"/>
              <a:gd name="T14" fmla="*/ 941067411 w 72"/>
              <a:gd name="T15" fmla="*/ 185664591 h 58"/>
              <a:gd name="T16" fmla="*/ 941067411 w 72"/>
              <a:gd name="T17" fmla="*/ 510570880 h 58"/>
              <a:gd name="T18" fmla="*/ 1176335871 w 72"/>
              <a:gd name="T19" fmla="*/ 510570880 h 58"/>
              <a:gd name="T20" fmla="*/ 1176335871 w 72"/>
              <a:gd name="T21" fmla="*/ 232073966 h 58"/>
              <a:gd name="T22" fmla="*/ 0 w 72"/>
              <a:gd name="T23" fmla="*/ 881893143 h 58"/>
              <a:gd name="T24" fmla="*/ 0 w 72"/>
              <a:gd name="T25" fmla="*/ 2147483647 h 58"/>
              <a:gd name="T26" fmla="*/ 235268568 w 72"/>
              <a:gd name="T27" fmla="*/ 2147483647 h 58"/>
              <a:gd name="T28" fmla="*/ 470530276 w 72"/>
              <a:gd name="T29" fmla="*/ 2147483647 h 58"/>
              <a:gd name="T30" fmla="*/ 470530276 w 72"/>
              <a:gd name="T31" fmla="*/ 649812471 h 58"/>
              <a:gd name="T32" fmla="*/ 235268568 w 72"/>
              <a:gd name="T33" fmla="*/ 649812471 h 58"/>
              <a:gd name="T34" fmla="*/ 0 w 72"/>
              <a:gd name="T35" fmla="*/ 881893143 h 58"/>
              <a:gd name="T36" fmla="*/ 658749160 w 72"/>
              <a:gd name="T37" fmla="*/ 2147483647 h 58"/>
              <a:gd name="T38" fmla="*/ 2147483647 w 72"/>
              <a:gd name="T39" fmla="*/ 2147483647 h 58"/>
              <a:gd name="T40" fmla="*/ 2147483647 w 72"/>
              <a:gd name="T41" fmla="*/ 649812471 h 58"/>
              <a:gd name="T42" fmla="*/ 658749160 w 72"/>
              <a:gd name="T43" fmla="*/ 649812471 h 58"/>
              <a:gd name="T44" fmla="*/ 658749160 w 72"/>
              <a:gd name="T45" fmla="*/ 2147483647 h 58"/>
              <a:gd name="T46" fmla="*/ 2147483647 w 72"/>
              <a:gd name="T47" fmla="*/ 649812471 h 58"/>
              <a:gd name="T48" fmla="*/ 2147483647 w 72"/>
              <a:gd name="T49" fmla="*/ 649812471 h 58"/>
              <a:gd name="T50" fmla="*/ 2147483647 w 72"/>
              <a:gd name="T51" fmla="*/ 2147483647 h 58"/>
              <a:gd name="T52" fmla="*/ 2147483647 w 72"/>
              <a:gd name="T53" fmla="*/ 2147483647 h 58"/>
              <a:gd name="T54" fmla="*/ 2147483647 w 72"/>
              <a:gd name="T55" fmla="*/ 2147483647 h 58"/>
              <a:gd name="T56" fmla="*/ 2147483647 w 72"/>
              <a:gd name="T57" fmla="*/ 881893143 h 58"/>
              <a:gd name="T58" fmla="*/ 2147483647 w 72"/>
              <a:gd name="T59" fmla="*/ 649812471 h 5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2"/>
              <a:gd name="T91" fmla="*/ 0 h 58"/>
              <a:gd name="T92" fmla="*/ 72 w 72"/>
              <a:gd name="T93" fmla="*/ 58 h 5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2" h="58">
                <a:moveTo>
                  <a:pt x="25" y="5"/>
                </a:moveTo>
                <a:cubicBezTo>
                  <a:pt x="48" y="5"/>
                  <a:pt x="48" y="5"/>
                  <a:pt x="48" y="5"/>
                </a:cubicBezTo>
                <a:cubicBezTo>
                  <a:pt x="48" y="11"/>
                  <a:pt x="48" y="11"/>
                  <a:pt x="48" y="11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4"/>
                  <a:pt x="53" y="4"/>
                  <a:pt x="53" y="4"/>
                </a:cubicBezTo>
                <a:cubicBezTo>
                  <a:pt x="53" y="2"/>
                  <a:pt x="51" y="0"/>
                  <a:pt x="4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2" y="0"/>
                  <a:pt x="20" y="2"/>
                  <a:pt x="20" y="4"/>
                </a:cubicBezTo>
                <a:cubicBezTo>
                  <a:pt x="20" y="11"/>
                  <a:pt x="20" y="11"/>
                  <a:pt x="20" y="11"/>
                </a:cubicBezTo>
                <a:cubicBezTo>
                  <a:pt x="25" y="11"/>
                  <a:pt x="25" y="11"/>
                  <a:pt x="25" y="11"/>
                </a:cubicBezTo>
                <a:lnTo>
                  <a:pt x="25" y="5"/>
                </a:lnTo>
                <a:close/>
                <a:moveTo>
                  <a:pt x="0" y="19"/>
                </a:moveTo>
                <a:cubicBezTo>
                  <a:pt x="0" y="53"/>
                  <a:pt x="0" y="53"/>
                  <a:pt x="0" y="53"/>
                </a:cubicBezTo>
                <a:cubicBezTo>
                  <a:pt x="0" y="56"/>
                  <a:pt x="3" y="58"/>
                  <a:pt x="5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14"/>
                  <a:pt x="10" y="14"/>
                  <a:pt x="10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3" y="14"/>
                  <a:pt x="0" y="16"/>
                  <a:pt x="0" y="19"/>
                </a:cubicBezTo>
                <a:close/>
                <a:moveTo>
                  <a:pt x="14" y="58"/>
                </a:moveTo>
                <a:cubicBezTo>
                  <a:pt x="59" y="58"/>
                  <a:pt x="59" y="58"/>
                  <a:pt x="59" y="58"/>
                </a:cubicBezTo>
                <a:cubicBezTo>
                  <a:pt x="59" y="14"/>
                  <a:pt x="59" y="14"/>
                  <a:pt x="59" y="14"/>
                </a:cubicBezTo>
                <a:cubicBezTo>
                  <a:pt x="14" y="14"/>
                  <a:pt x="14" y="14"/>
                  <a:pt x="14" y="14"/>
                </a:cubicBezTo>
                <a:lnTo>
                  <a:pt x="14" y="58"/>
                </a:lnTo>
                <a:close/>
                <a:moveTo>
                  <a:pt x="67" y="14"/>
                </a:moveTo>
                <a:cubicBezTo>
                  <a:pt x="63" y="14"/>
                  <a:pt x="63" y="14"/>
                  <a:pt x="63" y="14"/>
                </a:cubicBezTo>
                <a:cubicBezTo>
                  <a:pt x="63" y="58"/>
                  <a:pt x="63" y="58"/>
                  <a:pt x="63" y="58"/>
                </a:cubicBezTo>
                <a:cubicBezTo>
                  <a:pt x="67" y="58"/>
                  <a:pt x="67" y="58"/>
                  <a:pt x="67" y="58"/>
                </a:cubicBezTo>
                <a:cubicBezTo>
                  <a:pt x="70" y="58"/>
                  <a:pt x="72" y="56"/>
                  <a:pt x="72" y="53"/>
                </a:cubicBezTo>
                <a:cubicBezTo>
                  <a:pt x="72" y="19"/>
                  <a:pt x="72" y="19"/>
                  <a:pt x="72" y="19"/>
                </a:cubicBezTo>
                <a:cubicBezTo>
                  <a:pt x="72" y="16"/>
                  <a:pt x="70" y="14"/>
                  <a:pt x="67" y="14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1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十字形 12"/>
          <p:cNvSpPr/>
          <p:nvPr/>
        </p:nvSpPr>
        <p:spPr>
          <a:xfrm>
            <a:off x="9169401" y="2816415"/>
            <a:ext cx="266700" cy="285853"/>
          </a:xfrm>
          <a:prstGeom prst="plus">
            <a:avLst>
              <a:gd name="adj" fmla="val 34402"/>
            </a:avLst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41"/>
          <p:cNvSpPr>
            <a:spLocks noEditPoints="1"/>
          </p:cNvSpPr>
          <p:nvPr/>
        </p:nvSpPr>
        <p:spPr bwMode="auto">
          <a:xfrm>
            <a:off x="5390501" y="2471298"/>
            <a:ext cx="893837" cy="770010"/>
          </a:xfrm>
          <a:custGeom>
            <a:avLst/>
            <a:gdLst>
              <a:gd name="T0" fmla="*/ 2147483647 w 67"/>
              <a:gd name="T1" fmla="*/ 124018912 h 60"/>
              <a:gd name="T2" fmla="*/ 2147483647 w 67"/>
              <a:gd name="T3" fmla="*/ 0 h 60"/>
              <a:gd name="T4" fmla="*/ 2147483647 w 67"/>
              <a:gd name="T5" fmla="*/ 0 h 60"/>
              <a:gd name="T6" fmla="*/ 2147483647 w 67"/>
              <a:gd name="T7" fmla="*/ 124018912 h 60"/>
              <a:gd name="T8" fmla="*/ 2147483647 w 67"/>
              <a:gd name="T9" fmla="*/ 310059138 h 60"/>
              <a:gd name="T10" fmla="*/ 2147483647 w 67"/>
              <a:gd name="T11" fmla="*/ 868156039 h 60"/>
              <a:gd name="T12" fmla="*/ 2147483647 w 67"/>
              <a:gd name="T13" fmla="*/ 124018912 h 60"/>
              <a:gd name="T14" fmla="*/ 2147483647 w 67"/>
              <a:gd name="T15" fmla="*/ 1922344337 h 60"/>
              <a:gd name="T16" fmla="*/ 2147483647 w 67"/>
              <a:gd name="T17" fmla="*/ 124018912 h 60"/>
              <a:gd name="T18" fmla="*/ 1902898002 w 67"/>
              <a:gd name="T19" fmla="*/ 124018912 h 60"/>
              <a:gd name="T20" fmla="*/ 122771150 w 67"/>
              <a:gd name="T21" fmla="*/ 1922344337 h 60"/>
              <a:gd name="T22" fmla="*/ 122771150 w 67"/>
              <a:gd name="T23" fmla="*/ 2147483647 h 60"/>
              <a:gd name="T24" fmla="*/ 245534466 w 67"/>
              <a:gd name="T25" fmla="*/ 2147483647 h 60"/>
              <a:gd name="T26" fmla="*/ 429691207 w 67"/>
              <a:gd name="T27" fmla="*/ 2147483647 h 60"/>
              <a:gd name="T28" fmla="*/ 2087055172 w 67"/>
              <a:gd name="T29" fmla="*/ 558097024 h 60"/>
              <a:gd name="T30" fmla="*/ 2147483647 w 67"/>
              <a:gd name="T31" fmla="*/ 2147483647 h 60"/>
              <a:gd name="T32" fmla="*/ 2147483647 w 67"/>
              <a:gd name="T33" fmla="*/ 2147483647 h 60"/>
              <a:gd name="T34" fmla="*/ 2147483647 w 67"/>
              <a:gd name="T35" fmla="*/ 1922344337 h 60"/>
              <a:gd name="T36" fmla="*/ 552454614 w 67"/>
              <a:gd name="T37" fmla="*/ 2147483647 h 60"/>
              <a:gd name="T38" fmla="*/ 552454614 w 67"/>
              <a:gd name="T39" fmla="*/ 2147483647 h 60"/>
              <a:gd name="T40" fmla="*/ 797989019 w 67"/>
              <a:gd name="T41" fmla="*/ 2147483647 h 60"/>
              <a:gd name="T42" fmla="*/ 1718749157 w 67"/>
              <a:gd name="T43" fmla="*/ 2147483647 h 60"/>
              <a:gd name="T44" fmla="*/ 1718749157 w 67"/>
              <a:gd name="T45" fmla="*/ 2147483647 h 60"/>
              <a:gd name="T46" fmla="*/ 1780134717 w 67"/>
              <a:gd name="T47" fmla="*/ 2147483647 h 60"/>
              <a:gd name="T48" fmla="*/ 2147483647 w 67"/>
              <a:gd name="T49" fmla="*/ 2147483647 h 60"/>
              <a:gd name="T50" fmla="*/ 2147483647 w 67"/>
              <a:gd name="T51" fmla="*/ 2147483647 h 60"/>
              <a:gd name="T52" fmla="*/ 2147483647 w 67"/>
              <a:gd name="T53" fmla="*/ 2147483647 h 60"/>
              <a:gd name="T54" fmla="*/ 2147483647 w 67"/>
              <a:gd name="T55" fmla="*/ 2147483647 h 60"/>
              <a:gd name="T56" fmla="*/ 2147483647 w 67"/>
              <a:gd name="T57" fmla="*/ 2147483647 h 60"/>
              <a:gd name="T58" fmla="*/ 2147483647 w 67"/>
              <a:gd name="T59" fmla="*/ 2147483647 h 60"/>
              <a:gd name="T60" fmla="*/ 2087055172 w 67"/>
              <a:gd name="T61" fmla="*/ 806142661 h 60"/>
              <a:gd name="T62" fmla="*/ 552454614 w 67"/>
              <a:gd name="T63" fmla="*/ 2147483647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7"/>
              <a:gd name="T97" fmla="*/ 0 h 60"/>
              <a:gd name="T98" fmla="*/ 67 w 67"/>
              <a:gd name="T99" fmla="*/ 60 h 6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7" h="6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1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58"/>
          <p:cNvSpPr txBox="1"/>
          <p:nvPr/>
        </p:nvSpPr>
        <p:spPr>
          <a:xfrm>
            <a:off x="1448435" y="3995543"/>
            <a:ext cx="1991287" cy="1091423"/>
          </a:xfrm>
          <a:prstGeom prst="rect">
            <a:avLst/>
          </a:prstGeom>
          <a:noFill/>
        </p:spPr>
        <p:txBody>
          <a:bodyPr wrap="square" lIns="93315" tIns="46658" rIns="93315" bIns="46658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将触电者移到通风干燥处，解开紧身衣服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58"/>
          <p:cNvSpPr txBox="1"/>
          <p:nvPr/>
        </p:nvSpPr>
        <p:spPr>
          <a:xfrm>
            <a:off x="4658143" y="3995543"/>
            <a:ext cx="2433082" cy="1091423"/>
          </a:xfrm>
          <a:prstGeom prst="rect">
            <a:avLst/>
          </a:prstGeom>
          <a:noFill/>
        </p:spPr>
        <p:txBody>
          <a:bodyPr wrap="square" lIns="93315" tIns="46658" rIns="93315" bIns="46658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检查触电者的口腔，清理口腔的粘液，如有假牙，则取下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58"/>
          <p:cNvSpPr txBox="1"/>
          <p:nvPr/>
        </p:nvSpPr>
        <p:spPr>
          <a:xfrm>
            <a:off x="7817285" y="3995543"/>
            <a:ext cx="2970931" cy="1546548"/>
          </a:xfrm>
          <a:prstGeom prst="rect">
            <a:avLst/>
          </a:prstGeom>
          <a:noFill/>
        </p:spPr>
        <p:txBody>
          <a:bodyPr wrap="square" lIns="93315" tIns="46658" rIns="93315" bIns="46658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就地抢救，如呼吸停止，采用口对口人工呼吸抢救，若心脏停止跳动或不规则颤动，可进行人工胸外挤压法抢救。不能无故中断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0" y="304800"/>
            <a:ext cx="3895262" cy="609600"/>
            <a:chOff x="0" y="304800"/>
            <a:chExt cx="3568700" cy="609600"/>
          </a:xfrm>
        </p:grpSpPr>
        <p:sp>
          <p:nvSpPr>
            <p:cNvPr id="19" name="单圆角矩形 18"/>
            <p:cNvSpPr/>
            <p:nvPr/>
          </p:nvSpPr>
          <p:spPr>
            <a:xfrm>
              <a:off x="0" y="304800"/>
              <a:ext cx="35687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65100" y="304800"/>
              <a:ext cx="314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检查及现场抢救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1235796" y="2033517"/>
            <a:ext cx="818886" cy="818887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235796" y="3377822"/>
            <a:ext cx="818886" cy="818887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235796" y="4722126"/>
            <a:ext cx="818886" cy="818887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33"/>
          <p:cNvSpPr/>
          <p:nvPr/>
        </p:nvSpPr>
        <p:spPr>
          <a:xfrm>
            <a:off x="1402554" y="2200613"/>
            <a:ext cx="485370" cy="484694"/>
          </a:xfrm>
          <a:custGeom>
            <a:avLst/>
            <a:gdLst>
              <a:gd name="connsiteX0" fmla="*/ 254047 w 608062"/>
              <a:gd name="connsiteY0" fmla="*/ 296661 h 607216"/>
              <a:gd name="connsiteX1" fmla="*/ 187326 w 608062"/>
              <a:gd name="connsiteY1" fmla="*/ 346968 h 607216"/>
              <a:gd name="connsiteX2" fmla="*/ 320673 w 608062"/>
              <a:gd name="connsiteY2" fmla="*/ 346968 h 607216"/>
              <a:gd name="connsiteX3" fmla="*/ 254047 w 608062"/>
              <a:gd name="connsiteY3" fmla="*/ 296661 h 607216"/>
              <a:gd name="connsiteX4" fmla="*/ 254047 w 608062"/>
              <a:gd name="connsiteY4" fmla="*/ 258764 h 607216"/>
              <a:gd name="connsiteX5" fmla="*/ 361294 w 608062"/>
              <a:gd name="connsiteY5" fmla="*/ 365917 h 607216"/>
              <a:gd name="connsiteX6" fmla="*/ 361294 w 608062"/>
              <a:gd name="connsiteY6" fmla="*/ 384865 h 607216"/>
              <a:gd name="connsiteX7" fmla="*/ 146705 w 608062"/>
              <a:gd name="connsiteY7" fmla="*/ 384865 h 607216"/>
              <a:gd name="connsiteX8" fmla="*/ 146705 w 608062"/>
              <a:gd name="connsiteY8" fmla="*/ 365917 h 607216"/>
              <a:gd name="connsiteX9" fmla="*/ 254047 w 608062"/>
              <a:gd name="connsiteY9" fmla="*/ 258764 h 607216"/>
              <a:gd name="connsiteX10" fmla="*/ 254012 w 608062"/>
              <a:gd name="connsiteY10" fmla="*/ 135002 h 607216"/>
              <a:gd name="connsiteX11" fmla="*/ 228769 w 608062"/>
              <a:gd name="connsiteY11" fmla="*/ 160113 h 607216"/>
              <a:gd name="connsiteX12" fmla="*/ 254012 w 608062"/>
              <a:gd name="connsiteY12" fmla="*/ 185224 h 607216"/>
              <a:gd name="connsiteX13" fmla="*/ 279161 w 608062"/>
              <a:gd name="connsiteY13" fmla="*/ 160113 h 607216"/>
              <a:gd name="connsiteX14" fmla="*/ 254012 w 608062"/>
              <a:gd name="connsiteY14" fmla="*/ 135002 h 607216"/>
              <a:gd name="connsiteX15" fmla="*/ 254012 w 608062"/>
              <a:gd name="connsiteY15" fmla="*/ 97098 h 607216"/>
              <a:gd name="connsiteX16" fmla="*/ 317121 w 608062"/>
              <a:gd name="connsiteY16" fmla="*/ 160113 h 607216"/>
              <a:gd name="connsiteX17" fmla="*/ 254012 w 608062"/>
              <a:gd name="connsiteY17" fmla="*/ 223128 h 607216"/>
              <a:gd name="connsiteX18" fmla="*/ 190809 w 608062"/>
              <a:gd name="connsiteY18" fmla="*/ 160113 h 607216"/>
              <a:gd name="connsiteX19" fmla="*/ 254012 w 608062"/>
              <a:gd name="connsiteY19" fmla="*/ 97098 h 607216"/>
              <a:gd name="connsiteX20" fmla="*/ 254023 w 608062"/>
              <a:gd name="connsiteY20" fmla="*/ 37904 h 607216"/>
              <a:gd name="connsiteX21" fmla="*/ 37956 w 608062"/>
              <a:gd name="connsiteY21" fmla="*/ 253670 h 607216"/>
              <a:gd name="connsiteX22" fmla="*/ 254023 w 608062"/>
              <a:gd name="connsiteY22" fmla="*/ 469342 h 607216"/>
              <a:gd name="connsiteX23" fmla="*/ 469996 w 608062"/>
              <a:gd name="connsiteY23" fmla="*/ 253670 h 607216"/>
              <a:gd name="connsiteX24" fmla="*/ 254023 w 608062"/>
              <a:gd name="connsiteY24" fmla="*/ 37904 h 607216"/>
              <a:gd name="connsiteX25" fmla="*/ 254023 w 608062"/>
              <a:gd name="connsiteY25" fmla="*/ 0 h 607216"/>
              <a:gd name="connsiteX26" fmla="*/ 507952 w 608062"/>
              <a:gd name="connsiteY26" fmla="*/ 253670 h 607216"/>
              <a:gd name="connsiteX27" fmla="*/ 446368 w 608062"/>
              <a:gd name="connsiteY27" fmla="*/ 419025 h 607216"/>
              <a:gd name="connsiteX28" fmla="*/ 608062 w 608062"/>
              <a:gd name="connsiteY28" fmla="*/ 580399 h 607216"/>
              <a:gd name="connsiteX29" fmla="*/ 581208 w 608062"/>
              <a:gd name="connsiteY29" fmla="*/ 607216 h 607216"/>
              <a:gd name="connsiteX30" fmla="*/ 419608 w 608062"/>
              <a:gd name="connsiteY30" fmla="*/ 445747 h 607216"/>
              <a:gd name="connsiteX31" fmla="*/ 254023 w 608062"/>
              <a:gd name="connsiteY31" fmla="*/ 507245 h 607216"/>
              <a:gd name="connsiteX32" fmla="*/ 0 w 608062"/>
              <a:gd name="connsiteY32" fmla="*/ 253670 h 607216"/>
              <a:gd name="connsiteX33" fmla="*/ 254023 w 608062"/>
              <a:gd name="connsiteY33" fmla="*/ 0 h 60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8062" h="607216">
                <a:moveTo>
                  <a:pt x="254047" y="296661"/>
                </a:moveTo>
                <a:cubicBezTo>
                  <a:pt x="222347" y="296661"/>
                  <a:pt x="195583" y="317977"/>
                  <a:pt x="187326" y="346968"/>
                </a:cubicBezTo>
                <a:lnTo>
                  <a:pt x="320673" y="346968"/>
                </a:lnTo>
                <a:cubicBezTo>
                  <a:pt x="312416" y="317977"/>
                  <a:pt x="285652" y="296661"/>
                  <a:pt x="254047" y="296661"/>
                </a:cubicBezTo>
                <a:close/>
                <a:moveTo>
                  <a:pt x="254047" y="258764"/>
                </a:moveTo>
                <a:cubicBezTo>
                  <a:pt x="313175" y="258764"/>
                  <a:pt x="361294" y="306798"/>
                  <a:pt x="361294" y="365917"/>
                </a:cubicBezTo>
                <a:lnTo>
                  <a:pt x="361294" y="384865"/>
                </a:lnTo>
                <a:lnTo>
                  <a:pt x="146705" y="384865"/>
                </a:lnTo>
                <a:lnTo>
                  <a:pt x="146705" y="365917"/>
                </a:lnTo>
                <a:cubicBezTo>
                  <a:pt x="146705" y="306798"/>
                  <a:pt x="194824" y="258764"/>
                  <a:pt x="254047" y="258764"/>
                </a:cubicBezTo>
                <a:close/>
                <a:moveTo>
                  <a:pt x="254012" y="135002"/>
                </a:moveTo>
                <a:cubicBezTo>
                  <a:pt x="240062" y="135002"/>
                  <a:pt x="228769" y="146278"/>
                  <a:pt x="228769" y="160113"/>
                </a:cubicBezTo>
                <a:cubicBezTo>
                  <a:pt x="228769" y="173948"/>
                  <a:pt x="240062" y="185224"/>
                  <a:pt x="254012" y="185224"/>
                </a:cubicBezTo>
                <a:cubicBezTo>
                  <a:pt x="267868" y="185224"/>
                  <a:pt x="279161" y="173948"/>
                  <a:pt x="279161" y="160113"/>
                </a:cubicBezTo>
                <a:cubicBezTo>
                  <a:pt x="279161" y="146278"/>
                  <a:pt x="267868" y="135002"/>
                  <a:pt x="254012" y="135002"/>
                </a:cubicBezTo>
                <a:close/>
                <a:moveTo>
                  <a:pt x="254012" y="97098"/>
                </a:moveTo>
                <a:cubicBezTo>
                  <a:pt x="288746" y="97098"/>
                  <a:pt x="317121" y="125336"/>
                  <a:pt x="317121" y="160113"/>
                </a:cubicBezTo>
                <a:cubicBezTo>
                  <a:pt x="317121" y="194890"/>
                  <a:pt x="288746" y="223128"/>
                  <a:pt x="254012" y="223128"/>
                </a:cubicBezTo>
                <a:cubicBezTo>
                  <a:pt x="219184" y="223128"/>
                  <a:pt x="190809" y="194890"/>
                  <a:pt x="190809" y="160113"/>
                </a:cubicBezTo>
                <a:cubicBezTo>
                  <a:pt x="190809" y="125336"/>
                  <a:pt x="219184" y="97098"/>
                  <a:pt x="254012" y="97098"/>
                </a:cubicBezTo>
                <a:close/>
                <a:moveTo>
                  <a:pt x="254023" y="37904"/>
                </a:moveTo>
                <a:cubicBezTo>
                  <a:pt x="134840" y="37904"/>
                  <a:pt x="37956" y="134653"/>
                  <a:pt x="37956" y="253670"/>
                </a:cubicBezTo>
                <a:cubicBezTo>
                  <a:pt x="37956" y="372593"/>
                  <a:pt x="134840" y="469342"/>
                  <a:pt x="254023" y="469342"/>
                </a:cubicBezTo>
                <a:cubicBezTo>
                  <a:pt x="373112" y="469342"/>
                  <a:pt x="469996" y="372593"/>
                  <a:pt x="469996" y="253670"/>
                </a:cubicBezTo>
                <a:cubicBezTo>
                  <a:pt x="469996" y="134653"/>
                  <a:pt x="373112" y="37904"/>
                  <a:pt x="254023" y="37904"/>
                </a:cubicBezTo>
                <a:close/>
                <a:moveTo>
                  <a:pt x="254023" y="0"/>
                </a:moveTo>
                <a:cubicBezTo>
                  <a:pt x="393988" y="0"/>
                  <a:pt x="507952" y="113806"/>
                  <a:pt x="507952" y="253670"/>
                </a:cubicBezTo>
                <a:cubicBezTo>
                  <a:pt x="507952" y="316780"/>
                  <a:pt x="484704" y="374583"/>
                  <a:pt x="446368" y="419025"/>
                </a:cubicBezTo>
                <a:lnTo>
                  <a:pt x="608062" y="580399"/>
                </a:lnTo>
                <a:lnTo>
                  <a:pt x="581208" y="607216"/>
                </a:lnTo>
                <a:lnTo>
                  <a:pt x="419608" y="445747"/>
                </a:lnTo>
                <a:cubicBezTo>
                  <a:pt x="375104" y="484124"/>
                  <a:pt x="317221" y="507245"/>
                  <a:pt x="254023" y="507245"/>
                </a:cubicBezTo>
                <a:cubicBezTo>
                  <a:pt x="113964" y="507245"/>
                  <a:pt x="0" y="393440"/>
                  <a:pt x="0" y="253670"/>
                </a:cubicBezTo>
                <a:cubicBezTo>
                  <a:pt x="0" y="113806"/>
                  <a:pt x="113964" y="0"/>
                  <a:pt x="2540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34"/>
          <p:cNvSpPr/>
          <p:nvPr/>
        </p:nvSpPr>
        <p:spPr>
          <a:xfrm>
            <a:off x="1402554" y="3543758"/>
            <a:ext cx="485370" cy="484637"/>
          </a:xfrm>
          <a:custGeom>
            <a:avLst/>
            <a:gdLst>
              <a:gd name="connsiteX0" fmla="*/ 481089 w 607639"/>
              <a:gd name="connsiteY0" fmla="*/ 429814 h 606722"/>
              <a:gd name="connsiteX1" fmla="*/ 493728 w 607639"/>
              <a:gd name="connsiteY1" fmla="*/ 442434 h 606722"/>
              <a:gd name="connsiteX2" fmla="*/ 506368 w 607639"/>
              <a:gd name="connsiteY2" fmla="*/ 442434 h 606722"/>
              <a:gd name="connsiteX3" fmla="*/ 519008 w 607639"/>
              <a:gd name="connsiteY3" fmla="*/ 455055 h 606722"/>
              <a:gd name="connsiteX4" fmla="*/ 506368 w 607639"/>
              <a:gd name="connsiteY4" fmla="*/ 467675 h 606722"/>
              <a:gd name="connsiteX5" fmla="*/ 486340 w 607639"/>
              <a:gd name="connsiteY5" fmla="*/ 467675 h 606722"/>
              <a:gd name="connsiteX6" fmla="*/ 509751 w 607639"/>
              <a:gd name="connsiteY6" fmla="*/ 491137 h 606722"/>
              <a:gd name="connsiteX7" fmla="*/ 514112 w 607639"/>
              <a:gd name="connsiteY7" fmla="*/ 508823 h 606722"/>
              <a:gd name="connsiteX8" fmla="*/ 498446 w 607639"/>
              <a:gd name="connsiteY8" fmla="*/ 518244 h 606722"/>
              <a:gd name="connsiteX9" fmla="*/ 493728 w 607639"/>
              <a:gd name="connsiteY9" fmla="*/ 518244 h 606722"/>
              <a:gd name="connsiteX10" fmla="*/ 481089 w 607639"/>
              <a:gd name="connsiteY10" fmla="*/ 530864 h 606722"/>
              <a:gd name="connsiteX11" fmla="*/ 468360 w 607639"/>
              <a:gd name="connsiteY11" fmla="*/ 518244 h 606722"/>
              <a:gd name="connsiteX12" fmla="*/ 455720 w 607639"/>
              <a:gd name="connsiteY12" fmla="*/ 518244 h 606722"/>
              <a:gd name="connsiteX13" fmla="*/ 443080 w 607639"/>
              <a:gd name="connsiteY13" fmla="*/ 505624 h 606722"/>
              <a:gd name="connsiteX14" fmla="*/ 455720 w 607639"/>
              <a:gd name="connsiteY14" fmla="*/ 493004 h 606722"/>
              <a:gd name="connsiteX15" fmla="*/ 475837 w 607639"/>
              <a:gd name="connsiteY15" fmla="*/ 493004 h 606722"/>
              <a:gd name="connsiteX16" fmla="*/ 452426 w 607639"/>
              <a:gd name="connsiteY16" fmla="*/ 469630 h 606722"/>
              <a:gd name="connsiteX17" fmla="*/ 447976 w 607639"/>
              <a:gd name="connsiteY17" fmla="*/ 451855 h 606722"/>
              <a:gd name="connsiteX18" fmla="*/ 463642 w 607639"/>
              <a:gd name="connsiteY18" fmla="*/ 442434 h 606722"/>
              <a:gd name="connsiteX19" fmla="*/ 468360 w 607639"/>
              <a:gd name="connsiteY19" fmla="*/ 442434 h 606722"/>
              <a:gd name="connsiteX20" fmla="*/ 481089 w 607639"/>
              <a:gd name="connsiteY20" fmla="*/ 429814 h 606722"/>
              <a:gd name="connsiteX21" fmla="*/ 126550 w 607639"/>
              <a:gd name="connsiteY21" fmla="*/ 429814 h 606722"/>
              <a:gd name="connsiteX22" fmla="*/ 139278 w 607639"/>
              <a:gd name="connsiteY22" fmla="*/ 442434 h 606722"/>
              <a:gd name="connsiteX23" fmla="*/ 151918 w 607639"/>
              <a:gd name="connsiteY23" fmla="*/ 442434 h 606722"/>
              <a:gd name="connsiteX24" fmla="*/ 164558 w 607639"/>
              <a:gd name="connsiteY24" fmla="*/ 455055 h 606722"/>
              <a:gd name="connsiteX25" fmla="*/ 151918 w 607639"/>
              <a:gd name="connsiteY25" fmla="*/ 467675 h 606722"/>
              <a:gd name="connsiteX26" fmla="*/ 131801 w 607639"/>
              <a:gd name="connsiteY26" fmla="*/ 467675 h 606722"/>
              <a:gd name="connsiteX27" fmla="*/ 155301 w 607639"/>
              <a:gd name="connsiteY27" fmla="*/ 491137 h 606722"/>
              <a:gd name="connsiteX28" fmla="*/ 159662 w 607639"/>
              <a:gd name="connsiteY28" fmla="*/ 508823 h 606722"/>
              <a:gd name="connsiteX29" fmla="*/ 143996 w 607639"/>
              <a:gd name="connsiteY29" fmla="*/ 518244 h 606722"/>
              <a:gd name="connsiteX30" fmla="*/ 139278 w 607639"/>
              <a:gd name="connsiteY30" fmla="*/ 518244 h 606722"/>
              <a:gd name="connsiteX31" fmla="*/ 126550 w 607639"/>
              <a:gd name="connsiteY31" fmla="*/ 530864 h 606722"/>
              <a:gd name="connsiteX32" fmla="*/ 113910 w 607639"/>
              <a:gd name="connsiteY32" fmla="*/ 518244 h 606722"/>
              <a:gd name="connsiteX33" fmla="*/ 101270 w 607639"/>
              <a:gd name="connsiteY33" fmla="*/ 518244 h 606722"/>
              <a:gd name="connsiteX34" fmla="*/ 88630 w 607639"/>
              <a:gd name="connsiteY34" fmla="*/ 505624 h 606722"/>
              <a:gd name="connsiteX35" fmla="*/ 101270 w 607639"/>
              <a:gd name="connsiteY35" fmla="*/ 493004 h 606722"/>
              <a:gd name="connsiteX36" fmla="*/ 121298 w 607639"/>
              <a:gd name="connsiteY36" fmla="*/ 493004 h 606722"/>
              <a:gd name="connsiteX37" fmla="*/ 97887 w 607639"/>
              <a:gd name="connsiteY37" fmla="*/ 469630 h 606722"/>
              <a:gd name="connsiteX38" fmla="*/ 93526 w 607639"/>
              <a:gd name="connsiteY38" fmla="*/ 451855 h 606722"/>
              <a:gd name="connsiteX39" fmla="*/ 109192 w 607639"/>
              <a:gd name="connsiteY39" fmla="*/ 442434 h 606722"/>
              <a:gd name="connsiteX40" fmla="*/ 113910 w 607639"/>
              <a:gd name="connsiteY40" fmla="*/ 442434 h 606722"/>
              <a:gd name="connsiteX41" fmla="*/ 126550 w 607639"/>
              <a:gd name="connsiteY41" fmla="*/ 429814 h 606722"/>
              <a:gd name="connsiteX42" fmla="*/ 481054 w 607639"/>
              <a:gd name="connsiteY42" fmla="*/ 404457 h 606722"/>
              <a:gd name="connsiteX43" fmla="*/ 405056 w 607639"/>
              <a:gd name="connsiteY43" fmla="*/ 480260 h 606722"/>
              <a:gd name="connsiteX44" fmla="*/ 481054 w 607639"/>
              <a:gd name="connsiteY44" fmla="*/ 556151 h 606722"/>
              <a:gd name="connsiteX45" fmla="*/ 556962 w 607639"/>
              <a:gd name="connsiteY45" fmla="*/ 480260 h 606722"/>
              <a:gd name="connsiteX46" fmla="*/ 481054 w 607639"/>
              <a:gd name="connsiteY46" fmla="*/ 404457 h 606722"/>
              <a:gd name="connsiteX47" fmla="*/ 126550 w 607639"/>
              <a:gd name="connsiteY47" fmla="*/ 404457 h 606722"/>
              <a:gd name="connsiteX48" fmla="*/ 50615 w 607639"/>
              <a:gd name="connsiteY48" fmla="*/ 480260 h 606722"/>
              <a:gd name="connsiteX49" fmla="*/ 126550 w 607639"/>
              <a:gd name="connsiteY49" fmla="*/ 556151 h 606722"/>
              <a:gd name="connsiteX50" fmla="*/ 202574 w 607639"/>
              <a:gd name="connsiteY50" fmla="*/ 480260 h 606722"/>
              <a:gd name="connsiteX51" fmla="*/ 126550 w 607639"/>
              <a:gd name="connsiteY51" fmla="*/ 404457 h 606722"/>
              <a:gd name="connsiteX52" fmla="*/ 481054 w 607639"/>
              <a:gd name="connsiteY52" fmla="*/ 379219 h 606722"/>
              <a:gd name="connsiteX53" fmla="*/ 582235 w 607639"/>
              <a:gd name="connsiteY53" fmla="*/ 480260 h 606722"/>
              <a:gd name="connsiteX54" fmla="*/ 481054 w 607639"/>
              <a:gd name="connsiteY54" fmla="*/ 581389 h 606722"/>
              <a:gd name="connsiteX55" fmla="*/ 379783 w 607639"/>
              <a:gd name="connsiteY55" fmla="*/ 480260 h 606722"/>
              <a:gd name="connsiteX56" fmla="*/ 481054 w 607639"/>
              <a:gd name="connsiteY56" fmla="*/ 379219 h 606722"/>
              <a:gd name="connsiteX57" fmla="*/ 126550 w 607639"/>
              <a:gd name="connsiteY57" fmla="*/ 379219 h 606722"/>
              <a:gd name="connsiteX58" fmla="*/ 227856 w 607639"/>
              <a:gd name="connsiteY58" fmla="*/ 480260 h 606722"/>
              <a:gd name="connsiteX59" fmla="*/ 126550 w 607639"/>
              <a:gd name="connsiteY59" fmla="*/ 581389 h 606722"/>
              <a:gd name="connsiteX60" fmla="*/ 25333 w 607639"/>
              <a:gd name="connsiteY60" fmla="*/ 480260 h 606722"/>
              <a:gd name="connsiteX61" fmla="*/ 126550 w 607639"/>
              <a:gd name="connsiteY61" fmla="*/ 379219 h 606722"/>
              <a:gd name="connsiteX62" fmla="*/ 303775 w 607639"/>
              <a:gd name="connsiteY62" fmla="*/ 75807 h 606722"/>
              <a:gd name="connsiteX63" fmla="*/ 195456 w 607639"/>
              <a:gd name="connsiteY63" fmla="*/ 97669 h 606722"/>
              <a:gd name="connsiteX64" fmla="*/ 106895 w 607639"/>
              <a:gd name="connsiteY64" fmla="*/ 157301 h 606722"/>
              <a:gd name="connsiteX65" fmla="*/ 47173 w 607639"/>
              <a:gd name="connsiteY65" fmla="*/ 245639 h 606722"/>
              <a:gd name="connsiteX66" fmla="*/ 30440 w 607639"/>
              <a:gd name="connsiteY66" fmla="*/ 300472 h 606722"/>
              <a:gd name="connsiteX67" fmla="*/ 93189 w 607639"/>
              <a:gd name="connsiteY67" fmla="*/ 286164 h 606722"/>
              <a:gd name="connsiteX68" fmla="*/ 169021 w 607639"/>
              <a:gd name="connsiteY68" fmla="*/ 307760 h 606722"/>
              <a:gd name="connsiteX69" fmla="*/ 198482 w 607639"/>
              <a:gd name="connsiteY69" fmla="*/ 331933 h 606722"/>
              <a:gd name="connsiteX70" fmla="*/ 227943 w 607639"/>
              <a:gd name="connsiteY70" fmla="*/ 307760 h 606722"/>
              <a:gd name="connsiteX71" fmla="*/ 303775 w 607639"/>
              <a:gd name="connsiteY71" fmla="*/ 286164 h 606722"/>
              <a:gd name="connsiteX72" fmla="*/ 379608 w 607639"/>
              <a:gd name="connsiteY72" fmla="*/ 307760 h 606722"/>
              <a:gd name="connsiteX73" fmla="*/ 409157 w 607639"/>
              <a:gd name="connsiteY73" fmla="*/ 331933 h 606722"/>
              <a:gd name="connsiteX74" fmla="*/ 438618 w 607639"/>
              <a:gd name="connsiteY74" fmla="*/ 307760 h 606722"/>
              <a:gd name="connsiteX75" fmla="*/ 514451 w 607639"/>
              <a:gd name="connsiteY75" fmla="*/ 286164 h 606722"/>
              <a:gd name="connsiteX76" fmla="*/ 577199 w 607639"/>
              <a:gd name="connsiteY76" fmla="*/ 300472 h 606722"/>
              <a:gd name="connsiteX77" fmla="*/ 560466 w 607639"/>
              <a:gd name="connsiteY77" fmla="*/ 245639 h 606722"/>
              <a:gd name="connsiteX78" fmla="*/ 500744 w 607639"/>
              <a:gd name="connsiteY78" fmla="*/ 157301 h 606722"/>
              <a:gd name="connsiteX79" fmla="*/ 412184 w 607639"/>
              <a:gd name="connsiteY79" fmla="*/ 97669 h 606722"/>
              <a:gd name="connsiteX80" fmla="*/ 303775 w 607639"/>
              <a:gd name="connsiteY80" fmla="*/ 75807 h 606722"/>
              <a:gd name="connsiteX81" fmla="*/ 303775 w 607639"/>
              <a:gd name="connsiteY81" fmla="*/ 0 h 606722"/>
              <a:gd name="connsiteX82" fmla="*/ 316503 w 607639"/>
              <a:gd name="connsiteY82" fmla="*/ 12619 h 606722"/>
              <a:gd name="connsiteX83" fmla="*/ 316503 w 607639"/>
              <a:gd name="connsiteY83" fmla="*/ 50834 h 606722"/>
              <a:gd name="connsiteX84" fmla="*/ 607639 w 607639"/>
              <a:gd name="connsiteY84" fmla="*/ 353884 h 606722"/>
              <a:gd name="connsiteX85" fmla="*/ 607639 w 607639"/>
              <a:gd name="connsiteY85" fmla="*/ 356639 h 606722"/>
              <a:gd name="connsiteX86" fmla="*/ 514451 w 607639"/>
              <a:gd name="connsiteY86" fmla="*/ 311404 h 606722"/>
              <a:gd name="connsiteX87" fmla="*/ 409157 w 607639"/>
              <a:gd name="connsiteY87" fmla="*/ 375480 h 606722"/>
              <a:gd name="connsiteX88" fmla="*/ 316503 w 607639"/>
              <a:gd name="connsiteY88" fmla="*/ 312115 h 606722"/>
              <a:gd name="connsiteX89" fmla="*/ 316503 w 607639"/>
              <a:gd name="connsiteY89" fmla="*/ 594014 h 606722"/>
              <a:gd name="connsiteX90" fmla="*/ 303775 w 607639"/>
              <a:gd name="connsiteY90" fmla="*/ 606722 h 606722"/>
              <a:gd name="connsiteX91" fmla="*/ 291136 w 607639"/>
              <a:gd name="connsiteY91" fmla="*/ 594014 h 606722"/>
              <a:gd name="connsiteX92" fmla="*/ 291136 w 607639"/>
              <a:gd name="connsiteY92" fmla="*/ 312115 h 606722"/>
              <a:gd name="connsiteX93" fmla="*/ 198482 w 607639"/>
              <a:gd name="connsiteY93" fmla="*/ 375480 h 606722"/>
              <a:gd name="connsiteX94" fmla="*/ 93189 w 607639"/>
              <a:gd name="connsiteY94" fmla="*/ 311404 h 606722"/>
              <a:gd name="connsiteX95" fmla="*/ 0 w 607639"/>
              <a:gd name="connsiteY95" fmla="*/ 356639 h 606722"/>
              <a:gd name="connsiteX96" fmla="*/ 0 w 607639"/>
              <a:gd name="connsiteY96" fmla="*/ 353884 h 606722"/>
              <a:gd name="connsiteX97" fmla="*/ 291136 w 607639"/>
              <a:gd name="connsiteY97" fmla="*/ 50834 h 606722"/>
              <a:gd name="connsiteX98" fmla="*/ 291136 w 607639"/>
              <a:gd name="connsiteY98" fmla="*/ 12619 h 606722"/>
              <a:gd name="connsiteX99" fmla="*/ 303775 w 607639"/>
              <a:gd name="connsiteY9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07639" h="606722">
                <a:moveTo>
                  <a:pt x="481089" y="429814"/>
                </a:moveTo>
                <a:cubicBezTo>
                  <a:pt x="488032" y="429814"/>
                  <a:pt x="493728" y="435413"/>
                  <a:pt x="493728" y="442434"/>
                </a:cubicBezTo>
                <a:lnTo>
                  <a:pt x="506368" y="442434"/>
                </a:lnTo>
                <a:cubicBezTo>
                  <a:pt x="513311" y="442434"/>
                  <a:pt x="519008" y="448033"/>
                  <a:pt x="519008" y="455055"/>
                </a:cubicBezTo>
                <a:cubicBezTo>
                  <a:pt x="519008" y="462076"/>
                  <a:pt x="513400" y="467675"/>
                  <a:pt x="506368" y="467675"/>
                </a:cubicBezTo>
                <a:lnTo>
                  <a:pt x="486340" y="467675"/>
                </a:lnTo>
                <a:lnTo>
                  <a:pt x="509751" y="491137"/>
                </a:lnTo>
                <a:cubicBezTo>
                  <a:pt x="514914" y="496292"/>
                  <a:pt x="516516" y="502869"/>
                  <a:pt x="514112" y="508823"/>
                </a:cubicBezTo>
                <a:cubicBezTo>
                  <a:pt x="511620" y="514689"/>
                  <a:pt x="505834" y="518244"/>
                  <a:pt x="498446" y="518244"/>
                </a:cubicBezTo>
                <a:lnTo>
                  <a:pt x="493728" y="518244"/>
                </a:lnTo>
                <a:cubicBezTo>
                  <a:pt x="493728" y="525265"/>
                  <a:pt x="488032" y="530864"/>
                  <a:pt x="481089" y="530864"/>
                </a:cubicBezTo>
                <a:cubicBezTo>
                  <a:pt x="474057" y="530864"/>
                  <a:pt x="468360" y="525265"/>
                  <a:pt x="468360" y="518244"/>
                </a:cubicBezTo>
                <a:lnTo>
                  <a:pt x="455720" y="518244"/>
                </a:lnTo>
                <a:cubicBezTo>
                  <a:pt x="448777" y="518244"/>
                  <a:pt x="443080" y="512556"/>
                  <a:pt x="443080" y="505624"/>
                </a:cubicBezTo>
                <a:cubicBezTo>
                  <a:pt x="443080" y="498603"/>
                  <a:pt x="448777" y="493004"/>
                  <a:pt x="455720" y="493004"/>
                </a:cubicBezTo>
                <a:lnTo>
                  <a:pt x="475837" y="493004"/>
                </a:lnTo>
                <a:lnTo>
                  <a:pt x="452426" y="469630"/>
                </a:lnTo>
                <a:cubicBezTo>
                  <a:pt x="447175" y="464386"/>
                  <a:pt x="445572" y="457810"/>
                  <a:pt x="447976" y="451855"/>
                </a:cubicBezTo>
                <a:cubicBezTo>
                  <a:pt x="450468" y="445900"/>
                  <a:pt x="456254" y="442434"/>
                  <a:pt x="463642" y="442434"/>
                </a:cubicBezTo>
                <a:lnTo>
                  <a:pt x="468360" y="442434"/>
                </a:lnTo>
                <a:cubicBezTo>
                  <a:pt x="468360" y="435413"/>
                  <a:pt x="474057" y="429814"/>
                  <a:pt x="481089" y="429814"/>
                </a:cubicBezTo>
                <a:close/>
                <a:moveTo>
                  <a:pt x="126550" y="429814"/>
                </a:moveTo>
                <a:cubicBezTo>
                  <a:pt x="133582" y="429814"/>
                  <a:pt x="139278" y="435413"/>
                  <a:pt x="139278" y="442434"/>
                </a:cubicBezTo>
                <a:lnTo>
                  <a:pt x="151918" y="442434"/>
                </a:lnTo>
                <a:cubicBezTo>
                  <a:pt x="158861" y="442434"/>
                  <a:pt x="164558" y="448033"/>
                  <a:pt x="164558" y="455055"/>
                </a:cubicBezTo>
                <a:cubicBezTo>
                  <a:pt x="164558" y="462076"/>
                  <a:pt x="158861" y="467675"/>
                  <a:pt x="151918" y="467675"/>
                </a:cubicBezTo>
                <a:lnTo>
                  <a:pt x="131801" y="467675"/>
                </a:lnTo>
                <a:lnTo>
                  <a:pt x="155301" y="491137"/>
                </a:lnTo>
                <a:cubicBezTo>
                  <a:pt x="160464" y="496292"/>
                  <a:pt x="162066" y="502869"/>
                  <a:pt x="159662" y="508823"/>
                </a:cubicBezTo>
                <a:cubicBezTo>
                  <a:pt x="157170" y="514689"/>
                  <a:pt x="151295" y="518244"/>
                  <a:pt x="143996" y="518244"/>
                </a:cubicBezTo>
                <a:lnTo>
                  <a:pt x="139278" y="518244"/>
                </a:lnTo>
                <a:cubicBezTo>
                  <a:pt x="139278" y="525265"/>
                  <a:pt x="133582" y="530864"/>
                  <a:pt x="126550" y="530864"/>
                </a:cubicBezTo>
                <a:cubicBezTo>
                  <a:pt x="119607" y="530864"/>
                  <a:pt x="113910" y="525265"/>
                  <a:pt x="113910" y="518244"/>
                </a:cubicBezTo>
                <a:lnTo>
                  <a:pt x="101270" y="518244"/>
                </a:lnTo>
                <a:cubicBezTo>
                  <a:pt x="94238" y="518244"/>
                  <a:pt x="88630" y="512556"/>
                  <a:pt x="88630" y="505624"/>
                </a:cubicBezTo>
                <a:cubicBezTo>
                  <a:pt x="88630" y="498603"/>
                  <a:pt x="94238" y="493004"/>
                  <a:pt x="101270" y="493004"/>
                </a:cubicBezTo>
                <a:lnTo>
                  <a:pt x="121298" y="493004"/>
                </a:lnTo>
                <a:lnTo>
                  <a:pt x="97887" y="469630"/>
                </a:lnTo>
                <a:cubicBezTo>
                  <a:pt x="92725" y="464386"/>
                  <a:pt x="91122" y="457810"/>
                  <a:pt x="93526" y="451855"/>
                </a:cubicBezTo>
                <a:cubicBezTo>
                  <a:pt x="96018" y="445900"/>
                  <a:pt x="101804" y="442434"/>
                  <a:pt x="109192" y="442434"/>
                </a:cubicBezTo>
                <a:lnTo>
                  <a:pt x="113910" y="442434"/>
                </a:lnTo>
                <a:cubicBezTo>
                  <a:pt x="113910" y="435413"/>
                  <a:pt x="119607" y="429814"/>
                  <a:pt x="126550" y="429814"/>
                </a:cubicBezTo>
                <a:close/>
                <a:moveTo>
                  <a:pt x="481054" y="404457"/>
                </a:moveTo>
                <a:cubicBezTo>
                  <a:pt x="439139" y="404457"/>
                  <a:pt x="405056" y="438493"/>
                  <a:pt x="405056" y="480260"/>
                </a:cubicBezTo>
                <a:cubicBezTo>
                  <a:pt x="405056" y="522116"/>
                  <a:pt x="439139" y="556151"/>
                  <a:pt x="481054" y="556151"/>
                </a:cubicBezTo>
                <a:cubicBezTo>
                  <a:pt x="522879" y="556151"/>
                  <a:pt x="556962" y="522116"/>
                  <a:pt x="556962" y="480260"/>
                </a:cubicBezTo>
                <a:cubicBezTo>
                  <a:pt x="556962" y="438493"/>
                  <a:pt x="522879" y="404457"/>
                  <a:pt x="481054" y="404457"/>
                </a:cubicBezTo>
                <a:close/>
                <a:moveTo>
                  <a:pt x="126550" y="404457"/>
                </a:moveTo>
                <a:cubicBezTo>
                  <a:pt x="84710" y="404457"/>
                  <a:pt x="50615" y="438493"/>
                  <a:pt x="50615" y="480260"/>
                </a:cubicBezTo>
                <a:cubicBezTo>
                  <a:pt x="50615" y="522116"/>
                  <a:pt x="84710" y="556151"/>
                  <a:pt x="126550" y="556151"/>
                </a:cubicBezTo>
                <a:cubicBezTo>
                  <a:pt x="168479" y="556151"/>
                  <a:pt x="202574" y="522116"/>
                  <a:pt x="202574" y="480260"/>
                </a:cubicBezTo>
                <a:cubicBezTo>
                  <a:pt x="202574" y="438493"/>
                  <a:pt x="168479" y="404457"/>
                  <a:pt x="126550" y="404457"/>
                </a:cubicBezTo>
                <a:close/>
                <a:moveTo>
                  <a:pt x="481054" y="379219"/>
                </a:moveTo>
                <a:cubicBezTo>
                  <a:pt x="536939" y="379219"/>
                  <a:pt x="582235" y="424452"/>
                  <a:pt x="582235" y="480260"/>
                </a:cubicBezTo>
                <a:cubicBezTo>
                  <a:pt x="582235" y="536156"/>
                  <a:pt x="536939" y="581389"/>
                  <a:pt x="481054" y="581389"/>
                </a:cubicBezTo>
                <a:cubicBezTo>
                  <a:pt x="425079" y="581389"/>
                  <a:pt x="379783" y="536156"/>
                  <a:pt x="379783" y="480260"/>
                </a:cubicBezTo>
                <a:cubicBezTo>
                  <a:pt x="379783" y="424452"/>
                  <a:pt x="425079" y="379219"/>
                  <a:pt x="481054" y="379219"/>
                </a:cubicBezTo>
                <a:close/>
                <a:moveTo>
                  <a:pt x="126550" y="379219"/>
                </a:moveTo>
                <a:cubicBezTo>
                  <a:pt x="182544" y="379219"/>
                  <a:pt x="227856" y="424452"/>
                  <a:pt x="227856" y="480260"/>
                </a:cubicBezTo>
                <a:cubicBezTo>
                  <a:pt x="227856" y="536156"/>
                  <a:pt x="182544" y="581389"/>
                  <a:pt x="126550" y="581389"/>
                </a:cubicBezTo>
                <a:cubicBezTo>
                  <a:pt x="70645" y="581389"/>
                  <a:pt x="25333" y="536156"/>
                  <a:pt x="25333" y="480260"/>
                </a:cubicBezTo>
                <a:cubicBezTo>
                  <a:pt x="25333" y="424452"/>
                  <a:pt x="70645" y="379219"/>
                  <a:pt x="126550" y="379219"/>
                </a:cubicBezTo>
                <a:close/>
                <a:moveTo>
                  <a:pt x="303775" y="75807"/>
                </a:moveTo>
                <a:cubicBezTo>
                  <a:pt x="266215" y="75807"/>
                  <a:pt x="229723" y="83183"/>
                  <a:pt x="195456" y="97669"/>
                </a:cubicBezTo>
                <a:cubicBezTo>
                  <a:pt x="162257" y="111711"/>
                  <a:pt x="132440" y="131707"/>
                  <a:pt x="106895" y="157301"/>
                </a:cubicBezTo>
                <a:cubicBezTo>
                  <a:pt x="81351" y="182807"/>
                  <a:pt x="61236" y="212579"/>
                  <a:pt x="47173" y="245639"/>
                </a:cubicBezTo>
                <a:cubicBezTo>
                  <a:pt x="39696" y="263413"/>
                  <a:pt x="34089" y="281721"/>
                  <a:pt x="30440" y="300472"/>
                </a:cubicBezTo>
                <a:cubicBezTo>
                  <a:pt x="50110" y="290963"/>
                  <a:pt x="71204" y="286164"/>
                  <a:pt x="93189" y="286164"/>
                </a:cubicBezTo>
                <a:cubicBezTo>
                  <a:pt x="120068" y="286164"/>
                  <a:pt x="146325" y="293629"/>
                  <a:pt x="169021" y="307760"/>
                </a:cubicBezTo>
                <a:cubicBezTo>
                  <a:pt x="179880" y="314514"/>
                  <a:pt x="189848" y="322690"/>
                  <a:pt x="198482" y="331933"/>
                </a:cubicBezTo>
                <a:cubicBezTo>
                  <a:pt x="207115" y="322690"/>
                  <a:pt x="217084" y="314514"/>
                  <a:pt x="227943" y="307760"/>
                </a:cubicBezTo>
                <a:cubicBezTo>
                  <a:pt x="250728" y="293629"/>
                  <a:pt x="276896" y="286164"/>
                  <a:pt x="303775" y="286164"/>
                </a:cubicBezTo>
                <a:cubicBezTo>
                  <a:pt x="330655" y="286164"/>
                  <a:pt x="356911" y="293629"/>
                  <a:pt x="379608" y="307760"/>
                </a:cubicBezTo>
                <a:cubicBezTo>
                  <a:pt x="390555" y="314514"/>
                  <a:pt x="400435" y="322690"/>
                  <a:pt x="409157" y="331933"/>
                </a:cubicBezTo>
                <a:cubicBezTo>
                  <a:pt x="417791" y="322690"/>
                  <a:pt x="427670" y="314514"/>
                  <a:pt x="438618" y="307760"/>
                </a:cubicBezTo>
                <a:cubicBezTo>
                  <a:pt x="461314" y="293629"/>
                  <a:pt x="487571" y="286164"/>
                  <a:pt x="514451" y="286164"/>
                </a:cubicBezTo>
                <a:cubicBezTo>
                  <a:pt x="536435" y="286164"/>
                  <a:pt x="557529" y="290963"/>
                  <a:pt x="577199" y="300472"/>
                </a:cubicBezTo>
                <a:cubicBezTo>
                  <a:pt x="573550" y="281721"/>
                  <a:pt x="567943" y="263413"/>
                  <a:pt x="560466" y="245639"/>
                </a:cubicBezTo>
                <a:cubicBezTo>
                  <a:pt x="546404" y="212579"/>
                  <a:pt x="526288" y="182807"/>
                  <a:pt x="500744" y="157301"/>
                </a:cubicBezTo>
                <a:cubicBezTo>
                  <a:pt x="475199" y="131707"/>
                  <a:pt x="445383" y="111711"/>
                  <a:pt x="412184" y="97669"/>
                </a:cubicBezTo>
                <a:cubicBezTo>
                  <a:pt x="377917" y="83183"/>
                  <a:pt x="341424" y="75807"/>
                  <a:pt x="303775" y="75807"/>
                </a:cubicBezTo>
                <a:close/>
                <a:moveTo>
                  <a:pt x="303775" y="0"/>
                </a:moveTo>
                <a:cubicBezTo>
                  <a:pt x="310807" y="0"/>
                  <a:pt x="316503" y="5687"/>
                  <a:pt x="316503" y="12619"/>
                </a:cubicBezTo>
                <a:lnTo>
                  <a:pt x="316503" y="50834"/>
                </a:lnTo>
                <a:cubicBezTo>
                  <a:pt x="478403" y="57410"/>
                  <a:pt x="607639" y="190628"/>
                  <a:pt x="607639" y="353884"/>
                </a:cubicBezTo>
                <a:lnTo>
                  <a:pt x="607639" y="356639"/>
                </a:lnTo>
                <a:cubicBezTo>
                  <a:pt x="585922" y="329089"/>
                  <a:pt x="552278" y="311404"/>
                  <a:pt x="514451" y="311404"/>
                </a:cubicBezTo>
                <a:cubicBezTo>
                  <a:pt x="468613" y="311404"/>
                  <a:pt x="428828" y="337443"/>
                  <a:pt x="409157" y="375480"/>
                </a:cubicBezTo>
                <a:cubicBezTo>
                  <a:pt x="391267" y="340998"/>
                  <a:pt x="356911" y="316380"/>
                  <a:pt x="316503" y="312115"/>
                </a:cubicBezTo>
                <a:lnTo>
                  <a:pt x="316503" y="594014"/>
                </a:lnTo>
                <a:cubicBezTo>
                  <a:pt x="316503" y="601034"/>
                  <a:pt x="310807" y="606722"/>
                  <a:pt x="303775" y="606722"/>
                </a:cubicBezTo>
                <a:cubicBezTo>
                  <a:pt x="296833" y="606722"/>
                  <a:pt x="291136" y="601034"/>
                  <a:pt x="291136" y="594014"/>
                </a:cubicBezTo>
                <a:lnTo>
                  <a:pt x="291136" y="312115"/>
                </a:lnTo>
                <a:cubicBezTo>
                  <a:pt x="250728" y="316380"/>
                  <a:pt x="216372" y="340998"/>
                  <a:pt x="198482" y="375480"/>
                </a:cubicBezTo>
                <a:cubicBezTo>
                  <a:pt x="178812" y="337443"/>
                  <a:pt x="139026" y="311404"/>
                  <a:pt x="93189" y="311404"/>
                </a:cubicBezTo>
                <a:cubicBezTo>
                  <a:pt x="55361" y="311404"/>
                  <a:pt x="21717" y="329089"/>
                  <a:pt x="0" y="356639"/>
                </a:cubicBezTo>
                <a:lnTo>
                  <a:pt x="0" y="353884"/>
                </a:lnTo>
                <a:cubicBezTo>
                  <a:pt x="0" y="190628"/>
                  <a:pt x="129236" y="57410"/>
                  <a:pt x="291136" y="50834"/>
                </a:cubicBezTo>
                <a:lnTo>
                  <a:pt x="291136" y="12619"/>
                </a:lnTo>
                <a:cubicBezTo>
                  <a:pt x="291136" y="5687"/>
                  <a:pt x="296833" y="0"/>
                  <a:pt x="3037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35"/>
          <p:cNvSpPr/>
          <p:nvPr/>
        </p:nvSpPr>
        <p:spPr>
          <a:xfrm>
            <a:off x="1402554" y="4889267"/>
            <a:ext cx="485370" cy="484604"/>
          </a:xfrm>
          <a:custGeom>
            <a:avLst/>
            <a:gdLst>
              <a:gd name="connsiteX0" fmla="*/ 516233 w 581459"/>
              <a:gd name="connsiteY0" fmla="*/ 110359 h 580542"/>
              <a:gd name="connsiteX1" fmla="*/ 533176 w 581459"/>
              <a:gd name="connsiteY1" fmla="*/ 123934 h 580542"/>
              <a:gd name="connsiteX2" fmla="*/ 570913 w 581459"/>
              <a:gd name="connsiteY2" fmla="*/ 206230 h 580542"/>
              <a:gd name="connsiteX3" fmla="*/ 558987 w 581459"/>
              <a:gd name="connsiteY3" fmla="*/ 238224 h 580542"/>
              <a:gd name="connsiteX4" fmla="*/ 526679 w 581459"/>
              <a:gd name="connsiteY4" fmla="*/ 226226 h 580542"/>
              <a:gd name="connsiteX5" fmla="*/ 513596 w 581459"/>
              <a:gd name="connsiteY5" fmla="*/ 197698 h 580542"/>
              <a:gd name="connsiteX6" fmla="*/ 452629 w 581459"/>
              <a:gd name="connsiteY6" fmla="*/ 328608 h 580542"/>
              <a:gd name="connsiteX7" fmla="*/ 431892 w 581459"/>
              <a:gd name="connsiteY7" fmla="*/ 342561 h 580542"/>
              <a:gd name="connsiteX8" fmla="*/ 261453 w 581459"/>
              <a:gd name="connsiteY8" fmla="*/ 351804 h 580542"/>
              <a:gd name="connsiteX9" fmla="*/ 127682 w 581459"/>
              <a:gd name="connsiteY9" fmla="*/ 463250 h 580542"/>
              <a:gd name="connsiteX10" fmla="*/ 93416 w 581459"/>
              <a:gd name="connsiteY10" fmla="*/ 460229 h 580542"/>
              <a:gd name="connsiteX11" fmla="*/ 96532 w 581459"/>
              <a:gd name="connsiteY11" fmla="*/ 426102 h 580542"/>
              <a:gd name="connsiteX12" fmla="*/ 236443 w 581459"/>
              <a:gd name="connsiteY12" fmla="*/ 309500 h 580542"/>
              <a:gd name="connsiteX13" fmla="*/ 250683 w 581459"/>
              <a:gd name="connsiteY13" fmla="*/ 303990 h 580542"/>
              <a:gd name="connsiteX14" fmla="*/ 414625 w 581459"/>
              <a:gd name="connsiteY14" fmla="*/ 295103 h 580542"/>
              <a:gd name="connsiteX15" fmla="*/ 467671 w 581459"/>
              <a:gd name="connsiteY15" fmla="*/ 181079 h 580542"/>
              <a:gd name="connsiteX16" fmla="*/ 440436 w 581459"/>
              <a:gd name="connsiteY16" fmla="*/ 193966 h 580542"/>
              <a:gd name="connsiteX17" fmla="*/ 408039 w 581459"/>
              <a:gd name="connsiteY17" fmla="*/ 182501 h 580542"/>
              <a:gd name="connsiteX18" fmla="*/ 419609 w 581459"/>
              <a:gd name="connsiteY18" fmla="*/ 150240 h 580542"/>
              <a:gd name="connsiteX19" fmla="*/ 500690 w 581459"/>
              <a:gd name="connsiteY19" fmla="*/ 112114 h 580542"/>
              <a:gd name="connsiteX20" fmla="*/ 516233 w 581459"/>
              <a:gd name="connsiteY20" fmla="*/ 110359 h 580542"/>
              <a:gd name="connsiteX21" fmla="*/ 24565 w 581459"/>
              <a:gd name="connsiteY21" fmla="*/ 0 h 580542"/>
              <a:gd name="connsiteX22" fmla="*/ 48863 w 581459"/>
              <a:gd name="connsiteY22" fmla="*/ 24174 h 580542"/>
              <a:gd name="connsiteX23" fmla="*/ 48596 w 581459"/>
              <a:gd name="connsiteY23" fmla="*/ 532015 h 580542"/>
              <a:gd name="connsiteX24" fmla="*/ 557161 w 581459"/>
              <a:gd name="connsiteY24" fmla="*/ 532282 h 580542"/>
              <a:gd name="connsiteX25" fmla="*/ 581459 w 581459"/>
              <a:gd name="connsiteY25" fmla="*/ 556368 h 580542"/>
              <a:gd name="connsiteX26" fmla="*/ 557161 w 581459"/>
              <a:gd name="connsiteY26" fmla="*/ 580542 h 580542"/>
              <a:gd name="connsiteX27" fmla="*/ 24298 w 581459"/>
              <a:gd name="connsiteY27" fmla="*/ 580275 h 580542"/>
              <a:gd name="connsiteX28" fmla="*/ 22963 w 581459"/>
              <a:gd name="connsiteY28" fmla="*/ 580275 h 580542"/>
              <a:gd name="connsiteX29" fmla="*/ 7120 w 581459"/>
              <a:gd name="connsiteY29" fmla="*/ 573254 h 580542"/>
              <a:gd name="connsiteX30" fmla="*/ 0 w 581459"/>
              <a:gd name="connsiteY30" fmla="*/ 556190 h 580542"/>
              <a:gd name="connsiteX31" fmla="*/ 178 w 581459"/>
              <a:gd name="connsiteY31" fmla="*/ 24174 h 580542"/>
              <a:gd name="connsiteX32" fmla="*/ 24565 w 581459"/>
              <a:gd name="connsiteY32" fmla="*/ 0 h 58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81459" h="580542">
                <a:moveTo>
                  <a:pt x="516233" y="110359"/>
                </a:moveTo>
                <a:cubicBezTo>
                  <a:pt x="522541" y="111647"/>
                  <a:pt x="529082" y="115491"/>
                  <a:pt x="533176" y="123934"/>
                </a:cubicBezTo>
                <a:lnTo>
                  <a:pt x="570913" y="206230"/>
                </a:lnTo>
                <a:cubicBezTo>
                  <a:pt x="576520" y="218317"/>
                  <a:pt x="571269" y="232981"/>
                  <a:pt x="558987" y="238224"/>
                </a:cubicBezTo>
                <a:cubicBezTo>
                  <a:pt x="554003" y="240357"/>
                  <a:pt x="536291" y="245156"/>
                  <a:pt x="526679" y="226226"/>
                </a:cubicBezTo>
                <a:lnTo>
                  <a:pt x="513596" y="197698"/>
                </a:lnTo>
                <a:lnTo>
                  <a:pt x="452629" y="328608"/>
                </a:lnTo>
                <a:cubicBezTo>
                  <a:pt x="448802" y="336695"/>
                  <a:pt x="440881" y="342117"/>
                  <a:pt x="431892" y="342561"/>
                </a:cubicBezTo>
                <a:lnTo>
                  <a:pt x="261453" y="351804"/>
                </a:lnTo>
                <a:lnTo>
                  <a:pt x="127682" y="463250"/>
                </a:lnTo>
                <a:cubicBezTo>
                  <a:pt x="117981" y="471871"/>
                  <a:pt x="101694" y="470182"/>
                  <a:pt x="93416" y="460229"/>
                </a:cubicBezTo>
                <a:cubicBezTo>
                  <a:pt x="84961" y="449831"/>
                  <a:pt x="86207" y="434633"/>
                  <a:pt x="96532" y="426102"/>
                </a:cubicBezTo>
                <a:lnTo>
                  <a:pt x="236443" y="309500"/>
                </a:lnTo>
                <a:cubicBezTo>
                  <a:pt x="240448" y="306212"/>
                  <a:pt x="245432" y="304168"/>
                  <a:pt x="250683" y="303990"/>
                </a:cubicBezTo>
                <a:lnTo>
                  <a:pt x="414625" y="295103"/>
                </a:lnTo>
                <a:lnTo>
                  <a:pt x="467671" y="181079"/>
                </a:lnTo>
                <a:lnTo>
                  <a:pt x="440436" y="193966"/>
                </a:lnTo>
                <a:cubicBezTo>
                  <a:pt x="428332" y="199654"/>
                  <a:pt x="413735" y="194588"/>
                  <a:pt x="408039" y="182501"/>
                </a:cubicBezTo>
                <a:cubicBezTo>
                  <a:pt x="402343" y="170414"/>
                  <a:pt x="407505" y="155928"/>
                  <a:pt x="419609" y="150240"/>
                </a:cubicBezTo>
                <a:lnTo>
                  <a:pt x="500690" y="112114"/>
                </a:lnTo>
                <a:cubicBezTo>
                  <a:pt x="503850" y="110337"/>
                  <a:pt x="509925" y="109070"/>
                  <a:pt x="516233" y="110359"/>
                </a:cubicBezTo>
                <a:close/>
                <a:moveTo>
                  <a:pt x="24565" y="0"/>
                </a:moveTo>
                <a:cubicBezTo>
                  <a:pt x="37826" y="89"/>
                  <a:pt x="48863" y="10754"/>
                  <a:pt x="48863" y="24174"/>
                </a:cubicBezTo>
                <a:lnTo>
                  <a:pt x="48596" y="532015"/>
                </a:lnTo>
                <a:lnTo>
                  <a:pt x="557161" y="532282"/>
                </a:lnTo>
                <a:cubicBezTo>
                  <a:pt x="570512" y="532282"/>
                  <a:pt x="581459" y="543036"/>
                  <a:pt x="581459" y="556368"/>
                </a:cubicBezTo>
                <a:cubicBezTo>
                  <a:pt x="581459" y="569699"/>
                  <a:pt x="570512" y="580542"/>
                  <a:pt x="557161" y="580542"/>
                </a:cubicBezTo>
                <a:lnTo>
                  <a:pt x="24298" y="580275"/>
                </a:lnTo>
                <a:lnTo>
                  <a:pt x="22963" y="580275"/>
                </a:lnTo>
                <a:cubicBezTo>
                  <a:pt x="16910" y="580009"/>
                  <a:pt x="11392" y="577520"/>
                  <a:pt x="7120" y="573254"/>
                </a:cubicBezTo>
                <a:cubicBezTo>
                  <a:pt x="2581" y="568810"/>
                  <a:pt x="0" y="562589"/>
                  <a:pt x="0" y="556190"/>
                </a:cubicBezTo>
                <a:lnTo>
                  <a:pt x="178" y="24174"/>
                </a:lnTo>
                <a:cubicBezTo>
                  <a:pt x="178" y="10754"/>
                  <a:pt x="11125" y="0"/>
                  <a:pt x="245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209419" y="2200613"/>
            <a:ext cx="2832481" cy="4924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打电话呼叫救护车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09419" y="3367279"/>
            <a:ext cx="3429381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自己车送医院时，触电者应平躺与车上，不要蜷曲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209419" y="4693036"/>
            <a:ext cx="2934081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尽快送往医院，途中应继续抢救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444533" y="1374078"/>
            <a:ext cx="4655267" cy="4544122"/>
          </a:xfrm>
          <a:prstGeom prst="ellipse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10000" contrast="-13000"/>
                      </a14:imgEffect>
                    </a14:imgLayer>
                  </a14:imgProps>
                </a:ext>
              </a:extLst>
            </a:blip>
            <a:srcRect/>
            <a:stretch>
              <a:fillRect l="-2133" t="-53331" r="-8926" b="-132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304800"/>
            <a:ext cx="3895262" cy="609600"/>
            <a:chOff x="0" y="304800"/>
            <a:chExt cx="3568700" cy="609600"/>
          </a:xfrm>
        </p:grpSpPr>
        <p:sp>
          <p:nvSpPr>
            <p:cNvPr id="6" name="单圆角矩形 5"/>
            <p:cNvSpPr/>
            <p:nvPr/>
          </p:nvSpPr>
          <p:spPr>
            <a:xfrm>
              <a:off x="0" y="304800"/>
              <a:ext cx="35687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5100" y="304800"/>
              <a:ext cx="314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转送医疗机构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25" grpId="0"/>
      <p:bldP spid="28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638" y="0"/>
            <a:ext cx="2817761" cy="6858000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31336" r="23928" b="30007"/>
          <a:stretch>
            <a:fillRect/>
          </a:stretch>
        </p:blipFill>
        <p:spPr>
          <a:xfrm>
            <a:off x="876300" y="1751996"/>
            <a:ext cx="4702278" cy="336241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680178" y="1607817"/>
            <a:ext cx="5978422" cy="3506597"/>
            <a:chOff x="5680178" y="1607817"/>
            <a:chExt cx="5978422" cy="3506597"/>
          </a:xfrm>
        </p:grpSpPr>
        <p:sp>
          <p:nvSpPr>
            <p:cNvPr id="13" name="矩形 12"/>
            <p:cNvSpPr/>
            <p:nvPr/>
          </p:nvSpPr>
          <p:spPr>
            <a:xfrm>
              <a:off x="5680178" y="1751996"/>
              <a:ext cx="288822" cy="3362418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70600" y="1607817"/>
              <a:ext cx="431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PART 05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70600" y="3045752"/>
              <a:ext cx="55880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6600" b="1" kern="0" dirty="0" smtClean="0">
                  <a:solidFill>
                    <a:srgbClr val="629B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时间就是生命</a:t>
              </a: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184900" y="4509975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6108701" y="4684179"/>
              <a:ext cx="4279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安全用电管理培训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6172200" y="2796391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直角三角形 25"/>
          <p:cNvSpPr/>
          <p:nvPr/>
        </p:nvSpPr>
        <p:spPr>
          <a:xfrm flipH="1">
            <a:off x="11112500" y="6223558"/>
            <a:ext cx="1079500" cy="618589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7" name="平行四边形 26"/>
          <p:cNvSpPr/>
          <p:nvPr/>
        </p:nvSpPr>
        <p:spPr>
          <a:xfrm flipH="1">
            <a:off x="6040315" y="0"/>
            <a:ext cx="6464300" cy="381000"/>
          </a:xfrm>
          <a:prstGeom prst="parallelogram">
            <a:avLst>
              <a:gd name="adj" fmla="val 4833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6" t="59117" r="66919" b="34772"/>
          <a:stretch>
            <a:fillRect/>
          </a:stretch>
        </p:blipFill>
        <p:spPr>
          <a:xfrm>
            <a:off x="2776886" y="4348209"/>
            <a:ext cx="901701" cy="41910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32767" r="63748" b="2731"/>
          <a:stretch>
            <a:fillRect/>
          </a:stretch>
        </p:blipFill>
        <p:spPr>
          <a:xfrm>
            <a:off x="1284148" y="1127369"/>
            <a:ext cx="3842238" cy="4289181"/>
          </a:xfrm>
          <a:prstGeom prst="rect">
            <a:avLst/>
          </a:prstGeom>
        </p:spPr>
      </p:pic>
      <p:sp>
        <p:nvSpPr>
          <p:cNvPr id="5" name="直角三角形 4"/>
          <p:cNvSpPr/>
          <p:nvPr/>
        </p:nvSpPr>
        <p:spPr>
          <a:xfrm flipV="1">
            <a:off x="0" y="-2"/>
            <a:ext cx="2667000" cy="1473202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梯形 5"/>
          <p:cNvSpPr/>
          <p:nvPr/>
        </p:nvSpPr>
        <p:spPr>
          <a:xfrm rot="19751616">
            <a:off x="2103340" y="1892019"/>
            <a:ext cx="1055669" cy="471491"/>
          </a:xfrm>
          <a:prstGeom prst="trapezoid">
            <a:avLst>
              <a:gd name="adj" fmla="val 28697"/>
            </a:avLst>
          </a:prstGeom>
          <a:solidFill>
            <a:srgbClr val="C4E5F4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梯形 6"/>
          <p:cNvSpPr/>
          <p:nvPr/>
        </p:nvSpPr>
        <p:spPr>
          <a:xfrm rot="19751616">
            <a:off x="4049283" y="3509021"/>
            <a:ext cx="1055669" cy="471491"/>
          </a:xfrm>
          <a:prstGeom prst="trapezoid">
            <a:avLst>
              <a:gd name="adj" fmla="val 28697"/>
            </a:avLst>
          </a:prstGeom>
          <a:solidFill>
            <a:srgbClr val="C4E5F4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2057081" y="5117600"/>
            <a:ext cx="376905" cy="0"/>
          </a:xfrm>
          <a:prstGeom prst="line">
            <a:avLst/>
          </a:prstGeom>
          <a:ln w="19050">
            <a:solidFill>
              <a:srgbClr val="70B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449617" y="4702102"/>
            <a:ext cx="155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 smtClean="0">
                <a:solidFill>
                  <a:srgbClr val="629B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800" b="1" dirty="0">
              <a:solidFill>
                <a:srgbClr val="629B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104624" y="5117600"/>
            <a:ext cx="376905" cy="0"/>
          </a:xfrm>
          <a:prstGeom prst="line">
            <a:avLst/>
          </a:prstGeom>
          <a:ln w="19050">
            <a:solidFill>
              <a:srgbClr val="70B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0" y="6477000"/>
            <a:ext cx="12192000" cy="381000"/>
          </a:xfrm>
          <a:prstGeom prst="roundRect">
            <a:avLst>
              <a:gd name="adj" fmla="val 0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/>
          <p:cNvSpPr/>
          <p:nvPr/>
        </p:nvSpPr>
        <p:spPr>
          <a:xfrm flipH="1">
            <a:off x="6040315" y="746369"/>
            <a:ext cx="6464300" cy="381000"/>
          </a:xfrm>
          <a:prstGeom prst="parallelogram">
            <a:avLst>
              <a:gd name="adj" fmla="val 4833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6325069" y="2034684"/>
            <a:ext cx="1780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defTabSz="914400">
              <a:defRPr/>
            </a:pPr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触电的危害</a:t>
            </a:r>
            <a:endParaRPr lang="zh-CN" alt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696529" y="2032512"/>
            <a:ext cx="561756" cy="402282"/>
            <a:chOff x="5810579" y="1771650"/>
            <a:chExt cx="561756" cy="402282"/>
          </a:xfrm>
        </p:grpSpPr>
        <p:sp>
          <p:nvSpPr>
            <p:cNvPr id="24" name="矩形 23"/>
            <p:cNvSpPr/>
            <p:nvPr/>
          </p:nvSpPr>
          <p:spPr>
            <a:xfrm>
              <a:off x="5848350" y="1771650"/>
              <a:ext cx="457200" cy="393275"/>
            </a:xfrm>
            <a:prstGeom prst="rect">
              <a:avLst/>
            </a:prstGeom>
            <a:noFill/>
            <a:ln w="28575">
              <a:solidFill>
                <a:srgbClr val="7BBC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5810579" y="1773822"/>
              <a:ext cx="5617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en-US" altLang="zh-CN" sz="2000" kern="0" dirty="0" smtClean="0">
                  <a:solidFill>
                    <a:srgbClr val="7BBC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kern="0" dirty="0">
                <a:solidFill>
                  <a:srgbClr val="7BBCD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696529" y="2755577"/>
            <a:ext cx="561756" cy="402282"/>
            <a:chOff x="5810579" y="1771650"/>
            <a:chExt cx="561756" cy="402282"/>
          </a:xfrm>
        </p:grpSpPr>
        <p:sp>
          <p:nvSpPr>
            <p:cNvPr id="29" name="矩形 28"/>
            <p:cNvSpPr/>
            <p:nvPr/>
          </p:nvSpPr>
          <p:spPr>
            <a:xfrm>
              <a:off x="5848350" y="1771650"/>
              <a:ext cx="457200" cy="393275"/>
            </a:xfrm>
            <a:prstGeom prst="rect">
              <a:avLst/>
            </a:prstGeom>
            <a:noFill/>
            <a:ln w="28575">
              <a:solidFill>
                <a:srgbClr val="7BBC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810579" y="1773822"/>
              <a:ext cx="5617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en-US" altLang="zh-CN" sz="2000" kern="0" dirty="0" smtClean="0">
                  <a:solidFill>
                    <a:srgbClr val="7BBC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kern="0" dirty="0">
                <a:solidFill>
                  <a:srgbClr val="7BBCD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339247" y="2772160"/>
            <a:ext cx="17663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4400"/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触电的方式</a:t>
            </a:r>
            <a:endParaRPr lang="zh-CN" alt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696529" y="3532669"/>
            <a:ext cx="561756" cy="402282"/>
            <a:chOff x="5810579" y="1771650"/>
            <a:chExt cx="561756" cy="402282"/>
          </a:xfrm>
        </p:grpSpPr>
        <p:sp>
          <p:nvSpPr>
            <p:cNvPr id="33" name="矩形 32"/>
            <p:cNvSpPr/>
            <p:nvPr/>
          </p:nvSpPr>
          <p:spPr>
            <a:xfrm>
              <a:off x="5848350" y="1771650"/>
              <a:ext cx="457200" cy="393275"/>
            </a:xfrm>
            <a:prstGeom prst="rect">
              <a:avLst/>
            </a:prstGeom>
            <a:noFill/>
            <a:ln w="28575">
              <a:solidFill>
                <a:srgbClr val="7BBC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810579" y="1773822"/>
              <a:ext cx="5617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en-US" altLang="zh-CN" sz="2000" kern="0" dirty="0" smtClean="0">
                  <a:solidFill>
                    <a:srgbClr val="7BBC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kern="0" dirty="0">
                <a:solidFill>
                  <a:srgbClr val="7BBCD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696529" y="4255734"/>
            <a:ext cx="561756" cy="402282"/>
            <a:chOff x="5810579" y="1771650"/>
            <a:chExt cx="561756" cy="402282"/>
          </a:xfrm>
        </p:grpSpPr>
        <p:sp>
          <p:nvSpPr>
            <p:cNvPr id="36" name="矩形 35"/>
            <p:cNvSpPr/>
            <p:nvPr/>
          </p:nvSpPr>
          <p:spPr>
            <a:xfrm>
              <a:off x="5848350" y="1771650"/>
              <a:ext cx="457200" cy="393275"/>
            </a:xfrm>
            <a:prstGeom prst="rect">
              <a:avLst/>
            </a:prstGeom>
            <a:noFill/>
            <a:ln w="28575">
              <a:solidFill>
                <a:srgbClr val="7BBC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5810579" y="1773822"/>
              <a:ext cx="5617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en-US" altLang="zh-CN" sz="2000" kern="0" dirty="0" smtClean="0">
                  <a:solidFill>
                    <a:srgbClr val="7BBC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000" kern="0" dirty="0">
                <a:solidFill>
                  <a:srgbClr val="7BBCD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6339246" y="3533757"/>
            <a:ext cx="2460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4400"/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安全用电预防措施</a:t>
            </a:r>
            <a:endParaRPr lang="zh-CN" alt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339248" y="4301983"/>
            <a:ext cx="13950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4400"/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触电急救</a:t>
            </a:r>
            <a:endParaRPr lang="zh-CN" alt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575752" y="2032512"/>
            <a:ext cx="2001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4400"/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时间就是生命</a:t>
            </a:r>
            <a:endParaRPr lang="zh-CN" alt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8947213" y="2030340"/>
            <a:ext cx="561756" cy="402282"/>
            <a:chOff x="5810579" y="1771650"/>
            <a:chExt cx="561756" cy="402282"/>
          </a:xfrm>
        </p:grpSpPr>
        <p:sp>
          <p:nvSpPr>
            <p:cNvPr id="42" name="矩形 41"/>
            <p:cNvSpPr/>
            <p:nvPr/>
          </p:nvSpPr>
          <p:spPr>
            <a:xfrm>
              <a:off x="5848350" y="1771650"/>
              <a:ext cx="457200" cy="393275"/>
            </a:xfrm>
            <a:prstGeom prst="rect">
              <a:avLst/>
            </a:prstGeom>
            <a:noFill/>
            <a:ln w="28575">
              <a:solidFill>
                <a:srgbClr val="7BBC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5810579" y="1773822"/>
              <a:ext cx="5617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en-US" altLang="zh-CN" sz="2000" kern="0" dirty="0" smtClean="0">
                  <a:solidFill>
                    <a:srgbClr val="7BBC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000" kern="0" dirty="0">
                <a:solidFill>
                  <a:srgbClr val="7BBCD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947213" y="2753405"/>
            <a:ext cx="561756" cy="402282"/>
            <a:chOff x="5810579" y="1771650"/>
            <a:chExt cx="561756" cy="402282"/>
          </a:xfrm>
        </p:grpSpPr>
        <p:sp>
          <p:nvSpPr>
            <p:cNvPr id="45" name="矩形 44"/>
            <p:cNvSpPr/>
            <p:nvPr/>
          </p:nvSpPr>
          <p:spPr>
            <a:xfrm>
              <a:off x="5848350" y="1771650"/>
              <a:ext cx="457200" cy="393275"/>
            </a:xfrm>
            <a:prstGeom prst="rect">
              <a:avLst/>
            </a:prstGeom>
            <a:noFill/>
            <a:ln w="28575">
              <a:solidFill>
                <a:srgbClr val="7BBC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5810579" y="1773822"/>
              <a:ext cx="5617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en-US" altLang="zh-CN" sz="2000" kern="0" dirty="0" smtClean="0">
                  <a:solidFill>
                    <a:srgbClr val="7BBC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sz="2000" kern="0" dirty="0">
                <a:solidFill>
                  <a:srgbClr val="7BBCD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9575752" y="2762065"/>
            <a:ext cx="2115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4400"/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安全自省五步法</a:t>
            </a:r>
            <a:endParaRPr lang="zh-CN" alt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8947213" y="3530497"/>
            <a:ext cx="561756" cy="402282"/>
            <a:chOff x="5810579" y="1771650"/>
            <a:chExt cx="561756" cy="402282"/>
          </a:xfrm>
        </p:grpSpPr>
        <p:sp>
          <p:nvSpPr>
            <p:cNvPr id="49" name="矩形 48"/>
            <p:cNvSpPr/>
            <p:nvPr/>
          </p:nvSpPr>
          <p:spPr>
            <a:xfrm>
              <a:off x="5848350" y="1771650"/>
              <a:ext cx="457200" cy="393275"/>
            </a:xfrm>
            <a:prstGeom prst="rect">
              <a:avLst/>
            </a:prstGeom>
            <a:noFill/>
            <a:ln w="28575">
              <a:solidFill>
                <a:srgbClr val="7BBC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5810579" y="1773822"/>
              <a:ext cx="5617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en-US" altLang="zh-CN" sz="2000" kern="0" dirty="0" smtClean="0">
                  <a:solidFill>
                    <a:srgbClr val="7BBCD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07</a:t>
              </a:r>
              <a:endParaRPr lang="zh-CN" altLang="en-US" sz="2000" kern="0" dirty="0">
                <a:solidFill>
                  <a:srgbClr val="7BBCD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9576513" y="3541701"/>
            <a:ext cx="2000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4400"/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安全用电常识</a:t>
            </a:r>
            <a:endParaRPr lang="zh-CN" alt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48195" r="88982" b="43194"/>
          <a:stretch>
            <a:fillRect/>
          </a:stretch>
        </p:blipFill>
        <p:spPr>
          <a:xfrm>
            <a:off x="11082115" y="5495000"/>
            <a:ext cx="609601" cy="590551"/>
          </a:xfrm>
          <a:prstGeom prst="rect">
            <a:avLst/>
          </a:prstGeom>
          <a:ln>
            <a:noFill/>
          </a:ln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70834" r="88884" b="20555"/>
          <a:stretch>
            <a:fillRect/>
          </a:stretch>
        </p:blipFill>
        <p:spPr>
          <a:xfrm>
            <a:off x="10232760" y="5483644"/>
            <a:ext cx="609601" cy="590551"/>
          </a:xfrm>
          <a:prstGeom prst="rect">
            <a:avLst/>
          </a:prstGeom>
          <a:ln>
            <a:noFill/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4" t="71112" r="40772" b="20277"/>
          <a:stretch>
            <a:fillRect/>
          </a:stretch>
        </p:blipFill>
        <p:spPr>
          <a:xfrm>
            <a:off x="9383405" y="5494999"/>
            <a:ext cx="609601" cy="590551"/>
          </a:xfrm>
          <a:prstGeom prst="rect">
            <a:avLst/>
          </a:prstGeom>
          <a:ln>
            <a:noFill/>
          </a:ln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4" t="48196" r="40772" b="43193"/>
          <a:stretch>
            <a:fillRect/>
          </a:stretch>
        </p:blipFill>
        <p:spPr>
          <a:xfrm>
            <a:off x="8497576" y="5494999"/>
            <a:ext cx="609601" cy="59055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  <p:bldP spid="16" grpId="0" animBg="1"/>
      <p:bldP spid="25" grpId="0"/>
      <p:bldP spid="31" grpId="0"/>
      <p:bldP spid="38" grpId="0"/>
      <p:bldP spid="39" grpId="0"/>
      <p:bldP spid="40" grpId="0"/>
      <p:bldP spid="47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46"/>
          <p:cNvSpPr/>
          <p:nvPr/>
        </p:nvSpPr>
        <p:spPr>
          <a:xfrm>
            <a:off x="725449" y="1936232"/>
            <a:ext cx="3973820" cy="644488"/>
          </a:xfrm>
          <a:prstGeom prst="roundRect">
            <a:avLst>
              <a:gd name="adj" fmla="val 0"/>
            </a:avLst>
          </a:prstGeom>
          <a:solidFill>
            <a:srgbClr val="619BB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lnSpc>
                <a:spcPct val="150000"/>
              </a:lnSpc>
            </a:pPr>
            <a:r>
              <a:rPr lang="zh-CN" altLang="en-US" b="1" spc="300" dirty="0">
                <a:solidFill>
                  <a:schemeClr val="bg1"/>
                </a:solidFill>
                <a:latin typeface="DIN-BoldItalic" pitchFamily="50" charset="0"/>
                <a:ea typeface="微软雅黑" panose="020B0503020204020204" pitchFamily="34" charset="-122"/>
              </a:rPr>
              <a:t>心搏骤停的严重后果以秒计算</a:t>
            </a:r>
            <a:endParaRPr lang="zh-CN" altLang="en-US" b="1" spc="300" dirty="0">
              <a:solidFill>
                <a:schemeClr val="bg1"/>
              </a:solidFill>
              <a:latin typeface="DIN-BoldItalic" pitchFamily="50" charset="0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66415" y="2083895"/>
            <a:ext cx="3115024" cy="3364403"/>
          </a:xfrm>
          <a:prstGeom prst="rect">
            <a:avLst/>
          </a:prstGeom>
          <a:noFill/>
          <a:ln w="254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defTabSz="914400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意识丧失、突然倒地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——“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阿斯综合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症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”发作</a:t>
            </a:r>
            <a:endParaRPr lang="zh-CN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自主呼吸逐渐停止</a:t>
            </a:r>
            <a:endParaRPr lang="zh-CN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开始出现脑水肿</a:t>
            </a:r>
            <a:endParaRPr lang="zh-CN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开始出现脑细胸死亡</a:t>
            </a:r>
            <a:endParaRPr lang="zh-CN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——“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脑死亡”</a:t>
            </a: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Rektangel 76"/>
          <p:cNvSpPr>
            <a:spLocks noChangeArrowheads="1"/>
          </p:cNvSpPr>
          <p:nvPr/>
        </p:nvSpPr>
        <p:spPr bwMode="auto">
          <a:xfrm>
            <a:off x="1125834" y="5231652"/>
            <a:ext cx="4891703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IN-BoldItalic" pitchFamily="50" charset="0"/>
                <a:ea typeface="微软雅黑" panose="020B0503020204020204" pitchFamily="34" charset="-122"/>
              </a:rPr>
              <a:t>早评估病情、早呼救、早到达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DIN-BoldItalic" pitchFamily="50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357" y="91453"/>
            <a:ext cx="383008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735" b="1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pitchFamily="34" charset="-122"/>
              </a:rPr>
              <a:t>时间就是生命</a:t>
            </a:r>
            <a:endParaRPr lang="zh-CN" altLang="en-US" sz="3735" b="1" dirty="0">
              <a:solidFill>
                <a:prstClr val="white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304800"/>
            <a:ext cx="3895262" cy="609600"/>
            <a:chOff x="0" y="304800"/>
            <a:chExt cx="3568700" cy="609600"/>
          </a:xfrm>
        </p:grpSpPr>
        <p:sp>
          <p:nvSpPr>
            <p:cNvPr id="26" name="单圆角矩形 25"/>
            <p:cNvSpPr/>
            <p:nvPr/>
          </p:nvSpPr>
          <p:spPr>
            <a:xfrm>
              <a:off x="0" y="304800"/>
              <a:ext cx="35687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65100" y="304800"/>
              <a:ext cx="314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时间就是生命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6200014" y="2065852"/>
            <a:ext cx="5279837" cy="3786667"/>
          </a:xfrm>
          <a:prstGeom prst="rect">
            <a:avLst/>
          </a:prstGeom>
          <a:noFill/>
          <a:ln w="25400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defTabSz="91440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心搏骤停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分钟内实施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——CPR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成功率＞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心搏骤停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分钟内实施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——CPR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成功率约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心搏骤停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分钟内实施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——CPR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成功率约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心搏骤停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分钟内实施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——CPR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成功率约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且侥幸存活者可能已“脑死亡”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心搏骤停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分钟内实施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——CPR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成功率几乎为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200014" y="1936232"/>
            <a:ext cx="4429257" cy="644488"/>
          </a:xfrm>
          <a:prstGeom prst="roundRect">
            <a:avLst>
              <a:gd name="adj" fmla="val 0"/>
            </a:avLst>
          </a:prstGeom>
          <a:solidFill>
            <a:srgbClr val="619BB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lnSpc>
                <a:spcPct val="150000"/>
              </a:lnSpc>
            </a:pPr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每延误一分钟抢救成功率降低</a:t>
            </a:r>
            <a:r>
              <a:rPr lang="en-US" altLang="zh-CN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ktangel 76"/>
          <p:cNvSpPr>
            <a:spLocks noChangeArrowheads="1"/>
          </p:cNvSpPr>
          <p:nvPr/>
        </p:nvSpPr>
        <p:spPr bwMode="auto">
          <a:xfrm>
            <a:off x="6581489" y="5198486"/>
            <a:ext cx="5610511" cy="4996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心肺复苏成功率与开始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CPR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的时间密切相关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燕尾形 1"/>
          <p:cNvSpPr/>
          <p:nvPr/>
        </p:nvSpPr>
        <p:spPr>
          <a:xfrm>
            <a:off x="725449" y="5311783"/>
            <a:ext cx="341351" cy="393736"/>
          </a:xfrm>
          <a:prstGeom prst="chevron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燕尾形 37"/>
          <p:cNvSpPr/>
          <p:nvPr/>
        </p:nvSpPr>
        <p:spPr>
          <a:xfrm>
            <a:off x="6220076" y="5304374"/>
            <a:ext cx="341351" cy="393736"/>
          </a:xfrm>
          <a:prstGeom prst="chevron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5435753" y="1936232"/>
            <a:ext cx="0" cy="3713490"/>
          </a:xfrm>
          <a:prstGeom prst="line">
            <a:avLst/>
          </a:prstGeom>
          <a:ln w="19050">
            <a:solidFill>
              <a:srgbClr val="619BB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67" grpId="0"/>
      <p:bldP spid="30" grpId="0"/>
      <p:bldP spid="35" grpId="0" animBg="1"/>
      <p:bldP spid="36" grpId="0"/>
      <p:bldP spid="2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638" y="0"/>
            <a:ext cx="2817761" cy="6858000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31336" r="23928" b="30007"/>
          <a:stretch>
            <a:fillRect/>
          </a:stretch>
        </p:blipFill>
        <p:spPr>
          <a:xfrm>
            <a:off x="876300" y="1751996"/>
            <a:ext cx="4702278" cy="336241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680178" y="1607817"/>
            <a:ext cx="5546622" cy="3506597"/>
            <a:chOff x="5680178" y="1607817"/>
            <a:chExt cx="5546622" cy="3506597"/>
          </a:xfrm>
        </p:grpSpPr>
        <p:sp>
          <p:nvSpPr>
            <p:cNvPr id="13" name="矩形 12"/>
            <p:cNvSpPr/>
            <p:nvPr/>
          </p:nvSpPr>
          <p:spPr>
            <a:xfrm>
              <a:off x="5680178" y="1751996"/>
              <a:ext cx="288822" cy="3362418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70600" y="1607817"/>
              <a:ext cx="431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PART 06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70600" y="3045752"/>
              <a:ext cx="45593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安全自省</a:t>
              </a: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184900" y="4509975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6108701" y="4684179"/>
              <a:ext cx="4279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安全用电管理培训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6172200" y="2796391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直角三角形 25"/>
          <p:cNvSpPr/>
          <p:nvPr/>
        </p:nvSpPr>
        <p:spPr>
          <a:xfrm flipH="1">
            <a:off x="11112500" y="6223558"/>
            <a:ext cx="1079500" cy="618589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7" name="平行四边形 26"/>
          <p:cNvSpPr/>
          <p:nvPr/>
        </p:nvSpPr>
        <p:spPr>
          <a:xfrm flipH="1">
            <a:off x="6040315" y="0"/>
            <a:ext cx="6464300" cy="381000"/>
          </a:xfrm>
          <a:prstGeom prst="parallelogram">
            <a:avLst>
              <a:gd name="adj" fmla="val 4833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749954" y="4650446"/>
            <a:ext cx="2863084" cy="685037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105131" tIns="52567" rIns="105131" bIns="52567">
            <a:spAutoFit/>
          </a:bodyPr>
          <a:lstStyle/>
          <a:p>
            <a:pPr algn="r" defTabSz="1219200"/>
            <a:r>
              <a:rPr lang="zh-CN" altLang="en-US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我是否具备了从事此项工作所需的技能和知识？</a:t>
            </a:r>
            <a:endParaRPr lang="zh-CN" altLang="en-US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77704" y="3587296"/>
            <a:ext cx="3331655" cy="685037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105131" tIns="52567" rIns="105131" bIns="52567">
            <a:spAutoFit/>
          </a:bodyPr>
          <a:lstStyle/>
          <a:p>
            <a:pPr algn="r" defTabSz="1219200"/>
            <a:r>
              <a:rPr lang="zh-CN" altLang="en-US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我是否持有此项工作所要求的许可证或得到批准？</a:t>
            </a:r>
            <a:endParaRPr lang="zh-CN" altLang="en-US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751821" y="1464621"/>
            <a:ext cx="4047577" cy="685037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105131" tIns="52567" rIns="105131" bIns="52567">
            <a:spAutoFit/>
          </a:bodyPr>
          <a:lstStyle/>
          <a:p>
            <a:pPr algn="ctr" defTabSz="1219200"/>
            <a:r>
              <a:rPr lang="zh-CN" altLang="en-US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我是否对此项工作的风险进行了识别，并采取措施以保证自己安全？</a:t>
            </a:r>
            <a:endParaRPr lang="zh-CN" altLang="en-US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221059" y="2785196"/>
            <a:ext cx="3568685" cy="685037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105131" tIns="52567" rIns="105131" bIns="52567">
            <a:spAutoFit/>
          </a:bodyPr>
          <a:lstStyle/>
          <a:p>
            <a:pPr defTabSz="1219200"/>
            <a:r>
              <a:rPr lang="zh-CN" altLang="en-US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我是否检查过我的活动不会危及或影响其他人员的安全？</a:t>
            </a:r>
            <a:endParaRPr lang="zh-CN" altLang="en-US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720588" y="3834374"/>
            <a:ext cx="2640543" cy="685037"/>
          </a:xfrm>
          <a:prstGeom prst="rect">
            <a:avLst/>
          </a:prstGeom>
          <a:ln>
            <a:noFill/>
            <a:prstDash val="lgDash"/>
          </a:ln>
        </p:spPr>
        <p:txBody>
          <a:bodyPr wrap="square" lIns="105131" tIns="52567" rIns="105131" bIns="52567">
            <a:spAutoFit/>
          </a:bodyPr>
          <a:lstStyle/>
          <a:p>
            <a:pPr defTabSz="1219200">
              <a:defRPr/>
            </a:pPr>
            <a:r>
              <a:rPr lang="zh-CN" altLang="en-US" kern="0" dirty="0">
                <a:solidFill>
                  <a:srgbClr val="7F7F7F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我是否使用了正确的个人防护用品？</a:t>
            </a:r>
            <a:endParaRPr lang="zh-CN" altLang="en-US" kern="0" dirty="0">
              <a:solidFill>
                <a:srgbClr val="7F7F7F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357" y="91453"/>
            <a:ext cx="383008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735" b="1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pitchFamily="34" charset="-122"/>
              </a:rPr>
              <a:t>安全自省五步法</a:t>
            </a:r>
            <a:endParaRPr lang="zh-CN" altLang="en-US" sz="3735" b="1" dirty="0">
              <a:solidFill>
                <a:prstClr val="white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357" y="91453"/>
            <a:ext cx="383008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735" b="1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pitchFamily="34" charset="-122"/>
              </a:rPr>
              <a:t>时间就是生命</a:t>
            </a:r>
            <a:endParaRPr lang="zh-CN" altLang="en-US" sz="3735" b="1" dirty="0">
              <a:solidFill>
                <a:prstClr val="white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304800"/>
            <a:ext cx="3895262" cy="609600"/>
            <a:chOff x="0" y="304800"/>
            <a:chExt cx="3568700" cy="609600"/>
          </a:xfrm>
        </p:grpSpPr>
        <p:sp>
          <p:nvSpPr>
            <p:cNvPr id="17" name="单圆角矩形 16"/>
            <p:cNvSpPr/>
            <p:nvPr/>
          </p:nvSpPr>
          <p:spPr>
            <a:xfrm>
              <a:off x="0" y="304800"/>
              <a:ext cx="35687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65100" y="304800"/>
              <a:ext cx="314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安全自省五步法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Freeform 19"/>
          <p:cNvSpPr/>
          <p:nvPr/>
        </p:nvSpPr>
        <p:spPr bwMode="auto">
          <a:xfrm>
            <a:off x="5436857" y="2324496"/>
            <a:ext cx="690502" cy="4148318"/>
          </a:xfrm>
          <a:custGeom>
            <a:avLst/>
            <a:gdLst>
              <a:gd name="T0" fmla="*/ 225 w 449"/>
              <a:gd name="T1" fmla="*/ 0 h 3166"/>
              <a:gd name="T2" fmla="*/ 0 w 449"/>
              <a:gd name="T3" fmla="*/ 242 h 3166"/>
              <a:gd name="T4" fmla="*/ 127 w 449"/>
              <a:gd name="T5" fmla="*/ 242 h 3166"/>
              <a:gd name="T6" fmla="*/ 127 w 449"/>
              <a:gd name="T7" fmla="*/ 3166 h 3166"/>
              <a:gd name="T8" fmla="*/ 318 w 449"/>
              <a:gd name="T9" fmla="*/ 3166 h 3166"/>
              <a:gd name="T10" fmla="*/ 318 w 449"/>
              <a:gd name="T11" fmla="*/ 242 h 3166"/>
              <a:gd name="T12" fmla="*/ 449 w 449"/>
              <a:gd name="T13" fmla="*/ 242 h 3166"/>
              <a:gd name="T14" fmla="*/ 225 w 449"/>
              <a:gd name="T15" fmla="*/ 0 h 3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9" h="3166">
                <a:moveTo>
                  <a:pt x="225" y="0"/>
                </a:moveTo>
                <a:lnTo>
                  <a:pt x="0" y="242"/>
                </a:lnTo>
                <a:lnTo>
                  <a:pt x="127" y="242"/>
                </a:lnTo>
                <a:lnTo>
                  <a:pt x="127" y="3166"/>
                </a:lnTo>
                <a:lnTo>
                  <a:pt x="318" y="3166"/>
                </a:lnTo>
                <a:lnTo>
                  <a:pt x="318" y="242"/>
                </a:lnTo>
                <a:lnTo>
                  <a:pt x="449" y="242"/>
                </a:lnTo>
                <a:lnTo>
                  <a:pt x="22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0" name="Freeform 21"/>
          <p:cNvSpPr/>
          <p:nvPr/>
        </p:nvSpPr>
        <p:spPr bwMode="auto">
          <a:xfrm>
            <a:off x="5254621" y="2789624"/>
            <a:ext cx="2784202" cy="3683190"/>
          </a:xfrm>
          <a:custGeom>
            <a:avLst/>
            <a:gdLst>
              <a:gd name="T0" fmla="*/ 1380 w 1562"/>
              <a:gd name="T1" fmla="*/ 0 h 1805"/>
              <a:gd name="T2" fmla="*/ 1380 w 1562"/>
              <a:gd name="T3" fmla="*/ 93 h 1805"/>
              <a:gd name="T4" fmla="*/ 865 w 1562"/>
              <a:gd name="T5" fmla="*/ 93 h 1805"/>
              <a:gd name="T6" fmla="*/ 120 w 1562"/>
              <a:gd name="T7" fmla="*/ 468 h 1805"/>
              <a:gd name="T8" fmla="*/ 0 w 1562"/>
              <a:gd name="T9" fmla="*/ 843 h 1805"/>
              <a:gd name="T10" fmla="*/ 0 w 1562"/>
              <a:gd name="T11" fmla="*/ 844 h 1805"/>
              <a:gd name="T12" fmla="*/ 0 w 1562"/>
              <a:gd name="T13" fmla="*/ 1805 h 1805"/>
              <a:gd name="T14" fmla="*/ 144 w 1562"/>
              <a:gd name="T15" fmla="*/ 1805 h 1805"/>
              <a:gd name="T16" fmla="*/ 144 w 1562"/>
              <a:gd name="T17" fmla="*/ 848 h 1805"/>
              <a:gd name="T18" fmla="*/ 246 w 1562"/>
              <a:gd name="T19" fmla="*/ 538 h 1805"/>
              <a:gd name="T20" fmla="*/ 865 w 1562"/>
              <a:gd name="T21" fmla="*/ 237 h 1805"/>
              <a:gd name="T22" fmla="*/ 1380 w 1562"/>
              <a:gd name="T23" fmla="*/ 237 h 1805"/>
              <a:gd name="T24" fmla="*/ 1380 w 1562"/>
              <a:gd name="T25" fmla="*/ 338 h 1805"/>
              <a:gd name="T26" fmla="*/ 1562 w 1562"/>
              <a:gd name="T27" fmla="*/ 169 h 1805"/>
              <a:gd name="T28" fmla="*/ 1380 w 1562"/>
              <a:gd name="T29" fmla="*/ 0 h 1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62" h="1805">
                <a:moveTo>
                  <a:pt x="1380" y="0"/>
                </a:moveTo>
                <a:cubicBezTo>
                  <a:pt x="1380" y="93"/>
                  <a:pt x="1380" y="93"/>
                  <a:pt x="1380" y="93"/>
                </a:cubicBezTo>
                <a:cubicBezTo>
                  <a:pt x="865" y="93"/>
                  <a:pt x="865" y="93"/>
                  <a:pt x="865" y="93"/>
                </a:cubicBezTo>
                <a:cubicBezTo>
                  <a:pt x="437" y="93"/>
                  <a:pt x="224" y="298"/>
                  <a:pt x="120" y="468"/>
                </a:cubicBezTo>
                <a:cubicBezTo>
                  <a:pt x="9" y="652"/>
                  <a:pt x="0" y="835"/>
                  <a:pt x="0" y="843"/>
                </a:cubicBezTo>
                <a:cubicBezTo>
                  <a:pt x="0" y="844"/>
                  <a:pt x="0" y="844"/>
                  <a:pt x="0" y="844"/>
                </a:cubicBezTo>
                <a:cubicBezTo>
                  <a:pt x="0" y="1805"/>
                  <a:pt x="0" y="1805"/>
                  <a:pt x="0" y="1805"/>
                </a:cubicBezTo>
                <a:cubicBezTo>
                  <a:pt x="144" y="1805"/>
                  <a:pt x="144" y="1805"/>
                  <a:pt x="144" y="1805"/>
                </a:cubicBezTo>
                <a:cubicBezTo>
                  <a:pt x="144" y="848"/>
                  <a:pt x="144" y="848"/>
                  <a:pt x="144" y="848"/>
                </a:cubicBezTo>
                <a:cubicBezTo>
                  <a:pt x="144" y="833"/>
                  <a:pt x="157" y="683"/>
                  <a:pt x="246" y="538"/>
                </a:cubicBezTo>
                <a:cubicBezTo>
                  <a:pt x="369" y="339"/>
                  <a:pt x="577" y="237"/>
                  <a:pt x="865" y="237"/>
                </a:cubicBezTo>
                <a:cubicBezTo>
                  <a:pt x="1380" y="237"/>
                  <a:pt x="1380" y="237"/>
                  <a:pt x="1380" y="237"/>
                </a:cubicBezTo>
                <a:cubicBezTo>
                  <a:pt x="1380" y="338"/>
                  <a:pt x="1380" y="338"/>
                  <a:pt x="1380" y="338"/>
                </a:cubicBezTo>
                <a:cubicBezTo>
                  <a:pt x="1562" y="169"/>
                  <a:pt x="1562" y="169"/>
                  <a:pt x="1562" y="169"/>
                </a:cubicBezTo>
                <a:cubicBezTo>
                  <a:pt x="1380" y="0"/>
                  <a:pt x="1380" y="0"/>
                  <a:pt x="1380" y="0"/>
                </a:cubicBezTo>
              </a:path>
            </a:pathLst>
          </a:custGeom>
          <a:solidFill>
            <a:srgbClr val="C4E5F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1" name="Freeform 22"/>
          <p:cNvSpPr/>
          <p:nvPr/>
        </p:nvSpPr>
        <p:spPr bwMode="auto">
          <a:xfrm>
            <a:off x="6127359" y="3841237"/>
            <a:ext cx="1376391" cy="2631578"/>
          </a:xfrm>
          <a:custGeom>
            <a:avLst/>
            <a:gdLst>
              <a:gd name="T0" fmla="*/ 492 w 675"/>
              <a:gd name="T1" fmla="*/ 0 h 1404"/>
              <a:gd name="T2" fmla="*/ 492 w 675"/>
              <a:gd name="T3" fmla="*/ 88 h 1404"/>
              <a:gd name="T4" fmla="*/ 100 w 675"/>
              <a:gd name="T5" fmla="*/ 234 h 1404"/>
              <a:gd name="T6" fmla="*/ 2 w 675"/>
              <a:gd name="T7" fmla="*/ 394 h 1404"/>
              <a:gd name="T8" fmla="*/ 0 w 675"/>
              <a:gd name="T9" fmla="*/ 402 h 1404"/>
              <a:gd name="T10" fmla="*/ 0 w 675"/>
              <a:gd name="T11" fmla="*/ 1404 h 1404"/>
              <a:gd name="T12" fmla="*/ 144 w 675"/>
              <a:gd name="T13" fmla="*/ 1404 h 1404"/>
              <a:gd name="T14" fmla="*/ 144 w 675"/>
              <a:gd name="T15" fmla="*/ 421 h 1404"/>
              <a:gd name="T16" fmla="*/ 492 w 675"/>
              <a:gd name="T17" fmla="*/ 233 h 1404"/>
              <a:gd name="T18" fmla="*/ 492 w 675"/>
              <a:gd name="T19" fmla="*/ 339 h 1404"/>
              <a:gd name="T20" fmla="*/ 675 w 675"/>
              <a:gd name="T21" fmla="*/ 169 h 1404"/>
              <a:gd name="T22" fmla="*/ 492 w 675"/>
              <a:gd name="T23" fmla="*/ 0 h 1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75" h="1404">
                <a:moveTo>
                  <a:pt x="492" y="0"/>
                </a:moveTo>
                <a:cubicBezTo>
                  <a:pt x="492" y="88"/>
                  <a:pt x="492" y="88"/>
                  <a:pt x="492" y="88"/>
                </a:cubicBezTo>
                <a:cubicBezTo>
                  <a:pt x="284" y="95"/>
                  <a:pt x="165" y="170"/>
                  <a:pt x="100" y="234"/>
                </a:cubicBezTo>
                <a:cubicBezTo>
                  <a:pt x="23" y="309"/>
                  <a:pt x="4" y="385"/>
                  <a:pt x="2" y="394"/>
                </a:cubicBezTo>
                <a:cubicBezTo>
                  <a:pt x="0" y="402"/>
                  <a:pt x="0" y="402"/>
                  <a:pt x="0" y="402"/>
                </a:cubicBezTo>
                <a:cubicBezTo>
                  <a:pt x="0" y="1404"/>
                  <a:pt x="0" y="1404"/>
                  <a:pt x="0" y="1404"/>
                </a:cubicBezTo>
                <a:cubicBezTo>
                  <a:pt x="144" y="1404"/>
                  <a:pt x="144" y="1404"/>
                  <a:pt x="144" y="1404"/>
                </a:cubicBezTo>
                <a:cubicBezTo>
                  <a:pt x="144" y="421"/>
                  <a:pt x="144" y="421"/>
                  <a:pt x="144" y="421"/>
                </a:cubicBezTo>
                <a:cubicBezTo>
                  <a:pt x="156" y="387"/>
                  <a:pt x="224" y="242"/>
                  <a:pt x="492" y="233"/>
                </a:cubicBezTo>
                <a:cubicBezTo>
                  <a:pt x="492" y="339"/>
                  <a:pt x="492" y="339"/>
                  <a:pt x="492" y="339"/>
                </a:cubicBezTo>
                <a:cubicBezTo>
                  <a:pt x="675" y="169"/>
                  <a:pt x="675" y="169"/>
                  <a:pt x="675" y="169"/>
                </a:cubicBezTo>
                <a:cubicBezTo>
                  <a:pt x="492" y="0"/>
                  <a:pt x="492" y="0"/>
                  <a:pt x="492" y="0"/>
                </a:cubicBezTo>
              </a:path>
            </a:pathLst>
          </a:custGeom>
          <a:solidFill>
            <a:srgbClr val="70BCC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2" name="Freeform 23"/>
          <p:cNvSpPr/>
          <p:nvPr/>
        </p:nvSpPr>
        <p:spPr bwMode="auto">
          <a:xfrm>
            <a:off x="4084304" y="3557020"/>
            <a:ext cx="2763546" cy="2915794"/>
          </a:xfrm>
          <a:custGeom>
            <a:avLst/>
            <a:gdLst>
              <a:gd name="T0" fmla="*/ 183 w 1355"/>
              <a:gd name="T1" fmla="*/ 0 h 1429"/>
              <a:gd name="T2" fmla="*/ 0 w 1355"/>
              <a:gd name="T3" fmla="*/ 169 h 1429"/>
              <a:gd name="T4" fmla="*/ 183 w 1355"/>
              <a:gd name="T5" fmla="*/ 339 h 1429"/>
              <a:gd name="T6" fmla="*/ 183 w 1355"/>
              <a:gd name="T7" fmla="*/ 245 h 1429"/>
              <a:gd name="T8" fmla="*/ 628 w 1355"/>
              <a:gd name="T9" fmla="*/ 245 h 1429"/>
              <a:gd name="T10" fmla="*/ 1135 w 1355"/>
              <a:gd name="T11" fmla="*/ 526 h 1429"/>
              <a:gd name="T12" fmla="*/ 1211 w 1355"/>
              <a:gd name="T13" fmla="*/ 822 h 1429"/>
              <a:gd name="T14" fmla="*/ 1211 w 1355"/>
              <a:gd name="T15" fmla="*/ 1429 h 1429"/>
              <a:gd name="T16" fmla="*/ 1355 w 1355"/>
              <a:gd name="T17" fmla="*/ 1429 h 1429"/>
              <a:gd name="T18" fmla="*/ 1355 w 1355"/>
              <a:gd name="T19" fmla="*/ 822 h 1429"/>
              <a:gd name="T20" fmla="*/ 1266 w 1355"/>
              <a:gd name="T21" fmla="*/ 465 h 1429"/>
              <a:gd name="T22" fmla="*/ 628 w 1355"/>
              <a:gd name="T23" fmla="*/ 101 h 1429"/>
              <a:gd name="T24" fmla="*/ 183 w 1355"/>
              <a:gd name="T25" fmla="*/ 101 h 1429"/>
              <a:gd name="T26" fmla="*/ 183 w 1355"/>
              <a:gd name="T27" fmla="*/ 0 h 1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55" h="1429">
                <a:moveTo>
                  <a:pt x="183" y="0"/>
                </a:moveTo>
                <a:cubicBezTo>
                  <a:pt x="0" y="169"/>
                  <a:pt x="0" y="169"/>
                  <a:pt x="0" y="169"/>
                </a:cubicBezTo>
                <a:cubicBezTo>
                  <a:pt x="183" y="339"/>
                  <a:pt x="183" y="339"/>
                  <a:pt x="183" y="339"/>
                </a:cubicBezTo>
                <a:cubicBezTo>
                  <a:pt x="183" y="245"/>
                  <a:pt x="183" y="245"/>
                  <a:pt x="183" y="245"/>
                </a:cubicBezTo>
                <a:cubicBezTo>
                  <a:pt x="628" y="245"/>
                  <a:pt x="628" y="245"/>
                  <a:pt x="628" y="245"/>
                </a:cubicBezTo>
                <a:cubicBezTo>
                  <a:pt x="869" y="245"/>
                  <a:pt x="1039" y="340"/>
                  <a:pt x="1135" y="526"/>
                </a:cubicBezTo>
                <a:cubicBezTo>
                  <a:pt x="1210" y="671"/>
                  <a:pt x="1211" y="821"/>
                  <a:pt x="1211" y="822"/>
                </a:cubicBezTo>
                <a:cubicBezTo>
                  <a:pt x="1211" y="1429"/>
                  <a:pt x="1211" y="1429"/>
                  <a:pt x="1211" y="1429"/>
                </a:cubicBezTo>
                <a:cubicBezTo>
                  <a:pt x="1355" y="1429"/>
                  <a:pt x="1355" y="1429"/>
                  <a:pt x="1355" y="1429"/>
                </a:cubicBezTo>
                <a:cubicBezTo>
                  <a:pt x="1355" y="822"/>
                  <a:pt x="1355" y="822"/>
                  <a:pt x="1355" y="822"/>
                </a:cubicBezTo>
                <a:cubicBezTo>
                  <a:pt x="1355" y="815"/>
                  <a:pt x="1354" y="641"/>
                  <a:pt x="1266" y="465"/>
                </a:cubicBezTo>
                <a:cubicBezTo>
                  <a:pt x="1182" y="299"/>
                  <a:pt x="1004" y="101"/>
                  <a:pt x="628" y="101"/>
                </a:cubicBezTo>
                <a:cubicBezTo>
                  <a:pt x="183" y="101"/>
                  <a:pt x="183" y="101"/>
                  <a:pt x="183" y="101"/>
                </a:cubicBezTo>
                <a:cubicBezTo>
                  <a:pt x="183" y="0"/>
                  <a:pt x="183" y="0"/>
                  <a:pt x="183" y="0"/>
                </a:cubicBezTo>
              </a:path>
            </a:pathLst>
          </a:custGeom>
          <a:solidFill>
            <a:srgbClr val="7BBCD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3" name="Freeform 24"/>
          <p:cNvSpPr/>
          <p:nvPr/>
        </p:nvSpPr>
        <p:spPr bwMode="auto">
          <a:xfrm>
            <a:off x="3743667" y="4639678"/>
            <a:ext cx="1414837" cy="1833136"/>
          </a:xfrm>
          <a:custGeom>
            <a:avLst/>
            <a:gdLst>
              <a:gd name="T0" fmla="*/ 182 w 694"/>
              <a:gd name="T1" fmla="*/ 0 h 898"/>
              <a:gd name="T2" fmla="*/ 0 w 694"/>
              <a:gd name="T3" fmla="*/ 169 h 898"/>
              <a:gd name="T4" fmla="*/ 182 w 694"/>
              <a:gd name="T5" fmla="*/ 338 h 898"/>
              <a:gd name="T6" fmla="*/ 182 w 694"/>
              <a:gd name="T7" fmla="*/ 250 h 898"/>
              <a:gd name="T8" fmla="*/ 477 w 694"/>
              <a:gd name="T9" fmla="*/ 250 h 898"/>
              <a:gd name="T10" fmla="*/ 530 w 694"/>
              <a:gd name="T11" fmla="*/ 266 h 898"/>
              <a:gd name="T12" fmla="*/ 547 w 694"/>
              <a:gd name="T13" fmla="*/ 331 h 898"/>
              <a:gd name="T14" fmla="*/ 546 w 694"/>
              <a:gd name="T15" fmla="*/ 333 h 898"/>
              <a:gd name="T16" fmla="*/ 546 w 694"/>
              <a:gd name="T17" fmla="*/ 898 h 898"/>
              <a:gd name="T18" fmla="*/ 690 w 694"/>
              <a:gd name="T19" fmla="*/ 898 h 898"/>
              <a:gd name="T20" fmla="*/ 690 w 694"/>
              <a:gd name="T21" fmla="*/ 341 h 898"/>
              <a:gd name="T22" fmla="*/ 637 w 694"/>
              <a:gd name="T23" fmla="*/ 170 h 898"/>
              <a:gd name="T24" fmla="*/ 477 w 694"/>
              <a:gd name="T25" fmla="*/ 106 h 898"/>
              <a:gd name="T26" fmla="*/ 182 w 694"/>
              <a:gd name="T27" fmla="*/ 106 h 898"/>
              <a:gd name="T28" fmla="*/ 182 w 694"/>
              <a:gd name="T29" fmla="*/ 0 h 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4" h="898">
                <a:moveTo>
                  <a:pt x="182" y="0"/>
                </a:moveTo>
                <a:cubicBezTo>
                  <a:pt x="0" y="169"/>
                  <a:pt x="0" y="169"/>
                  <a:pt x="0" y="169"/>
                </a:cubicBezTo>
                <a:cubicBezTo>
                  <a:pt x="182" y="338"/>
                  <a:pt x="182" y="338"/>
                  <a:pt x="182" y="338"/>
                </a:cubicBezTo>
                <a:cubicBezTo>
                  <a:pt x="182" y="250"/>
                  <a:pt x="182" y="250"/>
                  <a:pt x="182" y="250"/>
                </a:cubicBezTo>
                <a:cubicBezTo>
                  <a:pt x="477" y="250"/>
                  <a:pt x="477" y="250"/>
                  <a:pt x="477" y="250"/>
                </a:cubicBezTo>
                <a:cubicBezTo>
                  <a:pt x="515" y="250"/>
                  <a:pt x="526" y="262"/>
                  <a:pt x="530" y="266"/>
                </a:cubicBezTo>
                <a:cubicBezTo>
                  <a:pt x="547" y="284"/>
                  <a:pt x="548" y="319"/>
                  <a:pt x="547" y="331"/>
                </a:cubicBezTo>
                <a:cubicBezTo>
                  <a:pt x="546" y="333"/>
                  <a:pt x="546" y="333"/>
                  <a:pt x="546" y="333"/>
                </a:cubicBezTo>
                <a:cubicBezTo>
                  <a:pt x="546" y="898"/>
                  <a:pt x="546" y="898"/>
                  <a:pt x="546" y="898"/>
                </a:cubicBezTo>
                <a:cubicBezTo>
                  <a:pt x="690" y="898"/>
                  <a:pt x="690" y="898"/>
                  <a:pt x="690" y="898"/>
                </a:cubicBezTo>
                <a:cubicBezTo>
                  <a:pt x="690" y="341"/>
                  <a:pt x="690" y="341"/>
                  <a:pt x="690" y="341"/>
                </a:cubicBezTo>
                <a:cubicBezTo>
                  <a:pt x="690" y="318"/>
                  <a:pt x="694" y="234"/>
                  <a:pt x="637" y="170"/>
                </a:cubicBezTo>
                <a:cubicBezTo>
                  <a:pt x="610" y="140"/>
                  <a:pt x="561" y="106"/>
                  <a:pt x="477" y="106"/>
                </a:cubicBezTo>
                <a:cubicBezTo>
                  <a:pt x="182" y="106"/>
                  <a:pt x="182" y="106"/>
                  <a:pt x="182" y="106"/>
                </a:cubicBezTo>
                <a:cubicBezTo>
                  <a:pt x="182" y="0"/>
                  <a:pt x="182" y="0"/>
                  <a:pt x="182" y="0"/>
                </a:cubicBezTo>
              </a:path>
            </a:pathLst>
          </a:custGeom>
          <a:solidFill>
            <a:srgbClr val="619BB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118534" y="91452"/>
            <a:ext cx="401904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zh-CN" altLang="en-US" sz="3735" b="1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pitchFamily="34" charset="-122"/>
              </a:rPr>
              <a:t>工作前，安全思考</a:t>
            </a:r>
            <a:endParaRPr lang="zh-CN" altLang="en-US" sz="3735" b="1" dirty="0">
              <a:solidFill>
                <a:prstClr val="white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pic>
        <p:nvPicPr>
          <p:cNvPr id="28" name="图形 1"/>
          <p:cNvPicPr>
            <a:picLocks noChangeAspect="1"/>
          </p:cNvPicPr>
          <p:nvPr/>
        </p:nvPicPr>
        <p:blipFill>
          <a:blip r:embed="rId1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84220" y="2629888"/>
            <a:ext cx="585603" cy="585603"/>
          </a:xfrm>
          <a:prstGeom prst="rect">
            <a:avLst/>
          </a:prstGeom>
        </p:spPr>
      </p:pic>
      <p:pic>
        <p:nvPicPr>
          <p:cNvPr id="29" name="图形 2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1140" y="2677509"/>
            <a:ext cx="538422" cy="530096"/>
          </a:xfrm>
          <a:prstGeom prst="rect">
            <a:avLst/>
          </a:prstGeom>
        </p:spPr>
      </p:pic>
      <p:pic>
        <p:nvPicPr>
          <p:cNvPr id="30" name="图形 7"/>
          <p:cNvPicPr>
            <a:picLocks noChangeAspect="1"/>
          </p:cNvPicPr>
          <p:nvPr/>
        </p:nvPicPr>
        <p:blipFill>
          <a:blip r:embed="rId5" cstate="screen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4950" y="4235750"/>
            <a:ext cx="560241" cy="560241"/>
          </a:xfrm>
          <a:prstGeom prst="rect">
            <a:avLst/>
          </a:prstGeom>
        </p:spPr>
      </p:pic>
      <p:pic>
        <p:nvPicPr>
          <p:cNvPr id="32" name="图形 23"/>
          <p:cNvPicPr>
            <a:picLocks noChangeAspect="1"/>
          </p:cNvPicPr>
          <p:nvPr/>
        </p:nvPicPr>
        <p:blipFill>
          <a:blip r:embed="rId7" cstate="screen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02364" y="4219944"/>
            <a:ext cx="577251" cy="54426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732284" y="1910026"/>
            <a:ext cx="10727431" cy="3471304"/>
            <a:chOff x="732284" y="1910026"/>
            <a:chExt cx="10727431" cy="3471304"/>
          </a:xfrm>
        </p:grpSpPr>
        <p:sp>
          <p:nvSpPr>
            <p:cNvPr id="34" name="ïṡḷîḓe"/>
            <p:cNvSpPr/>
            <p:nvPr/>
          </p:nvSpPr>
          <p:spPr bwMode="auto">
            <a:xfrm rot="10800000">
              <a:off x="732284" y="1910026"/>
              <a:ext cx="2681858" cy="1735652"/>
            </a:xfrm>
            <a:custGeom>
              <a:avLst/>
              <a:gdLst>
                <a:gd name="T0" fmla="*/ 3787 w 3787"/>
                <a:gd name="T1" fmla="*/ 0 h 1893"/>
                <a:gd name="T2" fmla="*/ 3787 w 3787"/>
                <a:gd name="T3" fmla="*/ 1893 h 1893"/>
                <a:gd name="T4" fmla="*/ 0 w 3787"/>
                <a:gd name="T5" fmla="*/ 1893 h 1893"/>
                <a:gd name="T6" fmla="*/ 0 w 3787"/>
                <a:gd name="T7" fmla="*/ 0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87" h="1893">
                  <a:moveTo>
                    <a:pt x="3787" y="0"/>
                  </a:moveTo>
                  <a:lnTo>
                    <a:pt x="3787" y="1893"/>
                  </a:lnTo>
                  <a:lnTo>
                    <a:pt x="0" y="1893"/>
                  </a:lnTo>
                  <a:lnTo>
                    <a:pt x="0" y="0"/>
                  </a:lnTo>
                </a:path>
              </a:pathLst>
            </a:custGeom>
            <a:noFill/>
            <a:ln w="180975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ïṩļïḋê"/>
            <p:cNvSpPr/>
            <p:nvPr/>
          </p:nvSpPr>
          <p:spPr bwMode="auto">
            <a:xfrm>
              <a:off x="3414143" y="3645678"/>
              <a:ext cx="2681858" cy="1735652"/>
            </a:xfrm>
            <a:custGeom>
              <a:avLst/>
              <a:gdLst>
                <a:gd name="T0" fmla="*/ 3787 w 3787"/>
                <a:gd name="T1" fmla="*/ 0 h 1893"/>
                <a:gd name="T2" fmla="*/ 3787 w 3787"/>
                <a:gd name="T3" fmla="*/ 1893 h 1893"/>
                <a:gd name="T4" fmla="*/ 0 w 3787"/>
                <a:gd name="T5" fmla="*/ 1893 h 1893"/>
                <a:gd name="T6" fmla="*/ 0 w 3787"/>
                <a:gd name="T7" fmla="*/ 0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87" h="1893">
                  <a:moveTo>
                    <a:pt x="3787" y="0"/>
                  </a:moveTo>
                  <a:lnTo>
                    <a:pt x="3787" y="1893"/>
                  </a:lnTo>
                  <a:lnTo>
                    <a:pt x="0" y="1893"/>
                  </a:lnTo>
                  <a:lnTo>
                    <a:pt x="0" y="0"/>
                  </a:lnTo>
                </a:path>
              </a:pathLst>
            </a:custGeom>
            <a:noFill/>
            <a:ln w="180975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ïŝļíḑe"/>
            <p:cNvSpPr/>
            <p:nvPr/>
          </p:nvSpPr>
          <p:spPr bwMode="auto">
            <a:xfrm rot="10800000">
              <a:off x="6096000" y="1910026"/>
              <a:ext cx="2681858" cy="1735652"/>
            </a:xfrm>
            <a:custGeom>
              <a:avLst/>
              <a:gdLst>
                <a:gd name="T0" fmla="*/ 3787 w 3787"/>
                <a:gd name="T1" fmla="*/ 0 h 1893"/>
                <a:gd name="T2" fmla="*/ 3787 w 3787"/>
                <a:gd name="T3" fmla="*/ 1893 h 1893"/>
                <a:gd name="T4" fmla="*/ 0 w 3787"/>
                <a:gd name="T5" fmla="*/ 1893 h 1893"/>
                <a:gd name="T6" fmla="*/ 0 w 3787"/>
                <a:gd name="T7" fmla="*/ 0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87" h="1893">
                  <a:moveTo>
                    <a:pt x="3787" y="0"/>
                  </a:moveTo>
                  <a:lnTo>
                    <a:pt x="3787" y="1893"/>
                  </a:lnTo>
                  <a:lnTo>
                    <a:pt x="0" y="1893"/>
                  </a:lnTo>
                  <a:lnTo>
                    <a:pt x="0" y="0"/>
                  </a:lnTo>
                </a:path>
              </a:pathLst>
            </a:custGeom>
            <a:noFill/>
            <a:ln w="180975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7" name="î$liḑé"/>
            <p:cNvSpPr/>
            <p:nvPr/>
          </p:nvSpPr>
          <p:spPr bwMode="auto">
            <a:xfrm>
              <a:off x="8777857" y="3645678"/>
              <a:ext cx="2681858" cy="1735652"/>
            </a:xfrm>
            <a:custGeom>
              <a:avLst/>
              <a:gdLst>
                <a:gd name="T0" fmla="*/ 3787 w 3787"/>
                <a:gd name="T1" fmla="*/ 0 h 1893"/>
                <a:gd name="T2" fmla="*/ 3787 w 3787"/>
                <a:gd name="T3" fmla="*/ 1893 h 1893"/>
                <a:gd name="T4" fmla="*/ 0 w 3787"/>
                <a:gd name="T5" fmla="*/ 1893 h 1893"/>
                <a:gd name="T6" fmla="*/ 0 w 3787"/>
                <a:gd name="T7" fmla="*/ 0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87" h="1893">
                  <a:moveTo>
                    <a:pt x="3787" y="0"/>
                  </a:moveTo>
                  <a:lnTo>
                    <a:pt x="3787" y="1893"/>
                  </a:lnTo>
                  <a:lnTo>
                    <a:pt x="0" y="1893"/>
                  </a:lnTo>
                  <a:lnTo>
                    <a:pt x="0" y="0"/>
                  </a:lnTo>
                </a:path>
              </a:pathLst>
            </a:custGeom>
            <a:noFill/>
            <a:ln w="180975" cap="rnd">
              <a:solidFill>
                <a:schemeClr val="bg1">
                  <a:lumMod val="85000"/>
                </a:schemeClr>
              </a:solidFill>
              <a:prstDash val="solid"/>
              <a:round/>
              <a:headEnd type="arrow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en-US"/>
              </a:defPPr>
              <a:lvl1pPr marL="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8" name="îSlíde"/>
          <p:cNvSpPr/>
          <p:nvPr/>
        </p:nvSpPr>
        <p:spPr>
          <a:xfrm>
            <a:off x="1756792" y="1580254"/>
            <a:ext cx="632842" cy="632842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619BB8"/>
            </a:solidFill>
            <a:prstDash val="solid"/>
            <a:miter lim="800000"/>
          </a:ln>
          <a:effectLst/>
        </p:spPr>
        <p:txBody>
          <a:bodyPr wrap="square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9" name="îşḷîdé"/>
          <p:cNvSpPr/>
          <p:nvPr/>
        </p:nvSpPr>
        <p:spPr>
          <a:xfrm>
            <a:off x="4438650" y="5064004"/>
            <a:ext cx="632842" cy="632842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619BB8"/>
            </a:solidFill>
            <a:prstDash val="solid"/>
            <a:miter lim="800000"/>
          </a:ln>
          <a:effectLst/>
        </p:spPr>
        <p:txBody>
          <a:bodyPr wrap="square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iṥḻïďè"/>
          <p:cNvSpPr/>
          <p:nvPr/>
        </p:nvSpPr>
        <p:spPr>
          <a:xfrm>
            <a:off x="9802364" y="5064004"/>
            <a:ext cx="632842" cy="632842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619BB8"/>
            </a:solidFill>
            <a:prstDash val="solid"/>
            <a:miter lim="800000"/>
          </a:ln>
          <a:effectLst/>
        </p:spPr>
        <p:txBody>
          <a:bodyPr wrap="square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íṥḷíḑê"/>
          <p:cNvSpPr/>
          <p:nvPr/>
        </p:nvSpPr>
        <p:spPr>
          <a:xfrm>
            <a:off x="7120507" y="1580254"/>
            <a:ext cx="632842" cy="632842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619BB8"/>
            </a:solidFill>
            <a:prstDash val="solid"/>
            <a:miter lim="800000"/>
          </a:ln>
          <a:effectLst/>
        </p:spPr>
        <p:txBody>
          <a:bodyPr wrap="square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3" name="PA-文本框 6"/>
          <p:cNvSpPr txBox="1"/>
          <p:nvPr>
            <p:custDataLst>
              <p:tags r:id="rId9"/>
            </p:custDataLst>
          </p:nvPr>
        </p:nvSpPr>
        <p:spPr>
          <a:xfrm>
            <a:off x="1109879" y="3645678"/>
            <a:ext cx="1926666" cy="362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2400">
                <a:solidFill>
                  <a:srgbClr val="66666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  <a:lvl2pPr marL="807720" indent="-27305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marL="10807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marL="14363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marL="1793240" indent="-17907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2513965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165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7730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4930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第一阶段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PA-文本框 42"/>
          <p:cNvSpPr txBox="1"/>
          <p:nvPr>
            <p:custDataLst>
              <p:tags r:id="rId10"/>
            </p:custDataLst>
          </p:nvPr>
        </p:nvSpPr>
        <p:spPr>
          <a:xfrm>
            <a:off x="1109878" y="4014386"/>
            <a:ext cx="1926668" cy="73353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400">
                <a:solidFill>
                  <a:srgbClr val="66666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pPr algn="ctr" defTabSz="1219200">
              <a:spcBef>
                <a:spcPct val="0"/>
              </a:spcBef>
              <a:defRPr/>
            </a:pPr>
            <a:r>
              <a:rPr lang="zh-CN" altLang="en-US" sz="1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观察工作区域和环境</a:t>
            </a:r>
            <a:endParaRPr lang="zh-CN" altLang="en-US" sz="1800" kern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5" name="PA-文本框 42"/>
          <p:cNvSpPr txBox="1"/>
          <p:nvPr>
            <p:custDataLst>
              <p:tags r:id="rId11"/>
            </p:custDataLst>
          </p:nvPr>
        </p:nvSpPr>
        <p:spPr>
          <a:xfrm>
            <a:off x="3600851" y="3323437"/>
            <a:ext cx="226445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 defTabSz="1219200">
              <a:lnSpc>
                <a:spcPts val="2500"/>
              </a:lnSpc>
              <a:spcBef>
                <a:spcPct val="0"/>
              </a:spcBef>
              <a:defRPr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在你的脑子里，确定如何实施这项工作</a:t>
            </a:r>
            <a:endParaRPr lang="zh-CN" altLang="en-US" dirty="0"/>
          </a:p>
        </p:txBody>
      </p:sp>
      <p:sp>
        <p:nvSpPr>
          <p:cNvPr id="48" name="PA-文本框 42"/>
          <p:cNvSpPr txBox="1"/>
          <p:nvPr>
            <p:custDataLst>
              <p:tags r:id="rId12"/>
            </p:custDataLst>
          </p:nvPr>
        </p:nvSpPr>
        <p:spPr>
          <a:xfrm>
            <a:off x="6471970" y="4014386"/>
            <a:ext cx="207519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 defTabSz="1219200">
              <a:lnSpc>
                <a:spcPts val="2500"/>
              </a:lnSpc>
              <a:spcBef>
                <a:spcPct val="0"/>
              </a:spcBef>
              <a:defRPr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识别此项工作中的风险</a:t>
            </a:r>
            <a:endParaRPr lang="zh-CN" altLang="en-US" dirty="0"/>
          </a:p>
        </p:txBody>
      </p:sp>
      <p:sp>
        <p:nvSpPr>
          <p:cNvPr id="49" name="PA-文本框 42"/>
          <p:cNvSpPr txBox="1"/>
          <p:nvPr>
            <p:custDataLst>
              <p:tags r:id="rId13"/>
            </p:custDataLst>
          </p:nvPr>
        </p:nvSpPr>
        <p:spPr>
          <a:xfrm>
            <a:off x="9079568" y="3386620"/>
            <a:ext cx="207843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 defTabSz="1219200">
              <a:lnSpc>
                <a:spcPts val="2500"/>
              </a:lnSpc>
              <a:spcBef>
                <a:spcPct val="0"/>
              </a:spcBef>
              <a:defRPr ker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识别此项工作中的风险</a:t>
            </a:r>
            <a:endParaRPr lang="zh-CN" altLang="en-US" dirty="0"/>
          </a:p>
        </p:txBody>
      </p:sp>
      <p:grpSp>
        <p:nvGrpSpPr>
          <p:cNvPr id="50" name="组合 49"/>
          <p:cNvGrpSpPr/>
          <p:nvPr/>
        </p:nvGrpSpPr>
        <p:grpSpPr>
          <a:xfrm>
            <a:off x="0" y="304800"/>
            <a:ext cx="3895262" cy="609600"/>
            <a:chOff x="0" y="304800"/>
            <a:chExt cx="3568700" cy="609600"/>
          </a:xfrm>
        </p:grpSpPr>
        <p:sp>
          <p:nvSpPr>
            <p:cNvPr id="51" name="单圆角矩形 50"/>
            <p:cNvSpPr/>
            <p:nvPr/>
          </p:nvSpPr>
          <p:spPr>
            <a:xfrm>
              <a:off x="0" y="304800"/>
              <a:ext cx="35687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65100" y="304800"/>
              <a:ext cx="314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工作前安全思考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PA-文本框 6"/>
          <p:cNvSpPr txBox="1"/>
          <p:nvPr>
            <p:custDataLst>
              <p:tags r:id="rId14"/>
            </p:custDataLst>
          </p:nvPr>
        </p:nvSpPr>
        <p:spPr>
          <a:xfrm>
            <a:off x="3838888" y="2932129"/>
            <a:ext cx="1926666" cy="362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2400">
                <a:solidFill>
                  <a:srgbClr val="66666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  <a:lvl2pPr marL="807720" indent="-27305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marL="10807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marL="14363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marL="1793240" indent="-17907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2513965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165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7730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4930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第二阶段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6" name="PA-文本框 6"/>
          <p:cNvSpPr txBox="1"/>
          <p:nvPr>
            <p:custDataLst>
              <p:tags r:id="rId15"/>
            </p:custDataLst>
          </p:nvPr>
        </p:nvSpPr>
        <p:spPr>
          <a:xfrm>
            <a:off x="6509408" y="3645218"/>
            <a:ext cx="1926666" cy="362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2400">
                <a:solidFill>
                  <a:srgbClr val="66666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  <a:lvl2pPr marL="807720" indent="-27305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marL="10807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marL="14363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marL="1793240" indent="-17907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2513965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165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7730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4930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第三阶段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3" name="PA-文本框 6"/>
          <p:cNvSpPr txBox="1"/>
          <p:nvPr>
            <p:custDataLst>
              <p:tags r:id="rId16"/>
            </p:custDataLst>
          </p:nvPr>
        </p:nvSpPr>
        <p:spPr>
          <a:xfrm>
            <a:off x="9155452" y="2967499"/>
            <a:ext cx="1926666" cy="362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2400">
                <a:solidFill>
                  <a:srgbClr val="66666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  <a:lvl2pPr marL="807720" indent="-27305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marL="10807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marL="1436370" indent="-17780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marL="1793240" indent="-179070" defTabSz="91376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2513965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165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7730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4930" indent="-228600" defTabSz="913765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第四阶段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3" grpId="0"/>
      <p:bldP spid="44" grpId="0"/>
      <p:bldP spid="45" grpId="0"/>
      <p:bldP spid="48" grpId="0"/>
      <p:bldP spid="49" grpId="0"/>
      <p:bldP spid="59" grpId="0"/>
      <p:bldP spid="66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591817" y="1908906"/>
            <a:ext cx="1061698" cy="1061697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41080" y="2942732"/>
            <a:ext cx="1061698" cy="1061697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6994144" y="2942732"/>
            <a:ext cx="1061698" cy="1061697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720717" y="4626058"/>
            <a:ext cx="1061698" cy="1061697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486442" y="4626058"/>
            <a:ext cx="1061698" cy="1061697"/>
          </a:xfrm>
          <a:prstGeom prst="ellipse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 rot="16200000">
            <a:off x="5921984" y="3179390"/>
            <a:ext cx="348031" cy="35492"/>
          </a:xfrm>
          <a:custGeom>
            <a:avLst/>
            <a:gdLst>
              <a:gd name="connsiteX0" fmla="*/ 0 w 348031"/>
              <a:gd name="connsiteY0" fmla="*/ 17746 h 35492"/>
              <a:gd name="connsiteX1" fmla="*/ 348031 w 348031"/>
              <a:gd name="connsiteY1" fmla="*/ 17746 h 3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8031" h="35492">
                <a:moveTo>
                  <a:pt x="0" y="17746"/>
                </a:moveTo>
                <a:lnTo>
                  <a:pt x="348031" y="17746"/>
                </a:ln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015" tIns="9046" rIns="178015" bIns="9045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00" kern="12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 rot="20520000">
            <a:off x="6635250" y="3697608"/>
            <a:ext cx="348031" cy="35492"/>
          </a:xfrm>
          <a:custGeom>
            <a:avLst/>
            <a:gdLst>
              <a:gd name="connsiteX0" fmla="*/ 0 w 348031"/>
              <a:gd name="connsiteY0" fmla="*/ 17746 h 35492"/>
              <a:gd name="connsiteX1" fmla="*/ 348031 w 348031"/>
              <a:gd name="connsiteY1" fmla="*/ 17746 h 3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8031" h="35492">
                <a:moveTo>
                  <a:pt x="0" y="17746"/>
                </a:moveTo>
                <a:lnTo>
                  <a:pt x="348031" y="17746"/>
                </a:ln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014" tIns="9046" rIns="178015" bIns="9044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00" kern="12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3240000">
            <a:off x="6362806" y="4536103"/>
            <a:ext cx="348031" cy="35492"/>
          </a:xfrm>
          <a:custGeom>
            <a:avLst/>
            <a:gdLst>
              <a:gd name="connsiteX0" fmla="*/ 0 w 348031"/>
              <a:gd name="connsiteY0" fmla="*/ 17746 h 35492"/>
              <a:gd name="connsiteX1" fmla="*/ 348031 w 348031"/>
              <a:gd name="connsiteY1" fmla="*/ 17746 h 3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8031" h="35492">
                <a:moveTo>
                  <a:pt x="0" y="17746"/>
                </a:moveTo>
                <a:lnTo>
                  <a:pt x="348031" y="17746"/>
                </a:ln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014" tIns="9044" rIns="178015" bIns="9046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00" kern="12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 rot="18360000">
            <a:off x="5481161" y="4536102"/>
            <a:ext cx="348032" cy="35493"/>
          </a:xfrm>
          <a:custGeom>
            <a:avLst/>
            <a:gdLst>
              <a:gd name="connsiteX0" fmla="*/ 0 w 348031"/>
              <a:gd name="connsiteY0" fmla="*/ 17746 h 35492"/>
              <a:gd name="connsiteX1" fmla="*/ 348031 w 348031"/>
              <a:gd name="connsiteY1" fmla="*/ 17746 h 3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8031" h="35492">
                <a:moveTo>
                  <a:pt x="348031" y="17746"/>
                </a:moveTo>
                <a:lnTo>
                  <a:pt x="0" y="17746"/>
                </a:ln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014" tIns="9045" rIns="178016" bIns="9046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00" kern="12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 rot="1080000">
            <a:off x="5208718" y="3697607"/>
            <a:ext cx="348031" cy="35493"/>
          </a:xfrm>
          <a:custGeom>
            <a:avLst/>
            <a:gdLst>
              <a:gd name="connsiteX0" fmla="*/ 0 w 348031"/>
              <a:gd name="connsiteY0" fmla="*/ 17746 h 35492"/>
              <a:gd name="connsiteX1" fmla="*/ 348031 w 348031"/>
              <a:gd name="connsiteY1" fmla="*/ 17746 h 3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8031" h="35492">
                <a:moveTo>
                  <a:pt x="348031" y="17746"/>
                </a:moveTo>
                <a:lnTo>
                  <a:pt x="0" y="17746"/>
                </a:ln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8015" tIns="9046" rIns="178014" bIns="9045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00" kern="12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椭圆 34"/>
          <p:cNvSpPr/>
          <p:nvPr/>
        </p:nvSpPr>
        <p:spPr>
          <a:xfrm>
            <a:off x="5832170" y="2227745"/>
            <a:ext cx="588010" cy="421840"/>
          </a:xfrm>
          <a:custGeom>
            <a:avLst/>
            <a:gdLst>
              <a:gd name="T0" fmla="*/ 840 w 853"/>
              <a:gd name="T1" fmla="*/ 587 h 613"/>
              <a:gd name="T2" fmla="*/ 760 w 853"/>
              <a:gd name="T3" fmla="*/ 587 h 613"/>
              <a:gd name="T4" fmla="*/ 760 w 853"/>
              <a:gd name="T5" fmla="*/ 0 h 613"/>
              <a:gd name="T6" fmla="*/ 520 w 853"/>
              <a:gd name="T7" fmla="*/ 0 h 613"/>
              <a:gd name="T8" fmla="*/ 520 w 853"/>
              <a:gd name="T9" fmla="*/ 160 h 613"/>
              <a:gd name="T10" fmla="*/ 307 w 853"/>
              <a:gd name="T11" fmla="*/ 160 h 613"/>
              <a:gd name="T12" fmla="*/ 307 w 853"/>
              <a:gd name="T13" fmla="*/ 293 h 613"/>
              <a:gd name="T14" fmla="*/ 93 w 853"/>
              <a:gd name="T15" fmla="*/ 293 h 613"/>
              <a:gd name="T16" fmla="*/ 93 w 853"/>
              <a:gd name="T17" fmla="*/ 587 h 613"/>
              <a:gd name="T18" fmla="*/ 13 w 853"/>
              <a:gd name="T19" fmla="*/ 587 h 613"/>
              <a:gd name="T20" fmla="*/ 0 w 853"/>
              <a:gd name="T21" fmla="*/ 600 h 613"/>
              <a:gd name="T22" fmla="*/ 13 w 853"/>
              <a:gd name="T23" fmla="*/ 613 h 613"/>
              <a:gd name="T24" fmla="*/ 307 w 853"/>
              <a:gd name="T25" fmla="*/ 613 h 613"/>
              <a:gd name="T26" fmla="*/ 520 w 853"/>
              <a:gd name="T27" fmla="*/ 613 h 613"/>
              <a:gd name="T28" fmla="*/ 547 w 853"/>
              <a:gd name="T29" fmla="*/ 613 h 613"/>
              <a:gd name="T30" fmla="*/ 760 w 853"/>
              <a:gd name="T31" fmla="*/ 613 h 613"/>
              <a:gd name="T32" fmla="*/ 840 w 853"/>
              <a:gd name="T33" fmla="*/ 613 h 613"/>
              <a:gd name="T34" fmla="*/ 853 w 853"/>
              <a:gd name="T35" fmla="*/ 600 h 613"/>
              <a:gd name="T36" fmla="*/ 840 w 853"/>
              <a:gd name="T37" fmla="*/ 587 h 613"/>
              <a:gd name="T38" fmla="*/ 120 w 853"/>
              <a:gd name="T39" fmla="*/ 320 h 613"/>
              <a:gd name="T40" fmla="*/ 307 w 853"/>
              <a:gd name="T41" fmla="*/ 320 h 613"/>
              <a:gd name="T42" fmla="*/ 307 w 853"/>
              <a:gd name="T43" fmla="*/ 587 h 613"/>
              <a:gd name="T44" fmla="*/ 120 w 853"/>
              <a:gd name="T45" fmla="*/ 587 h 613"/>
              <a:gd name="T46" fmla="*/ 120 w 853"/>
              <a:gd name="T47" fmla="*/ 320 h 613"/>
              <a:gd name="T48" fmla="*/ 333 w 853"/>
              <a:gd name="T49" fmla="*/ 587 h 613"/>
              <a:gd name="T50" fmla="*/ 333 w 853"/>
              <a:gd name="T51" fmla="*/ 293 h 613"/>
              <a:gd name="T52" fmla="*/ 333 w 853"/>
              <a:gd name="T53" fmla="*/ 187 h 613"/>
              <a:gd name="T54" fmla="*/ 520 w 853"/>
              <a:gd name="T55" fmla="*/ 187 h 613"/>
              <a:gd name="T56" fmla="*/ 520 w 853"/>
              <a:gd name="T57" fmla="*/ 587 h 613"/>
              <a:gd name="T58" fmla="*/ 333 w 853"/>
              <a:gd name="T59" fmla="*/ 587 h 613"/>
              <a:gd name="T60" fmla="*/ 547 w 853"/>
              <a:gd name="T61" fmla="*/ 587 h 613"/>
              <a:gd name="T62" fmla="*/ 547 w 853"/>
              <a:gd name="T63" fmla="*/ 160 h 613"/>
              <a:gd name="T64" fmla="*/ 547 w 853"/>
              <a:gd name="T65" fmla="*/ 27 h 613"/>
              <a:gd name="T66" fmla="*/ 733 w 853"/>
              <a:gd name="T67" fmla="*/ 27 h 613"/>
              <a:gd name="T68" fmla="*/ 733 w 853"/>
              <a:gd name="T69" fmla="*/ 587 h 613"/>
              <a:gd name="T70" fmla="*/ 547 w 853"/>
              <a:gd name="T71" fmla="*/ 587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53" h="613">
                <a:moveTo>
                  <a:pt x="840" y="587"/>
                </a:moveTo>
                <a:lnTo>
                  <a:pt x="760" y="587"/>
                </a:lnTo>
                <a:lnTo>
                  <a:pt x="760" y="0"/>
                </a:lnTo>
                <a:lnTo>
                  <a:pt x="520" y="0"/>
                </a:lnTo>
                <a:lnTo>
                  <a:pt x="520" y="160"/>
                </a:lnTo>
                <a:lnTo>
                  <a:pt x="307" y="160"/>
                </a:lnTo>
                <a:lnTo>
                  <a:pt x="307" y="293"/>
                </a:lnTo>
                <a:lnTo>
                  <a:pt x="93" y="293"/>
                </a:lnTo>
                <a:lnTo>
                  <a:pt x="93" y="587"/>
                </a:lnTo>
                <a:lnTo>
                  <a:pt x="13" y="587"/>
                </a:lnTo>
                <a:cubicBezTo>
                  <a:pt x="6" y="587"/>
                  <a:pt x="0" y="593"/>
                  <a:pt x="0" y="600"/>
                </a:cubicBezTo>
                <a:cubicBezTo>
                  <a:pt x="0" y="607"/>
                  <a:pt x="6" y="613"/>
                  <a:pt x="13" y="613"/>
                </a:cubicBezTo>
                <a:lnTo>
                  <a:pt x="307" y="613"/>
                </a:lnTo>
                <a:lnTo>
                  <a:pt x="520" y="613"/>
                </a:lnTo>
                <a:lnTo>
                  <a:pt x="547" y="613"/>
                </a:lnTo>
                <a:lnTo>
                  <a:pt x="760" y="613"/>
                </a:lnTo>
                <a:lnTo>
                  <a:pt x="840" y="613"/>
                </a:lnTo>
                <a:cubicBezTo>
                  <a:pt x="847" y="613"/>
                  <a:pt x="853" y="607"/>
                  <a:pt x="853" y="600"/>
                </a:cubicBezTo>
                <a:cubicBezTo>
                  <a:pt x="853" y="593"/>
                  <a:pt x="847" y="587"/>
                  <a:pt x="840" y="587"/>
                </a:cubicBezTo>
                <a:close/>
                <a:moveTo>
                  <a:pt x="120" y="320"/>
                </a:moveTo>
                <a:lnTo>
                  <a:pt x="307" y="320"/>
                </a:lnTo>
                <a:lnTo>
                  <a:pt x="307" y="587"/>
                </a:lnTo>
                <a:lnTo>
                  <a:pt x="120" y="587"/>
                </a:lnTo>
                <a:lnTo>
                  <a:pt x="120" y="320"/>
                </a:lnTo>
                <a:close/>
                <a:moveTo>
                  <a:pt x="333" y="587"/>
                </a:moveTo>
                <a:lnTo>
                  <a:pt x="333" y="293"/>
                </a:lnTo>
                <a:lnTo>
                  <a:pt x="333" y="187"/>
                </a:lnTo>
                <a:lnTo>
                  <a:pt x="520" y="187"/>
                </a:lnTo>
                <a:lnTo>
                  <a:pt x="520" y="587"/>
                </a:lnTo>
                <a:lnTo>
                  <a:pt x="333" y="587"/>
                </a:lnTo>
                <a:close/>
                <a:moveTo>
                  <a:pt x="547" y="587"/>
                </a:moveTo>
                <a:lnTo>
                  <a:pt x="547" y="160"/>
                </a:lnTo>
                <a:lnTo>
                  <a:pt x="547" y="27"/>
                </a:lnTo>
                <a:lnTo>
                  <a:pt x="733" y="27"/>
                </a:lnTo>
                <a:lnTo>
                  <a:pt x="733" y="587"/>
                </a:lnTo>
                <a:lnTo>
                  <a:pt x="547" y="5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椭圆 35"/>
          <p:cNvSpPr/>
          <p:nvPr/>
        </p:nvSpPr>
        <p:spPr>
          <a:xfrm>
            <a:off x="4430917" y="3179575"/>
            <a:ext cx="492840" cy="588010"/>
          </a:xfrm>
          <a:custGeom>
            <a:avLst/>
            <a:gdLst>
              <a:gd name="connsiteX0" fmla="*/ 105284 w 507577"/>
              <a:gd name="connsiteY0" fmla="*/ 315145 h 605592"/>
              <a:gd name="connsiteX1" fmla="*/ 328130 w 507577"/>
              <a:gd name="connsiteY1" fmla="*/ 315145 h 605592"/>
              <a:gd name="connsiteX2" fmla="*/ 328130 w 507577"/>
              <a:gd name="connsiteY2" fmla="*/ 339913 h 605592"/>
              <a:gd name="connsiteX3" fmla="*/ 105284 w 507577"/>
              <a:gd name="connsiteY3" fmla="*/ 339913 h 605592"/>
              <a:gd name="connsiteX4" fmla="*/ 445650 w 507577"/>
              <a:gd name="connsiteY4" fmla="*/ 296632 h 605592"/>
              <a:gd name="connsiteX5" fmla="*/ 445650 w 507577"/>
              <a:gd name="connsiteY5" fmla="*/ 346039 h 605592"/>
              <a:gd name="connsiteX6" fmla="*/ 482788 w 507577"/>
              <a:gd name="connsiteY6" fmla="*/ 346039 h 605592"/>
              <a:gd name="connsiteX7" fmla="*/ 482788 w 507577"/>
              <a:gd name="connsiteY7" fmla="*/ 296632 h 605592"/>
              <a:gd name="connsiteX8" fmla="*/ 105284 w 507577"/>
              <a:gd name="connsiteY8" fmla="*/ 265749 h 605592"/>
              <a:gd name="connsiteX9" fmla="*/ 198148 w 507577"/>
              <a:gd name="connsiteY9" fmla="*/ 265749 h 605592"/>
              <a:gd name="connsiteX10" fmla="*/ 198148 w 507577"/>
              <a:gd name="connsiteY10" fmla="*/ 290447 h 605592"/>
              <a:gd name="connsiteX11" fmla="*/ 105284 w 507577"/>
              <a:gd name="connsiteY11" fmla="*/ 290447 h 605592"/>
              <a:gd name="connsiteX12" fmla="*/ 451901 w 507577"/>
              <a:gd name="connsiteY12" fmla="*/ 234771 h 605592"/>
              <a:gd name="connsiteX13" fmla="*/ 476669 w 507577"/>
              <a:gd name="connsiteY13" fmla="*/ 234771 h 605592"/>
              <a:gd name="connsiteX14" fmla="*/ 476669 w 507577"/>
              <a:gd name="connsiteY14" fmla="*/ 259539 h 605592"/>
              <a:gd name="connsiteX15" fmla="*/ 451901 w 507577"/>
              <a:gd name="connsiteY15" fmla="*/ 259539 h 605592"/>
              <a:gd name="connsiteX16" fmla="*/ 445650 w 507577"/>
              <a:gd name="connsiteY16" fmla="*/ 222474 h 605592"/>
              <a:gd name="connsiteX17" fmla="*/ 445650 w 507577"/>
              <a:gd name="connsiteY17" fmla="*/ 271881 h 605592"/>
              <a:gd name="connsiteX18" fmla="*/ 482788 w 507577"/>
              <a:gd name="connsiteY18" fmla="*/ 271881 h 605592"/>
              <a:gd name="connsiteX19" fmla="*/ 482788 w 507577"/>
              <a:gd name="connsiteY19" fmla="*/ 222474 h 605592"/>
              <a:gd name="connsiteX20" fmla="*/ 445650 w 507577"/>
              <a:gd name="connsiteY20" fmla="*/ 148316 h 605592"/>
              <a:gd name="connsiteX21" fmla="*/ 445650 w 507577"/>
              <a:gd name="connsiteY21" fmla="*/ 197724 h 605592"/>
              <a:gd name="connsiteX22" fmla="*/ 482788 w 507577"/>
              <a:gd name="connsiteY22" fmla="*/ 197724 h 605592"/>
              <a:gd name="connsiteX23" fmla="*/ 482788 w 507577"/>
              <a:gd name="connsiteY23" fmla="*/ 148316 h 605592"/>
              <a:gd name="connsiteX24" fmla="*/ 451901 w 507577"/>
              <a:gd name="connsiteY24" fmla="*/ 86513 h 605592"/>
              <a:gd name="connsiteX25" fmla="*/ 476669 w 507577"/>
              <a:gd name="connsiteY25" fmla="*/ 86513 h 605592"/>
              <a:gd name="connsiteX26" fmla="*/ 476669 w 507577"/>
              <a:gd name="connsiteY26" fmla="*/ 111211 h 605592"/>
              <a:gd name="connsiteX27" fmla="*/ 451901 w 507577"/>
              <a:gd name="connsiteY27" fmla="*/ 111211 h 605592"/>
              <a:gd name="connsiteX28" fmla="*/ 129981 w 507577"/>
              <a:gd name="connsiteY28" fmla="*/ 80361 h 605592"/>
              <a:gd name="connsiteX29" fmla="*/ 129981 w 507577"/>
              <a:gd name="connsiteY29" fmla="*/ 160651 h 605592"/>
              <a:gd name="connsiteX30" fmla="*/ 346680 w 507577"/>
              <a:gd name="connsiteY30" fmla="*/ 160651 h 605592"/>
              <a:gd name="connsiteX31" fmla="*/ 346680 w 507577"/>
              <a:gd name="connsiteY31" fmla="*/ 185406 h 605592"/>
              <a:gd name="connsiteX32" fmla="*/ 129981 w 507577"/>
              <a:gd name="connsiteY32" fmla="*/ 185406 h 605592"/>
              <a:gd name="connsiteX33" fmla="*/ 129981 w 507577"/>
              <a:gd name="connsiteY33" fmla="*/ 203948 h 605592"/>
              <a:gd name="connsiteX34" fmla="*/ 365248 w 507577"/>
              <a:gd name="connsiteY34" fmla="*/ 203948 h 605592"/>
              <a:gd name="connsiteX35" fmla="*/ 365248 w 507577"/>
              <a:gd name="connsiteY35" fmla="*/ 80361 h 605592"/>
              <a:gd name="connsiteX36" fmla="*/ 445650 w 507577"/>
              <a:gd name="connsiteY36" fmla="*/ 74158 h 605592"/>
              <a:gd name="connsiteX37" fmla="*/ 445650 w 507577"/>
              <a:gd name="connsiteY37" fmla="*/ 123566 h 605592"/>
              <a:gd name="connsiteX38" fmla="*/ 482788 w 507577"/>
              <a:gd name="connsiteY38" fmla="*/ 123566 h 605592"/>
              <a:gd name="connsiteX39" fmla="*/ 482788 w 507577"/>
              <a:gd name="connsiteY39" fmla="*/ 74158 h 605592"/>
              <a:gd name="connsiteX40" fmla="*/ 117632 w 507577"/>
              <a:gd name="connsiteY40" fmla="*/ 55606 h 605592"/>
              <a:gd name="connsiteX41" fmla="*/ 377597 w 507577"/>
              <a:gd name="connsiteY41" fmla="*/ 55606 h 605592"/>
              <a:gd name="connsiteX42" fmla="*/ 389945 w 507577"/>
              <a:gd name="connsiteY42" fmla="*/ 67937 h 605592"/>
              <a:gd name="connsiteX43" fmla="*/ 389945 w 507577"/>
              <a:gd name="connsiteY43" fmla="*/ 216279 h 605592"/>
              <a:gd name="connsiteX44" fmla="*/ 377597 w 507577"/>
              <a:gd name="connsiteY44" fmla="*/ 228703 h 605592"/>
              <a:gd name="connsiteX45" fmla="*/ 117632 w 507577"/>
              <a:gd name="connsiteY45" fmla="*/ 228703 h 605592"/>
              <a:gd name="connsiteX46" fmla="*/ 105284 w 507577"/>
              <a:gd name="connsiteY46" fmla="*/ 216279 h 605592"/>
              <a:gd name="connsiteX47" fmla="*/ 105284 w 507577"/>
              <a:gd name="connsiteY47" fmla="*/ 67937 h 605592"/>
              <a:gd name="connsiteX48" fmla="*/ 117632 w 507577"/>
              <a:gd name="connsiteY48" fmla="*/ 55606 h 605592"/>
              <a:gd name="connsiteX49" fmla="*/ 24789 w 507577"/>
              <a:gd name="connsiteY49" fmla="*/ 24750 h 605592"/>
              <a:gd name="connsiteX50" fmla="*/ 24789 w 507577"/>
              <a:gd name="connsiteY50" fmla="*/ 580935 h 605592"/>
              <a:gd name="connsiteX51" fmla="*/ 408513 w 507577"/>
              <a:gd name="connsiteY51" fmla="*/ 580935 h 605592"/>
              <a:gd name="connsiteX52" fmla="*/ 420954 w 507577"/>
              <a:gd name="connsiteY52" fmla="*/ 568513 h 605592"/>
              <a:gd name="connsiteX53" fmla="*/ 420954 w 507577"/>
              <a:gd name="connsiteY53" fmla="*/ 37079 h 605592"/>
              <a:gd name="connsiteX54" fmla="*/ 408513 w 507577"/>
              <a:gd name="connsiteY54" fmla="*/ 24750 h 605592"/>
              <a:gd name="connsiteX55" fmla="*/ 74275 w 507577"/>
              <a:gd name="connsiteY55" fmla="*/ 24750 h 605592"/>
              <a:gd name="connsiteX56" fmla="*/ 74275 w 507577"/>
              <a:gd name="connsiteY56" fmla="*/ 531434 h 605592"/>
              <a:gd name="connsiteX57" fmla="*/ 49579 w 507577"/>
              <a:gd name="connsiteY57" fmla="*/ 531434 h 605592"/>
              <a:gd name="connsiteX58" fmla="*/ 49579 w 507577"/>
              <a:gd name="connsiteY58" fmla="*/ 24750 h 605592"/>
              <a:gd name="connsiteX59" fmla="*/ 12441 w 507577"/>
              <a:gd name="connsiteY59" fmla="*/ 0 h 605592"/>
              <a:gd name="connsiteX60" fmla="*/ 408513 w 507577"/>
              <a:gd name="connsiteY60" fmla="*/ 0 h 605592"/>
              <a:gd name="connsiteX61" fmla="*/ 445650 w 507577"/>
              <a:gd name="connsiteY61" fmla="*/ 37079 h 605592"/>
              <a:gd name="connsiteX62" fmla="*/ 445650 w 507577"/>
              <a:gd name="connsiteY62" fmla="*/ 49408 h 605592"/>
              <a:gd name="connsiteX63" fmla="*/ 495229 w 507577"/>
              <a:gd name="connsiteY63" fmla="*/ 49408 h 605592"/>
              <a:gd name="connsiteX64" fmla="*/ 507577 w 507577"/>
              <a:gd name="connsiteY64" fmla="*/ 61829 h 605592"/>
              <a:gd name="connsiteX65" fmla="*/ 507577 w 507577"/>
              <a:gd name="connsiteY65" fmla="*/ 358461 h 605592"/>
              <a:gd name="connsiteX66" fmla="*/ 495229 w 507577"/>
              <a:gd name="connsiteY66" fmla="*/ 370790 h 605592"/>
              <a:gd name="connsiteX67" fmla="*/ 445650 w 507577"/>
              <a:gd name="connsiteY67" fmla="*/ 370790 h 605592"/>
              <a:gd name="connsiteX68" fmla="*/ 445650 w 507577"/>
              <a:gd name="connsiteY68" fmla="*/ 568513 h 605592"/>
              <a:gd name="connsiteX69" fmla="*/ 408513 w 507577"/>
              <a:gd name="connsiteY69" fmla="*/ 605592 h 605592"/>
              <a:gd name="connsiteX70" fmla="*/ 12441 w 507577"/>
              <a:gd name="connsiteY70" fmla="*/ 605592 h 605592"/>
              <a:gd name="connsiteX71" fmla="*/ 0 w 507577"/>
              <a:gd name="connsiteY71" fmla="*/ 593263 h 605592"/>
              <a:gd name="connsiteX72" fmla="*/ 0 w 507577"/>
              <a:gd name="connsiteY72" fmla="*/ 12329 h 605592"/>
              <a:gd name="connsiteX73" fmla="*/ 12441 w 507577"/>
              <a:gd name="connsiteY73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507577" h="605592">
                <a:moveTo>
                  <a:pt x="105284" y="315145"/>
                </a:moveTo>
                <a:lnTo>
                  <a:pt x="328130" y="315145"/>
                </a:lnTo>
                <a:lnTo>
                  <a:pt x="328130" y="339913"/>
                </a:lnTo>
                <a:lnTo>
                  <a:pt x="105284" y="339913"/>
                </a:lnTo>
                <a:close/>
                <a:moveTo>
                  <a:pt x="445650" y="296632"/>
                </a:moveTo>
                <a:lnTo>
                  <a:pt x="445650" y="346039"/>
                </a:lnTo>
                <a:lnTo>
                  <a:pt x="482788" y="346039"/>
                </a:lnTo>
                <a:lnTo>
                  <a:pt x="482788" y="296632"/>
                </a:lnTo>
                <a:close/>
                <a:moveTo>
                  <a:pt x="105284" y="265749"/>
                </a:moveTo>
                <a:lnTo>
                  <a:pt x="198148" y="265749"/>
                </a:lnTo>
                <a:lnTo>
                  <a:pt x="198148" y="290447"/>
                </a:lnTo>
                <a:lnTo>
                  <a:pt x="105284" y="290447"/>
                </a:lnTo>
                <a:close/>
                <a:moveTo>
                  <a:pt x="451901" y="234771"/>
                </a:moveTo>
                <a:lnTo>
                  <a:pt x="476669" y="234771"/>
                </a:lnTo>
                <a:lnTo>
                  <a:pt x="476669" y="259539"/>
                </a:lnTo>
                <a:lnTo>
                  <a:pt x="451901" y="259539"/>
                </a:lnTo>
                <a:close/>
                <a:moveTo>
                  <a:pt x="445650" y="222474"/>
                </a:moveTo>
                <a:lnTo>
                  <a:pt x="445650" y="271881"/>
                </a:lnTo>
                <a:lnTo>
                  <a:pt x="482788" y="271881"/>
                </a:lnTo>
                <a:lnTo>
                  <a:pt x="482788" y="222474"/>
                </a:lnTo>
                <a:close/>
                <a:moveTo>
                  <a:pt x="445650" y="148316"/>
                </a:moveTo>
                <a:lnTo>
                  <a:pt x="445650" y="197724"/>
                </a:lnTo>
                <a:lnTo>
                  <a:pt x="482788" y="197724"/>
                </a:lnTo>
                <a:lnTo>
                  <a:pt x="482788" y="148316"/>
                </a:lnTo>
                <a:close/>
                <a:moveTo>
                  <a:pt x="451901" y="86513"/>
                </a:moveTo>
                <a:lnTo>
                  <a:pt x="476669" y="86513"/>
                </a:lnTo>
                <a:lnTo>
                  <a:pt x="476669" y="111211"/>
                </a:lnTo>
                <a:lnTo>
                  <a:pt x="451901" y="111211"/>
                </a:lnTo>
                <a:close/>
                <a:moveTo>
                  <a:pt x="129981" y="80361"/>
                </a:moveTo>
                <a:lnTo>
                  <a:pt x="129981" y="160651"/>
                </a:lnTo>
                <a:lnTo>
                  <a:pt x="346680" y="160651"/>
                </a:lnTo>
                <a:lnTo>
                  <a:pt x="346680" y="185406"/>
                </a:lnTo>
                <a:lnTo>
                  <a:pt x="129981" y="185406"/>
                </a:lnTo>
                <a:lnTo>
                  <a:pt x="129981" y="203948"/>
                </a:lnTo>
                <a:lnTo>
                  <a:pt x="365248" y="203948"/>
                </a:lnTo>
                <a:lnTo>
                  <a:pt x="365248" y="80361"/>
                </a:lnTo>
                <a:close/>
                <a:moveTo>
                  <a:pt x="445650" y="74158"/>
                </a:moveTo>
                <a:lnTo>
                  <a:pt x="445650" y="123566"/>
                </a:lnTo>
                <a:lnTo>
                  <a:pt x="482788" y="123566"/>
                </a:lnTo>
                <a:lnTo>
                  <a:pt x="482788" y="74158"/>
                </a:lnTo>
                <a:close/>
                <a:moveTo>
                  <a:pt x="117632" y="55606"/>
                </a:moveTo>
                <a:lnTo>
                  <a:pt x="377597" y="55606"/>
                </a:lnTo>
                <a:cubicBezTo>
                  <a:pt x="384467" y="55606"/>
                  <a:pt x="389945" y="61169"/>
                  <a:pt x="389945" y="67937"/>
                </a:cubicBezTo>
                <a:lnTo>
                  <a:pt x="389945" y="216279"/>
                </a:lnTo>
                <a:cubicBezTo>
                  <a:pt x="389945" y="223140"/>
                  <a:pt x="384467" y="228703"/>
                  <a:pt x="377597" y="228703"/>
                </a:cubicBezTo>
                <a:lnTo>
                  <a:pt x="117632" y="228703"/>
                </a:lnTo>
                <a:cubicBezTo>
                  <a:pt x="110762" y="228703"/>
                  <a:pt x="105284" y="223140"/>
                  <a:pt x="105284" y="216279"/>
                </a:cubicBezTo>
                <a:lnTo>
                  <a:pt x="105284" y="67937"/>
                </a:lnTo>
                <a:cubicBezTo>
                  <a:pt x="105284" y="61169"/>
                  <a:pt x="110762" y="55606"/>
                  <a:pt x="117632" y="55606"/>
                </a:cubicBezTo>
                <a:close/>
                <a:moveTo>
                  <a:pt x="24789" y="24750"/>
                </a:moveTo>
                <a:lnTo>
                  <a:pt x="24789" y="580935"/>
                </a:lnTo>
                <a:lnTo>
                  <a:pt x="408513" y="580935"/>
                </a:lnTo>
                <a:cubicBezTo>
                  <a:pt x="415383" y="580935"/>
                  <a:pt x="420954" y="575373"/>
                  <a:pt x="420954" y="568513"/>
                </a:cubicBezTo>
                <a:lnTo>
                  <a:pt x="420954" y="37079"/>
                </a:lnTo>
                <a:cubicBezTo>
                  <a:pt x="420954" y="30219"/>
                  <a:pt x="415383" y="24750"/>
                  <a:pt x="408513" y="24750"/>
                </a:cubicBezTo>
                <a:lnTo>
                  <a:pt x="74275" y="24750"/>
                </a:lnTo>
                <a:lnTo>
                  <a:pt x="74275" y="531434"/>
                </a:lnTo>
                <a:lnTo>
                  <a:pt x="49579" y="531434"/>
                </a:lnTo>
                <a:lnTo>
                  <a:pt x="49579" y="24750"/>
                </a:lnTo>
                <a:close/>
                <a:moveTo>
                  <a:pt x="12441" y="0"/>
                </a:moveTo>
                <a:lnTo>
                  <a:pt x="408513" y="0"/>
                </a:lnTo>
                <a:cubicBezTo>
                  <a:pt x="429031" y="0"/>
                  <a:pt x="445650" y="16593"/>
                  <a:pt x="445650" y="37079"/>
                </a:cubicBezTo>
                <a:lnTo>
                  <a:pt x="445650" y="49408"/>
                </a:lnTo>
                <a:lnTo>
                  <a:pt x="495229" y="49408"/>
                </a:lnTo>
                <a:cubicBezTo>
                  <a:pt x="502006" y="49408"/>
                  <a:pt x="507577" y="54970"/>
                  <a:pt x="507577" y="61829"/>
                </a:cubicBezTo>
                <a:lnTo>
                  <a:pt x="507577" y="358461"/>
                </a:lnTo>
                <a:cubicBezTo>
                  <a:pt x="507577" y="365228"/>
                  <a:pt x="502006" y="370790"/>
                  <a:pt x="495229" y="370790"/>
                </a:cubicBezTo>
                <a:lnTo>
                  <a:pt x="445650" y="370790"/>
                </a:lnTo>
                <a:lnTo>
                  <a:pt x="445650" y="568513"/>
                </a:lnTo>
                <a:cubicBezTo>
                  <a:pt x="445650" y="588999"/>
                  <a:pt x="429031" y="605592"/>
                  <a:pt x="408513" y="605592"/>
                </a:cubicBezTo>
                <a:lnTo>
                  <a:pt x="12441" y="605592"/>
                </a:lnTo>
                <a:cubicBezTo>
                  <a:pt x="5571" y="605592"/>
                  <a:pt x="0" y="600123"/>
                  <a:pt x="0" y="593263"/>
                </a:cubicBezTo>
                <a:lnTo>
                  <a:pt x="0" y="12329"/>
                </a:lnTo>
                <a:cubicBezTo>
                  <a:pt x="0" y="5562"/>
                  <a:pt x="5571" y="0"/>
                  <a:pt x="124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4" name="椭圆 36"/>
          <p:cNvSpPr/>
          <p:nvPr/>
        </p:nvSpPr>
        <p:spPr>
          <a:xfrm>
            <a:off x="7230988" y="3193379"/>
            <a:ext cx="588010" cy="560402"/>
          </a:xfrm>
          <a:custGeom>
            <a:avLst/>
            <a:gdLst>
              <a:gd name="connsiteX0" fmla="*/ 255877 w 606193"/>
              <a:gd name="connsiteY0" fmla="*/ 529706 h 577732"/>
              <a:gd name="connsiteX1" fmla="*/ 270548 w 606193"/>
              <a:gd name="connsiteY1" fmla="*/ 531279 h 577732"/>
              <a:gd name="connsiteX2" fmla="*/ 291916 w 606193"/>
              <a:gd name="connsiteY2" fmla="*/ 556338 h 577732"/>
              <a:gd name="connsiteX3" fmla="*/ 266807 w 606193"/>
              <a:gd name="connsiteY3" fmla="*/ 577663 h 577732"/>
              <a:gd name="connsiteX4" fmla="*/ 249280 w 606193"/>
              <a:gd name="connsiteY4" fmla="*/ 575698 h 577732"/>
              <a:gd name="connsiteX5" fmla="*/ 230276 w 606193"/>
              <a:gd name="connsiteY5" fmla="*/ 559385 h 577732"/>
              <a:gd name="connsiteX6" fmla="*/ 229488 w 606193"/>
              <a:gd name="connsiteY6" fmla="*/ 549459 h 577732"/>
              <a:gd name="connsiteX7" fmla="*/ 255877 w 606193"/>
              <a:gd name="connsiteY7" fmla="*/ 529706 h 577732"/>
              <a:gd name="connsiteX8" fmla="*/ 352891 w 606193"/>
              <a:gd name="connsiteY8" fmla="*/ 523777 h 577732"/>
              <a:gd name="connsiteX9" fmla="*/ 381381 w 606193"/>
              <a:gd name="connsiteY9" fmla="*/ 540216 h 577732"/>
              <a:gd name="connsiteX10" fmla="*/ 365016 w 606193"/>
              <a:gd name="connsiteY10" fmla="*/ 568762 h 577732"/>
              <a:gd name="connsiteX11" fmla="*/ 347764 w 606193"/>
              <a:gd name="connsiteY11" fmla="*/ 572798 h 577732"/>
              <a:gd name="connsiteX12" fmla="*/ 320752 w 606193"/>
              <a:gd name="connsiteY12" fmla="*/ 556753 h 577732"/>
              <a:gd name="connsiteX13" fmla="*/ 320259 w 606193"/>
              <a:gd name="connsiteY13" fmla="*/ 554686 h 577732"/>
              <a:gd name="connsiteX14" fmla="*/ 338399 w 606193"/>
              <a:gd name="connsiteY14" fmla="*/ 527222 h 577732"/>
              <a:gd name="connsiteX15" fmla="*/ 352891 w 606193"/>
              <a:gd name="connsiteY15" fmla="*/ 523777 h 577732"/>
              <a:gd name="connsiteX16" fmla="*/ 159338 w 606193"/>
              <a:gd name="connsiteY16" fmla="*/ 502850 h 577732"/>
              <a:gd name="connsiteX17" fmla="*/ 177124 w 606193"/>
              <a:gd name="connsiteY17" fmla="*/ 504388 h 577732"/>
              <a:gd name="connsiteX18" fmla="*/ 190426 w 606193"/>
              <a:gd name="connsiteY18" fmla="*/ 510882 h 577732"/>
              <a:gd name="connsiteX19" fmla="*/ 202250 w 606193"/>
              <a:gd name="connsiteY19" fmla="*/ 541583 h 577732"/>
              <a:gd name="connsiteX20" fmla="*/ 171409 w 606193"/>
              <a:gd name="connsiteY20" fmla="*/ 553292 h 577732"/>
              <a:gd name="connsiteX21" fmla="*/ 155545 w 606193"/>
              <a:gd name="connsiteY21" fmla="*/ 545617 h 577732"/>
              <a:gd name="connsiteX22" fmla="*/ 144016 w 606193"/>
              <a:gd name="connsiteY22" fmla="*/ 531743 h 577732"/>
              <a:gd name="connsiteX23" fmla="*/ 145691 w 606193"/>
              <a:gd name="connsiteY23" fmla="*/ 514228 h 577732"/>
              <a:gd name="connsiteX24" fmla="*/ 159338 w 606193"/>
              <a:gd name="connsiteY24" fmla="*/ 502850 h 577732"/>
              <a:gd name="connsiteX25" fmla="*/ 445338 w 606193"/>
              <a:gd name="connsiteY25" fmla="*/ 485453 h 577732"/>
              <a:gd name="connsiteX26" fmla="*/ 460287 w 606193"/>
              <a:gd name="connsiteY26" fmla="*/ 495076 h 577732"/>
              <a:gd name="connsiteX27" fmla="*/ 454278 w 606193"/>
              <a:gd name="connsiteY27" fmla="*/ 527423 h 577732"/>
              <a:gd name="connsiteX28" fmla="*/ 439500 w 606193"/>
              <a:gd name="connsiteY28" fmla="*/ 536960 h 577732"/>
              <a:gd name="connsiteX29" fmla="*/ 407483 w 606193"/>
              <a:gd name="connsiteY29" fmla="*/ 529095 h 577732"/>
              <a:gd name="connsiteX30" fmla="*/ 405119 w 606193"/>
              <a:gd name="connsiteY30" fmla="*/ 523785 h 577732"/>
              <a:gd name="connsiteX31" fmla="*/ 415463 w 606193"/>
              <a:gd name="connsiteY31" fmla="*/ 497141 h 577732"/>
              <a:gd name="connsiteX32" fmla="*/ 427876 w 606193"/>
              <a:gd name="connsiteY32" fmla="*/ 489177 h 577732"/>
              <a:gd name="connsiteX33" fmla="*/ 445338 w 606193"/>
              <a:gd name="connsiteY33" fmla="*/ 485453 h 577732"/>
              <a:gd name="connsiteX34" fmla="*/ 502129 w 606193"/>
              <a:gd name="connsiteY34" fmla="*/ 422161 h 577732"/>
              <a:gd name="connsiteX35" fmla="*/ 519485 w 606193"/>
              <a:gd name="connsiteY35" fmla="*/ 426216 h 577732"/>
              <a:gd name="connsiteX36" fmla="*/ 524704 w 606193"/>
              <a:gd name="connsiteY36" fmla="*/ 458656 h 577732"/>
              <a:gd name="connsiteX37" fmla="*/ 513971 w 606193"/>
              <a:gd name="connsiteY37" fmla="*/ 472615 h 577732"/>
              <a:gd name="connsiteX38" fmla="*/ 481179 w 606193"/>
              <a:gd name="connsiteY38" fmla="*/ 475957 h 577732"/>
              <a:gd name="connsiteX39" fmla="*/ 473696 w 606193"/>
              <a:gd name="connsiteY39" fmla="*/ 464652 h 577732"/>
              <a:gd name="connsiteX40" fmla="*/ 477930 w 606193"/>
              <a:gd name="connsiteY40" fmla="*/ 443222 h 577732"/>
              <a:gd name="connsiteX41" fmla="*/ 486989 w 606193"/>
              <a:gd name="connsiteY41" fmla="*/ 431524 h 577732"/>
              <a:gd name="connsiteX42" fmla="*/ 502129 w 606193"/>
              <a:gd name="connsiteY42" fmla="*/ 422161 h 577732"/>
              <a:gd name="connsiteX43" fmla="*/ 552108 w 606193"/>
              <a:gd name="connsiteY43" fmla="*/ 341518 h 577732"/>
              <a:gd name="connsiteX44" fmla="*/ 567874 w 606193"/>
              <a:gd name="connsiteY44" fmla="*/ 370350 h 577732"/>
              <a:gd name="connsiteX45" fmla="*/ 562455 w 606193"/>
              <a:gd name="connsiteY45" fmla="*/ 387078 h 577732"/>
              <a:gd name="connsiteX46" fmla="*/ 532697 w 606193"/>
              <a:gd name="connsiteY46" fmla="*/ 401149 h 577732"/>
              <a:gd name="connsiteX47" fmla="*/ 518212 w 606193"/>
              <a:gd name="connsiteY47" fmla="*/ 385995 h 577732"/>
              <a:gd name="connsiteX48" fmla="*/ 518606 w 606193"/>
              <a:gd name="connsiteY48" fmla="*/ 371432 h 577732"/>
              <a:gd name="connsiteX49" fmla="*/ 523139 w 606193"/>
              <a:gd name="connsiteY49" fmla="*/ 357361 h 577732"/>
              <a:gd name="connsiteX50" fmla="*/ 552108 w 606193"/>
              <a:gd name="connsiteY50" fmla="*/ 341518 h 577732"/>
              <a:gd name="connsiteX51" fmla="*/ 384305 w 606193"/>
              <a:gd name="connsiteY51" fmla="*/ 251149 h 577732"/>
              <a:gd name="connsiteX52" fmla="*/ 339287 w 606193"/>
              <a:gd name="connsiteY52" fmla="*/ 304059 h 577732"/>
              <a:gd name="connsiteX53" fmla="*/ 384305 w 606193"/>
              <a:gd name="connsiteY53" fmla="*/ 304059 h 577732"/>
              <a:gd name="connsiteX54" fmla="*/ 384305 w 606193"/>
              <a:gd name="connsiteY54" fmla="*/ 200698 h 577732"/>
              <a:gd name="connsiteX55" fmla="*/ 425088 w 606193"/>
              <a:gd name="connsiteY55" fmla="*/ 200698 h 577732"/>
              <a:gd name="connsiteX56" fmla="*/ 425088 w 606193"/>
              <a:gd name="connsiteY56" fmla="*/ 304059 h 577732"/>
              <a:gd name="connsiteX57" fmla="*/ 446267 w 606193"/>
              <a:gd name="connsiteY57" fmla="*/ 304059 h 577732"/>
              <a:gd name="connsiteX58" fmla="*/ 446267 w 606193"/>
              <a:gd name="connsiteY58" fmla="*/ 340348 h 577732"/>
              <a:gd name="connsiteX59" fmla="*/ 425088 w 606193"/>
              <a:gd name="connsiteY59" fmla="*/ 340348 h 577732"/>
              <a:gd name="connsiteX60" fmla="*/ 425088 w 606193"/>
              <a:gd name="connsiteY60" fmla="*/ 371819 h 577732"/>
              <a:gd name="connsiteX61" fmla="*/ 384305 w 606193"/>
              <a:gd name="connsiteY61" fmla="*/ 371819 h 577732"/>
              <a:gd name="connsiteX62" fmla="*/ 384305 w 606193"/>
              <a:gd name="connsiteY62" fmla="*/ 340348 h 577732"/>
              <a:gd name="connsiteX63" fmla="*/ 298997 w 606193"/>
              <a:gd name="connsiteY63" fmla="*/ 340348 h 577732"/>
              <a:gd name="connsiteX64" fmla="*/ 298997 w 606193"/>
              <a:gd name="connsiteY64" fmla="*/ 301895 h 577732"/>
              <a:gd name="connsiteX65" fmla="*/ 214780 w 606193"/>
              <a:gd name="connsiteY65" fmla="*/ 200698 h 577732"/>
              <a:gd name="connsiteX66" fmla="*/ 253193 w 606193"/>
              <a:gd name="connsiteY66" fmla="*/ 206304 h 577732"/>
              <a:gd name="connsiteX67" fmla="*/ 274862 w 606193"/>
              <a:gd name="connsiteY67" fmla="*/ 223613 h 577732"/>
              <a:gd name="connsiteX68" fmla="*/ 282741 w 606193"/>
              <a:gd name="connsiteY68" fmla="*/ 249674 h 577732"/>
              <a:gd name="connsiteX69" fmla="*/ 273680 w 606193"/>
              <a:gd name="connsiteY69" fmla="*/ 279079 h 577732"/>
              <a:gd name="connsiteX70" fmla="*/ 240881 w 606193"/>
              <a:gd name="connsiteY70" fmla="*/ 309861 h 577732"/>
              <a:gd name="connsiteX71" fmla="*/ 221970 w 606193"/>
              <a:gd name="connsiteY71" fmla="*/ 323531 h 577732"/>
              <a:gd name="connsiteX72" fmla="*/ 210742 w 606193"/>
              <a:gd name="connsiteY72" fmla="*/ 333661 h 577732"/>
              <a:gd name="connsiteX73" fmla="*/ 283825 w 606193"/>
              <a:gd name="connsiteY73" fmla="*/ 333661 h 577732"/>
              <a:gd name="connsiteX74" fmla="*/ 283825 w 606193"/>
              <a:gd name="connsiteY74" fmla="*/ 371819 h 577732"/>
              <a:gd name="connsiteX75" fmla="*/ 143470 w 606193"/>
              <a:gd name="connsiteY75" fmla="*/ 371819 h 577732"/>
              <a:gd name="connsiteX76" fmla="*/ 158047 w 606193"/>
              <a:gd name="connsiteY76" fmla="*/ 332678 h 577732"/>
              <a:gd name="connsiteX77" fmla="*/ 204044 w 606193"/>
              <a:gd name="connsiteY77" fmla="*/ 289504 h 577732"/>
              <a:gd name="connsiteX78" fmla="*/ 230342 w 606193"/>
              <a:gd name="connsiteY78" fmla="*/ 266294 h 577732"/>
              <a:gd name="connsiteX79" fmla="*/ 236055 w 606193"/>
              <a:gd name="connsiteY79" fmla="*/ 251346 h 577732"/>
              <a:gd name="connsiteX80" fmla="*/ 230342 w 606193"/>
              <a:gd name="connsiteY80" fmla="*/ 238168 h 577732"/>
              <a:gd name="connsiteX81" fmla="*/ 216060 w 606193"/>
              <a:gd name="connsiteY81" fmla="*/ 232660 h 577732"/>
              <a:gd name="connsiteX82" fmla="*/ 201385 w 606193"/>
              <a:gd name="connsiteY82" fmla="*/ 238364 h 577732"/>
              <a:gd name="connsiteX83" fmla="*/ 193801 w 606193"/>
              <a:gd name="connsiteY83" fmla="*/ 258132 h 577732"/>
              <a:gd name="connsiteX84" fmla="*/ 146917 w 606193"/>
              <a:gd name="connsiteY84" fmla="*/ 254395 h 577732"/>
              <a:gd name="connsiteX85" fmla="*/ 156964 w 606193"/>
              <a:gd name="connsiteY85" fmla="*/ 223613 h 577732"/>
              <a:gd name="connsiteX86" fmla="*/ 177746 w 606193"/>
              <a:gd name="connsiteY86" fmla="*/ 206599 h 577732"/>
              <a:gd name="connsiteX87" fmla="*/ 214780 w 606193"/>
              <a:gd name="connsiteY87" fmla="*/ 200698 h 577732"/>
              <a:gd name="connsiteX88" fmla="*/ 311250 w 606193"/>
              <a:gd name="connsiteY88" fmla="*/ 780 h 577732"/>
              <a:gd name="connsiteX89" fmla="*/ 405490 w 606193"/>
              <a:gd name="connsiteY89" fmla="*/ 24193 h 577732"/>
              <a:gd name="connsiteX90" fmla="*/ 406376 w 606193"/>
              <a:gd name="connsiteY90" fmla="*/ 24488 h 577732"/>
              <a:gd name="connsiteX91" fmla="*/ 406475 w 606193"/>
              <a:gd name="connsiteY91" fmla="*/ 24586 h 577732"/>
              <a:gd name="connsiteX92" fmla="*/ 426768 w 606193"/>
              <a:gd name="connsiteY92" fmla="*/ 34423 h 577732"/>
              <a:gd name="connsiteX93" fmla="*/ 565179 w 606193"/>
              <a:gd name="connsiteY93" fmla="*/ 199492 h 577732"/>
              <a:gd name="connsiteX94" fmla="*/ 595718 w 606193"/>
              <a:gd name="connsiteY94" fmla="*/ 189950 h 577732"/>
              <a:gd name="connsiteX95" fmla="*/ 604978 w 606193"/>
              <a:gd name="connsiteY95" fmla="*/ 200082 h 577732"/>
              <a:gd name="connsiteX96" fmla="*/ 574538 w 606193"/>
              <a:gd name="connsiteY96" fmla="*/ 273271 h 577732"/>
              <a:gd name="connsiteX97" fmla="*/ 554737 w 606193"/>
              <a:gd name="connsiteY97" fmla="*/ 279468 h 577732"/>
              <a:gd name="connsiteX98" fmla="*/ 488142 w 606193"/>
              <a:gd name="connsiteY98" fmla="*/ 236381 h 577732"/>
              <a:gd name="connsiteX99" fmla="*/ 490014 w 606193"/>
              <a:gd name="connsiteY99" fmla="*/ 222806 h 577732"/>
              <a:gd name="connsiteX100" fmla="*/ 520651 w 606193"/>
              <a:gd name="connsiteY100" fmla="*/ 213264 h 577732"/>
              <a:gd name="connsiteX101" fmla="*/ 500949 w 606193"/>
              <a:gd name="connsiteY101" fmla="*/ 169095 h 577732"/>
              <a:gd name="connsiteX102" fmla="*/ 500752 w 606193"/>
              <a:gd name="connsiteY102" fmla="*/ 168701 h 577732"/>
              <a:gd name="connsiteX103" fmla="*/ 498978 w 606193"/>
              <a:gd name="connsiteY103" fmla="*/ 165652 h 577732"/>
              <a:gd name="connsiteX104" fmla="*/ 498880 w 606193"/>
              <a:gd name="connsiteY104" fmla="*/ 165553 h 577732"/>
              <a:gd name="connsiteX105" fmla="*/ 304711 w 606193"/>
              <a:gd name="connsiteY105" fmla="*/ 47015 h 577732"/>
              <a:gd name="connsiteX106" fmla="*/ 302839 w 606193"/>
              <a:gd name="connsiteY106" fmla="*/ 46917 h 577732"/>
              <a:gd name="connsiteX107" fmla="*/ 298209 w 606193"/>
              <a:gd name="connsiteY107" fmla="*/ 46720 h 577732"/>
              <a:gd name="connsiteX108" fmla="*/ 296928 w 606193"/>
              <a:gd name="connsiteY108" fmla="*/ 46720 h 577732"/>
              <a:gd name="connsiteX109" fmla="*/ 219595 w 606193"/>
              <a:gd name="connsiteY109" fmla="*/ 56951 h 577732"/>
              <a:gd name="connsiteX110" fmla="*/ 149848 w 606193"/>
              <a:gd name="connsiteY110" fmla="*/ 90889 h 577732"/>
              <a:gd name="connsiteX111" fmla="*/ 146302 w 606193"/>
              <a:gd name="connsiteY111" fmla="*/ 93447 h 577732"/>
              <a:gd name="connsiteX112" fmla="*/ 57049 w 606193"/>
              <a:gd name="connsiteY112" fmla="*/ 359444 h 577732"/>
              <a:gd name="connsiteX113" fmla="*/ 66408 w 606193"/>
              <a:gd name="connsiteY113" fmla="*/ 385120 h 577732"/>
              <a:gd name="connsiteX114" fmla="*/ 72712 w 606193"/>
              <a:gd name="connsiteY114" fmla="*/ 398597 h 577732"/>
              <a:gd name="connsiteX115" fmla="*/ 73008 w 606193"/>
              <a:gd name="connsiteY115" fmla="*/ 399285 h 577732"/>
              <a:gd name="connsiteX116" fmla="*/ 108374 w 606193"/>
              <a:gd name="connsiteY116" fmla="*/ 450930 h 577732"/>
              <a:gd name="connsiteX117" fmla="*/ 106502 w 606193"/>
              <a:gd name="connsiteY117" fmla="*/ 483787 h 577732"/>
              <a:gd name="connsiteX118" fmla="*/ 73599 w 606193"/>
              <a:gd name="connsiteY118" fmla="*/ 482016 h 577732"/>
              <a:gd name="connsiteX119" fmla="*/ 12423 w 606193"/>
              <a:gd name="connsiteY119" fmla="*/ 372823 h 577732"/>
              <a:gd name="connsiteX120" fmla="*/ 2374 w 606193"/>
              <a:gd name="connsiteY120" fmla="*/ 325801 h 577732"/>
              <a:gd name="connsiteX121" fmla="*/ 2374 w 606193"/>
              <a:gd name="connsiteY121" fmla="*/ 325506 h 577732"/>
              <a:gd name="connsiteX122" fmla="*/ 2276 w 606193"/>
              <a:gd name="connsiteY122" fmla="*/ 325113 h 577732"/>
              <a:gd name="connsiteX123" fmla="*/ 34588 w 606193"/>
              <a:gd name="connsiteY123" fmla="*/ 152568 h 577732"/>
              <a:gd name="connsiteX124" fmla="*/ 43454 w 606193"/>
              <a:gd name="connsiteY124" fmla="*/ 137222 h 577732"/>
              <a:gd name="connsiteX125" fmla="*/ 44045 w 606193"/>
              <a:gd name="connsiteY125" fmla="*/ 136238 h 577732"/>
              <a:gd name="connsiteX126" fmla="*/ 53798 w 606193"/>
              <a:gd name="connsiteY126" fmla="*/ 121581 h 577732"/>
              <a:gd name="connsiteX127" fmla="*/ 54192 w 606193"/>
              <a:gd name="connsiteY127" fmla="*/ 121089 h 577732"/>
              <a:gd name="connsiteX128" fmla="*/ 194770 w 606193"/>
              <a:gd name="connsiteY128" fmla="*/ 16126 h 577732"/>
              <a:gd name="connsiteX129" fmla="*/ 195952 w 606193"/>
              <a:gd name="connsiteY129" fmla="*/ 15634 h 577732"/>
              <a:gd name="connsiteX130" fmla="*/ 206395 w 606193"/>
              <a:gd name="connsiteY130" fmla="*/ 12290 h 577732"/>
              <a:gd name="connsiteX131" fmla="*/ 212798 w 606193"/>
              <a:gd name="connsiteY131" fmla="*/ 10421 h 577732"/>
              <a:gd name="connsiteX132" fmla="*/ 214276 w 606193"/>
              <a:gd name="connsiteY132" fmla="*/ 10126 h 577732"/>
              <a:gd name="connsiteX133" fmla="*/ 311250 w 606193"/>
              <a:gd name="connsiteY133" fmla="*/ 780 h 57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606193" h="577732">
                <a:moveTo>
                  <a:pt x="255877" y="529706"/>
                </a:moveTo>
                <a:cubicBezTo>
                  <a:pt x="260702" y="530394"/>
                  <a:pt x="265724" y="530885"/>
                  <a:pt x="270548" y="531279"/>
                </a:cubicBezTo>
                <a:cubicBezTo>
                  <a:pt x="283448" y="532360"/>
                  <a:pt x="292999" y="543563"/>
                  <a:pt x="291916" y="556338"/>
                </a:cubicBezTo>
                <a:cubicBezTo>
                  <a:pt x="290931" y="569114"/>
                  <a:pt x="279706" y="578646"/>
                  <a:pt x="266807" y="577663"/>
                </a:cubicBezTo>
                <a:cubicBezTo>
                  <a:pt x="260997" y="577172"/>
                  <a:pt x="255089" y="576484"/>
                  <a:pt x="249280" y="575698"/>
                </a:cubicBezTo>
                <a:cubicBezTo>
                  <a:pt x="240024" y="574420"/>
                  <a:pt x="232836" y="567738"/>
                  <a:pt x="230276" y="559385"/>
                </a:cubicBezTo>
                <a:cubicBezTo>
                  <a:pt x="229291" y="556240"/>
                  <a:pt x="228996" y="552899"/>
                  <a:pt x="229488" y="549459"/>
                </a:cubicBezTo>
                <a:cubicBezTo>
                  <a:pt x="231359" y="536684"/>
                  <a:pt x="243076" y="527839"/>
                  <a:pt x="255877" y="529706"/>
                </a:cubicBezTo>
                <a:close/>
                <a:moveTo>
                  <a:pt x="352891" y="523777"/>
                </a:moveTo>
                <a:cubicBezTo>
                  <a:pt x="365312" y="520430"/>
                  <a:pt x="378030" y="527813"/>
                  <a:pt x="381381" y="540216"/>
                </a:cubicBezTo>
                <a:cubicBezTo>
                  <a:pt x="384733" y="552619"/>
                  <a:pt x="377438" y="565415"/>
                  <a:pt x="365016" y="568762"/>
                </a:cubicBezTo>
                <a:cubicBezTo>
                  <a:pt x="359299" y="570239"/>
                  <a:pt x="353482" y="571617"/>
                  <a:pt x="347764" y="572798"/>
                </a:cubicBezTo>
                <a:cubicBezTo>
                  <a:pt x="335836" y="575259"/>
                  <a:pt x="324203" y="568172"/>
                  <a:pt x="320752" y="556753"/>
                </a:cubicBezTo>
                <a:cubicBezTo>
                  <a:pt x="320555" y="556064"/>
                  <a:pt x="320358" y="555375"/>
                  <a:pt x="320259" y="554686"/>
                </a:cubicBezTo>
                <a:cubicBezTo>
                  <a:pt x="317696" y="542086"/>
                  <a:pt x="325780" y="529781"/>
                  <a:pt x="338399" y="527222"/>
                </a:cubicBezTo>
                <a:cubicBezTo>
                  <a:pt x="343229" y="526238"/>
                  <a:pt x="348060" y="525057"/>
                  <a:pt x="352891" y="523777"/>
                </a:cubicBezTo>
                <a:close/>
                <a:moveTo>
                  <a:pt x="159338" y="502850"/>
                </a:moveTo>
                <a:cubicBezTo>
                  <a:pt x="165029" y="501067"/>
                  <a:pt x="171409" y="501436"/>
                  <a:pt x="177124" y="504388"/>
                </a:cubicBezTo>
                <a:cubicBezTo>
                  <a:pt x="181459" y="506651"/>
                  <a:pt x="185992" y="508816"/>
                  <a:pt x="190426" y="510882"/>
                </a:cubicBezTo>
                <a:cubicBezTo>
                  <a:pt x="202152" y="516098"/>
                  <a:pt x="207473" y="529873"/>
                  <a:pt x="202250" y="541583"/>
                </a:cubicBezTo>
                <a:cubicBezTo>
                  <a:pt x="196929" y="553292"/>
                  <a:pt x="183233" y="558606"/>
                  <a:pt x="171409" y="553292"/>
                </a:cubicBezTo>
                <a:cubicBezTo>
                  <a:pt x="166088" y="550931"/>
                  <a:pt x="160767" y="548373"/>
                  <a:pt x="155545" y="545617"/>
                </a:cubicBezTo>
                <a:cubicBezTo>
                  <a:pt x="149731" y="542665"/>
                  <a:pt x="145789" y="537549"/>
                  <a:pt x="144016" y="531743"/>
                </a:cubicBezTo>
                <a:cubicBezTo>
                  <a:pt x="142341" y="526134"/>
                  <a:pt x="142735" y="519837"/>
                  <a:pt x="145691" y="514228"/>
                </a:cubicBezTo>
                <a:cubicBezTo>
                  <a:pt x="148647" y="508570"/>
                  <a:pt x="153648" y="504634"/>
                  <a:pt x="159338" y="502850"/>
                </a:cubicBezTo>
                <a:close/>
                <a:moveTo>
                  <a:pt x="445338" y="485453"/>
                </a:moveTo>
                <a:cubicBezTo>
                  <a:pt x="451199" y="486522"/>
                  <a:pt x="456642" y="489816"/>
                  <a:pt x="460287" y="495076"/>
                </a:cubicBezTo>
                <a:cubicBezTo>
                  <a:pt x="467577" y="505694"/>
                  <a:pt x="464917" y="520148"/>
                  <a:pt x="454278" y="527423"/>
                </a:cubicBezTo>
                <a:cubicBezTo>
                  <a:pt x="449450" y="530766"/>
                  <a:pt x="444525" y="533912"/>
                  <a:pt x="439500" y="536960"/>
                </a:cubicBezTo>
                <a:cubicBezTo>
                  <a:pt x="428467" y="543646"/>
                  <a:pt x="414182" y="540107"/>
                  <a:pt x="407483" y="529095"/>
                </a:cubicBezTo>
                <a:cubicBezTo>
                  <a:pt x="406498" y="527325"/>
                  <a:pt x="405710" y="525555"/>
                  <a:pt x="405119" y="523785"/>
                </a:cubicBezTo>
                <a:cubicBezTo>
                  <a:pt x="402163" y="513855"/>
                  <a:pt x="406104" y="502745"/>
                  <a:pt x="415463" y="497141"/>
                </a:cubicBezTo>
                <a:cubicBezTo>
                  <a:pt x="419600" y="494584"/>
                  <a:pt x="423837" y="491930"/>
                  <a:pt x="427876" y="489177"/>
                </a:cubicBezTo>
                <a:cubicBezTo>
                  <a:pt x="433195" y="485539"/>
                  <a:pt x="439476" y="484384"/>
                  <a:pt x="445338" y="485453"/>
                </a:cubicBezTo>
                <a:close/>
                <a:moveTo>
                  <a:pt x="502129" y="422161"/>
                </a:moveTo>
                <a:cubicBezTo>
                  <a:pt x="508013" y="421203"/>
                  <a:pt x="514266" y="422481"/>
                  <a:pt x="519485" y="426216"/>
                </a:cubicBezTo>
                <a:cubicBezTo>
                  <a:pt x="529923" y="433785"/>
                  <a:pt x="532286" y="448236"/>
                  <a:pt x="524704" y="458656"/>
                </a:cubicBezTo>
                <a:cubicBezTo>
                  <a:pt x="521257" y="463374"/>
                  <a:pt x="517712" y="468093"/>
                  <a:pt x="513971" y="472615"/>
                </a:cubicBezTo>
                <a:cubicBezTo>
                  <a:pt x="505797" y="482543"/>
                  <a:pt x="491125" y="484018"/>
                  <a:pt x="481179" y="475957"/>
                </a:cubicBezTo>
                <a:cubicBezTo>
                  <a:pt x="477438" y="472910"/>
                  <a:pt x="474976" y="468879"/>
                  <a:pt x="473696" y="464652"/>
                </a:cubicBezTo>
                <a:cubicBezTo>
                  <a:pt x="471529" y="457476"/>
                  <a:pt x="472809" y="449415"/>
                  <a:pt x="477930" y="443222"/>
                </a:cubicBezTo>
                <a:cubicBezTo>
                  <a:pt x="481081" y="439389"/>
                  <a:pt x="484035" y="435456"/>
                  <a:pt x="486989" y="431524"/>
                </a:cubicBezTo>
                <a:cubicBezTo>
                  <a:pt x="490731" y="426314"/>
                  <a:pt x="496246" y="423119"/>
                  <a:pt x="502129" y="422161"/>
                </a:cubicBezTo>
                <a:close/>
                <a:moveTo>
                  <a:pt x="552108" y="341518"/>
                </a:moveTo>
                <a:cubicBezTo>
                  <a:pt x="564426" y="345060"/>
                  <a:pt x="571520" y="358049"/>
                  <a:pt x="567874" y="370350"/>
                </a:cubicBezTo>
                <a:cubicBezTo>
                  <a:pt x="566298" y="375958"/>
                  <a:pt x="564426" y="381567"/>
                  <a:pt x="562455" y="387078"/>
                </a:cubicBezTo>
                <a:cubicBezTo>
                  <a:pt x="558119" y="399181"/>
                  <a:pt x="544817" y="405479"/>
                  <a:pt x="532697" y="401149"/>
                </a:cubicBezTo>
                <a:cubicBezTo>
                  <a:pt x="525405" y="398591"/>
                  <a:pt x="520281" y="392785"/>
                  <a:pt x="518212" y="385995"/>
                </a:cubicBezTo>
                <a:cubicBezTo>
                  <a:pt x="516832" y="381371"/>
                  <a:pt x="516832" y="376254"/>
                  <a:pt x="518606" y="371432"/>
                </a:cubicBezTo>
                <a:cubicBezTo>
                  <a:pt x="520281" y="366807"/>
                  <a:pt x="521759" y="362084"/>
                  <a:pt x="523139" y="357361"/>
                </a:cubicBezTo>
                <a:cubicBezTo>
                  <a:pt x="526784" y="344962"/>
                  <a:pt x="539693" y="337877"/>
                  <a:pt x="552108" y="341518"/>
                </a:cubicBezTo>
                <a:close/>
                <a:moveTo>
                  <a:pt x="384305" y="251149"/>
                </a:moveTo>
                <a:lnTo>
                  <a:pt x="339287" y="304059"/>
                </a:lnTo>
                <a:lnTo>
                  <a:pt x="384305" y="304059"/>
                </a:lnTo>
                <a:close/>
                <a:moveTo>
                  <a:pt x="384305" y="200698"/>
                </a:moveTo>
                <a:lnTo>
                  <a:pt x="425088" y="200698"/>
                </a:lnTo>
                <a:lnTo>
                  <a:pt x="425088" y="304059"/>
                </a:lnTo>
                <a:lnTo>
                  <a:pt x="446267" y="304059"/>
                </a:lnTo>
                <a:lnTo>
                  <a:pt x="446267" y="340348"/>
                </a:lnTo>
                <a:lnTo>
                  <a:pt x="425088" y="340348"/>
                </a:lnTo>
                <a:lnTo>
                  <a:pt x="425088" y="371819"/>
                </a:lnTo>
                <a:lnTo>
                  <a:pt x="384305" y="371819"/>
                </a:lnTo>
                <a:lnTo>
                  <a:pt x="384305" y="340348"/>
                </a:lnTo>
                <a:lnTo>
                  <a:pt x="298997" y="340348"/>
                </a:lnTo>
                <a:lnTo>
                  <a:pt x="298997" y="301895"/>
                </a:lnTo>
                <a:close/>
                <a:moveTo>
                  <a:pt x="214780" y="200698"/>
                </a:moveTo>
                <a:cubicBezTo>
                  <a:pt x="231229" y="200698"/>
                  <a:pt x="244033" y="202567"/>
                  <a:pt x="253193" y="206304"/>
                </a:cubicBezTo>
                <a:cubicBezTo>
                  <a:pt x="262353" y="210041"/>
                  <a:pt x="269543" y="215843"/>
                  <a:pt x="274862" y="223613"/>
                </a:cubicBezTo>
                <a:cubicBezTo>
                  <a:pt x="280082" y="231382"/>
                  <a:pt x="282741" y="240036"/>
                  <a:pt x="282741" y="249674"/>
                </a:cubicBezTo>
                <a:cubicBezTo>
                  <a:pt x="282741" y="259902"/>
                  <a:pt x="279688" y="269736"/>
                  <a:pt x="273680" y="279079"/>
                </a:cubicBezTo>
                <a:cubicBezTo>
                  <a:pt x="267672" y="288422"/>
                  <a:pt x="256739" y="298650"/>
                  <a:pt x="240881" y="309861"/>
                </a:cubicBezTo>
                <a:cubicBezTo>
                  <a:pt x="231426" y="316352"/>
                  <a:pt x="225122" y="320876"/>
                  <a:pt x="221970" y="323531"/>
                </a:cubicBezTo>
                <a:cubicBezTo>
                  <a:pt x="218818" y="326088"/>
                  <a:pt x="215075" y="329432"/>
                  <a:pt x="210742" y="333661"/>
                </a:cubicBezTo>
                <a:lnTo>
                  <a:pt x="283825" y="333661"/>
                </a:lnTo>
                <a:lnTo>
                  <a:pt x="283825" y="371819"/>
                </a:lnTo>
                <a:lnTo>
                  <a:pt x="143470" y="371819"/>
                </a:lnTo>
                <a:cubicBezTo>
                  <a:pt x="145046" y="357952"/>
                  <a:pt x="149970" y="344872"/>
                  <a:pt x="158047" y="332678"/>
                </a:cubicBezTo>
                <a:cubicBezTo>
                  <a:pt x="166222" y="320483"/>
                  <a:pt x="181587" y="306124"/>
                  <a:pt x="204044" y="289504"/>
                </a:cubicBezTo>
                <a:cubicBezTo>
                  <a:pt x="217735" y="279374"/>
                  <a:pt x="226501" y="271605"/>
                  <a:pt x="230342" y="266294"/>
                </a:cubicBezTo>
                <a:cubicBezTo>
                  <a:pt x="234183" y="261082"/>
                  <a:pt x="236055" y="256066"/>
                  <a:pt x="236055" y="251346"/>
                </a:cubicBezTo>
                <a:cubicBezTo>
                  <a:pt x="236055" y="246134"/>
                  <a:pt x="234183" y="241806"/>
                  <a:pt x="230342" y="238168"/>
                </a:cubicBezTo>
                <a:cubicBezTo>
                  <a:pt x="226599" y="234529"/>
                  <a:pt x="221773" y="232660"/>
                  <a:pt x="216060" y="232660"/>
                </a:cubicBezTo>
                <a:cubicBezTo>
                  <a:pt x="210052" y="232660"/>
                  <a:pt x="205226" y="234627"/>
                  <a:pt x="201385" y="238364"/>
                </a:cubicBezTo>
                <a:cubicBezTo>
                  <a:pt x="197642" y="242101"/>
                  <a:pt x="195081" y="248691"/>
                  <a:pt x="193801" y="258132"/>
                </a:cubicBezTo>
                <a:lnTo>
                  <a:pt x="146917" y="254395"/>
                </a:lnTo>
                <a:cubicBezTo>
                  <a:pt x="148690" y="241216"/>
                  <a:pt x="152039" y="230988"/>
                  <a:pt x="156964" y="223613"/>
                </a:cubicBezTo>
                <a:cubicBezTo>
                  <a:pt x="161888" y="216237"/>
                  <a:pt x="168783" y="210533"/>
                  <a:pt x="177746" y="206599"/>
                </a:cubicBezTo>
                <a:cubicBezTo>
                  <a:pt x="186610" y="202665"/>
                  <a:pt x="199021" y="200698"/>
                  <a:pt x="214780" y="200698"/>
                </a:cubicBezTo>
                <a:close/>
                <a:moveTo>
                  <a:pt x="311250" y="780"/>
                </a:moveTo>
                <a:cubicBezTo>
                  <a:pt x="343500" y="3166"/>
                  <a:pt x="375295" y="11011"/>
                  <a:pt x="405490" y="24193"/>
                </a:cubicBezTo>
                <a:cubicBezTo>
                  <a:pt x="405785" y="24291"/>
                  <a:pt x="406081" y="24389"/>
                  <a:pt x="406376" y="24488"/>
                </a:cubicBezTo>
                <a:cubicBezTo>
                  <a:pt x="406376" y="24586"/>
                  <a:pt x="406475" y="24586"/>
                  <a:pt x="406475" y="24586"/>
                </a:cubicBezTo>
                <a:cubicBezTo>
                  <a:pt x="413371" y="27636"/>
                  <a:pt x="420070" y="30882"/>
                  <a:pt x="426768" y="34423"/>
                </a:cubicBezTo>
                <a:cubicBezTo>
                  <a:pt x="492969" y="69936"/>
                  <a:pt x="541930" y="128369"/>
                  <a:pt x="565179" y="199492"/>
                </a:cubicBezTo>
                <a:lnTo>
                  <a:pt x="595718" y="189950"/>
                </a:lnTo>
                <a:cubicBezTo>
                  <a:pt x="604289" y="187293"/>
                  <a:pt x="608426" y="191917"/>
                  <a:pt x="604978" y="200082"/>
                </a:cubicBezTo>
                <a:lnTo>
                  <a:pt x="574538" y="273271"/>
                </a:lnTo>
                <a:cubicBezTo>
                  <a:pt x="571188" y="281534"/>
                  <a:pt x="562224" y="284288"/>
                  <a:pt x="554737" y="279468"/>
                </a:cubicBezTo>
                <a:lnTo>
                  <a:pt x="488142" y="236381"/>
                </a:lnTo>
                <a:cubicBezTo>
                  <a:pt x="480655" y="231561"/>
                  <a:pt x="481542" y="225462"/>
                  <a:pt x="490014" y="222806"/>
                </a:cubicBezTo>
                <a:lnTo>
                  <a:pt x="520651" y="213264"/>
                </a:lnTo>
                <a:cubicBezTo>
                  <a:pt x="515529" y="197623"/>
                  <a:pt x="508830" y="182867"/>
                  <a:pt x="500949" y="169095"/>
                </a:cubicBezTo>
                <a:cubicBezTo>
                  <a:pt x="500949" y="168996"/>
                  <a:pt x="500850" y="168800"/>
                  <a:pt x="500752" y="168701"/>
                </a:cubicBezTo>
                <a:cubicBezTo>
                  <a:pt x="500161" y="167717"/>
                  <a:pt x="499569" y="166635"/>
                  <a:pt x="498978" y="165652"/>
                </a:cubicBezTo>
                <a:cubicBezTo>
                  <a:pt x="498978" y="165553"/>
                  <a:pt x="498880" y="165553"/>
                  <a:pt x="498880" y="165553"/>
                </a:cubicBezTo>
                <a:cubicBezTo>
                  <a:pt x="457701" y="96201"/>
                  <a:pt x="384309" y="52032"/>
                  <a:pt x="304711" y="47015"/>
                </a:cubicBezTo>
                <a:cubicBezTo>
                  <a:pt x="304120" y="47015"/>
                  <a:pt x="303529" y="47015"/>
                  <a:pt x="302839" y="46917"/>
                </a:cubicBezTo>
                <a:cubicBezTo>
                  <a:pt x="301263" y="46917"/>
                  <a:pt x="299785" y="46818"/>
                  <a:pt x="298209" y="46720"/>
                </a:cubicBezTo>
                <a:cubicBezTo>
                  <a:pt x="297815" y="46720"/>
                  <a:pt x="297420" y="46720"/>
                  <a:pt x="296928" y="46720"/>
                </a:cubicBezTo>
                <a:cubicBezTo>
                  <a:pt x="271413" y="45933"/>
                  <a:pt x="245406" y="49179"/>
                  <a:pt x="219595" y="56951"/>
                </a:cubicBezTo>
                <a:cubicBezTo>
                  <a:pt x="193982" y="64624"/>
                  <a:pt x="170634" y="76232"/>
                  <a:pt x="149848" y="90889"/>
                </a:cubicBezTo>
                <a:cubicBezTo>
                  <a:pt x="148666" y="91676"/>
                  <a:pt x="147484" y="92561"/>
                  <a:pt x="146302" y="93447"/>
                </a:cubicBezTo>
                <a:cubicBezTo>
                  <a:pt x="65521" y="152568"/>
                  <a:pt x="26510" y="258318"/>
                  <a:pt x="57049" y="359444"/>
                </a:cubicBezTo>
                <a:cubicBezTo>
                  <a:pt x="59709" y="368200"/>
                  <a:pt x="62861" y="376758"/>
                  <a:pt x="66408" y="385120"/>
                </a:cubicBezTo>
                <a:cubicBezTo>
                  <a:pt x="68378" y="389645"/>
                  <a:pt x="70545" y="394170"/>
                  <a:pt x="72712" y="398597"/>
                </a:cubicBezTo>
                <a:cubicBezTo>
                  <a:pt x="72811" y="398793"/>
                  <a:pt x="72910" y="399088"/>
                  <a:pt x="73008" y="399285"/>
                </a:cubicBezTo>
                <a:cubicBezTo>
                  <a:pt x="82465" y="417877"/>
                  <a:pt x="94287" y="435191"/>
                  <a:pt x="108374" y="450930"/>
                </a:cubicBezTo>
                <a:cubicBezTo>
                  <a:pt x="116945" y="460571"/>
                  <a:pt x="116058" y="475228"/>
                  <a:pt x="106502" y="483787"/>
                </a:cubicBezTo>
                <a:cubicBezTo>
                  <a:pt x="96947" y="492345"/>
                  <a:pt x="82170" y="491558"/>
                  <a:pt x="73599" y="482016"/>
                </a:cubicBezTo>
                <a:cubicBezTo>
                  <a:pt x="45424" y="450439"/>
                  <a:pt x="24835" y="413647"/>
                  <a:pt x="12423" y="372823"/>
                </a:cubicBezTo>
                <a:cubicBezTo>
                  <a:pt x="7792" y="357280"/>
                  <a:pt x="4443" y="341541"/>
                  <a:pt x="2374" y="325801"/>
                </a:cubicBezTo>
                <a:cubicBezTo>
                  <a:pt x="2374" y="325703"/>
                  <a:pt x="2374" y="325604"/>
                  <a:pt x="2374" y="325506"/>
                </a:cubicBezTo>
                <a:cubicBezTo>
                  <a:pt x="2374" y="325309"/>
                  <a:pt x="2276" y="325211"/>
                  <a:pt x="2276" y="325113"/>
                </a:cubicBezTo>
                <a:cubicBezTo>
                  <a:pt x="-5211" y="265991"/>
                  <a:pt x="5822" y="206181"/>
                  <a:pt x="34588" y="152568"/>
                </a:cubicBezTo>
                <a:cubicBezTo>
                  <a:pt x="37346" y="147354"/>
                  <a:pt x="40400" y="142239"/>
                  <a:pt x="43454" y="137222"/>
                </a:cubicBezTo>
                <a:cubicBezTo>
                  <a:pt x="43651" y="136829"/>
                  <a:pt x="43848" y="136534"/>
                  <a:pt x="44045" y="136238"/>
                </a:cubicBezTo>
                <a:cubicBezTo>
                  <a:pt x="47099" y="131221"/>
                  <a:pt x="50350" y="126303"/>
                  <a:pt x="53798" y="121581"/>
                </a:cubicBezTo>
                <a:cubicBezTo>
                  <a:pt x="53897" y="121384"/>
                  <a:pt x="53995" y="121188"/>
                  <a:pt x="54192" y="121089"/>
                </a:cubicBezTo>
                <a:cubicBezTo>
                  <a:pt x="88869" y="72395"/>
                  <a:pt x="137534" y="35899"/>
                  <a:pt x="194770" y="16126"/>
                </a:cubicBezTo>
                <a:cubicBezTo>
                  <a:pt x="195164" y="15929"/>
                  <a:pt x="195558" y="15831"/>
                  <a:pt x="195952" y="15634"/>
                </a:cubicBezTo>
                <a:cubicBezTo>
                  <a:pt x="199400" y="14454"/>
                  <a:pt x="202848" y="13372"/>
                  <a:pt x="206395" y="12290"/>
                </a:cubicBezTo>
                <a:cubicBezTo>
                  <a:pt x="208463" y="11601"/>
                  <a:pt x="210631" y="11011"/>
                  <a:pt x="212798" y="10421"/>
                </a:cubicBezTo>
                <a:cubicBezTo>
                  <a:pt x="213290" y="10322"/>
                  <a:pt x="213783" y="10224"/>
                  <a:pt x="214276" y="10126"/>
                </a:cubicBezTo>
                <a:cubicBezTo>
                  <a:pt x="246292" y="1469"/>
                  <a:pt x="278999" y="-1605"/>
                  <a:pt x="311250" y="7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5" name="椭圆 37"/>
          <p:cNvSpPr/>
          <p:nvPr/>
        </p:nvSpPr>
        <p:spPr>
          <a:xfrm>
            <a:off x="6723286" y="4913813"/>
            <a:ext cx="588010" cy="489268"/>
          </a:xfrm>
          <a:custGeom>
            <a:avLst/>
            <a:gdLst>
              <a:gd name="T0" fmla="*/ 6542 w 6827"/>
              <a:gd name="T1" fmla="*/ 3982 h 5689"/>
              <a:gd name="T2" fmla="*/ 6542 w 6827"/>
              <a:gd name="T3" fmla="*/ 569 h 5689"/>
              <a:gd name="T4" fmla="*/ 5973 w 6827"/>
              <a:gd name="T5" fmla="*/ 0 h 5689"/>
              <a:gd name="T6" fmla="*/ 853 w 6827"/>
              <a:gd name="T7" fmla="*/ 0 h 5689"/>
              <a:gd name="T8" fmla="*/ 284 w 6827"/>
              <a:gd name="T9" fmla="*/ 569 h 5689"/>
              <a:gd name="T10" fmla="*/ 284 w 6827"/>
              <a:gd name="T11" fmla="*/ 3982 h 5689"/>
              <a:gd name="T12" fmla="*/ 0 w 6827"/>
              <a:gd name="T13" fmla="*/ 4267 h 5689"/>
              <a:gd name="T14" fmla="*/ 0 w 6827"/>
              <a:gd name="T15" fmla="*/ 5120 h 5689"/>
              <a:gd name="T16" fmla="*/ 569 w 6827"/>
              <a:gd name="T17" fmla="*/ 5689 h 5689"/>
              <a:gd name="T18" fmla="*/ 6258 w 6827"/>
              <a:gd name="T19" fmla="*/ 5689 h 5689"/>
              <a:gd name="T20" fmla="*/ 6827 w 6827"/>
              <a:gd name="T21" fmla="*/ 5120 h 5689"/>
              <a:gd name="T22" fmla="*/ 6827 w 6827"/>
              <a:gd name="T23" fmla="*/ 4267 h 5689"/>
              <a:gd name="T24" fmla="*/ 6542 w 6827"/>
              <a:gd name="T25" fmla="*/ 3982 h 5689"/>
              <a:gd name="T26" fmla="*/ 1506 w 6827"/>
              <a:gd name="T27" fmla="*/ 2928 h 5689"/>
              <a:gd name="T28" fmla="*/ 2359 w 6827"/>
              <a:gd name="T29" fmla="*/ 2074 h 5689"/>
              <a:gd name="T30" fmla="*/ 2761 w 6827"/>
              <a:gd name="T31" fmla="*/ 2074 h 5689"/>
              <a:gd name="T32" fmla="*/ 3413 w 6827"/>
              <a:gd name="T33" fmla="*/ 2727 h 5689"/>
              <a:gd name="T34" fmla="*/ 4433 w 6827"/>
              <a:gd name="T35" fmla="*/ 1707 h 5689"/>
              <a:gd name="T36" fmla="*/ 3982 w 6827"/>
              <a:gd name="T37" fmla="*/ 1707 h 5689"/>
              <a:gd name="T38" fmla="*/ 3698 w 6827"/>
              <a:gd name="T39" fmla="*/ 1422 h 5689"/>
              <a:gd name="T40" fmla="*/ 3982 w 6827"/>
              <a:gd name="T41" fmla="*/ 1138 h 5689"/>
              <a:gd name="T42" fmla="*/ 5120 w 6827"/>
              <a:gd name="T43" fmla="*/ 1138 h 5689"/>
              <a:gd name="T44" fmla="*/ 5130 w 6827"/>
              <a:gd name="T45" fmla="*/ 1140 h 5689"/>
              <a:gd name="T46" fmla="*/ 5229 w 6827"/>
              <a:gd name="T47" fmla="*/ 1159 h 5689"/>
              <a:gd name="T48" fmla="*/ 5230 w 6827"/>
              <a:gd name="T49" fmla="*/ 1160 h 5689"/>
              <a:gd name="T50" fmla="*/ 5236 w 6827"/>
              <a:gd name="T51" fmla="*/ 1164 h 5689"/>
              <a:gd name="T52" fmla="*/ 5312 w 6827"/>
              <a:gd name="T53" fmla="*/ 1215 h 5689"/>
              <a:gd name="T54" fmla="*/ 5332 w 6827"/>
              <a:gd name="T55" fmla="*/ 1237 h 5689"/>
              <a:gd name="T56" fmla="*/ 5371 w 6827"/>
              <a:gd name="T57" fmla="*/ 1296 h 5689"/>
              <a:gd name="T58" fmla="*/ 5384 w 6827"/>
              <a:gd name="T59" fmla="*/ 1323 h 5689"/>
              <a:gd name="T60" fmla="*/ 5404 w 6827"/>
              <a:gd name="T61" fmla="*/ 1422 h 5689"/>
              <a:gd name="T62" fmla="*/ 5404 w 6827"/>
              <a:gd name="T63" fmla="*/ 2560 h 5689"/>
              <a:gd name="T64" fmla="*/ 5120 w 6827"/>
              <a:gd name="T65" fmla="*/ 2844 h 5689"/>
              <a:gd name="T66" fmla="*/ 4836 w 6827"/>
              <a:gd name="T67" fmla="*/ 2560 h 5689"/>
              <a:gd name="T68" fmla="*/ 4836 w 6827"/>
              <a:gd name="T69" fmla="*/ 2109 h 5689"/>
              <a:gd name="T70" fmla="*/ 3614 w 6827"/>
              <a:gd name="T71" fmla="*/ 3330 h 5689"/>
              <a:gd name="T72" fmla="*/ 3413 w 6827"/>
              <a:gd name="T73" fmla="*/ 3413 h 5689"/>
              <a:gd name="T74" fmla="*/ 3212 w 6827"/>
              <a:gd name="T75" fmla="*/ 3330 h 5689"/>
              <a:gd name="T76" fmla="*/ 2560 w 6827"/>
              <a:gd name="T77" fmla="*/ 2678 h 5689"/>
              <a:gd name="T78" fmla="*/ 1908 w 6827"/>
              <a:gd name="T79" fmla="*/ 3330 h 5689"/>
              <a:gd name="T80" fmla="*/ 1506 w 6827"/>
              <a:gd name="T81" fmla="*/ 3330 h 5689"/>
              <a:gd name="T82" fmla="*/ 1506 w 6827"/>
              <a:gd name="T83" fmla="*/ 2928 h 5689"/>
              <a:gd name="T84" fmla="*/ 569 w 6827"/>
              <a:gd name="T85" fmla="*/ 5120 h 5689"/>
              <a:gd name="T86" fmla="*/ 569 w 6827"/>
              <a:gd name="T87" fmla="*/ 4551 h 5689"/>
              <a:gd name="T88" fmla="*/ 2442 w 6827"/>
              <a:gd name="T89" fmla="*/ 4551 h 5689"/>
              <a:gd name="T90" fmla="*/ 2643 w 6827"/>
              <a:gd name="T91" fmla="*/ 4752 h 5689"/>
              <a:gd name="T92" fmla="*/ 2844 w 6827"/>
              <a:gd name="T93" fmla="*/ 4835 h 5689"/>
              <a:gd name="T94" fmla="*/ 3982 w 6827"/>
              <a:gd name="T95" fmla="*/ 4835 h 5689"/>
              <a:gd name="T96" fmla="*/ 4183 w 6827"/>
              <a:gd name="T97" fmla="*/ 4752 h 5689"/>
              <a:gd name="T98" fmla="*/ 4384 w 6827"/>
              <a:gd name="T99" fmla="*/ 4551 h 5689"/>
              <a:gd name="T100" fmla="*/ 6258 w 6827"/>
              <a:gd name="T101" fmla="*/ 4551 h 5689"/>
              <a:gd name="T102" fmla="*/ 6258 w 6827"/>
              <a:gd name="T103" fmla="*/ 5120 h 5689"/>
              <a:gd name="T104" fmla="*/ 569 w 6827"/>
              <a:gd name="T105" fmla="*/ 5120 h 5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827" h="5689">
                <a:moveTo>
                  <a:pt x="6542" y="3982"/>
                </a:moveTo>
                <a:lnTo>
                  <a:pt x="6542" y="569"/>
                </a:lnTo>
                <a:cubicBezTo>
                  <a:pt x="6542" y="255"/>
                  <a:pt x="6287" y="0"/>
                  <a:pt x="5973" y="0"/>
                </a:cubicBezTo>
                <a:lnTo>
                  <a:pt x="853" y="0"/>
                </a:lnTo>
                <a:cubicBezTo>
                  <a:pt x="540" y="0"/>
                  <a:pt x="284" y="255"/>
                  <a:pt x="284" y="569"/>
                </a:cubicBezTo>
                <a:lnTo>
                  <a:pt x="284" y="3982"/>
                </a:lnTo>
                <a:cubicBezTo>
                  <a:pt x="127" y="3982"/>
                  <a:pt x="0" y="4110"/>
                  <a:pt x="0" y="4267"/>
                </a:cubicBezTo>
                <a:lnTo>
                  <a:pt x="0" y="5120"/>
                </a:lnTo>
                <a:cubicBezTo>
                  <a:pt x="0" y="5434"/>
                  <a:pt x="255" y="5689"/>
                  <a:pt x="569" y="5689"/>
                </a:cubicBezTo>
                <a:lnTo>
                  <a:pt x="6258" y="5689"/>
                </a:lnTo>
                <a:cubicBezTo>
                  <a:pt x="6572" y="5689"/>
                  <a:pt x="6827" y="5434"/>
                  <a:pt x="6827" y="5120"/>
                </a:cubicBezTo>
                <a:lnTo>
                  <a:pt x="6827" y="4267"/>
                </a:lnTo>
                <a:cubicBezTo>
                  <a:pt x="6827" y="4110"/>
                  <a:pt x="6699" y="3982"/>
                  <a:pt x="6542" y="3982"/>
                </a:cubicBezTo>
                <a:close/>
                <a:moveTo>
                  <a:pt x="1506" y="2928"/>
                </a:moveTo>
                <a:lnTo>
                  <a:pt x="2359" y="2074"/>
                </a:lnTo>
                <a:cubicBezTo>
                  <a:pt x="2470" y="1963"/>
                  <a:pt x="2650" y="1963"/>
                  <a:pt x="2761" y="2074"/>
                </a:cubicBezTo>
                <a:lnTo>
                  <a:pt x="3413" y="2727"/>
                </a:lnTo>
                <a:lnTo>
                  <a:pt x="4433" y="1707"/>
                </a:lnTo>
                <a:lnTo>
                  <a:pt x="3982" y="1707"/>
                </a:lnTo>
                <a:cubicBezTo>
                  <a:pt x="3825" y="1707"/>
                  <a:pt x="3698" y="1579"/>
                  <a:pt x="3698" y="1422"/>
                </a:cubicBezTo>
                <a:cubicBezTo>
                  <a:pt x="3698" y="1265"/>
                  <a:pt x="3825" y="1138"/>
                  <a:pt x="3982" y="1138"/>
                </a:cubicBezTo>
                <a:lnTo>
                  <a:pt x="5120" y="1138"/>
                </a:lnTo>
                <a:cubicBezTo>
                  <a:pt x="5124" y="1138"/>
                  <a:pt x="5127" y="1140"/>
                  <a:pt x="5130" y="1140"/>
                </a:cubicBezTo>
                <a:cubicBezTo>
                  <a:pt x="5164" y="1141"/>
                  <a:pt x="5197" y="1146"/>
                  <a:pt x="5229" y="1159"/>
                </a:cubicBezTo>
                <a:cubicBezTo>
                  <a:pt x="5229" y="1160"/>
                  <a:pt x="5230" y="1160"/>
                  <a:pt x="5230" y="1160"/>
                </a:cubicBezTo>
                <a:cubicBezTo>
                  <a:pt x="5232" y="1161"/>
                  <a:pt x="5234" y="1163"/>
                  <a:pt x="5236" y="1164"/>
                </a:cubicBezTo>
                <a:cubicBezTo>
                  <a:pt x="5265" y="1177"/>
                  <a:pt x="5290" y="1194"/>
                  <a:pt x="5312" y="1215"/>
                </a:cubicBezTo>
                <a:cubicBezTo>
                  <a:pt x="5319" y="1222"/>
                  <a:pt x="5325" y="1229"/>
                  <a:pt x="5332" y="1237"/>
                </a:cubicBezTo>
                <a:cubicBezTo>
                  <a:pt x="5348" y="1255"/>
                  <a:pt x="5361" y="1274"/>
                  <a:pt x="5371" y="1296"/>
                </a:cubicBezTo>
                <a:cubicBezTo>
                  <a:pt x="5376" y="1305"/>
                  <a:pt x="5381" y="1313"/>
                  <a:pt x="5384" y="1323"/>
                </a:cubicBezTo>
                <a:cubicBezTo>
                  <a:pt x="5396" y="1354"/>
                  <a:pt x="5404" y="1387"/>
                  <a:pt x="5404" y="1422"/>
                </a:cubicBezTo>
                <a:lnTo>
                  <a:pt x="5404" y="2560"/>
                </a:lnTo>
                <a:cubicBezTo>
                  <a:pt x="5404" y="2717"/>
                  <a:pt x="5277" y="2844"/>
                  <a:pt x="5120" y="2844"/>
                </a:cubicBezTo>
                <a:cubicBezTo>
                  <a:pt x="4963" y="2844"/>
                  <a:pt x="4836" y="2717"/>
                  <a:pt x="4836" y="2560"/>
                </a:cubicBezTo>
                <a:lnTo>
                  <a:pt x="4836" y="2109"/>
                </a:lnTo>
                <a:lnTo>
                  <a:pt x="3614" y="3330"/>
                </a:lnTo>
                <a:cubicBezTo>
                  <a:pt x="3559" y="3385"/>
                  <a:pt x="3486" y="3413"/>
                  <a:pt x="3413" y="3413"/>
                </a:cubicBezTo>
                <a:cubicBezTo>
                  <a:pt x="3341" y="3413"/>
                  <a:pt x="3268" y="3385"/>
                  <a:pt x="3212" y="3330"/>
                </a:cubicBezTo>
                <a:lnTo>
                  <a:pt x="2560" y="2678"/>
                </a:lnTo>
                <a:lnTo>
                  <a:pt x="1908" y="3330"/>
                </a:lnTo>
                <a:cubicBezTo>
                  <a:pt x="1797" y="3441"/>
                  <a:pt x="1617" y="3441"/>
                  <a:pt x="1506" y="3330"/>
                </a:cubicBezTo>
                <a:cubicBezTo>
                  <a:pt x="1394" y="3219"/>
                  <a:pt x="1394" y="3039"/>
                  <a:pt x="1506" y="2928"/>
                </a:cubicBezTo>
                <a:close/>
                <a:moveTo>
                  <a:pt x="569" y="5120"/>
                </a:moveTo>
                <a:lnTo>
                  <a:pt x="569" y="4551"/>
                </a:lnTo>
                <a:lnTo>
                  <a:pt x="2442" y="4551"/>
                </a:lnTo>
                <a:lnTo>
                  <a:pt x="2643" y="4752"/>
                </a:lnTo>
                <a:cubicBezTo>
                  <a:pt x="2697" y="4806"/>
                  <a:pt x="2769" y="4835"/>
                  <a:pt x="2844" y="4835"/>
                </a:cubicBezTo>
                <a:lnTo>
                  <a:pt x="3982" y="4835"/>
                </a:lnTo>
                <a:cubicBezTo>
                  <a:pt x="4058" y="4835"/>
                  <a:pt x="4130" y="4806"/>
                  <a:pt x="4183" y="4752"/>
                </a:cubicBezTo>
                <a:lnTo>
                  <a:pt x="4384" y="4551"/>
                </a:lnTo>
                <a:lnTo>
                  <a:pt x="6258" y="4551"/>
                </a:lnTo>
                <a:lnTo>
                  <a:pt x="6258" y="5120"/>
                </a:lnTo>
                <a:lnTo>
                  <a:pt x="569" y="51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6" name="椭圆 38"/>
          <p:cNvSpPr/>
          <p:nvPr/>
        </p:nvSpPr>
        <p:spPr>
          <a:xfrm>
            <a:off x="4958616" y="4879568"/>
            <a:ext cx="588010" cy="557758"/>
          </a:xfrm>
          <a:custGeom>
            <a:avLst/>
            <a:gdLst>
              <a:gd name="connsiteX0" fmla="*/ 243043 w 607639"/>
              <a:gd name="connsiteY0" fmla="*/ 485349 h 576378"/>
              <a:gd name="connsiteX1" fmla="*/ 364543 w 607639"/>
              <a:gd name="connsiteY1" fmla="*/ 485349 h 576378"/>
              <a:gd name="connsiteX2" fmla="*/ 364543 w 607639"/>
              <a:gd name="connsiteY2" fmla="*/ 530864 h 576378"/>
              <a:gd name="connsiteX3" fmla="*/ 440469 w 607639"/>
              <a:gd name="connsiteY3" fmla="*/ 530864 h 576378"/>
              <a:gd name="connsiteX4" fmla="*/ 440469 w 607639"/>
              <a:gd name="connsiteY4" fmla="*/ 576378 h 576378"/>
              <a:gd name="connsiteX5" fmla="*/ 167028 w 607639"/>
              <a:gd name="connsiteY5" fmla="*/ 576378 h 576378"/>
              <a:gd name="connsiteX6" fmla="*/ 167028 w 607639"/>
              <a:gd name="connsiteY6" fmla="*/ 530864 h 576378"/>
              <a:gd name="connsiteX7" fmla="*/ 243043 w 607639"/>
              <a:gd name="connsiteY7" fmla="*/ 530864 h 576378"/>
              <a:gd name="connsiteX8" fmla="*/ 144306 w 607639"/>
              <a:gd name="connsiteY8" fmla="*/ 197160 h 576378"/>
              <a:gd name="connsiteX9" fmla="*/ 189821 w 607639"/>
              <a:gd name="connsiteY9" fmla="*/ 197160 h 576378"/>
              <a:gd name="connsiteX10" fmla="*/ 189821 w 607639"/>
              <a:gd name="connsiteY10" fmla="*/ 288119 h 576378"/>
              <a:gd name="connsiteX11" fmla="*/ 144306 w 607639"/>
              <a:gd name="connsiteY11" fmla="*/ 288119 h 576378"/>
              <a:gd name="connsiteX12" fmla="*/ 235406 w 607639"/>
              <a:gd name="connsiteY12" fmla="*/ 166817 h 576378"/>
              <a:gd name="connsiteX13" fmla="*/ 280991 w 607639"/>
              <a:gd name="connsiteY13" fmla="*/ 166817 h 576378"/>
              <a:gd name="connsiteX14" fmla="*/ 280991 w 607639"/>
              <a:gd name="connsiteY14" fmla="*/ 288119 h 576378"/>
              <a:gd name="connsiteX15" fmla="*/ 235406 w 607639"/>
              <a:gd name="connsiteY15" fmla="*/ 288119 h 576378"/>
              <a:gd name="connsiteX16" fmla="*/ 326577 w 607639"/>
              <a:gd name="connsiteY16" fmla="*/ 136544 h 576378"/>
              <a:gd name="connsiteX17" fmla="*/ 372162 w 607639"/>
              <a:gd name="connsiteY17" fmla="*/ 136544 h 576378"/>
              <a:gd name="connsiteX18" fmla="*/ 372162 w 607639"/>
              <a:gd name="connsiteY18" fmla="*/ 288189 h 576378"/>
              <a:gd name="connsiteX19" fmla="*/ 326577 w 607639"/>
              <a:gd name="connsiteY19" fmla="*/ 288189 h 576378"/>
              <a:gd name="connsiteX20" fmla="*/ 417677 w 607639"/>
              <a:gd name="connsiteY20" fmla="*/ 106130 h 576378"/>
              <a:gd name="connsiteX21" fmla="*/ 463262 w 607639"/>
              <a:gd name="connsiteY21" fmla="*/ 106130 h 576378"/>
              <a:gd name="connsiteX22" fmla="*/ 463262 w 607639"/>
              <a:gd name="connsiteY22" fmla="*/ 288118 h 576378"/>
              <a:gd name="connsiteX23" fmla="*/ 417677 w 607639"/>
              <a:gd name="connsiteY23" fmla="*/ 288118 h 576378"/>
              <a:gd name="connsiteX24" fmla="*/ 45571 w 607639"/>
              <a:gd name="connsiteY24" fmla="*/ 45503 h 576378"/>
              <a:gd name="connsiteX25" fmla="*/ 45571 w 607639"/>
              <a:gd name="connsiteY25" fmla="*/ 348828 h 576378"/>
              <a:gd name="connsiteX26" fmla="*/ 562068 w 607639"/>
              <a:gd name="connsiteY26" fmla="*/ 348828 h 576378"/>
              <a:gd name="connsiteX27" fmla="*/ 562068 w 607639"/>
              <a:gd name="connsiteY27" fmla="*/ 45503 h 576378"/>
              <a:gd name="connsiteX28" fmla="*/ 0 w 607639"/>
              <a:gd name="connsiteY28" fmla="*/ 0 h 576378"/>
              <a:gd name="connsiteX29" fmla="*/ 607639 w 607639"/>
              <a:gd name="connsiteY29" fmla="*/ 0 h 576378"/>
              <a:gd name="connsiteX30" fmla="*/ 607639 w 607639"/>
              <a:gd name="connsiteY30" fmla="*/ 439834 h 576378"/>
              <a:gd name="connsiteX31" fmla="*/ 0 w 607639"/>
              <a:gd name="connsiteY31" fmla="*/ 439834 h 57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639" h="576378">
                <a:moveTo>
                  <a:pt x="243043" y="485349"/>
                </a:moveTo>
                <a:lnTo>
                  <a:pt x="364543" y="485349"/>
                </a:lnTo>
                <a:lnTo>
                  <a:pt x="364543" y="530864"/>
                </a:lnTo>
                <a:lnTo>
                  <a:pt x="440469" y="530864"/>
                </a:lnTo>
                <a:lnTo>
                  <a:pt x="440469" y="576378"/>
                </a:lnTo>
                <a:lnTo>
                  <a:pt x="167028" y="576378"/>
                </a:lnTo>
                <a:lnTo>
                  <a:pt x="167028" y="530864"/>
                </a:lnTo>
                <a:lnTo>
                  <a:pt x="243043" y="530864"/>
                </a:lnTo>
                <a:close/>
                <a:moveTo>
                  <a:pt x="144306" y="197160"/>
                </a:moveTo>
                <a:lnTo>
                  <a:pt x="189821" y="197160"/>
                </a:lnTo>
                <a:lnTo>
                  <a:pt x="189821" y="288119"/>
                </a:lnTo>
                <a:lnTo>
                  <a:pt x="144306" y="288119"/>
                </a:lnTo>
                <a:close/>
                <a:moveTo>
                  <a:pt x="235406" y="166817"/>
                </a:moveTo>
                <a:lnTo>
                  <a:pt x="280991" y="166817"/>
                </a:lnTo>
                <a:lnTo>
                  <a:pt x="280991" y="288119"/>
                </a:lnTo>
                <a:lnTo>
                  <a:pt x="235406" y="288119"/>
                </a:lnTo>
                <a:close/>
                <a:moveTo>
                  <a:pt x="326577" y="136544"/>
                </a:moveTo>
                <a:lnTo>
                  <a:pt x="372162" y="136544"/>
                </a:lnTo>
                <a:lnTo>
                  <a:pt x="372162" y="288189"/>
                </a:lnTo>
                <a:lnTo>
                  <a:pt x="326577" y="288189"/>
                </a:lnTo>
                <a:close/>
                <a:moveTo>
                  <a:pt x="417677" y="106130"/>
                </a:moveTo>
                <a:lnTo>
                  <a:pt x="463262" y="106130"/>
                </a:lnTo>
                <a:lnTo>
                  <a:pt x="463262" y="288118"/>
                </a:lnTo>
                <a:lnTo>
                  <a:pt x="417677" y="288118"/>
                </a:lnTo>
                <a:close/>
                <a:moveTo>
                  <a:pt x="45571" y="45503"/>
                </a:moveTo>
                <a:lnTo>
                  <a:pt x="45571" y="348828"/>
                </a:lnTo>
                <a:lnTo>
                  <a:pt x="562068" y="348828"/>
                </a:lnTo>
                <a:lnTo>
                  <a:pt x="562068" y="45503"/>
                </a:lnTo>
                <a:close/>
                <a:moveTo>
                  <a:pt x="0" y="0"/>
                </a:moveTo>
                <a:lnTo>
                  <a:pt x="607639" y="0"/>
                </a:lnTo>
                <a:lnTo>
                  <a:pt x="607639" y="439834"/>
                </a:lnTo>
                <a:lnTo>
                  <a:pt x="0" y="4398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40308" y="2942731"/>
            <a:ext cx="2221751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针对你的工作可能产生的任何风险采取防范措施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215418" y="4785274"/>
            <a:ext cx="2221751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回顾工作的有效性以及你使用的计划方法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292686" y="3278515"/>
            <a:ext cx="2221751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你对此项工作是否感到安全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681944" y="4939919"/>
            <a:ext cx="2221751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再作此项工作时，是否有改进之处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0" y="304800"/>
            <a:ext cx="3895262" cy="609600"/>
            <a:chOff x="0" y="304800"/>
            <a:chExt cx="3568700" cy="609600"/>
          </a:xfrm>
        </p:grpSpPr>
        <p:sp>
          <p:nvSpPr>
            <p:cNvPr id="34" name="单圆角矩形 33"/>
            <p:cNvSpPr/>
            <p:nvPr/>
          </p:nvSpPr>
          <p:spPr>
            <a:xfrm>
              <a:off x="0" y="304800"/>
              <a:ext cx="35687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65100" y="304800"/>
              <a:ext cx="314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工作后安全思考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5790561" y="3741986"/>
            <a:ext cx="707226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619BB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思考</a:t>
            </a:r>
            <a:endParaRPr lang="zh-CN" altLang="en-US" b="1" dirty="0">
              <a:solidFill>
                <a:srgbClr val="619BB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67377" y="1152277"/>
            <a:ext cx="2221751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在你的脑子</a:t>
            </a:r>
            <a:r>
              <a:rPr lang="zh-CN" altLang="en-US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</a:rPr>
              <a:t>里，怎么采取防范措施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638" y="0"/>
            <a:ext cx="2817761" cy="6858000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31336" r="23928" b="30007"/>
          <a:stretch>
            <a:fillRect/>
          </a:stretch>
        </p:blipFill>
        <p:spPr>
          <a:xfrm>
            <a:off x="876300" y="1751996"/>
            <a:ext cx="4702278" cy="336241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680178" y="1607817"/>
            <a:ext cx="5978422" cy="3506597"/>
            <a:chOff x="5680178" y="1607817"/>
            <a:chExt cx="5978422" cy="3506597"/>
          </a:xfrm>
        </p:grpSpPr>
        <p:sp>
          <p:nvSpPr>
            <p:cNvPr id="13" name="矩形 12"/>
            <p:cNvSpPr/>
            <p:nvPr/>
          </p:nvSpPr>
          <p:spPr>
            <a:xfrm>
              <a:off x="5680178" y="1751996"/>
              <a:ext cx="288822" cy="3362418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70600" y="1607817"/>
              <a:ext cx="431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PART 07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70600" y="3045752"/>
              <a:ext cx="55880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6600" b="1" kern="0" dirty="0" smtClean="0">
                  <a:solidFill>
                    <a:srgbClr val="629B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安全用电常识</a:t>
              </a: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184900" y="4509975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6108701" y="4684179"/>
              <a:ext cx="4279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安全用电管理培训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6172200" y="2796391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直角三角形 25"/>
          <p:cNvSpPr/>
          <p:nvPr/>
        </p:nvSpPr>
        <p:spPr>
          <a:xfrm flipH="1">
            <a:off x="11112500" y="6223558"/>
            <a:ext cx="1079500" cy="618589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7" name="平行四边形 26"/>
          <p:cNvSpPr/>
          <p:nvPr/>
        </p:nvSpPr>
        <p:spPr>
          <a:xfrm flipH="1">
            <a:off x="6040315" y="0"/>
            <a:ext cx="6464300" cy="381000"/>
          </a:xfrm>
          <a:prstGeom prst="parallelogram">
            <a:avLst>
              <a:gd name="adj" fmla="val 4833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118"/>
          <p:cNvSpPr txBox="1"/>
          <p:nvPr/>
        </p:nvSpPr>
        <p:spPr>
          <a:xfrm>
            <a:off x="7881339" y="1421622"/>
            <a:ext cx="4158260" cy="1532273"/>
          </a:xfrm>
          <a:prstGeom prst="rect">
            <a:avLst/>
          </a:prstGeom>
          <a:noFill/>
        </p:spPr>
        <p:txBody>
          <a:bodyPr wrap="square" lIns="90991" tIns="45495" rIns="90991" bIns="45495" rtlCol="0">
            <a:spAutoFit/>
          </a:bodyPr>
          <a:lstStyle/>
          <a:p>
            <a:pPr defTabSz="1219200">
              <a:lnSpc>
                <a:spcPct val="130000"/>
              </a:lnSpc>
              <a:defRPr/>
            </a:pPr>
            <a:r>
              <a:rPr lang="zh-CN" altLang="en-US" dirty="0">
                <a:solidFill>
                  <a:prstClr val="black"/>
                </a:solidFill>
                <a:latin typeface="等线" panose="02010600030101010101" charset="-122"/>
                <a:ea typeface="微软雅黑" panose="020B0503020204020204" pitchFamily="34" charset="-122"/>
              </a:rPr>
              <a:t>工厂、车间内的电气设备，不要随便乱动。自己使用的设备、工具，如果电气部分出了故障，不得私自修理，也不得带故障运行，应立即请电工检修</a:t>
            </a:r>
            <a:endParaRPr lang="en-US" altLang="zh-CN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TextBox 131"/>
          <p:cNvSpPr txBox="1"/>
          <p:nvPr/>
        </p:nvSpPr>
        <p:spPr>
          <a:xfrm>
            <a:off x="297731" y="2363446"/>
            <a:ext cx="4223291" cy="1892371"/>
          </a:xfrm>
          <a:prstGeom prst="rect">
            <a:avLst/>
          </a:prstGeom>
          <a:noFill/>
        </p:spPr>
        <p:txBody>
          <a:bodyPr wrap="square" lIns="90991" tIns="45495" rIns="90991" bIns="45495" rtlCol="0">
            <a:spAutoFit/>
          </a:bodyPr>
          <a:lstStyle>
            <a:defPPr>
              <a:defRPr lang="zh-CN"/>
            </a:defPPr>
            <a:lvl1pPr defTabSz="1219200">
              <a:lnSpc>
                <a:spcPct val="130000"/>
              </a:lnSpc>
              <a:defRPr>
                <a:solidFill>
                  <a:prstClr val="black"/>
                </a:solidFill>
                <a:latin typeface="等线" panose="02010600030101010101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dirty="0"/>
              <a:t>自己经常接触和使用的配电箱、配电板、闸刀开关、按钮开关、插座、插销以及导线等，必须保持完好、安全，不得破损或将带电部分裸露出来， 如有故障及时通知电工维修</a:t>
            </a:r>
            <a:endParaRPr lang="en-US" altLang="zh-CN" dirty="0"/>
          </a:p>
        </p:txBody>
      </p:sp>
      <p:sp>
        <p:nvSpPr>
          <p:cNvPr id="128" name="TextBox 132"/>
          <p:cNvSpPr txBox="1"/>
          <p:nvPr/>
        </p:nvSpPr>
        <p:spPr>
          <a:xfrm>
            <a:off x="7881339" y="3888983"/>
            <a:ext cx="4158260" cy="1532273"/>
          </a:xfrm>
          <a:prstGeom prst="rect">
            <a:avLst/>
          </a:prstGeom>
          <a:noFill/>
        </p:spPr>
        <p:txBody>
          <a:bodyPr wrap="square" lIns="90991" tIns="45495" rIns="90991" bIns="45495" rtlCol="0">
            <a:spAutoFit/>
          </a:bodyPr>
          <a:lstStyle>
            <a:defPPr>
              <a:defRPr lang="zh-CN"/>
            </a:defPPr>
            <a:lvl1pPr defTabSz="1219200">
              <a:lnSpc>
                <a:spcPct val="130000"/>
              </a:lnSpc>
              <a:defRPr>
                <a:solidFill>
                  <a:prstClr val="black"/>
                </a:solidFill>
                <a:latin typeface="等线" panose="02010600030101010101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工厂内的移动式用电器具，如座地式风扇、手提砂轮机、手电钻等电动工具都必须安装使用漏电保护开关，实行单机保护</a:t>
            </a:r>
            <a:endParaRPr lang="en-US" altLang="zh-CN" dirty="0"/>
          </a:p>
        </p:txBody>
      </p:sp>
      <p:sp>
        <p:nvSpPr>
          <p:cNvPr id="129" name="TextBox 133"/>
          <p:cNvSpPr txBox="1"/>
          <p:nvPr/>
        </p:nvSpPr>
        <p:spPr>
          <a:xfrm>
            <a:off x="297731" y="5060313"/>
            <a:ext cx="4313909" cy="1172174"/>
          </a:xfrm>
          <a:prstGeom prst="rect">
            <a:avLst/>
          </a:prstGeom>
          <a:noFill/>
        </p:spPr>
        <p:txBody>
          <a:bodyPr wrap="square" lIns="90991" tIns="45495" rIns="90991" bIns="45495" rtlCol="0">
            <a:spAutoFit/>
          </a:bodyPr>
          <a:lstStyle>
            <a:defPPr>
              <a:defRPr lang="zh-CN"/>
            </a:defPPr>
            <a:lvl1pPr defTabSz="1219200">
              <a:lnSpc>
                <a:spcPct val="130000"/>
              </a:lnSpc>
              <a:defRPr>
                <a:solidFill>
                  <a:prstClr val="black"/>
                </a:solidFill>
                <a:latin typeface="等线" panose="02010600030101010101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dirty="0"/>
              <a:t>使用的电气设备，其外壳按有关安全规程，必须进行防护性接地或接零。对于接地或接零的设施要经常进行检查。</a:t>
            </a:r>
            <a:endParaRPr lang="en-US" altLang="zh-CN" dirty="0"/>
          </a:p>
        </p:txBody>
      </p:sp>
      <p:grpSp>
        <p:nvGrpSpPr>
          <p:cNvPr id="29" name="组合 28"/>
          <p:cNvGrpSpPr/>
          <p:nvPr/>
        </p:nvGrpSpPr>
        <p:grpSpPr>
          <a:xfrm>
            <a:off x="5212411" y="1534974"/>
            <a:ext cx="2538085" cy="1155306"/>
            <a:chOff x="5275911" y="1585774"/>
            <a:chExt cx="2538085" cy="1155306"/>
          </a:xfrm>
          <a:solidFill>
            <a:srgbClr val="619BB8"/>
          </a:solidFill>
        </p:grpSpPr>
        <p:sp>
          <p:nvSpPr>
            <p:cNvPr id="30" name="Right Arrow 2"/>
            <p:cNvSpPr/>
            <p:nvPr/>
          </p:nvSpPr>
          <p:spPr>
            <a:xfrm>
              <a:off x="6096000" y="1775830"/>
              <a:ext cx="1717996" cy="775193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1" name="Oval 1"/>
            <p:cNvSpPr/>
            <p:nvPr/>
          </p:nvSpPr>
          <p:spPr>
            <a:xfrm>
              <a:off x="5275911" y="1585774"/>
              <a:ext cx="1155309" cy="11553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2" name="Oval 3"/>
            <p:cNvSpPr/>
            <p:nvPr/>
          </p:nvSpPr>
          <p:spPr>
            <a:xfrm>
              <a:off x="5373185" y="1683047"/>
              <a:ext cx="960761" cy="960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3" name="Subtitle 2"/>
            <p:cNvSpPr txBox="1"/>
            <p:nvPr/>
          </p:nvSpPr>
          <p:spPr>
            <a:xfrm>
              <a:off x="5554524" y="1909499"/>
              <a:ext cx="616889" cy="523174"/>
            </a:xfrm>
            <a:prstGeom prst="rect">
              <a:avLst/>
            </a:prstGeom>
            <a:noFill/>
          </p:spPr>
          <p:txBody>
            <a:bodyPr vert="horz" wrap="square" lIns="91396" tIns="45697" rIns="91396" bIns="45697" rtlCol="0">
              <a:sp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200" fontAlgn="base">
                <a:spcAft>
                  <a:spcPct val="0"/>
                </a:spcAft>
                <a:buNone/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 Neue"/>
                  <a:sym typeface="微软雅黑" panose="020B0503020204020204" pitchFamily="34" charset="-122"/>
                </a:rPr>
                <a:t>01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521022" y="2685789"/>
            <a:ext cx="2538085" cy="1155306"/>
            <a:chOff x="4584522" y="2736589"/>
            <a:chExt cx="2538085" cy="1155306"/>
          </a:xfrm>
          <a:solidFill>
            <a:srgbClr val="619BB8"/>
          </a:solidFill>
        </p:grpSpPr>
        <p:sp>
          <p:nvSpPr>
            <p:cNvPr id="35" name="Right Arrow 7"/>
            <p:cNvSpPr/>
            <p:nvPr/>
          </p:nvSpPr>
          <p:spPr>
            <a:xfrm flipH="1">
              <a:off x="4584522" y="2926645"/>
              <a:ext cx="1717996" cy="775193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7" name="Oval 6"/>
            <p:cNvSpPr/>
            <p:nvPr/>
          </p:nvSpPr>
          <p:spPr>
            <a:xfrm flipH="1">
              <a:off x="5967298" y="2736589"/>
              <a:ext cx="1155309" cy="11553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8" name="Oval 8"/>
            <p:cNvSpPr/>
            <p:nvPr/>
          </p:nvSpPr>
          <p:spPr>
            <a:xfrm flipH="1">
              <a:off x="6064572" y="2833862"/>
              <a:ext cx="960761" cy="960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9" name="Subtitle 2"/>
            <p:cNvSpPr txBox="1"/>
            <p:nvPr/>
          </p:nvSpPr>
          <p:spPr>
            <a:xfrm>
              <a:off x="6245911" y="3036148"/>
              <a:ext cx="616889" cy="523174"/>
            </a:xfrm>
            <a:prstGeom prst="rect">
              <a:avLst/>
            </a:prstGeom>
            <a:noFill/>
          </p:spPr>
          <p:txBody>
            <a:bodyPr vert="horz" wrap="square" lIns="91396" tIns="45697" rIns="91396" bIns="45697" rtlCol="0">
              <a:sp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200" fontAlgn="base">
                <a:spcAft>
                  <a:spcPct val="0"/>
                </a:spcAft>
                <a:buNone/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 Neue"/>
                  <a:sym typeface="微软雅黑" panose="020B0503020204020204" pitchFamily="34" charset="-122"/>
                </a:rPr>
                <a:t>02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212411" y="3902455"/>
            <a:ext cx="2538085" cy="1155306"/>
            <a:chOff x="5275911" y="3953255"/>
            <a:chExt cx="2538085" cy="1155306"/>
          </a:xfrm>
          <a:solidFill>
            <a:srgbClr val="619BB8"/>
          </a:solidFill>
        </p:grpSpPr>
        <p:sp>
          <p:nvSpPr>
            <p:cNvPr id="41" name="Right Arrow 11"/>
            <p:cNvSpPr/>
            <p:nvPr/>
          </p:nvSpPr>
          <p:spPr>
            <a:xfrm>
              <a:off x="6096000" y="4143311"/>
              <a:ext cx="1717996" cy="775193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2" name="Oval 10"/>
            <p:cNvSpPr/>
            <p:nvPr/>
          </p:nvSpPr>
          <p:spPr>
            <a:xfrm>
              <a:off x="5275911" y="3953255"/>
              <a:ext cx="1155309" cy="11553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3" name="Oval 12"/>
            <p:cNvSpPr/>
            <p:nvPr/>
          </p:nvSpPr>
          <p:spPr>
            <a:xfrm>
              <a:off x="5373185" y="4050528"/>
              <a:ext cx="960761" cy="960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4" name="Subtitle 2"/>
            <p:cNvSpPr txBox="1"/>
            <p:nvPr/>
          </p:nvSpPr>
          <p:spPr>
            <a:xfrm>
              <a:off x="5547786" y="4297778"/>
              <a:ext cx="616889" cy="523174"/>
            </a:xfrm>
            <a:prstGeom prst="rect">
              <a:avLst/>
            </a:prstGeom>
            <a:noFill/>
          </p:spPr>
          <p:txBody>
            <a:bodyPr vert="horz" wrap="square" lIns="91396" tIns="45697" rIns="91396" bIns="45697" rtlCol="0">
              <a:sp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200" fontAlgn="base">
                <a:spcAft>
                  <a:spcPct val="0"/>
                </a:spcAft>
                <a:buNone/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 Neue"/>
                  <a:sym typeface="微软雅黑" panose="020B0503020204020204" pitchFamily="34" charset="-122"/>
                </a:rPr>
                <a:t>03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634756" y="5053270"/>
            <a:ext cx="2538085" cy="1155306"/>
            <a:chOff x="4698256" y="5104070"/>
            <a:chExt cx="2538085" cy="1155306"/>
          </a:xfrm>
          <a:solidFill>
            <a:srgbClr val="619BB8"/>
          </a:solidFill>
        </p:grpSpPr>
        <p:sp>
          <p:nvSpPr>
            <p:cNvPr id="46" name="Right Arrow 15"/>
            <p:cNvSpPr/>
            <p:nvPr/>
          </p:nvSpPr>
          <p:spPr>
            <a:xfrm flipH="1">
              <a:off x="4698256" y="5294126"/>
              <a:ext cx="1717996" cy="775193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7" name="Oval 14"/>
            <p:cNvSpPr/>
            <p:nvPr/>
          </p:nvSpPr>
          <p:spPr>
            <a:xfrm flipH="1">
              <a:off x="6081032" y="5104070"/>
              <a:ext cx="1155309" cy="115530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8" name="Oval 16"/>
            <p:cNvSpPr/>
            <p:nvPr/>
          </p:nvSpPr>
          <p:spPr>
            <a:xfrm flipH="1">
              <a:off x="6178306" y="5201343"/>
              <a:ext cx="960761" cy="960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9" name="Subtitle 2"/>
            <p:cNvSpPr txBox="1"/>
            <p:nvPr/>
          </p:nvSpPr>
          <p:spPr>
            <a:xfrm>
              <a:off x="6316784" y="5424169"/>
              <a:ext cx="616889" cy="523174"/>
            </a:xfrm>
            <a:prstGeom prst="rect">
              <a:avLst/>
            </a:prstGeom>
            <a:noFill/>
          </p:spPr>
          <p:txBody>
            <a:bodyPr vert="horz" wrap="square" lIns="91396" tIns="45697" rIns="91396" bIns="45697" rtlCol="0">
              <a:sp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457200" fontAlgn="base">
                <a:spcAft>
                  <a:spcPct val="0"/>
                </a:spcAft>
                <a:buNone/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 Neue"/>
                  <a:sym typeface="微软雅黑" panose="020B0503020204020204" pitchFamily="34" charset="-122"/>
                </a:rPr>
                <a:t>04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 Neue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0" y="304800"/>
            <a:ext cx="3895262" cy="609600"/>
            <a:chOff x="0" y="304800"/>
            <a:chExt cx="3568700" cy="609600"/>
          </a:xfrm>
        </p:grpSpPr>
        <p:sp>
          <p:nvSpPr>
            <p:cNvPr id="51" name="单圆角矩形 50"/>
            <p:cNvSpPr/>
            <p:nvPr/>
          </p:nvSpPr>
          <p:spPr>
            <a:xfrm>
              <a:off x="0" y="304800"/>
              <a:ext cx="35687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65100" y="304800"/>
              <a:ext cx="314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安全用点常识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27" grpId="0"/>
      <p:bldP spid="128" grpId="0"/>
      <p:bldP spid="1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36"/>
          <p:cNvSpPr txBox="1"/>
          <p:nvPr/>
        </p:nvSpPr>
        <p:spPr>
          <a:xfrm>
            <a:off x="4930188" y="2609782"/>
            <a:ext cx="71581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219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prstClr val="black"/>
                </a:solidFill>
                <a:latin typeface="等线" panose="02010600030101010101" charset="-122"/>
                <a:ea typeface="微软雅黑" panose="020B0503020204020204" pitchFamily="34" charset="-122"/>
              </a:rPr>
              <a:t>珍惜电力资源，养成安全用电和节约用电的良好习惯</a:t>
            </a:r>
            <a:endParaRPr lang="zh-CN" altLang="en-US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TextBox 39"/>
          <p:cNvSpPr txBox="1"/>
          <p:nvPr/>
        </p:nvSpPr>
        <p:spPr>
          <a:xfrm>
            <a:off x="4826560" y="4671900"/>
            <a:ext cx="60610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9200">
              <a:lnSpc>
                <a:spcPct val="150000"/>
              </a:lnSpc>
              <a:buFont typeface="Wingdings" panose="05000000000000000000" pitchFamily="2" charset="2"/>
              <a:buChar char="ü"/>
              <a:defRPr>
                <a:solidFill>
                  <a:prstClr val="black"/>
                </a:solidFill>
                <a:latin typeface="等线" panose="02010600030101010101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要按操作规程正确地操作电器设备</a:t>
            </a:r>
            <a:endParaRPr lang="zh-CN" altLang="en-US" dirty="0"/>
          </a:p>
        </p:txBody>
      </p:sp>
      <p:sp>
        <p:nvSpPr>
          <p:cNvPr id="74" name="TextBox 42"/>
          <p:cNvSpPr txBox="1"/>
          <p:nvPr/>
        </p:nvSpPr>
        <p:spPr>
          <a:xfrm>
            <a:off x="4930188" y="3152815"/>
            <a:ext cx="7028202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219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solidFill>
                  <a:prstClr val="black"/>
                </a:solidFill>
                <a:latin typeface="等线" panose="02010600030101010101" charset="-122"/>
                <a:ea typeface="微软雅黑" panose="020B0503020204020204" pitchFamily="34" charset="-122"/>
              </a:rPr>
              <a:t>一旦发生火灾、触电或其它电气事故时，应第一时间切断电源</a:t>
            </a:r>
            <a:endParaRPr lang="zh-CN" altLang="en-US" kern="0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7" name="TextBox 45"/>
          <p:cNvSpPr txBox="1"/>
          <p:nvPr/>
        </p:nvSpPr>
        <p:spPr>
          <a:xfrm>
            <a:off x="4826559" y="5153814"/>
            <a:ext cx="73654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9200">
              <a:lnSpc>
                <a:spcPct val="150000"/>
              </a:lnSpc>
              <a:buFont typeface="Wingdings" panose="05000000000000000000" pitchFamily="2" charset="2"/>
              <a:buChar char="ü"/>
              <a:defRPr>
                <a:solidFill>
                  <a:prstClr val="black"/>
                </a:solidFill>
                <a:latin typeface="等线" panose="02010600030101010101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不能将手或身体其他部位伸入运行中的设备机械传动位置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118534" y="91452"/>
            <a:ext cx="306045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zh-CN" altLang="en-US" sz="3735" b="1" dirty="0">
                <a:solidFill>
                  <a:prstClr val="white"/>
                </a:solidFill>
                <a:latin typeface="等线" panose="02010600030101010101" charset="-122"/>
                <a:ea typeface="微软雅黑" panose="020B0503020204020204" pitchFamily="34" charset="-122"/>
              </a:rPr>
              <a:t>安全用电常识</a:t>
            </a:r>
            <a:endParaRPr lang="zh-CN" altLang="en-US" sz="3735" b="1" dirty="0">
              <a:solidFill>
                <a:prstClr val="white"/>
              </a:solidFill>
              <a:latin typeface="等线" panose="02010600030101010101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304800"/>
            <a:ext cx="3895262" cy="609600"/>
            <a:chOff x="0" y="304800"/>
            <a:chExt cx="3568700" cy="609600"/>
          </a:xfrm>
        </p:grpSpPr>
        <p:sp>
          <p:nvSpPr>
            <p:cNvPr id="26" name="单圆角矩形 25"/>
            <p:cNvSpPr/>
            <p:nvPr/>
          </p:nvSpPr>
          <p:spPr>
            <a:xfrm>
              <a:off x="0" y="304800"/>
              <a:ext cx="35687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65100" y="304800"/>
              <a:ext cx="314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安全用点常识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Rectangle 3"/>
          <p:cNvSpPr/>
          <p:nvPr/>
        </p:nvSpPr>
        <p:spPr>
          <a:xfrm>
            <a:off x="4828588" y="1817928"/>
            <a:ext cx="1715593" cy="581423"/>
          </a:xfrm>
          <a:prstGeom prst="rect">
            <a:avLst/>
          </a:prstGeom>
          <a:solidFill>
            <a:srgbClr val="619BB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14" tIns="63506" rIns="127014" bIns="63506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8" name="TextBox 26"/>
          <p:cNvSpPr txBox="1"/>
          <p:nvPr/>
        </p:nvSpPr>
        <p:spPr>
          <a:xfrm flipH="1">
            <a:off x="4932217" y="1880608"/>
            <a:ext cx="1611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l" defTabSz="1219200">
              <a:lnSpc>
                <a:spcPct val="100000"/>
              </a:lnSpc>
              <a:defRPr/>
            </a:pPr>
            <a:r>
              <a:rPr lang="zh-CN" altLang="en-US" sz="2400" b="1" spc="300" dirty="0">
                <a:ln>
                  <a:noFill/>
                </a:ln>
                <a:effectLst/>
              </a:rPr>
              <a:t>安全用电</a:t>
            </a:r>
            <a:endParaRPr lang="zh-CN" altLang="en-US" sz="2400" b="1" spc="300" dirty="0">
              <a:ln>
                <a:noFill/>
              </a:ln>
              <a:effectLst/>
            </a:endParaRPr>
          </a:p>
        </p:txBody>
      </p:sp>
      <p:sp>
        <p:nvSpPr>
          <p:cNvPr id="32" name="Rectangle 3"/>
          <p:cNvSpPr/>
          <p:nvPr/>
        </p:nvSpPr>
        <p:spPr>
          <a:xfrm>
            <a:off x="4826560" y="3900957"/>
            <a:ext cx="1930065" cy="556000"/>
          </a:xfrm>
          <a:prstGeom prst="rect">
            <a:avLst/>
          </a:prstGeom>
          <a:solidFill>
            <a:srgbClr val="619BB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014" tIns="63506" rIns="127014" bIns="63506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TextBox 26"/>
          <p:cNvSpPr txBox="1"/>
          <p:nvPr/>
        </p:nvSpPr>
        <p:spPr>
          <a:xfrm flipH="1">
            <a:off x="4828588" y="3942170"/>
            <a:ext cx="192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1219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1" i="0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zh-CN" altLang="en-US" sz="2400" dirty="0"/>
              <a:t>按规章操作</a:t>
            </a:r>
            <a:endParaRPr lang="zh-CN" altLang="en-US" sz="2400" dirty="0"/>
          </a:p>
        </p:txBody>
      </p:sp>
      <p:sp>
        <p:nvSpPr>
          <p:cNvPr id="34" name="electric-tower_99722"/>
          <p:cNvSpPr>
            <a:spLocks noChangeAspect="1"/>
          </p:cNvSpPr>
          <p:nvPr/>
        </p:nvSpPr>
        <p:spPr bwMode="auto">
          <a:xfrm>
            <a:off x="977900" y="1817928"/>
            <a:ext cx="2640119" cy="3779165"/>
          </a:xfrm>
          <a:custGeom>
            <a:avLst/>
            <a:gdLst>
              <a:gd name="T0" fmla="*/ 2635 w 2773"/>
              <a:gd name="T1" fmla="*/ 1642 h 3975"/>
              <a:gd name="T2" fmla="*/ 2666 w 2773"/>
              <a:gd name="T3" fmla="*/ 1522 h 3975"/>
              <a:gd name="T4" fmla="*/ 2666 w 2773"/>
              <a:gd name="T5" fmla="*/ 1309 h 3975"/>
              <a:gd name="T6" fmla="*/ 1942 w 2773"/>
              <a:gd name="T7" fmla="*/ 989 h 3975"/>
              <a:gd name="T8" fmla="*/ 2155 w 2773"/>
              <a:gd name="T9" fmla="*/ 1109 h 3975"/>
              <a:gd name="T10" fmla="*/ 2368 w 2773"/>
              <a:gd name="T11" fmla="*/ 1109 h 3975"/>
              <a:gd name="T12" fmla="*/ 2400 w 2773"/>
              <a:gd name="T13" fmla="*/ 989 h 3975"/>
              <a:gd name="T14" fmla="*/ 2400 w 2773"/>
              <a:gd name="T15" fmla="*/ 775 h 3975"/>
              <a:gd name="T16" fmla="*/ 1478 w 2773"/>
              <a:gd name="T17" fmla="*/ 68 h 3975"/>
              <a:gd name="T18" fmla="*/ 1295 w 2773"/>
              <a:gd name="T19" fmla="*/ 67 h 3975"/>
              <a:gd name="T20" fmla="*/ 373 w 2773"/>
              <a:gd name="T21" fmla="*/ 775 h 3975"/>
              <a:gd name="T22" fmla="*/ 373 w 2773"/>
              <a:gd name="T23" fmla="*/ 989 h 3975"/>
              <a:gd name="T24" fmla="*/ 395 w 2773"/>
              <a:gd name="T25" fmla="*/ 1109 h 3975"/>
              <a:gd name="T26" fmla="*/ 608 w 2773"/>
              <a:gd name="T27" fmla="*/ 1109 h 3975"/>
              <a:gd name="T28" fmla="*/ 822 w 2773"/>
              <a:gd name="T29" fmla="*/ 989 h 3975"/>
              <a:gd name="T30" fmla="*/ 106 w 2773"/>
              <a:gd name="T31" fmla="*/ 1309 h 3975"/>
              <a:gd name="T32" fmla="*/ 106 w 2773"/>
              <a:gd name="T33" fmla="*/ 1522 h 3975"/>
              <a:gd name="T34" fmla="*/ 128 w 2773"/>
              <a:gd name="T35" fmla="*/ 1642 h 3975"/>
              <a:gd name="T36" fmla="*/ 342 w 2773"/>
              <a:gd name="T37" fmla="*/ 1642 h 3975"/>
              <a:gd name="T38" fmla="*/ 822 w 2773"/>
              <a:gd name="T39" fmla="*/ 1522 h 3975"/>
              <a:gd name="T40" fmla="*/ 822 w 2773"/>
              <a:gd name="T41" fmla="*/ 1907 h 3975"/>
              <a:gd name="T42" fmla="*/ 412 w 2773"/>
              <a:gd name="T43" fmla="*/ 3515 h 3975"/>
              <a:gd name="T44" fmla="*/ 2680 w 2773"/>
              <a:gd name="T45" fmla="*/ 3975 h 3975"/>
              <a:gd name="T46" fmla="*/ 1942 w 2773"/>
              <a:gd name="T47" fmla="*/ 2396 h 3975"/>
              <a:gd name="T48" fmla="*/ 2422 w 2773"/>
              <a:gd name="T49" fmla="*/ 1522 h 3975"/>
              <a:gd name="T50" fmla="*/ 2528 w 2773"/>
              <a:gd name="T51" fmla="*/ 1749 h 3975"/>
              <a:gd name="T52" fmla="*/ 686 w 2773"/>
              <a:gd name="T53" fmla="*/ 3393 h 3975"/>
              <a:gd name="T54" fmla="*/ 1387 w 2773"/>
              <a:gd name="T55" fmla="*/ 2800 h 3975"/>
              <a:gd name="T56" fmla="*/ 2089 w 2773"/>
              <a:gd name="T57" fmla="*/ 3395 h 3975"/>
              <a:gd name="T58" fmla="*/ 1035 w 2773"/>
              <a:gd name="T59" fmla="*/ 2084 h 3975"/>
              <a:gd name="T60" fmla="*/ 1384 w 2773"/>
              <a:gd name="T61" fmla="*/ 2554 h 3975"/>
              <a:gd name="T62" fmla="*/ 1035 w 2773"/>
              <a:gd name="T63" fmla="*/ 2084 h 3975"/>
              <a:gd name="T64" fmla="*/ 1172 w 2773"/>
              <a:gd name="T65" fmla="*/ 2677 h 3975"/>
              <a:gd name="T66" fmla="*/ 989 w 2773"/>
              <a:gd name="T67" fmla="*/ 2572 h 3975"/>
              <a:gd name="T68" fmla="*/ 1784 w 2773"/>
              <a:gd name="T69" fmla="*/ 2572 h 3975"/>
              <a:gd name="T70" fmla="*/ 1601 w 2773"/>
              <a:gd name="T71" fmla="*/ 2677 h 3975"/>
              <a:gd name="T72" fmla="*/ 1728 w 2773"/>
              <a:gd name="T73" fmla="*/ 1594 h 3975"/>
              <a:gd name="T74" fmla="*/ 1149 w 2773"/>
              <a:gd name="T75" fmla="*/ 1903 h 3975"/>
              <a:gd name="T76" fmla="*/ 1321 w 2773"/>
              <a:gd name="T77" fmla="*/ 989 h 3975"/>
              <a:gd name="T78" fmla="*/ 1728 w 2773"/>
              <a:gd name="T79" fmla="*/ 1233 h 3975"/>
              <a:gd name="T80" fmla="*/ 1652 w 2773"/>
              <a:gd name="T81" fmla="*/ 775 h 3975"/>
              <a:gd name="T82" fmla="*/ 1386 w 2773"/>
              <a:gd name="T83" fmla="*/ 330 h 3975"/>
              <a:gd name="T84" fmla="*/ 1443 w 2773"/>
              <a:gd name="T85" fmla="*/ 1309 h 3975"/>
              <a:gd name="T86" fmla="*/ 1035 w 2773"/>
              <a:gd name="T87" fmla="*/ 1071 h 3975"/>
              <a:gd name="T88" fmla="*/ 1035 w 2773"/>
              <a:gd name="T89" fmla="*/ 1722 h 3975"/>
              <a:gd name="T90" fmla="*/ 1415 w 2773"/>
              <a:gd name="T91" fmla="*/ 1522 h 3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773" h="3975">
                <a:moveTo>
                  <a:pt x="2528" y="1749"/>
                </a:moveTo>
                <a:cubicBezTo>
                  <a:pt x="2587" y="1749"/>
                  <a:pt x="2635" y="1701"/>
                  <a:pt x="2635" y="1642"/>
                </a:cubicBezTo>
                <a:lnTo>
                  <a:pt x="2635" y="1522"/>
                </a:lnTo>
                <a:lnTo>
                  <a:pt x="2666" y="1522"/>
                </a:lnTo>
                <a:cubicBezTo>
                  <a:pt x="2725" y="1522"/>
                  <a:pt x="2773" y="1474"/>
                  <a:pt x="2773" y="1415"/>
                </a:cubicBezTo>
                <a:cubicBezTo>
                  <a:pt x="2773" y="1357"/>
                  <a:pt x="2725" y="1309"/>
                  <a:pt x="2666" y="1309"/>
                </a:cubicBezTo>
                <a:lnTo>
                  <a:pt x="1942" y="1309"/>
                </a:lnTo>
                <a:lnTo>
                  <a:pt x="1942" y="989"/>
                </a:lnTo>
                <a:lnTo>
                  <a:pt x="2155" y="989"/>
                </a:lnTo>
                <a:lnTo>
                  <a:pt x="2155" y="1109"/>
                </a:lnTo>
                <a:cubicBezTo>
                  <a:pt x="2155" y="1168"/>
                  <a:pt x="2203" y="1215"/>
                  <a:pt x="2262" y="1215"/>
                </a:cubicBezTo>
                <a:cubicBezTo>
                  <a:pt x="2321" y="1215"/>
                  <a:pt x="2368" y="1168"/>
                  <a:pt x="2368" y="1109"/>
                </a:cubicBezTo>
                <a:lnTo>
                  <a:pt x="2368" y="989"/>
                </a:lnTo>
                <a:lnTo>
                  <a:pt x="2400" y="989"/>
                </a:lnTo>
                <a:cubicBezTo>
                  <a:pt x="2458" y="989"/>
                  <a:pt x="2506" y="941"/>
                  <a:pt x="2506" y="882"/>
                </a:cubicBezTo>
                <a:cubicBezTo>
                  <a:pt x="2506" y="823"/>
                  <a:pt x="2458" y="775"/>
                  <a:pt x="2400" y="775"/>
                </a:cubicBezTo>
                <a:lnTo>
                  <a:pt x="1900" y="775"/>
                </a:lnTo>
                <a:lnTo>
                  <a:pt x="1478" y="68"/>
                </a:lnTo>
                <a:cubicBezTo>
                  <a:pt x="1474" y="60"/>
                  <a:pt x="1449" y="35"/>
                  <a:pt x="1441" y="30"/>
                </a:cubicBezTo>
                <a:cubicBezTo>
                  <a:pt x="1390" y="0"/>
                  <a:pt x="1325" y="16"/>
                  <a:pt x="1295" y="67"/>
                </a:cubicBezTo>
                <a:lnTo>
                  <a:pt x="872" y="775"/>
                </a:lnTo>
                <a:lnTo>
                  <a:pt x="373" y="775"/>
                </a:lnTo>
                <a:cubicBezTo>
                  <a:pt x="314" y="775"/>
                  <a:pt x="266" y="823"/>
                  <a:pt x="266" y="882"/>
                </a:cubicBezTo>
                <a:cubicBezTo>
                  <a:pt x="266" y="941"/>
                  <a:pt x="314" y="989"/>
                  <a:pt x="373" y="989"/>
                </a:cubicBezTo>
                <a:lnTo>
                  <a:pt x="395" y="989"/>
                </a:lnTo>
                <a:lnTo>
                  <a:pt x="395" y="1109"/>
                </a:lnTo>
                <a:cubicBezTo>
                  <a:pt x="395" y="1168"/>
                  <a:pt x="443" y="1215"/>
                  <a:pt x="502" y="1215"/>
                </a:cubicBezTo>
                <a:cubicBezTo>
                  <a:pt x="561" y="1215"/>
                  <a:pt x="608" y="1168"/>
                  <a:pt x="608" y="1109"/>
                </a:cubicBezTo>
                <a:lnTo>
                  <a:pt x="608" y="989"/>
                </a:lnTo>
                <a:lnTo>
                  <a:pt x="822" y="989"/>
                </a:lnTo>
                <a:lnTo>
                  <a:pt x="822" y="1309"/>
                </a:lnTo>
                <a:lnTo>
                  <a:pt x="106" y="1309"/>
                </a:lnTo>
                <a:cubicBezTo>
                  <a:pt x="47" y="1309"/>
                  <a:pt x="0" y="1357"/>
                  <a:pt x="0" y="1415"/>
                </a:cubicBezTo>
                <a:cubicBezTo>
                  <a:pt x="0" y="1474"/>
                  <a:pt x="47" y="1522"/>
                  <a:pt x="106" y="1522"/>
                </a:cubicBezTo>
                <a:lnTo>
                  <a:pt x="128" y="1522"/>
                </a:lnTo>
                <a:lnTo>
                  <a:pt x="128" y="1642"/>
                </a:lnTo>
                <a:cubicBezTo>
                  <a:pt x="128" y="1701"/>
                  <a:pt x="176" y="1749"/>
                  <a:pt x="235" y="1749"/>
                </a:cubicBezTo>
                <a:cubicBezTo>
                  <a:pt x="294" y="1749"/>
                  <a:pt x="342" y="1701"/>
                  <a:pt x="342" y="1642"/>
                </a:cubicBezTo>
                <a:lnTo>
                  <a:pt x="342" y="1522"/>
                </a:lnTo>
                <a:lnTo>
                  <a:pt x="822" y="1522"/>
                </a:lnTo>
                <a:lnTo>
                  <a:pt x="822" y="1893"/>
                </a:lnTo>
                <a:lnTo>
                  <a:pt x="822" y="1907"/>
                </a:lnTo>
                <a:lnTo>
                  <a:pt x="822" y="2396"/>
                </a:lnTo>
                <a:lnTo>
                  <a:pt x="412" y="3515"/>
                </a:lnTo>
                <a:cubicBezTo>
                  <a:pt x="204" y="3638"/>
                  <a:pt x="93" y="3799"/>
                  <a:pt x="93" y="3975"/>
                </a:cubicBezTo>
                <a:lnTo>
                  <a:pt x="2680" y="3975"/>
                </a:lnTo>
                <a:cubicBezTo>
                  <a:pt x="2680" y="3799"/>
                  <a:pt x="2565" y="3640"/>
                  <a:pt x="2359" y="3517"/>
                </a:cubicBezTo>
                <a:lnTo>
                  <a:pt x="1942" y="2396"/>
                </a:lnTo>
                <a:lnTo>
                  <a:pt x="1942" y="1522"/>
                </a:lnTo>
                <a:lnTo>
                  <a:pt x="2422" y="1522"/>
                </a:lnTo>
                <a:lnTo>
                  <a:pt x="2422" y="1642"/>
                </a:lnTo>
                <a:cubicBezTo>
                  <a:pt x="2422" y="1701"/>
                  <a:pt x="2470" y="1749"/>
                  <a:pt x="2528" y="1749"/>
                </a:cubicBezTo>
                <a:close/>
                <a:moveTo>
                  <a:pt x="1386" y="3287"/>
                </a:moveTo>
                <a:cubicBezTo>
                  <a:pt x="1134" y="3287"/>
                  <a:pt x="892" y="3325"/>
                  <a:pt x="686" y="3393"/>
                </a:cubicBezTo>
                <a:lnTo>
                  <a:pt x="776" y="3149"/>
                </a:lnTo>
                <a:lnTo>
                  <a:pt x="1387" y="2800"/>
                </a:lnTo>
                <a:lnTo>
                  <a:pt x="1998" y="3150"/>
                </a:lnTo>
                <a:lnTo>
                  <a:pt x="2089" y="3395"/>
                </a:lnTo>
                <a:cubicBezTo>
                  <a:pt x="1882" y="3325"/>
                  <a:pt x="1639" y="3287"/>
                  <a:pt x="1386" y="3287"/>
                </a:cubicBezTo>
                <a:close/>
                <a:moveTo>
                  <a:pt x="1035" y="2084"/>
                </a:moveTo>
                <a:lnTo>
                  <a:pt x="1621" y="2419"/>
                </a:lnTo>
                <a:lnTo>
                  <a:pt x="1384" y="2554"/>
                </a:lnTo>
                <a:lnTo>
                  <a:pt x="1035" y="2355"/>
                </a:lnTo>
                <a:lnTo>
                  <a:pt x="1035" y="2084"/>
                </a:lnTo>
                <a:close/>
                <a:moveTo>
                  <a:pt x="989" y="2572"/>
                </a:moveTo>
                <a:lnTo>
                  <a:pt x="1172" y="2677"/>
                </a:lnTo>
                <a:lnTo>
                  <a:pt x="891" y="2838"/>
                </a:lnTo>
                <a:lnTo>
                  <a:pt x="989" y="2572"/>
                </a:lnTo>
                <a:close/>
                <a:moveTo>
                  <a:pt x="1601" y="2677"/>
                </a:moveTo>
                <a:lnTo>
                  <a:pt x="1784" y="2572"/>
                </a:lnTo>
                <a:lnTo>
                  <a:pt x="1882" y="2838"/>
                </a:lnTo>
                <a:lnTo>
                  <a:pt x="1601" y="2677"/>
                </a:lnTo>
                <a:close/>
                <a:moveTo>
                  <a:pt x="1149" y="1903"/>
                </a:moveTo>
                <a:lnTo>
                  <a:pt x="1728" y="1594"/>
                </a:lnTo>
                <a:lnTo>
                  <a:pt x="1728" y="2235"/>
                </a:lnTo>
                <a:lnTo>
                  <a:pt x="1149" y="1903"/>
                </a:lnTo>
                <a:close/>
                <a:moveTo>
                  <a:pt x="1728" y="1233"/>
                </a:moveTo>
                <a:lnTo>
                  <a:pt x="1321" y="989"/>
                </a:lnTo>
                <a:lnTo>
                  <a:pt x="1728" y="989"/>
                </a:lnTo>
                <a:lnTo>
                  <a:pt x="1728" y="1233"/>
                </a:lnTo>
                <a:close/>
                <a:moveTo>
                  <a:pt x="1386" y="330"/>
                </a:moveTo>
                <a:lnTo>
                  <a:pt x="1652" y="775"/>
                </a:lnTo>
                <a:lnTo>
                  <a:pt x="1121" y="775"/>
                </a:lnTo>
                <a:lnTo>
                  <a:pt x="1386" y="330"/>
                </a:lnTo>
                <a:close/>
                <a:moveTo>
                  <a:pt x="1035" y="1071"/>
                </a:moveTo>
                <a:lnTo>
                  <a:pt x="1443" y="1309"/>
                </a:lnTo>
                <a:lnTo>
                  <a:pt x="1035" y="1309"/>
                </a:lnTo>
                <a:lnTo>
                  <a:pt x="1035" y="1071"/>
                </a:lnTo>
                <a:close/>
                <a:moveTo>
                  <a:pt x="1415" y="1522"/>
                </a:moveTo>
                <a:lnTo>
                  <a:pt x="1035" y="1722"/>
                </a:lnTo>
                <a:lnTo>
                  <a:pt x="1035" y="1522"/>
                </a:lnTo>
                <a:lnTo>
                  <a:pt x="1415" y="1522"/>
                </a:lnTo>
                <a:close/>
              </a:path>
            </a:pathLst>
          </a:custGeom>
          <a:solidFill>
            <a:srgbClr val="619BB8"/>
          </a:solidFill>
          <a:ln>
            <a:noFill/>
          </a:ln>
        </p:spPr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74" grpId="0"/>
      <p:bldP spid="77" grpId="0"/>
      <p:bldP spid="30" grpId="0" animBg="1"/>
      <p:bldP spid="58" grpId="0"/>
      <p:bldP spid="32" grpId="0" animBg="1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角三角形 12"/>
          <p:cNvSpPr/>
          <p:nvPr/>
        </p:nvSpPr>
        <p:spPr>
          <a:xfrm>
            <a:off x="0" y="4444998"/>
            <a:ext cx="6159500" cy="2397150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2" t="869" r="276"/>
          <a:stretch>
            <a:fillRect/>
          </a:stretch>
        </p:blipFill>
        <p:spPr>
          <a:xfrm>
            <a:off x="0" y="1"/>
            <a:ext cx="9867900" cy="5950492"/>
          </a:xfrm>
          <a:prstGeom prst="rect">
            <a:avLst/>
          </a:prstGeom>
        </p:spPr>
      </p:pic>
      <p:sp>
        <p:nvSpPr>
          <p:cNvPr id="7" name="梯形 6"/>
          <p:cNvSpPr/>
          <p:nvPr/>
        </p:nvSpPr>
        <p:spPr>
          <a:xfrm rot="20426238">
            <a:off x="-554859" y="587767"/>
            <a:ext cx="8521283" cy="510074"/>
          </a:xfrm>
          <a:prstGeom prst="trapezoid">
            <a:avLst>
              <a:gd name="adj" fmla="val 46018"/>
            </a:avLst>
          </a:prstGeom>
          <a:solidFill>
            <a:srgbClr val="7A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梯形 7"/>
          <p:cNvSpPr/>
          <p:nvPr/>
        </p:nvSpPr>
        <p:spPr>
          <a:xfrm rot="16200000">
            <a:off x="9209753" y="-202182"/>
            <a:ext cx="4235286" cy="1744050"/>
          </a:xfrm>
          <a:prstGeom prst="trapezoid">
            <a:avLst>
              <a:gd name="adj" fmla="val 7360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梯形 8"/>
          <p:cNvSpPr/>
          <p:nvPr/>
        </p:nvSpPr>
        <p:spPr>
          <a:xfrm rot="20413056">
            <a:off x="11062570" y="3005374"/>
            <a:ext cx="1829217" cy="676669"/>
          </a:xfrm>
          <a:prstGeom prst="trapezoid">
            <a:avLst>
              <a:gd name="adj" fmla="val 44776"/>
            </a:avLst>
          </a:prstGeom>
          <a:solidFill>
            <a:srgbClr val="7A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53001" y="4427217"/>
            <a:ext cx="663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企业安全用电管理培训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9BB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梯形 11"/>
          <p:cNvSpPr/>
          <p:nvPr/>
        </p:nvSpPr>
        <p:spPr>
          <a:xfrm rot="20413056">
            <a:off x="-630166" y="3901828"/>
            <a:ext cx="11192813" cy="530895"/>
          </a:xfrm>
          <a:prstGeom prst="trapezoid">
            <a:avLst>
              <a:gd name="adj" fmla="val 55333"/>
            </a:avLst>
          </a:prstGeom>
          <a:solidFill>
            <a:srgbClr val="7A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8" name="组合 17"/>
          <p:cNvGrpSpPr/>
          <p:nvPr/>
        </p:nvGrpSpPr>
        <p:grpSpPr>
          <a:xfrm rot="726596">
            <a:off x="10256336" y="1833661"/>
            <a:ext cx="450273" cy="365384"/>
            <a:chOff x="10717285" y="1844811"/>
            <a:chExt cx="450273" cy="365384"/>
          </a:xfrm>
        </p:grpSpPr>
        <p:sp>
          <p:nvSpPr>
            <p:cNvPr id="14" name="燕尾形 13"/>
            <p:cNvSpPr/>
            <p:nvPr/>
          </p:nvSpPr>
          <p:spPr>
            <a:xfrm rot="1607855">
              <a:off x="10717285" y="1844811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5" name="燕尾形 14"/>
            <p:cNvSpPr/>
            <p:nvPr/>
          </p:nvSpPr>
          <p:spPr>
            <a:xfrm rot="1607855">
              <a:off x="10839168" y="1899184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燕尾形 15"/>
            <p:cNvSpPr/>
            <p:nvPr/>
          </p:nvSpPr>
          <p:spPr>
            <a:xfrm rot="1607855">
              <a:off x="10940072" y="1953558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7" name="燕尾形 16"/>
            <p:cNvSpPr/>
            <p:nvPr/>
          </p:nvSpPr>
          <p:spPr>
            <a:xfrm rot="1607855">
              <a:off x="11043629" y="2007933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554994">
            <a:off x="10910252" y="2306402"/>
            <a:ext cx="450273" cy="365384"/>
            <a:chOff x="10717285" y="1844811"/>
            <a:chExt cx="450273" cy="365384"/>
          </a:xfrm>
        </p:grpSpPr>
        <p:sp>
          <p:nvSpPr>
            <p:cNvPr id="20" name="燕尾形 19"/>
            <p:cNvSpPr/>
            <p:nvPr/>
          </p:nvSpPr>
          <p:spPr>
            <a:xfrm rot="1607855">
              <a:off x="10717285" y="1844811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1" name="燕尾形 20"/>
            <p:cNvSpPr/>
            <p:nvPr/>
          </p:nvSpPr>
          <p:spPr>
            <a:xfrm rot="1607855">
              <a:off x="10839168" y="1899184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2" name="燕尾形 21"/>
            <p:cNvSpPr/>
            <p:nvPr/>
          </p:nvSpPr>
          <p:spPr>
            <a:xfrm rot="1607855">
              <a:off x="10940072" y="1953558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3" name="燕尾形 22"/>
            <p:cNvSpPr/>
            <p:nvPr/>
          </p:nvSpPr>
          <p:spPr>
            <a:xfrm rot="1607855">
              <a:off x="11043629" y="2007933"/>
              <a:ext cx="123929" cy="202262"/>
            </a:xfrm>
            <a:prstGeom prst="chevron">
              <a:avLst>
                <a:gd name="adj" fmla="val 75771"/>
              </a:avLst>
            </a:prstGeom>
            <a:solidFill>
              <a:srgbClr val="69AF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24" name="梯形 23"/>
          <p:cNvSpPr/>
          <p:nvPr/>
        </p:nvSpPr>
        <p:spPr>
          <a:xfrm rot="20413056">
            <a:off x="10607555" y="3493385"/>
            <a:ext cx="1055669" cy="390201"/>
          </a:xfrm>
          <a:prstGeom prst="trapezoid">
            <a:avLst>
              <a:gd name="adj" fmla="val 28697"/>
            </a:avLst>
          </a:prstGeom>
          <a:solidFill>
            <a:srgbClr val="C4E5F4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156200" y="5654889"/>
            <a:ext cx="6369837" cy="0"/>
          </a:xfrm>
          <a:prstGeom prst="line">
            <a:avLst/>
          </a:prstGeom>
          <a:ln w="19050">
            <a:solidFill>
              <a:srgbClr val="7BBCD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5044142" y="5184259"/>
            <a:ext cx="653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Enterprise safety power management training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629BB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304867" y="5822827"/>
            <a:ext cx="2230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培训人：XXX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29BB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8413" y="230226"/>
            <a:ext cx="20399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XXXX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9BB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793588" y="3479765"/>
            <a:ext cx="1779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LOGO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629BB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632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8" grpId="0" animBg="1"/>
      <p:bldP spid="9" grpId="0" animBg="1"/>
      <p:bldP spid="11" grpId="0"/>
      <p:bldP spid="12" grpId="0" animBg="1"/>
      <p:bldP spid="24" grpId="0" animBg="1"/>
      <p:bldP spid="30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638" y="0"/>
            <a:ext cx="2817761" cy="6858000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31336" r="23928" b="30007"/>
          <a:stretch>
            <a:fillRect/>
          </a:stretch>
        </p:blipFill>
        <p:spPr>
          <a:xfrm>
            <a:off x="876300" y="1751996"/>
            <a:ext cx="4702278" cy="336241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680178" y="1607817"/>
            <a:ext cx="5546622" cy="3506597"/>
            <a:chOff x="5680178" y="1607817"/>
            <a:chExt cx="5546622" cy="3506597"/>
          </a:xfrm>
        </p:grpSpPr>
        <p:sp>
          <p:nvSpPr>
            <p:cNvPr id="13" name="矩形 12"/>
            <p:cNvSpPr/>
            <p:nvPr/>
          </p:nvSpPr>
          <p:spPr>
            <a:xfrm>
              <a:off x="5680178" y="1751996"/>
              <a:ext cx="288822" cy="3362418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70600" y="1607817"/>
              <a:ext cx="431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7200" b="1" dirty="0" smtClean="0">
                  <a:solidFill>
                    <a:srgbClr val="629B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01 </a:t>
              </a:r>
              <a:endParaRPr lang="zh-CN" altLang="en-US" sz="7200" b="1" dirty="0">
                <a:solidFill>
                  <a:srgbClr val="629BB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70600" y="3045752"/>
              <a:ext cx="50419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6600" b="1" kern="0" dirty="0">
                  <a:solidFill>
                    <a:srgbClr val="629B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触电的危害</a:t>
              </a:r>
              <a:endParaRPr lang="zh-CN" altLang="en-US" sz="6600" b="1" kern="0" dirty="0">
                <a:solidFill>
                  <a:srgbClr val="629BB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184900" y="4509975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6108701" y="4684179"/>
              <a:ext cx="4279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 smtClean="0">
                  <a:solidFill>
                    <a:srgbClr val="629B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安全用电管理培训 </a:t>
              </a:r>
              <a:endParaRPr lang="zh-CN" altLang="en-US" sz="2000" dirty="0">
                <a:solidFill>
                  <a:srgbClr val="629BB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6172200" y="2796391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直角三角形 25"/>
          <p:cNvSpPr/>
          <p:nvPr/>
        </p:nvSpPr>
        <p:spPr>
          <a:xfrm flipH="1">
            <a:off x="11112500" y="6223558"/>
            <a:ext cx="1079500" cy="618589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平行四边形 26"/>
          <p:cNvSpPr/>
          <p:nvPr/>
        </p:nvSpPr>
        <p:spPr>
          <a:xfrm flipH="1">
            <a:off x="6040315" y="0"/>
            <a:ext cx="6464300" cy="381000"/>
          </a:xfrm>
          <a:prstGeom prst="parallelogram">
            <a:avLst>
              <a:gd name="adj" fmla="val 4833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304800"/>
            <a:ext cx="3937000" cy="609600"/>
            <a:chOff x="0" y="304800"/>
            <a:chExt cx="3937000" cy="609600"/>
          </a:xfrm>
        </p:grpSpPr>
        <p:sp>
          <p:nvSpPr>
            <p:cNvPr id="4" name="单圆角矩形 3"/>
            <p:cNvSpPr/>
            <p:nvPr/>
          </p:nvSpPr>
          <p:spPr>
            <a:xfrm>
              <a:off x="0" y="304800"/>
              <a:ext cx="39370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65100" y="304800"/>
              <a:ext cx="3352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电对人体的伤害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圆角矩形 5"/>
          <p:cNvSpPr/>
          <p:nvPr/>
        </p:nvSpPr>
        <p:spPr>
          <a:xfrm>
            <a:off x="0" y="6477000"/>
            <a:ext cx="12192000" cy="381000"/>
          </a:xfrm>
          <a:prstGeom prst="roundRect">
            <a:avLst>
              <a:gd name="adj" fmla="val 0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9" t="11714" r="4408" b="64260"/>
          <a:stretch>
            <a:fillRect/>
          </a:stretch>
        </p:blipFill>
        <p:spPr>
          <a:xfrm>
            <a:off x="8000999" y="1473200"/>
            <a:ext cx="2561500" cy="2863403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sp>
        <p:nvSpPr>
          <p:cNvPr id="8" name="矩形 7"/>
          <p:cNvSpPr/>
          <p:nvPr/>
        </p:nvSpPr>
        <p:spPr>
          <a:xfrm>
            <a:off x="1798642" y="1590751"/>
            <a:ext cx="2331475" cy="561143"/>
          </a:xfrm>
          <a:prstGeom prst="rect">
            <a:avLst/>
          </a:prstGeom>
          <a:effectLst/>
        </p:spPr>
        <p:txBody>
          <a:bodyPr wrap="square" lIns="128994" tIns="64498" rIns="128994" bIns="64498">
            <a:spAutoFit/>
          </a:bodyPr>
          <a:lstStyle/>
          <a:p>
            <a:pPr algn="dist"/>
            <a:r>
              <a:rPr lang="zh-CN" altLang="en-US" sz="2800" b="1" dirty="0" smtClean="0">
                <a:solidFill>
                  <a:srgbClr val="619B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什么叫触电</a:t>
            </a:r>
            <a:endParaRPr lang="zh-CN" altLang="en-US" sz="2800" b="1" dirty="0">
              <a:solidFill>
                <a:srgbClr val="619B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5779" y="2197358"/>
            <a:ext cx="55515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碰到带电的导线，电流就要通过人体这就叫触电。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5779" y="27754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触电对于人的身体和内部组织就能造成不同程度的损伤。这种损伤分电击和电伤两种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05779" y="4541860"/>
            <a:ext cx="10282223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电流通过人体时，使内部组织受到较为严重的损伤。电击伤会使人觉得全身发热、发麻，肌肉发生不由自主的抽搐，逐渐失去知觉，如果电流继续通过人体，将使触电者的心脏、呼吸机能和神经系统受伤，知道停止呼吸，心脏活动停顿为死亡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98642" y="3928605"/>
            <a:ext cx="2331475" cy="561143"/>
          </a:xfrm>
          <a:prstGeom prst="rect">
            <a:avLst/>
          </a:prstGeom>
          <a:effectLst/>
        </p:spPr>
        <p:txBody>
          <a:bodyPr wrap="square" lIns="128994" tIns="64498" rIns="128994" bIns="64498">
            <a:spAutoFit/>
          </a:bodyPr>
          <a:lstStyle/>
          <a:p>
            <a:pPr algn="dist"/>
            <a:r>
              <a:rPr lang="zh-CN" altLang="en-US" sz="2800" b="1" dirty="0" smtClean="0">
                <a:solidFill>
                  <a:srgbClr val="619B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什么是电击</a:t>
            </a:r>
            <a:endParaRPr lang="zh-CN" altLang="en-US" sz="2800" b="1" dirty="0">
              <a:solidFill>
                <a:srgbClr val="619B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05779" y="1613410"/>
            <a:ext cx="892864" cy="499588"/>
            <a:chOff x="905779" y="1613410"/>
            <a:chExt cx="892864" cy="499588"/>
          </a:xfrm>
        </p:grpSpPr>
        <p:sp>
          <p:nvSpPr>
            <p:cNvPr id="16" name="燕尾形 15"/>
            <p:cNvSpPr/>
            <p:nvPr/>
          </p:nvSpPr>
          <p:spPr>
            <a:xfrm>
              <a:off x="905779" y="1636215"/>
              <a:ext cx="892864" cy="471072"/>
            </a:xfrm>
            <a:prstGeom prst="chevron">
              <a:avLst>
                <a:gd name="adj" fmla="val 365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51822" y="1613410"/>
              <a:ext cx="846821" cy="499588"/>
            </a:xfrm>
            <a:prstGeom prst="rect">
              <a:avLst/>
            </a:prstGeom>
            <a:effectLst/>
          </p:spPr>
          <p:txBody>
            <a:bodyPr wrap="square" lIns="128994" tIns="64498" rIns="128994" bIns="64498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05779" y="3959382"/>
            <a:ext cx="892864" cy="499588"/>
            <a:chOff x="905779" y="3959382"/>
            <a:chExt cx="892864" cy="499588"/>
          </a:xfrm>
        </p:grpSpPr>
        <p:sp>
          <p:nvSpPr>
            <p:cNvPr id="18" name="燕尾形 17"/>
            <p:cNvSpPr/>
            <p:nvPr/>
          </p:nvSpPr>
          <p:spPr>
            <a:xfrm>
              <a:off x="905779" y="3974069"/>
              <a:ext cx="892864" cy="471072"/>
            </a:xfrm>
            <a:prstGeom prst="chevron">
              <a:avLst>
                <a:gd name="adj" fmla="val 39216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51822" y="3959382"/>
              <a:ext cx="846821" cy="499588"/>
            </a:xfrm>
            <a:prstGeom prst="rect">
              <a:avLst/>
            </a:prstGeom>
            <a:effectLst/>
          </p:spPr>
          <p:txBody>
            <a:bodyPr wrap="square" lIns="128994" tIns="64498" rIns="128994" bIns="64498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04800"/>
            <a:ext cx="3937000" cy="609600"/>
            <a:chOff x="0" y="304800"/>
            <a:chExt cx="3937000" cy="609600"/>
          </a:xfrm>
        </p:grpSpPr>
        <p:sp>
          <p:nvSpPr>
            <p:cNvPr id="3" name="单圆角矩形 2"/>
            <p:cNvSpPr/>
            <p:nvPr/>
          </p:nvSpPr>
          <p:spPr>
            <a:xfrm>
              <a:off x="0" y="304800"/>
              <a:ext cx="3937000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65100" y="304800"/>
              <a:ext cx="3352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电对人体的伤害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235700" y="2380378"/>
            <a:ext cx="2324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rgbClr val="619B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什么是电伤</a:t>
            </a:r>
            <a:endParaRPr lang="zh-CN" altLang="en-US" sz="2800" b="1" dirty="0">
              <a:solidFill>
                <a:srgbClr val="619B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99979" y="3049217"/>
            <a:ext cx="4697060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指电流对人体外部造成的局部损伤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299979" y="2404010"/>
            <a:ext cx="892864" cy="499588"/>
            <a:chOff x="905779" y="3959382"/>
            <a:chExt cx="892864" cy="499588"/>
          </a:xfrm>
        </p:grpSpPr>
        <p:sp>
          <p:nvSpPr>
            <p:cNvPr id="9" name="燕尾形 8"/>
            <p:cNvSpPr/>
            <p:nvPr/>
          </p:nvSpPr>
          <p:spPr>
            <a:xfrm>
              <a:off x="905779" y="3974069"/>
              <a:ext cx="892864" cy="471072"/>
            </a:xfrm>
            <a:prstGeom prst="chevron">
              <a:avLst>
                <a:gd name="adj" fmla="val 39216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951822" y="3959382"/>
              <a:ext cx="846821" cy="499588"/>
            </a:xfrm>
            <a:prstGeom prst="rect">
              <a:avLst/>
            </a:prstGeom>
            <a:effectLst/>
          </p:spPr>
          <p:txBody>
            <a:bodyPr wrap="square" lIns="128994" tIns="64498" rIns="128994" bIns="64498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5299979" y="36121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电伤从外观看一般有电弧烧伤、电的烙印和熔化的金属渗入皮肤（称皮肤金属化）等伤害。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249179" y="4404143"/>
            <a:ext cx="6096000" cy="7774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总之，当人触电后，由于电流通过人体和发生电弧、往往使人体烧伤，严重时造成死亡。 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0" y="6477000"/>
            <a:ext cx="12192000" cy="381000"/>
          </a:xfrm>
          <a:prstGeom prst="roundRect">
            <a:avLst>
              <a:gd name="adj" fmla="val 0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2" t="73148" r="32532" b="4259"/>
          <a:stretch>
            <a:fillRect/>
          </a:stretch>
        </p:blipFill>
        <p:spPr>
          <a:xfrm>
            <a:off x="1303451" y="1731882"/>
            <a:ext cx="2832100" cy="3907931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638" y="0"/>
            <a:ext cx="2817761" cy="6858000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31336" r="23928" b="30007"/>
          <a:stretch>
            <a:fillRect/>
          </a:stretch>
        </p:blipFill>
        <p:spPr>
          <a:xfrm>
            <a:off x="876300" y="1751996"/>
            <a:ext cx="4702278" cy="336241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680178" y="1607817"/>
            <a:ext cx="5546622" cy="3506597"/>
            <a:chOff x="5680178" y="1607817"/>
            <a:chExt cx="5546622" cy="3506597"/>
          </a:xfrm>
        </p:grpSpPr>
        <p:sp>
          <p:nvSpPr>
            <p:cNvPr id="13" name="矩形 12"/>
            <p:cNvSpPr/>
            <p:nvPr/>
          </p:nvSpPr>
          <p:spPr>
            <a:xfrm>
              <a:off x="5680178" y="1751996"/>
              <a:ext cx="288822" cy="3362418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70600" y="1607817"/>
              <a:ext cx="431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PART 02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70600" y="3045752"/>
              <a:ext cx="504190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触电</a:t>
              </a:r>
              <a:r>
                <a:rPr kumimoji="0" lang="zh-CN" altLang="en-US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的</a:t>
              </a:r>
              <a:r>
                <a:rPr lang="zh-CN" altLang="en-US" sz="6600" b="1" kern="0" dirty="0">
                  <a:solidFill>
                    <a:srgbClr val="629B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方式</a:t>
              </a:r>
              <a:endParaRPr kumimoji="0" lang="zh-CN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184900" y="4509975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6108701" y="4684179"/>
              <a:ext cx="4279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安全用电管理培训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6172200" y="2796391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直角三角形 25"/>
          <p:cNvSpPr/>
          <p:nvPr/>
        </p:nvSpPr>
        <p:spPr>
          <a:xfrm flipH="1">
            <a:off x="11112500" y="6223558"/>
            <a:ext cx="1079500" cy="618589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7" name="平行四边形 26"/>
          <p:cNvSpPr/>
          <p:nvPr/>
        </p:nvSpPr>
        <p:spPr>
          <a:xfrm flipH="1">
            <a:off x="6040315" y="0"/>
            <a:ext cx="6464300" cy="381000"/>
          </a:xfrm>
          <a:prstGeom prst="parallelogram">
            <a:avLst>
              <a:gd name="adj" fmla="val 4833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62634" y="2405527"/>
            <a:ext cx="5658876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单相触电是指当人体接触带电设备或线路中的某一相导体时，一相电流通过人体经大地回到中性点，这种触电形式称为单相触电。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89" y="1452366"/>
            <a:ext cx="3294535" cy="2115856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sp>
        <p:nvSpPr>
          <p:cNvPr id="10" name="圆角矩形 9"/>
          <p:cNvSpPr/>
          <p:nvPr/>
        </p:nvSpPr>
        <p:spPr>
          <a:xfrm>
            <a:off x="841829" y="1555281"/>
            <a:ext cx="3390900" cy="708947"/>
          </a:xfrm>
          <a:prstGeom prst="roundRect">
            <a:avLst>
              <a:gd name="adj" fmla="val 50000"/>
            </a:avLst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93622" y="1696580"/>
            <a:ext cx="2700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什么是单项触电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304800"/>
            <a:ext cx="3207657" cy="609600"/>
            <a:chOff x="0" y="304800"/>
            <a:chExt cx="3207657" cy="609600"/>
          </a:xfrm>
        </p:grpSpPr>
        <p:sp>
          <p:nvSpPr>
            <p:cNvPr id="12" name="单圆角矩形 11"/>
            <p:cNvSpPr/>
            <p:nvPr/>
          </p:nvSpPr>
          <p:spPr>
            <a:xfrm>
              <a:off x="0" y="304800"/>
              <a:ext cx="3207657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65100" y="304800"/>
              <a:ext cx="27377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触电的方式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862634" y="5037414"/>
            <a:ext cx="5291423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人体的不同部位分别接触到同一电源的两根不同相位的相线，电流从一根相线经人体流到另一根相线的触电现象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2"/>
          <a:stretch>
            <a:fillRect/>
          </a:stretch>
        </p:blipFill>
        <p:spPr>
          <a:xfrm>
            <a:off x="8035889" y="4027660"/>
            <a:ext cx="3294535" cy="2180791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sp>
        <p:nvSpPr>
          <p:cNvPr id="19" name="圆角矩形 18"/>
          <p:cNvSpPr/>
          <p:nvPr/>
        </p:nvSpPr>
        <p:spPr>
          <a:xfrm>
            <a:off x="841829" y="4027661"/>
            <a:ext cx="3390900" cy="708947"/>
          </a:xfrm>
          <a:prstGeom prst="roundRect">
            <a:avLst>
              <a:gd name="adj" fmla="val 50000"/>
            </a:avLst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093622" y="4168960"/>
            <a:ext cx="2700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什么是双相触电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6645030" y="2110463"/>
            <a:ext cx="899886" cy="881378"/>
          </a:xfrm>
          <a:prstGeom prst="rightArrow">
            <a:avLst/>
          </a:prstGeom>
          <a:solidFill>
            <a:srgbClr val="C4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>
            <a:off x="6645030" y="4791685"/>
            <a:ext cx="899886" cy="881378"/>
          </a:xfrm>
          <a:prstGeom prst="rightArrow">
            <a:avLst/>
          </a:prstGeom>
          <a:solidFill>
            <a:srgbClr val="C4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7" grpId="0"/>
      <p:bldP spid="17" grpId="0"/>
      <p:bldP spid="19" grpId="0" animBg="1"/>
      <p:bldP spid="20" grpId="0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5780972" y="3802198"/>
            <a:ext cx="3390900" cy="708947"/>
          </a:xfrm>
          <a:prstGeom prst="roundRect">
            <a:avLst>
              <a:gd name="adj" fmla="val 50000"/>
            </a:avLst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3" y="1840618"/>
            <a:ext cx="4738253" cy="3815960"/>
          </a:xfrm>
          <a:prstGeom prst="rect">
            <a:avLst/>
          </a:prstGeom>
          <a:solidFill>
            <a:schemeClr val="bg1"/>
          </a:solidFill>
          <a:ln w="28575">
            <a:solidFill>
              <a:srgbClr val="619BB8"/>
            </a:solidFill>
          </a:ln>
          <a:effectLst/>
        </p:spPr>
      </p:pic>
      <p:grpSp>
        <p:nvGrpSpPr>
          <p:cNvPr id="3" name="组合 2"/>
          <p:cNvGrpSpPr/>
          <p:nvPr/>
        </p:nvGrpSpPr>
        <p:grpSpPr>
          <a:xfrm>
            <a:off x="0" y="304800"/>
            <a:ext cx="3207657" cy="609600"/>
            <a:chOff x="0" y="304800"/>
            <a:chExt cx="3207657" cy="609600"/>
          </a:xfrm>
        </p:grpSpPr>
        <p:sp>
          <p:nvSpPr>
            <p:cNvPr id="4" name="单圆角矩形 3"/>
            <p:cNvSpPr/>
            <p:nvPr/>
          </p:nvSpPr>
          <p:spPr>
            <a:xfrm>
              <a:off x="0" y="304800"/>
              <a:ext cx="3207657" cy="609600"/>
            </a:xfrm>
            <a:prstGeom prst="round1Rect">
              <a:avLst>
                <a:gd name="adj" fmla="val 43220"/>
              </a:avLst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165100" y="304800"/>
              <a:ext cx="273775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 defTabSz="914400">
                <a:defRPr/>
              </a:pPr>
              <a:r>
                <a:rPr lang="zh-CN" altLang="en-US" sz="3200" b="1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触电的方式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5791200" y="1815583"/>
            <a:ext cx="3390900" cy="708947"/>
          </a:xfrm>
          <a:prstGeom prst="roundRect">
            <a:avLst>
              <a:gd name="adj" fmla="val 50000"/>
            </a:avLst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895931" y="1939223"/>
            <a:ext cx="3160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什么是高压跨步触电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91200" y="2684653"/>
            <a:ext cx="567195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如果人或牲畜站在距离高压电线落地点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米以内。就可能发生触电事故，这种触电叫做跨步电压触电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80972" y="4646644"/>
            <a:ext cx="5656285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高压电弧触电是指人靠近高压线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高压带电体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),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造成弧光放电而触电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电压越高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对人身的危险性越大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06159" y="3940697"/>
            <a:ext cx="3150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什么是高压电弧触电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3" grpId="0"/>
      <p:bldP spid="14" grpId="0"/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638" y="0"/>
            <a:ext cx="2817761" cy="6858000"/>
          </a:xfrm>
          <a:prstGeom prst="rect">
            <a:avLst/>
          </a:prstGeom>
          <a:solidFill>
            <a:srgbClr val="619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31336" r="23928" b="30007"/>
          <a:stretch>
            <a:fillRect/>
          </a:stretch>
        </p:blipFill>
        <p:spPr>
          <a:xfrm>
            <a:off x="876300" y="1751996"/>
            <a:ext cx="4702278" cy="336241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680178" y="1607817"/>
            <a:ext cx="5546622" cy="3506597"/>
            <a:chOff x="5680178" y="1607817"/>
            <a:chExt cx="5546622" cy="3506597"/>
          </a:xfrm>
        </p:grpSpPr>
        <p:sp>
          <p:nvSpPr>
            <p:cNvPr id="13" name="矩形 12"/>
            <p:cNvSpPr/>
            <p:nvPr/>
          </p:nvSpPr>
          <p:spPr>
            <a:xfrm>
              <a:off x="5680178" y="1751996"/>
              <a:ext cx="288822" cy="3362418"/>
            </a:xfrm>
            <a:prstGeom prst="rect">
              <a:avLst/>
            </a:prstGeom>
            <a:solidFill>
              <a:srgbClr val="619B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70600" y="1607817"/>
              <a:ext cx="4318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PART 03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108701" y="2856163"/>
              <a:ext cx="3488871" cy="1588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5400" b="1" kern="0" noProof="0" dirty="0" smtClean="0">
                  <a:solidFill>
                    <a:srgbClr val="629BB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安全用电预防措施</a:t>
              </a: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6184900" y="4509975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6108701" y="4684179"/>
              <a:ext cx="42798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29BB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安全用电管理培训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29B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6172200" y="2796391"/>
              <a:ext cx="5041900" cy="11755"/>
            </a:xfrm>
            <a:prstGeom prst="line">
              <a:avLst/>
            </a:prstGeom>
            <a:ln w="19050">
              <a:solidFill>
                <a:srgbClr val="629BB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直角三角形 25"/>
          <p:cNvSpPr/>
          <p:nvPr/>
        </p:nvSpPr>
        <p:spPr>
          <a:xfrm flipH="1">
            <a:off x="11112500" y="6223558"/>
            <a:ext cx="1079500" cy="618589"/>
          </a:xfrm>
          <a:prstGeom prst="rtTriangle">
            <a:avLst/>
          </a:prstGeom>
          <a:solidFill>
            <a:srgbClr val="619BB8"/>
          </a:solidFill>
          <a:ln>
            <a:solidFill>
              <a:srgbClr val="619B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7" name="平行四边形 26"/>
          <p:cNvSpPr/>
          <p:nvPr/>
        </p:nvSpPr>
        <p:spPr>
          <a:xfrm flipH="1">
            <a:off x="6040315" y="0"/>
            <a:ext cx="6464300" cy="381000"/>
          </a:xfrm>
          <a:prstGeom prst="parallelogram">
            <a:avLst>
              <a:gd name="adj" fmla="val 48333"/>
            </a:avLst>
          </a:prstGeom>
          <a:solidFill>
            <a:srgbClr val="7BB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3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LIDE.ICON" val="#62782;"/>
</p:tagLst>
</file>

<file path=ppt/tags/tag10.xml><?xml version="1.0" encoding="utf-8"?>
<p:tagLst xmlns:p="http://schemas.openxmlformats.org/presentationml/2006/main">
  <p:tag name="ISLIDE.ICON" val="#78928;"/>
</p:tagLst>
</file>

<file path=ppt/tags/tag2.xml><?xml version="1.0" encoding="utf-8"?>
<p:tagLst xmlns:p="http://schemas.openxmlformats.org/presentationml/2006/main">
  <p:tag name="PA" val="v5.1.2"/>
</p:tagLst>
</file>

<file path=ppt/tags/tag3.xml><?xml version="1.0" encoding="utf-8"?>
<p:tagLst xmlns:p="http://schemas.openxmlformats.org/presentationml/2006/main">
  <p:tag name="PA" val="v5.1.2"/>
</p:tagLst>
</file>

<file path=ppt/tags/tag4.xml><?xml version="1.0" encoding="utf-8"?>
<p:tagLst xmlns:p="http://schemas.openxmlformats.org/presentationml/2006/main">
  <p:tag name="PA" val="v5.1.2"/>
</p:tagLst>
</file>

<file path=ppt/tags/tag5.xml><?xml version="1.0" encoding="utf-8"?>
<p:tagLst xmlns:p="http://schemas.openxmlformats.org/presentationml/2006/main">
  <p:tag name="PA" val="v5.1.2"/>
</p:tagLst>
</file>

<file path=ppt/tags/tag6.xml><?xml version="1.0" encoding="utf-8"?>
<p:tagLst xmlns:p="http://schemas.openxmlformats.org/presentationml/2006/main">
  <p:tag name="PA" val="v5.1.2"/>
</p:tagLst>
</file>

<file path=ppt/tags/tag7.xml><?xml version="1.0" encoding="utf-8"?>
<p:tagLst xmlns:p="http://schemas.openxmlformats.org/presentationml/2006/main">
  <p:tag name="PA" val="v5.1.2"/>
</p:tagLst>
</file>

<file path=ppt/tags/tag8.xml><?xml version="1.0" encoding="utf-8"?>
<p:tagLst xmlns:p="http://schemas.openxmlformats.org/presentationml/2006/main">
  <p:tag name="PA" val="v5.1.2"/>
</p:tagLst>
</file>

<file path=ppt/tags/tag9.xml><?xml version="1.0" encoding="utf-8"?>
<p:tagLst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2912</Words>
  <Application>WPS 演示</Application>
  <PresentationFormat>宽屏</PresentationFormat>
  <Paragraphs>346</Paragraphs>
  <Slides>28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等线</vt:lpstr>
      <vt:lpstr>Arial Unicode MS</vt:lpstr>
      <vt:lpstr>字魂59号-创粗黑</vt:lpstr>
      <vt:lpstr>DIN-BoldItalic</vt:lpstr>
      <vt:lpstr>Segoe Print</vt:lpstr>
      <vt:lpstr>仓耳玄三M W05</vt:lpstr>
      <vt:lpstr>Symbol</vt:lpstr>
      <vt:lpstr>Calibri Light</vt:lpstr>
      <vt:lpstr>Arial</vt:lpstr>
      <vt:lpstr>Helvetica Neue</vt:lpstr>
      <vt:lpstr>Arial Rounded MT Bold</vt:lpstr>
      <vt:lpstr>Times New Roman</vt:lpstr>
      <vt:lpstr>Calibri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A呀土豆baby</cp:lastModifiedBy>
  <cp:revision>46</cp:revision>
  <dcterms:created xsi:type="dcterms:W3CDTF">2020-06-16T01:40:00Z</dcterms:created>
  <dcterms:modified xsi:type="dcterms:W3CDTF">2022-02-24T13:33:06Z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2AED8E64CAE741E0BA9601EBFB10E327</vt:lpwstr>
  </property>
  <property fmtid="{D5CDD505-2E9C-101B-9397-08002B2CF9AE}" pid="3" name="KSOProductBuildVer">
    <vt:lpwstr>2052-11.1.0.11365</vt:lpwstr>
  </property>
</Properties>
</file>