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62"/>
  </p:notesMasterIdLst>
  <p:handoutMasterIdLst>
    <p:handoutMasterId r:id="rId63"/>
  </p:handoutMasterIdLst>
  <p:sldIdLst>
    <p:sldId id="1078" r:id="rId2"/>
    <p:sldId id="994" r:id="rId3"/>
    <p:sldId id="995" r:id="rId4"/>
    <p:sldId id="996" r:id="rId5"/>
    <p:sldId id="1086" r:id="rId6"/>
    <p:sldId id="1087" r:id="rId7"/>
    <p:sldId id="1015" r:id="rId8"/>
    <p:sldId id="1014" r:id="rId9"/>
    <p:sldId id="1016" r:id="rId10"/>
    <p:sldId id="1017" r:id="rId11"/>
    <p:sldId id="1019" r:id="rId12"/>
    <p:sldId id="1020" r:id="rId13"/>
    <p:sldId id="1021" r:id="rId14"/>
    <p:sldId id="1010" r:id="rId15"/>
    <p:sldId id="1079" r:id="rId16"/>
    <p:sldId id="1023" r:id="rId17"/>
    <p:sldId id="1027" r:id="rId18"/>
    <p:sldId id="1026" r:id="rId19"/>
    <p:sldId id="1028" r:id="rId20"/>
    <p:sldId id="1029" r:id="rId21"/>
    <p:sldId id="1030" r:id="rId22"/>
    <p:sldId id="1031" r:id="rId23"/>
    <p:sldId id="1032" r:id="rId24"/>
    <p:sldId id="1033" r:id="rId25"/>
    <p:sldId id="1034" r:id="rId26"/>
    <p:sldId id="1035" r:id="rId27"/>
    <p:sldId id="1036" r:id="rId28"/>
    <p:sldId id="1037" r:id="rId29"/>
    <p:sldId id="1038" r:id="rId30"/>
    <p:sldId id="1039" r:id="rId31"/>
    <p:sldId id="1040" r:id="rId32"/>
    <p:sldId id="1041" r:id="rId33"/>
    <p:sldId id="1042" r:id="rId34"/>
    <p:sldId id="1043" r:id="rId35"/>
    <p:sldId id="1044" r:id="rId36"/>
    <p:sldId id="1080" r:id="rId37"/>
    <p:sldId id="1045" r:id="rId38"/>
    <p:sldId id="1046" r:id="rId39"/>
    <p:sldId id="1047" r:id="rId40"/>
    <p:sldId id="1082" r:id="rId41"/>
    <p:sldId id="1049" r:id="rId42"/>
    <p:sldId id="1050" r:id="rId43"/>
    <p:sldId id="1051" r:id="rId44"/>
    <p:sldId id="1052" r:id="rId45"/>
    <p:sldId id="1053" r:id="rId46"/>
    <p:sldId id="1054" r:id="rId47"/>
    <p:sldId id="1055" r:id="rId48"/>
    <p:sldId id="1083" r:id="rId49"/>
    <p:sldId id="1057" r:id="rId50"/>
    <p:sldId id="1060" r:id="rId51"/>
    <p:sldId id="1061" r:id="rId52"/>
    <p:sldId id="1062" r:id="rId53"/>
    <p:sldId id="1067" r:id="rId54"/>
    <p:sldId id="1084" r:id="rId55"/>
    <p:sldId id="1069" r:id="rId56"/>
    <p:sldId id="1070" r:id="rId57"/>
    <p:sldId id="1076" r:id="rId58"/>
    <p:sldId id="1077" r:id="rId59"/>
    <p:sldId id="1074" r:id="rId60"/>
    <p:sldId id="1072" r:id="rId61"/>
  </p:sldIdLst>
  <p:sldSz cx="9144000" cy="5143500" type="screen16x9"/>
  <p:notesSz cx="6669088" cy="9774238"/>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389626"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779252"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168878"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558503"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1948129" algn="l" defTabSz="779252"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337755" algn="l" defTabSz="779252"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2727381" algn="l" defTabSz="779252"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117007" algn="l" defTabSz="779252"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1621">
          <p15:clr>
            <a:srgbClr val="A4A3A4"/>
          </p15:clr>
        </p15:guide>
        <p15:guide id="2" pos="2879">
          <p15:clr>
            <a:srgbClr val="A4A3A4"/>
          </p15:clr>
        </p15:guide>
      </p15:sldGuideLst>
    </p:ext>
    <p:ext uri="{2D200454-40CA-4A62-9FC3-DE9A4176ACB9}">
      <p15:notesGuideLst xmlns:p15="http://schemas.microsoft.com/office/powerpoint/2012/main" xmlns="">
        <p15:guide id="1" orient="horz" pos="3080">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3201"/>
    <a:srgbClr val="ED3401"/>
    <a:srgbClr val="FE4B1A"/>
    <a:srgbClr val="AB2501"/>
    <a:srgbClr val="CB2C01"/>
    <a:srgbClr val="D92F01"/>
    <a:srgbClr val="FE724C"/>
    <a:srgbClr val="FE5B2E"/>
    <a:srgbClr val="D12E01"/>
    <a:srgbClr val="F535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388" autoAdjust="0"/>
  </p:normalViewPr>
  <p:slideViewPr>
    <p:cSldViewPr>
      <p:cViewPr varScale="1">
        <p:scale>
          <a:sx n="119" d="100"/>
          <a:sy n="119" d="100"/>
        </p:scale>
        <p:origin x="-186" y="-102"/>
      </p:cViewPr>
      <p:guideLst>
        <p:guide orient="horz" pos="1621"/>
        <p:guide pos="2879"/>
      </p:guideLst>
    </p:cSldViewPr>
  </p:slideViewPr>
  <p:outlineViewPr>
    <p:cViewPr>
      <p:scale>
        <a:sx n="25" d="100"/>
        <a:sy n="25" d="100"/>
      </p:scale>
      <p:origin x="0" y="0"/>
    </p:cViewPr>
  </p:outlineViewPr>
  <p:notesTextViewPr>
    <p:cViewPr>
      <p:scale>
        <a:sx n="25" d="100"/>
        <a:sy n="25" d="100"/>
      </p:scale>
      <p:origin x="0" y="0"/>
    </p:cViewPr>
  </p:notesTextViewPr>
  <p:sorterViewPr>
    <p:cViewPr>
      <p:scale>
        <a:sx n="66" d="100"/>
        <a:sy n="66" d="100"/>
      </p:scale>
      <p:origin x="0" y="0"/>
    </p:cViewPr>
  </p:sorterViewPr>
  <p:notesViewPr>
    <p:cSldViewPr>
      <p:cViewPr>
        <p:scale>
          <a:sx n="50" d="100"/>
          <a:sy n="50" d="100"/>
        </p:scale>
        <p:origin x="-1272" y="600"/>
      </p:cViewPr>
      <p:guideLst>
        <p:guide orient="horz" pos="3080"/>
        <p:guide pos="210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plotArea>
      <c:layout/>
      <c:doughnutChart>
        <c:varyColors val="1"/>
        <c:ser>
          <c:idx val="0"/>
          <c:order val="0"/>
          <c:tx>
            <c:strRef>
              <c:f>Sheet1!$B$1</c:f>
              <c:strCache>
                <c:ptCount val="1"/>
                <c:pt idx="0">
                  <c:v>销售额</c:v>
                </c:pt>
              </c:strCache>
            </c:strRef>
          </c:tx>
          <c:spPr>
            <a:solidFill>
              <a:srgbClr val="E53201"/>
            </a:solidFill>
          </c:spPr>
          <c:dPt>
            <c:idx val="0"/>
            <c:bubble3D val="0"/>
            <c:spPr>
              <a:solidFill>
                <a:srgbClr val="AB2501"/>
              </a:solidFill>
            </c:spPr>
            <c:extLst xmlns:c16r2="http://schemas.microsoft.com/office/drawing/2015/06/chart">
              <c:ext xmlns:c16="http://schemas.microsoft.com/office/drawing/2014/chart" uri="{C3380CC4-5D6E-409C-BE32-E72D297353CC}">
                <c16:uniqueId val="{00000001-910B-45A7-B632-2A11CDBF8AC6}"/>
              </c:ext>
            </c:extLst>
          </c:dPt>
          <c:dPt>
            <c:idx val="1"/>
            <c:bubble3D val="0"/>
            <c:spPr>
              <a:solidFill>
                <a:srgbClr val="CB2C01"/>
              </a:solidFill>
            </c:spPr>
            <c:extLst xmlns:c16r2="http://schemas.microsoft.com/office/drawing/2015/06/chart">
              <c:ext xmlns:c16="http://schemas.microsoft.com/office/drawing/2014/chart" uri="{C3380CC4-5D6E-409C-BE32-E72D297353CC}">
                <c16:uniqueId val="{00000003-910B-45A7-B632-2A11CDBF8AC6}"/>
              </c:ext>
            </c:extLst>
          </c:dPt>
          <c:dPt>
            <c:idx val="2"/>
            <c:bubble3D val="0"/>
            <c:spPr>
              <a:solidFill>
                <a:srgbClr val="D92F01"/>
              </a:solidFill>
            </c:spPr>
            <c:extLst xmlns:c16r2="http://schemas.microsoft.com/office/drawing/2015/06/chart">
              <c:ext xmlns:c16="http://schemas.microsoft.com/office/drawing/2014/chart" uri="{C3380CC4-5D6E-409C-BE32-E72D297353CC}">
                <c16:uniqueId val="{00000005-910B-45A7-B632-2A11CDBF8AC6}"/>
              </c:ext>
            </c:extLst>
          </c:dPt>
          <c:dPt>
            <c:idx val="4"/>
            <c:bubble3D val="0"/>
            <c:spPr>
              <a:solidFill>
                <a:srgbClr val="FE4B1A"/>
              </a:solidFill>
            </c:spPr>
            <c:extLst xmlns:c16r2="http://schemas.microsoft.com/office/drawing/2015/06/chart">
              <c:ext xmlns:c16="http://schemas.microsoft.com/office/drawing/2014/chart" uri="{C3380CC4-5D6E-409C-BE32-E72D297353CC}">
                <c16:uniqueId val="{00000007-910B-45A7-B632-2A11CDBF8AC6}"/>
              </c:ext>
            </c:extLst>
          </c:dPt>
          <c:dPt>
            <c:idx val="5"/>
            <c:bubble3D val="0"/>
            <c:spPr>
              <a:solidFill>
                <a:srgbClr val="FE5B2E"/>
              </a:solidFill>
            </c:spPr>
            <c:extLst xmlns:c16r2="http://schemas.microsoft.com/office/drawing/2015/06/chart">
              <c:ext xmlns:c16="http://schemas.microsoft.com/office/drawing/2014/chart" uri="{C3380CC4-5D6E-409C-BE32-E72D297353CC}">
                <c16:uniqueId val="{00000009-910B-45A7-B632-2A11CDBF8AC6}"/>
              </c:ext>
            </c:extLst>
          </c:dPt>
          <c:dPt>
            <c:idx val="6"/>
            <c:bubble3D val="0"/>
            <c:spPr>
              <a:solidFill>
                <a:srgbClr val="FE724C"/>
              </a:solidFill>
            </c:spPr>
            <c:extLst xmlns:c16r2="http://schemas.microsoft.com/office/drawing/2015/06/chart">
              <c:ext xmlns:c16="http://schemas.microsoft.com/office/drawing/2014/chart" uri="{C3380CC4-5D6E-409C-BE32-E72D297353CC}">
                <c16:uniqueId val="{0000000B-910B-45A7-B632-2A11CDBF8AC6}"/>
              </c:ext>
            </c:extLst>
          </c:dPt>
          <c:dLbls>
            <c:spPr>
              <a:noFill/>
              <a:ln>
                <a:noFill/>
              </a:ln>
              <a:effectLst/>
            </c:spPr>
            <c:txPr>
              <a:bodyPr/>
              <a:lstStyle/>
              <a:p>
                <a:pPr>
                  <a:defRPr sz="1600" b="1">
                    <a:solidFill>
                      <a:schemeClr val="bg1">
                        <a:lumMod val="95000"/>
                      </a:schemeClr>
                    </a:solidFill>
                    <a:latin typeface="微软雅黑" pitchFamily="34" charset="-122"/>
                    <a:ea typeface="微软雅黑" pitchFamily="34" charset="-122"/>
                  </a:defRPr>
                </a:pPr>
                <a:endParaRPr lang="zh-CN"/>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Sheet1!$A$2:$A$8</c:f>
              <c:strCache>
                <c:ptCount val="4"/>
                <c:pt idx="0">
                  <c:v>位置不对</c:v>
                </c:pt>
                <c:pt idx="1">
                  <c:v>工具使用不当</c:v>
                </c:pt>
                <c:pt idx="2">
                  <c:v>第三季度</c:v>
                </c:pt>
                <c:pt idx="3">
                  <c:v>第四季度</c:v>
                </c:pt>
              </c:strCache>
            </c:strRef>
          </c:cat>
          <c:val>
            <c:numRef>
              <c:f>Sheet1!$B$2:$B$8</c:f>
              <c:numCache>
                <c:formatCode>0%</c:formatCode>
                <c:ptCount val="7"/>
                <c:pt idx="0">
                  <c:v>0.3</c:v>
                </c:pt>
                <c:pt idx="1">
                  <c:v>0.2</c:v>
                </c:pt>
                <c:pt idx="2">
                  <c:v>0.14000000000000001</c:v>
                </c:pt>
                <c:pt idx="3">
                  <c:v>0.12</c:v>
                </c:pt>
                <c:pt idx="4">
                  <c:v>0.11</c:v>
                </c:pt>
                <c:pt idx="5">
                  <c:v>0.08</c:v>
                </c:pt>
                <c:pt idx="6">
                  <c:v>0.01</c:v>
                </c:pt>
              </c:numCache>
            </c:numRef>
          </c:val>
          <c:extLst xmlns:c16r2="http://schemas.microsoft.com/office/drawing/2015/06/chart">
            <c:ext xmlns:c16="http://schemas.microsoft.com/office/drawing/2014/chart" uri="{C3380CC4-5D6E-409C-BE32-E72D297353CC}">
              <c16:uniqueId val="{0000000C-910B-45A7-B632-2A11CDBF8AC6}"/>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zh-CN"/>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258328-EA99-428C-AFFB-B7862910FCCE}" type="doc">
      <dgm:prSet loTypeId="urn:microsoft.com/office/officeart/2005/8/layout/hierarchy1" loCatId="hierarchy" qsTypeId="urn:microsoft.com/office/officeart/2005/8/quickstyle/simple1" qsCatId="simple" csTypeId="urn:microsoft.com/office/officeart/2005/8/colors/accent6_2" csCatId="accent6" phldr="1"/>
      <dgm:spPr/>
      <dgm:t>
        <a:bodyPr/>
        <a:lstStyle/>
        <a:p>
          <a:endParaRPr lang="zh-CN" altLang="en-US"/>
        </a:p>
      </dgm:t>
    </dgm:pt>
    <dgm:pt modelId="{28F536D3-BF43-47A5-943A-3E998F687375}">
      <dgm:prSet phldrT="[文本]" custT="1"/>
      <dgm:spPr>
        <a:ln>
          <a:solidFill>
            <a:srgbClr val="FE3B06"/>
          </a:solidFill>
        </a:ln>
      </dgm:spPr>
      <dgm:t>
        <a:bodyPr/>
        <a:lstStyle/>
        <a:p>
          <a:r>
            <a:rPr lang="zh-CN" altLang="en-US" sz="1500" b="1" dirty="0">
              <a:latin typeface="微软雅黑" pitchFamily="34" charset="-122"/>
              <a:ea typeface="微软雅黑" pitchFamily="34" charset="-122"/>
            </a:rPr>
            <a:t>事故原因</a:t>
          </a:r>
        </a:p>
      </dgm:t>
    </dgm:pt>
    <dgm:pt modelId="{15FF3AF3-866B-4FA5-937A-425A12B5CB89}" type="parTrans" cxnId="{86DE22F7-9D03-4B80-831A-3FD00ECAA957}">
      <dgm:prSet/>
      <dgm:spPr/>
      <dgm:t>
        <a:bodyPr/>
        <a:lstStyle/>
        <a:p>
          <a:endParaRPr lang="zh-CN" altLang="en-US" sz="1500" b="1">
            <a:latin typeface="微软雅黑" pitchFamily="34" charset="-122"/>
            <a:ea typeface="微软雅黑" pitchFamily="34" charset="-122"/>
          </a:endParaRPr>
        </a:p>
      </dgm:t>
    </dgm:pt>
    <dgm:pt modelId="{676110D6-6DE9-41C6-8413-BC2BDC8952CC}" type="sibTrans" cxnId="{86DE22F7-9D03-4B80-831A-3FD00ECAA957}">
      <dgm:prSet/>
      <dgm:spPr/>
      <dgm:t>
        <a:bodyPr/>
        <a:lstStyle/>
        <a:p>
          <a:endParaRPr lang="zh-CN" altLang="en-US" sz="1500" b="1">
            <a:latin typeface="微软雅黑" pitchFamily="34" charset="-122"/>
            <a:ea typeface="微软雅黑" pitchFamily="34" charset="-122"/>
          </a:endParaRPr>
        </a:p>
      </dgm:t>
    </dgm:pt>
    <dgm:pt modelId="{AD476A80-DD5F-453E-BCA0-6FEC1BFBB977}">
      <dgm:prSet phldrT="[文本]" custT="1"/>
      <dgm:spPr>
        <a:ln>
          <a:solidFill>
            <a:srgbClr val="FE3B06"/>
          </a:solidFill>
        </a:ln>
      </dgm:spPr>
      <dgm:t>
        <a:bodyPr/>
        <a:lstStyle/>
        <a:p>
          <a:r>
            <a:rPr lang="zh-CN" altLang="en-US" sz="1500" b="1">
              <a:latin typeface="微软雅黑" pitchFamily="34" charset="-122"/>
              <a:ea typeface="微软雅黑" pitchFamily="34" charset="-122"/>
            </a:rPr>
            <a:t>直接原因</a:t>
          </a:r>
          <a:endParaRPr lang="zh-CN" altLang="en-US" sz="1500" b="1" dirty="0">
            <a:latin typeface="微软雅黑" pitchFamily="34" charset="-122"/>
            <a:ea typeface="微软雅黑" pitchFamily="34" charset="-122"/>
          </a:endParaRPr>
        </a:p>
      </dgm:t>
    </dgm:pt>
    <dgm:pt modelId="{81E55D70-178D-4B34-85BE-779A9EEB8D4A}" type="parTrans" cxnId="{F530D82D-4B2C-45D6-9556-8E2400CFCD9C}">
      <dgm:prSet custT="1"/>
      <dgm:spPr>
        <a:ln>
          <a:solidFill>
            <a:srgbClr val="FE3B06"/>
          </a:solidFill>
        </a:ln>
      </dgm:spPr>
      <dgm:t>
        <a:bodyPr/>
        <a:lstStyle/>
        <a:p>
          <a:endParaRPr lang="zh-CN" altLang="en-US" sz="1500" b="1">
            <a:latin typeface="微软雅黑" pitchFamily="34" charset="-122"/>
            <a:ea typeface="微软雅黑" pitchFamily="34" charset="-122"/>
          </a:endParaRPr>
        </a:p>
      </dgm:t>
    </dgm:pt>
    <dgm:pt modelId="{800DB97D-426E-4658-8A01-5DBE0808EBBA}" type="sibTrans" cxnId="{F530D82D-4B2C-45D6-9556-8E2400CFCD9C}">
      <dgm:prSet/>
      <dgm:spPr/>
      <dgm:t>
        <a:bodyPr/>
        <a:lstStyle/>
        <a:p>
          <a:endParaRPr lang="zh-CN" altLang="en-US" sz="1500" b="1">
            <a:latin typeface="微软雅黑" pitchFamily="34" charset="-122"/>
            <a:ea typeface="微软雅黑" pitchFamily="34" charset="-122"/>
          </a:endParaRPr>
        </a:p>
      </dgm:t>
    </dgm:pt>
    <dgm:pt modelId="{07F460B5-6E66-472B-8073-668B608CD931}">
      <dgm:prSet phldrT="[文本]" custT="1"/>
      <dgm:spPr>
        <a:ln>
          <a:solidFill>
            <a:srgbClr val="FE3B06"/>
          </a:solidFill>
        </a:ln>
      </dgm:spPr>
      <dgm:t>
        <a:bodyPr/>
        <a:lstStyle/>
        <a:p>
          <a:r>
            <a:rPr lang="zh-CN" altLang="en-US" sz="1500" b="1" dirty="0">
              <a:latin typeface="微软雅黑" pitchFamily="34" charset="-122"/>
              <a:ea typeface="微软雅黑" pitchFamily="34" charset="-122"/>
            </a:rPr>
            <a:t>物的原因</a:t>
          </a:r>
        </a:p>
      </dgm:t>
    </dgm:pt>
    <dgm:pt modelId="{F4625FC6-0DBB-4408-B03A-F862731BB252}" type="parTrans" cxnId="{F0B6584E-ECDA-44CC-9095-37EAE6A97773}">
      <dgm:prSet custT="1"/>
      <dgm:spPr>
        <a:ln>
          <a:solidFill>
            <a:srgbClr val="FE3B06"/>
          </a:solidFill>
        </a:ln>
      </dgm:spPr>
      <dgm:t>
        <a:bodyPr/>
        <a:lstStyle/>
        <a:p>
          <a:endParaRPr lang="zh-CN" altLang="en-US" sz="1500" b="1">
            <a:latin typeface="微软雅黑" pitchFamily="34" charset="-122"/>
            <a:ea typeface="微软雅黑" pitchFamily="34" charset="-122"/>
          </a:endParaRPr>
        </a:p>
      </dgm:t>
    </dgm:pt>
    <dgm:pt modelId="{3F087D7E-7260-434B-BD02-2A208701ACD8}" type="sibTrans" cxnId="{F0B6584E-ECDA-44CC-9095-37EAE6A97773}">
      <dgm:prSet/>
      <dgm:spPr/>
      <dgm:t>
        <a:bodyPr/>
        <a:lstStyle/>
        <a:p>
          <a:endParaRPr lang="zh-CN" altLang="en-US" sz="1500" b="1">
            <a:latin typeface="微软雅黑" pitchFamily="34" charset="-122"/>
            <a:ea typeface="微软雅黑" pitchFamily="34" charset="-122"/>
          </a:endParaRPr>
        </a:p>
      </dgm:t>
    </dgm:pt>
    <dgm:pt modelId="{05F64CB9-4D63-4229-9534-BB4B800B2398}">
      <dgm:prSet phldrT="[文本]" custT="1"/>
      <dgm:spPr>
        <a:ln>
          <a:solidFill>
            <a:srgbClr val="FE3B06"/>
          </a:solidFill>
        </a:ln>
      </dgm:spPr>
      <dgm:t>
        <a:bodyPr/>
        <a:lstStyle/>
        <a:p>
          <a:r>
            <a:rPr lang="zh-CN" altLang="en-US" sz="1500" b="1" dirty="0">
              <a:latin typeface="微软雅黑" pitchFamily="34" charset="-122"/>
              <a:ea typeface="微软雅黑" pitchFamily="34" charset="-122"/>
            </a:rPr>
            <a:t>人的原因</a:t>
          </a:r>
        </a:p>
      </dgm:t>
    </dgm:pt>
    <dgm:pt modelId="{DF854DF4-7C5E-4298-9E28-7D8A29BD53FE}" type="parTrans" cxnId="{4E6D051E-2F68-4048-88C6-82018C25370E}">
      <dgm:prSet custT="1"/>
      <dgm:spPr>
        <a:ln>
          <a:solidFill>
            <a:srgbClr val="FE3B06"/>
          </a:solidFill>
        </a:ln>
      </dgm:spPr>
      <dgm:t>
        <a:bodyPr/>
        <a:lstStyle/>
        <a:p>
          <a:endParaRPr lang="zh-CN" altLang="en-US" sz="1500" b="1">
            <a:latin typeface="微软雅黑" pitchFamily="34" charset="-122"/>
            <a:ea typeface="微软雅黑" pitchFamily="34" charset="-122"/>
          </a:endParaRPr>
        </a:p>
      </dgm:t>
    </dgm:pt>
    <dgm:pt modelId="{6413C627-32BA-482F-9179-FBF7B143448E}" type="sibTrans" cxnId="{4E6D051E-2F68-4048-88C6-82018C25370E}">
      <dgm:prSet/>
      <dgm:spPr/>
      <dgm:t>
        <a:bodyPr/>
        <a:lstStyle/>
        <a:p>
          <a:endParaRPr lang="zh-CN" altLang="en-US" sz="1500" b="1">
            <a:latin typeface="微软雅黑" pitchFamily="34" charset="-122"/>
            <a:ea typeface="微软雅黑" pitchFamily="34" charset="-122"/>
          </a:endParaRPr>
        </a:p>
      </dgm:t>
    </dgm:pt>
    <dgm:pt modelId="{51A80708-4AEF-47CD-9E9C-B195DB6B51EE}">
      <dgm:prSet phldrT="[文本]" custT="1"/>
      <dgm:spPr>
        <a:ln>
          <a:solidFill>
            <a:srgbClr val="FE3B06"/>
          </a:solidFill>
        </a:ln>
      </dgm:spPr>
      <dgm:t>
        <a:bodyPr/>
        <a:lstStyle/>
        <a:p>
          <a:r>
            <a:rPr lang="zh-CN" altLang="en-US" sz="1500" b="1" dirty="0">
              <a:latin typeface="微软雅黑" pitchFamily="34" charset="-122"/>
              <a:ea typeface="微软雅黑" pitchFamily="34" charset="-122"/>
            </a:rPr>
            <a:t>间接原因</a:t>
          </a:r>
        </a:p>
      </dgm:t>
    </dgm:pt>
    <dgm:pt modelId="{DED1CCC6-0253-4008-B613-FB50416625A4}" type="parTrans" cxnId="{456FB0FC-E391-4F67-9332-8B2EDDF7E2CA}">
      <dgm:prSet custT="1"/>
      <dgm:spPr>
        <a:ln>
          <a:solidFill>
            <a:srgbClr val="FE3B06"/>
          </a:solidFill>
        </a:ln>
      </dgm:spPr>
      <dgm:t>
        <a:bodyPr/>
        <a:lstStyle/>
        <a:p>
          <a:endParaRPr lang="zh-CN" altLang="en-US" sz="1500" b="1">
            <a:latin typeface="微软雅黑" pitchFamily="34" charset="-122"/>
            <a:ea typeface="微软雅黑" pitchFamily="34" charset="-122"/>
          </a:endParaRPr>
        </a:p>
      </dgm:t>
    </dgm:pt>
    <dgm:pt modelId="{0CC5D67A-C9D8-48BC-9C86-9B1A1083CB76}" type="sibTrans" cxnId="{456FB0FC-E391-4F67-9332-8B2EDDF7E2CA}">
      <dgm:prSet/>
      <dgm:spPr/>
      <dgm:t>
        <a:bodyPr/>
        <a:lstStyle/>
        <a:p>
          <a:endParaRPr lang="zh-CN" altLang="en-US" sz="1500" b="1">
            <a:latin typeface="微软雅黑" pitchFamily="34" charset="-122"/>
            <a:ea typeface="微软雅黑" pitchFamily="34" charset="-122"/>
          </a:endParaRPr>
        </a:p>
      </dgm:t>
    </dgm:pt>
    <dgm:pt modelId="{02098740-8A0D-4DEC-B204-374ED535A38E}">
      <dgm:prSet phldrT="[文本]" custT="1"/>
      <dgm:spPr>
        <a:ln>
          <a:solidFill>
            <a:srgbClr val="FE3B06"/>
          </a:solidFill>
        </a:ln>
      </dgm:spPr>
      <dgm:t>
        <a:bodyPr/>
        <a:lstStyle/>
        <a:p>
          <a:r>
            <a:rPr lang="zh-CN" altLang="en-US" sz="1500" b="1" dirty="0">
              <a:latin typeface="微软雅黑" pitchFamily="34" charset="-122"/>
              <a:ea typeface="微软雅黑" pitchFamily="34" charset="-122"/>
            </a:rPr>
            <a:t>技术原因</a:t>
          </a:r>
        </a:p>
      </dgm:t>
    </dgm:pt>
    <dgm:pt modelId="{3AC80ECC-3065-4AB4-8ECE-19982A8D8D00}" type="parTrans" cxnId="{84DC8BAB-846B-4CD3-91D7-BE9156F86885}">
      <dgm:prSet custT="1"/>
      <dgm:spPr>
        <a:ln>
          <a:solidFill>
            <a:srgbClr val="FE3B06"/>
          </a:solidFill>
        </a:ln>
      </dgm:spPr>
      <dgm:t>
        <a:bodyPr/>
        <a:lstStyle/>
        <a:p>
          <a:endParaRPr lang="zh-CN" altLang="en-US" sz="1500" b="1">
            <a:latin typeface="微软雅黑" pitchFamily="34" charset="-122"/>
            <a:ea typeface="微软雅黑" pitchFamily="34" charset="-122"/>
          </a:endParaRPr>
        </a:p>
      </dgm:t>
    </dgm:pt>
    <dgm:pt modelId="{12DB1469-17E7-44B6-A0CD-C4D78DB0DA56}" type="sibTrans" cxnId="{84DC8BAB-846B-4CD3-91D7-BE9156F86885}">
      <dgm:prSet/>
      <dgm:spPr/>
      <dgm:t>
        <a:bodyPr/>
        <a:lstStyle/>
        <a:p>
          <a:endParaRPr lang="zh-CN" altLang="en-US" sz="1500" b="1">
            <a:latin typeface="微软雅黑" pitchFamily="34" charset="-122"/>
            <a:ea typeface="微软雅黑" pitchFamily="34" charset="-122"/>
          </a:endParaRPr>
        </a:p>
      </dgm:t>
    </dgm:pt>
    <dgm:pt modelId="{78A4367F-F836-4A9D-BFD2-E875738FE6A0}">
      <dgm:prSet phldrT="[文本]" custT="1"/>
      <dgm:spPr>
        <a:ln>
          <a:solidFill>
            <a:srgbClr val="FE3B06"/>
          </a:solidFill>
        </a:ln>
      </dgm:spPr>
      <dgm:t>
        <a:bodyPr/>
        <a:lstStyle/>
        <a:p>
          <a:r>
            <a:rPr lang="zh-CN" altLang="en-US" sz="1500" b="1" dirty="0">
              <a:latin typeface="微软雅黑" pitchFamily="34" charset="-122"/>
              <a:ea typeface="微软雅黑" pitchFamily="34" charset="-122"/>
            </a:rPr>
            <a:t>教育原因</a:t>
          </a:r>
        </a:p>
      </dgm:t>
    </dgm:pt>
    <dgm:pt modelId="{B8F379CC-CFFD-4C15-A4AE-AB37E65704C8}" type="parTrans" cxnId="{93215479-D6BF-4468-8A29-19910980BFB1}">
      <dgm:prSet custT="1"/>
      <dgm:spPr/>
      <dgm:t>
        <a:bodyPr/>
        <a:lstStyle/>
        <a:p>
          <a:endParaRPr lang="zh-CN" altLang="en-US" sz="1500" b="1">
            <a:latin typeface="微软雅黑" pitchFamily="34" charset="-122"/>
            <a:ea typeface="微软雅黑" pitchFamily="34" charset="-122"/>
          </a:endParaRPr>
        </a:p>
      </dgm:t>
    </dgm:pt>
    <dgm:pt modelId="{BA47625F-B1BF-4DA1-81F9-91EB6903D2A9}" type="sibTrans" cxnId="{93215479-D6BF-4468-8A29-19910980BFB1}">
      <dgm:prSet/>
      <dgm:spPr/>
      <dgm:t>
        <a:bodyPr/>
        <a:lstStyle/>
        <a:p>
          <a:endParaRPr lang="zh-CN" altLang="en-US" sz="1500" b="1">
            <a:latin typeface="微软雅黑" pitchFamily="34" charset="-122"/>
            <a:ea typeface="微软雅黑" pitchFamily="34" charset="-122"/>
          </a:endParaRPr>
        </a:p>
      </dgm:t>
    </dgm:pt>
    <dgm:pt modelId="{A63E3541-2F7B-41D5-BDF8-1BCA846C09F6}">
      <dgm:prSet phldrT="[文本]" custT="1"/>
      <dgm:spPr>
        <a:ln>
          <a:solidFill>
            <a:srgbClr val="FE3B06"/>
          </a:solidFill>
        </a:ln>
      </dgm:spPr>
      <dgm:t>
        <a:bodyPr/>
        <a:lstStyle/>
        <a:p>
          <a:r>
            <a:rPr lang="zh-CN" altLang="en-US" sz="1500" b="1" dirty="0">
              <a:latin typeface="微软雅黑" pitchFamily="34" charset="-122"/>
              <a:ea typeface="微软雅黑" pitchFamily="34" charset="-122"/>
            </a:rPr>
            <a:t>身体原因</a:t>
          </a:r>
        </a:p>
      </dgm:t>
    </dgm:pt>
    <dgm:pt modelId="{034AF233-4997-49C2-8F3A-79E47AE20A6B}" type="parTrans" cxnId="{5AD1097A-2BC8-46E6-9F32-C1F41B1122B7}">
      <dgm:prSet custT="1"/>
      <dgm:spPr/>
      <dgm:t>
        <a:bodyPr/>
        <a:lstStyle/>
        <a:p>
          <a:endParaRPr lang="zh-CN" altLang="en-US" sz="1500" b="1">
            <a:latin typeface="微软雅黑" pitchFamily="34" charset="-122"/>
            <a:ea typeface="微软雅黑" pitchFamily="34" charset="-122"/>
          </a:endParaRPr>
        </a:p>
      </dgm:t>
    </dgm:pt>
    <dgm:pt modelId="{E9AE0FB4-A8BB-4EFF-8C3E-C71BDFC29AFA}" type="sibTrans" cxnId="{5AD1097A-2BC8-46E6-9F32-C1F41B1122B7}">
      <dgm:prSet/>
      <dgm:spPr/>
      <dgm:t>
        <a:bodyPr/>
        <a:lstStyle/>
        <a:p>
          <a:endParaRPr lang="zh-CN" altLang="en-US" sz="1500" b="1">
            <a:latin typeface="微软雅黑" pitchFamily="34" charset="-122"/>
            <a:ea typeface="微软雅黑" pitchFamily="34" charset="-122"/>
          </a:endParaRPr>
        </a:p>
      </dgm:t>
    </dgm:pt>
    <dgm:pt modelId="{E0BA0A30-0B2F-4EB7-8DFB-950E14B471C5}">
      <dgm:prSet phldrT="[文本]" custT="1"/>
      <dgm:spPr>
        <a:ln>
          <a:solidFill>
            <a:srgbClr val="FE3B06"/>
          </a:solidFill>
        </a:ln>
      </dgm:spPr>
      <dgm:t>
        <a:bodyPr/>
        <a:lstStyle/>
        <a:p>
          <a:r>
            <a:rPr lang="zh-CN" altLang="en-US" sz="1500" b="1" dirty="0">
              <a:latin typeface="微软雅黑" pitchFamily="34" charset="-122"/>
              <a:ea typeface="微软雅黑" pitchFamily="34" charset="-122"/>
            </a:rPr>
            <a:t>精神原因</a:t>
          </a:r>
        </a:p>
      </dgm:t>
    </dgm:pt>
    <dgm:pt modelId="{85E98D31-9CD4-4FD3-8FE4-9D920C7ECE63}" type="parTrans" cxnId="{E4E59C12-B1DF-4D24-B709-FEF4AFA98EFD}">
      <dgm:prSet custT="1"/>
      <dgm:spPr>
        <a:ln>
          <a:solidFill>
            <a:srgbClr val="FE3B06"/>
          </a:solidFill>
        </a:ln>
      </dgm:spPr>
      <dgm:t>
        <a:bodyPr/>
        <a:lstStyle/>
        <a:p>
          <a:endParaRPr lang="zh-CN" altLang="en-US" sz="1500" b="1">
            <a:latin typeface="微软雅黑" pitchFamily="34" charset="-122"/>
            <a:ea typeface="微软雅黑" pitchFamily="34" charset="-122"/>
          </a:endParaRPr>
        </a:p>
      </dgm:t>
    </dgm:pt>
    <dgm:pt modelId="{D7D93B58-FB82-4560-8AEE-CA6A78104654}" type="sibTrans" cxnId="{E4E59C12-B1DF-4D24-B709-FEF4AFA98EFD}">
      <dgm:prSet/>
      <dgm:spPr/>
      <dgm:t>
        <a:bodyPr/>
        <a:lstStyle/>
        <a:p>
          <a:endParaRPr lang="zh-CN" altLang="en-US" sz="1500" b="1">
            <a:latin typeface="微软雅黑" pitchFamily="34" charset="-122"/>
            <a:ea typeface="微软雅黑" pitchFamily="34" charset="-122"/>
          </a:endParaRPr>
        </a:p>
      </dgm:t>
    </dgm:pt>
    <dgm:pt modelId="{688B2E7A-72AF-4859-B2A0-440F5659A449}">
      <dgm:prSet phldrT="[文本]" custT="1"/>
      <dgm:spPr>
        <a:ln>
          <a:solidFill>
            <a:srgbClr val="FE3B06"/>
          </a:solidFill>
        </a:ln>
      </dgm:spPr>
      <dgm:t>
        <a:bodyPr/>
        <a:lstStyle/>
        <a:p>
          <a:r>
            <a:rPr lang="zh-CN" altLang="en-US" sz="1500" b="1" dirty="0">
              <a:latin typeface="微软雅黑" pitchFamily="34" charset="-122"/>
              <a:ea typeface="微软雅黑" pitchFamily="34" charset="-122"/>
            </a:rPr>
            <a:t>管理原因</a:t>
          </a:r>
        </a:p>
      </dgm:t>
    </dgm:pt>
    <dgm:pt modelId="{C7FD78D5-BA09-46C1-8C6B-416ED77DEC89}" type="parTrans" cxnId="{718CF9D6-39EA-44BC-889D-B5577E3FB1D1}">
      <dgm:prSet custT="1"/>
      <dgm:spPr>
        <a:ln>
          <a:solidFill>
            <a:srgbClr val="FE3B06"/>
          </a:solidFill>
        </a:ln>
      </dgm:spPr>
      <dgm:t>
        <a:bodyPr/>
        <a:lstStyle/>
        <a:p>
          <a:endParaRPr lang="zh-CN" altLang="en-US" sz="1500" b="1">
            <a:latin typeface="微软雅黑" pitchFamily="34" charset="-122"/>
            <a:ea typeface="微软雅黑" pitchFamily="34" charset="-122"/>
          </a:endParaRPr>
        </a:p>
      </dgm:t>
    </dgm:pt>
    <dgm:pt modelId="{C177A1FB-D64E-4F66-A557-D8C8B8B30A1D}" type="sibTrans" cxnId="{718CF9D6-39EA-44BC-889D-B5577E3FB1D1}">
      <dgm:prSet/>
      <dgm:spPr/>
      <dgm:t>
        <a:bodyPr/>
        <a:lstStyle/>
        <a:p>
          <a:endParaRPr lang="zh-CN" altLang="en-US" sz="1500" b="1">
            <a:latin typeface="微软雅黑" pitchFamily="34" charset="-122"/>
            <a:ea typeface="微软雅黑" pitchFamily="34" charset="-122"/>
          </a:endParaRPr>
        </a:p>
      </dgm:t>
    </dgm:pt>
    <dgm:pt modelId="{39AE4546-1B84-469E-BEC0-C7830383DE6F}" type="pres">
      <dgm:prSet presAssocID="{9A258328-EA99-428C-AFFB-B7862910FCCE}" presName="hierChild1" presStyleCnt="0">
        <dgm:presLayoutVars>
          <dgm:chPref val="1"/>
          <dgm:dir/>
          <dgm:animOne val="branch"/>
          <dgm:animLvl val="lvl"/>
          <dgm:resizeHandles/>
        </dgm:presLayoutVars>
      </dgm:prSet>
      <dgm:spPr/>
      <dgm:t>
        <a:bodyPr/>
        <a:lstStyle/>
        <a:p>
          <a:endParaRPr lang="zh-CN" altLang="en-US"/>
        </a:p>
      </dgm:t>
    </dgm:pt>
    <dgm:pt modelId="{7AA2AC91-9B5D-4DC5-8FC7-BF6C3CB9A73A}" type="pres">
      <dgm:prSet presAssocID="{28F536D3-BF43-47A5-943A-3E998F687375}" presName="hierRoot1" presStyleCnt="0"/>
      <dgm:spPr/>
    </dgm:pt>
    <dgm:pt modelId="{5C3770A4-44C8-4B13-A648-58100D757C21}" type="pres">
      <dgm:prSet presAssocID="{28F536D3-BF43-47A5-943A-3E998F687375}" presName="composite" presStyleCnt="0"/>
      <dgm:spPr/>
    </dgm:pt>
    <dgm:pt modelId="{C8CD2FC8-3F16-429F-8069-5EF487FF57C7}" type="pres">
      <dgm:prSet presAssocID="{28F536D3-BF43-47A5-943A-3E998F687375}" presName="background" presStyleLbl="node0" presStyleIdx="0" presStyleCnt="1"/>
      <dgm:spPr>
        <a:solidFill>
          <a:srgbClr val="FE3B06"/>
        </a:solidFill>
      </dgm:spPr>
    </dgm:pt>
    <dgm:pt modelId="{FD5AD33B-D79B-4336-B09E-4E2E5A2626A1}" type="pres">
      <dgm:prSet presAssocID="{28F536D3-BF43-47A5-943A-3E998F687375}" presName="text" presStyleLbl="fgAcc0" presStyleIdx="0" presStyleCnt="1">
        <dgm:presLayoutVars>
          <dgm:chPref val="3"/>
        </dgm:presLayoutVars>
      </dgm:prSet>
      <dgm:spPr/>
      <dgm:t>
        <a:bodyPr/>
        <a:lstStyle/>
        <a:p>
          <a:endParaRPr lang="zh-CN" altLang="en-US"/>
        </a:p>
      </dgm:t>
    </dgm:pt>
    <dgm:pt modelId="{AB3F77D8-2D8D-44D3-889D-1FBD9807533D}" type="pres">
      <dgm:prSet presAssocID="{28F536D3-BF43-47A5-943A-3E998F687375}" presName="hierChild2" presStyleCnt="0"/>
      <dgm:spPr/>
    </dgm:pt>
    <dgm:pt modelId="{1A563457-DE24-426E-882B-F687F2383124}" type="pres">
      <dgm:prSet presAssocID="{81E55D70-178D-4B34-85BE-779A9EEB8D4A}" presName="Name10" presStyleLbl="parChTrans1D2" presStyleIdx="0" presStyleCnt="2"/>
      <dgm:spPr/>
      <dgm:t>
        <a:bodyPr/>
        <a:lstStyle/>
        <a:p>
          <a:endParaRPr lang="zh-CN" altLang="en-US"/>
        </a:p>
      </dgm:t>
    </dgm:pt>
    <dgm:pt modelId="{E4194E71-1754-45D4-B084-295EF103A42B}" type="pres">
      <dgm:prSet presAssocID="{AD476A80-DD5F-453E-BCA0-6FEC1BFBB977}" presName="hierRoot2" presStyleCnt="0"/>
      <dgm:spPr/>
    </dgm:pt>
    <dgm:pt modelId="{BC2B2A98-BEBD-455A-B282-5266468C7355}" type="pres">
      <dgm:prSet presAssocID="{AD476A80-DD5F-453E-BCA0-6FEC1BFBB977}" presName="composite2" presStyleCnt="0"/>
      <dgm:spPr/>
    </dgm:pt>
    <dgm:pt modelId="{8C53850E-7FAE-491E-82A9-F6BD89BFC250}" type="pres">
      <dgm:prSet presAssocID="{AD476A80-DD5F-453E-BCA0-6FEC1BFBB977}" presName="background2" presStyleLbl="node2" presStyleIdx="0" presStyleCnt="2"/>
      <dgm:spPr>
        <a:solidFill>
          <a:srgbClr val="FE3B06"/>
        </a:solidFill>
      </dgm:spPr>
    </dgm:pt>
    <dgm:pt modelId="{C4AD9915-6CFE-469C-872D-7B95F6C2B0AB}" type="pres">
      <dgm:prSet presAssocID="{AD476A80-DD5F-453E-BCA0-6FEC1BFBB977}" presName="text2" presStyleLbl="fgAcc2" presStyleIdx="0" presStyleCnt="2">
        <dgm:presLayoutVars>
          <dgm:chPref val="3"/>
        </dgm:presLayoutVars>
      </dgm:prSet>
      <dgm:spPr/>
      <dgm:t>
        <a:bodyPr/>
        <a:lstStyle/>
        <a:p>
          <a:endParaRPr lang="zh-CN" altLang="en-US"/>
        </a:p>
      </dgm:t>
    </dgm:pt>
    <dgm:pt modelId="{C59CCFB8-2484-4A68-AFAB-64F3F1183B3A}" type="pres">
      <dgm:prSet presAssocID="{AD476A80-DD5F-453E-BCA0-6FEC1BFBB977}" presName="hierChild3" presStyleCnt="0"/>
      <dgm:spPr/>
    </dgm:pt>
    <dgm:pt modelId="{155D6AAA-5CD1-4CED-89DA-DCE4EF7DB582}" type="pres">
      <dgm:prSet presAssocID="{F4625FC6-0DBB-4408-B03A-F862731BB252}" presName="Name17" presStyleLbl="parChTrans1D3" presStyleIdx="0" presStyleCnt="7"/>
      <dgm:spPr/>
      <dgm:t>
        <a:bodyPr/>
        <a:lstStyle/>
        <a:p>
          <a:endParaRPr lang="zh-CN" altLang="en-US"/>
        </a:p>
      </dgm:t>
    </dgm:pt>
    <dgm:pt modelId="{4BAF6CCC-E697-478B-B413-DC2900CD667A}" type="pres">
      <dgm:prSet presAssocID="{07F460B5-6E66-472B-8073-668B608CD931}" presName="hierRoot3" presStyleCnt="0"/>
      <dgm:spPr/>
    </dgm:pt>
    <dgm:pt modelId="{4FC3B317-13B7-4290-84F7-6685DF988B25}" type="pres">
      <dgm:prSet presAssocID="{07F460B5-6E66-472B-8073-668B608CD931}" presName="composite3" presStyleCnt="0"/>
      <dgm:spPr/>
    </dgm:pt>
    <dgm:pt modelId="{7D4DEA7B-BB00-42A4-BC50-BF1C7E37C004}" type="pres">
      <dgm:prSet presAssocID="{07F460B5-6E66-472B-8073-668B608CD931}" presName="background3" presStyleLbl="node3" presStyleIdx="0" presStyleCnt="7"/>
      <dgm:spPr>
        <a:solidFill>
          <a:srgbClr val="FE3B06"/>
        </a:solidFill>
      </dgm:spPr>
    </dgm:pt>
    <dgm:pt modelId="{43BC14D9-8566-4C72-8B63-F62FC52A63AE}" type="pres">
      <dgm:prSet presAssocID="{07F460B5-6E66-472B-8073-668B608CD931}" presName="text3" presStyleLbl="fgAcc3" presStyleIdx="0" presStyleCnt="7">
        <dgm:presLayoutVars>
          <dgm:chPref val="3"/>
        </dgm:presLayoutVars>
      </dgm:prSet>
      <dgm:spPr/>
      <dgm:t>
        <a:bodyPr/>
        <a:lstStyle/>
        <a:p>
          <a:endParaRPr lang="zh-CN" altLang="en-US"/>
        </a:p>
      </dgm:t>
    </dgm:pt>
    <dgm:pt modelId="{26CCFA5F-64B9-47BC-86DD-74C0D1F46F7B}" type="pres">
      <dgm:prSet presAssocID="{07F460B5-6E66-472B-8073-668B608CD931}" presName="hierChild4" presStyleCnt="0"/>
      <dgm:spPr/>
    </dgm:pt>
    <dgm:pt modelId="{A1298CBA-E4F3-4456-B42C-B7D72544C17A}" type="pres">
      <dgm:prSet presAssocID="{DF854DF4-7C5E-4298-9E28-7D8A29BD53FE}" presName="Name17" presStyleLbl="parChTrans1D3" presStyleIdx="1" presStyleCnt="7"/>
      <dgm:spPr/>
      <dgm:t>
        <a:bodyPr/>
        <a:lstStyle/>
        <a:p>
          <a:endParaRPr lang="zh-CN" altLang="en-US"/>
        </a:p>
      </dgm:t>
    </dgm:pt>
    <dgm:pt modelId="{7C8F20BD-2FF7-4841-B153-D7FB7B996E0B}" type="pres">
      <dgm:prSet presAssocID="{05F64CB9-4D63-4229-9534-BB4B800B2398}" presName="hierRoot3" presStyleCnt="0"/>
      <dgm:spPr/>
    </dgm:pt>
    <dgm:pt modelId="{31ADB90A-3C40-4C79-B109-FD6027169312}" type="pres">
      <dgm:prSet presAssocID="{05F64CB9-4D63-4229-9534-BB4B800B2398}" presName="composite3" presStyleCnt="0"/>
      <dgm:spPr/>
    </dgm:pt>
    <dgm:pt modelId="{852F21DD-DE9F-4851-9564-AF139D2EFE24}" type="pres">
      <dgm:prSet presAssocID="{05F64CB9-4D63-4229-9534-BB4B800B2398}" presName="background3" presStyleLbl="node3" presStyleIdx="1" presStyleCnt="7"/>
      <dgm:spPr>
        <a:solidFill>
          <a:srgbClr val="FE3B06"/>
        </a:solidFill>
      </dgm:spPr>
    </dgm:pt>
    <dgm:pt modelId="{761A8EBD-25C8-403E-9794-58C7D9A1F316}" type="pres">
      <dgm:prSet presAssocID="{05F64CB9-4D63-4229-9534-BB4B800B2398}" presName="text3" presStyleLbl="fgAcc3" presStyleIdx="1" presStyleCnt="7">
        <dgm:presLayoutVars>
          <dgm:chPref val="3"/>
        </dgm:presLayoutVars>
      </dgm:prSet>
      <dgm:spPr/>
      <dgm:t>
        <a:bodyPr/>
        <a:lstStyle/>
        <a:p>
          <a:endParaRPr lang="zh-CN" altLang="en-US"/>
        </a:p>
      </dgm:t>
    </dgm:pt>
    <dgm:pt modelId="{D1679A66-9DF1-4CF7-8FCB-64DBF5A2B4F7}" type="pres">
      <dgm:prSet presAssocID="{05F64CB9-4D63-4229-9534-BB4B800B2398}" presName="hierChild4" presStyleCnt="0"/>
      <dgm:spPr/>
    </dgm:pt>
    <dgm:pt modelId="{3B349666-C111-4803-839B-F60C9C1020B0}" type="pres">
      <dgm:prSet presAssocID="{DED1CCC6-0253-4008-B613-FB50416625A4}" presName="Name10" presStyleLbl="parChTrans1D2" presStyleIdx="1" presStyleCnt="2"/>
      <dgm:spPr/>
      <dgm:t>
        <a:bodyPr/>
        <a:lstStyle/>
        <a:p>
          <a:endParaRPr lang="zh-CN" altLang="en-US"/>
        </a:p>
      </dgm:t>
    </dgm:pt>
    <dgm:pt modelId="{66A1EB30-051E-46D9-8397-DA45E35464A5}" type="pres">
      <dgm:prSet presAssocID="{51A80708-4AEF-47CD-9E9C-B195DB6B51EE}" presName="hierRoot2" presStyleCnt="0"/>
      <dgm:spPr/>
    </dgm:pt>
    <dgm:pt modelId="{7F8A23CA-B68F-4E44-A6E5-A2C983588439}" type="pres">
      <dgm:prSet presAssocID="{51A80708-4AEF-47CD-9E9C-B195DB6B51EE}" presName="composite2" presStyleCnt="0"/>
      <dgm:spPr/>
    </dgm:pt>
    <dgm:pt modelId="{2E4B2954-0727-402F-992A-EB8EBA0BC59B}" type="pres">
      <dgm:prSet presAssocID="{51A80708-4AEF-47CD-9E9C-B195DB6B51EE}" presName="background2" presStyleLbl="node2" presStyleIdx="1" presStyleCnt="2"/>
      <dgm:spPr>
        <a:solidFill>
          <a:srgbClr val="FE3B06"/>
        </a:solidFill>
      </dgm:spPr>
    </dgm:pt>
    <dgm:pt modelId="{11C5D123-2E13-4ADE-BA51-BC57C5DA0BEC}" type="pres">
      <dgm:prSet presAssocID="{51A80708-4AEF-47CD-9E9C-B195DB6B51EE}" presName="text2" presStyleLbl="fgAcc2" presStyleIdx="1" presStyleCnt="2">
        <dgm:presLayoutVars>
          <dgm:chPref val="3"/>
        </dgm:presLayoutVars>
      </dgm:prSet>
      <dgm:spPr/>
      <dgm:t>
        <a:bodyPr/>
        <a:lstStyle/>
        <a:p>
          <a:endParaRPr lang="zh-CN" altLang="en-US"/>
        </a:p>
      </dgm:t>
    </dgm:pt>
    <dgm:pt modelId="{031798D0-B242-4DDE-B25B-98513379A527}" type="pres">
      <dgm:prSet presAssocID="{51A80708-4AEF-47CD-9E9C-B195DB6B51EE}" presName="hierChild3" presStyleCnt="0"/>
      <dgm:spPr/>
    </dgm:pt>
    <dgm:pt modelId="{D7D9EC04-3C84-4C8D-A474-C57268A81284}" type="pres">
      <dgm:prSet presAssocID="{3AC80ECC-3065-4AB4-8ECE-19982A8D8D00}" presName="Name17" presStyleLbl="parChTrans1D3" presStyleIdx="2" presStyleCnt="7"/>
      <dgm:spPr/>
      <dgm:t>
        <a:bodyPr/>
        <a:lstStyle/>
        <a:p>
          <a:endParaRPr lang="zh-CN" altLang="en-US"/>
        </a:p>
      </dgm:t>
    </dgm:pt>
    <dgm:pt modelId="{5EF0C632-EC23-492F-BDD2-862E92D8B134}" type="pres">
      <dgm:prSet presAssocID="{02098740-8A0D-4DEC-B204-374ED535A38E}" presName="hierRoot3" presStyleCnt="0"/>
      <dgm:spPr/>
    </dgm:pt>
    <dgm:pt modelId="{A6EA920B-5E06-4E8E-BB59-D7FDA31F3FF1}" type="pres">
      <dgm:prSet presAssocID="{02098740-8A0D-4DEC-B204-374ED535A38E}" presName="composite3" presStyleCnt="0"/>
      <dgm:spPr/>
    </dgm:pt>
    <dgm:pt modelId="{11A443E4-08EB-4EDA-ACD8-18294CD6487C}" type="pres">
      <dgm:prSet presAssocID="{02098740-8A0D-4DEC-B204-374ED535A38E}" presName="background3" presStyleLbl="node3" presStyleIdx="2" presStyleCnt="7"/>
      <dgm:spPr>
        <a:solidFill>
          <a:srgbClr val="FE3B06"/>
        </a:solidFill>
      </dgm:spPr>
    </dgm:pt>
    <dgm:pt modelId="{AF33C8E1-3BA3-4B62-99AD-BB9DB39A025C}" type="pres">
      <dgm:prSet presAssocID="{02098740-8A0D-4DEC-B204-374ED535A38E}" presName="text3" presStyleLbl="fgAcc3" presStyleIdx="2" presStyleCnt="7">
        <dgm:presLayoutVars>
          <dgm:chPref val="3"/>
        </dgm:presLayoutVars>
      </dgm:prSet>
      <dgm:spPr/>
      <dgm:t>
        <a:bodyPr/>
        <a:lstStyle/>
        <a:p>
          <a:endParaRPr lang="zh-CN" altLang="en-US"/>
        </a:p>
      </dgm:t>
    </dgm:pt>
    <dgm:pt modelId="{CD461EE4-B06E-4965-82E0-16476F04CAD1}" type="pres">
      <dgm:prSet presAssocID="{02098740-8A0D-4DEC-B204-374ED535A38E}" presName="hierChild4" presStyleCnt="0"/>
      <dgm:spPr/>
    </dgm:pt>
    <dgm:pt modelId="{E253B9F8-C380-4FDF-8556-E31F8FE68042}" type="pres">
      <dgm:prSet presAssocID="{B8F379CC-CFFD-4C15-A4AE-AB37E65704C8}" presName="Name17" presStyleLbl="parChTrans1D3" presStyleIdx="3" presStyleCnt="7"/>
      <dgm:spPr/>
      <dgm:t>
        <a:bodyPr/>
        <a:lstStyle/>
        <a:p>
          <a:endParaRPr lang="zh-CN" altLang="en-US"/>
        </a:p>
      </dgm:t>
    </dgm:pt>
    <dgm:pt modelId="{D2FDC65E-44F8-403C-84FA-0CAA0D476E29}" type="pres">
      <dgm:prSet presAssocID="{78A4367F-F836-4A9D-BFD2-E875738FE6A0}" presName="hierRoot3" presStyleCnt="0"/>
      <dgm:spPr/>
    </dgm:pt>
    <dgm:pt modelId="{80BA5B85-BB46-410D-A3C9-F03C71E759B7}" type="pres">
      <dgm:prSet presAssocID="{78A4367F-F836-4A9D-BFD2-E875738FE6A0}" presName="composite3" presStyleCnt="0"/>
      <dgm:spPr/>
    </dgm:pt>
    <dgm:pt modelId="{2D97D0C6-F403-43BF-8CC4-52AC2C44947D}" type="pres">
      <dgm:prSet presAssocID="{78A4367F-F836-4A9D-BFD2-E875738FE6A0}" presName="background3" presStyleLbl="node3" presStyleIdx="3" presStyleCnt="7"/>
      <dgm:spPr>
        <a:solidFill>
          <a:srgbClr val="FE3B06"/>
        </a:solidFill>
      </dgm:spPr>
    </dgm:pt>
    <dgm:pt modelId="{2C196CAF-7748-4D21-BA61-A8F90A1EE5F4}" type="pres">
      <dgm:prSet presAssocID="{78A4367F-F836-4A9D-BFD2-E875738FE6A0}" presName="text3" presStyleLbl="fgAcc3" presStyleIdx="3" presStyleCnt="7">
        <dgm:presLayoutVars>
          <dgm:chPref val="3"/>
        </dgm:presLayoutVars>
      </dgm:prSet>
      <dgm:spPr/>
      <dgm:t>
        <a:bodyPr/>
        <a:lstStyle/>
        <a:p>
          <a:endParaRPr lang="zh-CN" altLang="en-US"/>
        </a:p>
      </dgm:t>
    </dgm:pt>
    <dgm:pt modelId="{2F86B8D9-9765-4C71-8BB1-A5D2E8A374B8}" type="pres">
      <dgm:prSet presAssocID="{78A4367F-F836-4A9D-BFD2-E875738FE6A0}" presName="hierChild4" presStyleCnt="0"/>
      <dgm:spPr/>
    </dgm:pt>
    <dgm:pt modelId="{1B2A4A5D-C66B-4DCA-9D66-4BE7DA9983BA}" type="pres">
      <dgm:prSet presAssocID="{034AF233-4997-49C2-8F3A-79E47AE20A6B}" presName="Name17" presStyleLbl="parChTrans1D3" presStyleIdx="4" presStyleCnt="7"/>
      <dgm:spPr/>
      <dgm:t>
        <a:bodyPr/>
        <a:lstStyle/>
        <a:p>
          <a:endParaRPr lang="zh-CN" altLang="en-US"/>
        </a:p>
      </dgm:t>
    </dgm:pt>
    <dgm:pt modelId="{E1A8E296-E541-4D75-82D9-BC719FD3BD94}" type="pres">
      <dgm:prSet presAssocID="{A63E3541-2F7B-41D5-BDF8-1BCA846C09F6}" presName="hierRoot3" presStyleCnt="0"/>
      <dgm:spPr/>
    </dgm:pt>
    <dgm:pt modelId="{A6B5BCAE-C86A-4A7A-AA91-A4444AC922C3}" type="pres">
      <dgm:prSet presAssocID="{A63E3541-2F7B-41D5-BDF8-1BCA846C09F6}" presName="composite3" presStyleCnt="0"/>
      <dgm:spPr/>
    </dgm:pt>
    <dgm:pt modelId="{34822736-B46F-49F5-8BAB-B41A9D0F6750}" type="pres">
      <dgm:prSet presAssocID="{A63E3541-2F7B-41D5-BDF8-1BCA846C09F6}" presName="background3" presStyleLbl="node3" presStyleIdx="4" presStyleCnt="7"/>
      <dgm:spPr>
        <a:solidFill>
          <a:srgbClr val="FE3B06"/>
        </a:solidFill>
      </dgm:spPr>
    </dgm:pt>
    <dgm:pt modelId="{FB9361F0-24F4-41BD-B837-982AF9EAC64A}" type="pres">
      <dgm:prSet presAssocID="{A63E3541-2F7B-41D5-BDF8-1BCA846C09F6}" presName="text3" presStyleLbl="fgAcc3" presStyleIdx="4" presStyleCnt="7">
        <dgm:presLayoutVars>
          <dgm:chPref val="3"/>
        </dgm:presLayoutVars>
      </dgm:prSet>
      <dgm:spPr/>
      <dgm:t>
        <a:bodyPr/>
        <a:lstStyle/>
        <a:p>
          <a:endParaRPr lang="zh-CN" altLang="en-US"/>
        </a:p>
      </dgm:t>
    </dgm:pt>
    <dgm:pt modelId="{7D18DFC2-A2E5-4972-B619-C243468984C7}" type="pres">
      <dgm:prSet presAssocID="{A63E3541-2F7B-41D5-BDF8-1BCA846C09F6}" presName="hierChild4" presStyleCnt="0"/>
      <dgm:spPr/>
    </dgm:pt>
    <dgm:pt modelId="{9BF66045-37CC-4318-B388-3B089A6679EB}" type="pres">
      <dgm:prSet presAssocID="{85E98D31-9CD4-4FD3-8FE4-9D920C7ECE63}" presName="Name17" presStyleLbl="parChTrans1D3" presStyleIdx="5" presStyleCnt="7"/>
      <dgm:spPr/>
      <dgm:t>
        <a:bodyPr/>
        <a:lstStyle/>
        <a:p>
          <a:endParaRPr lang="zh-CN" altLang="en-US"/>
        </a:p>
      </dgm:t>
    </dgm:pt>
    <dgm:pt modelId="{BB307E63-0987-49AB-ADDC-C17483B2B800}" type="pres">
      <dgm:prSet presAssocID="{E0BA0A30-0B2F-4EB7-8DFB-950E14B471C5}" presName="hierRoot3" presStyleCnt="0"/>
      <dgm:spPr/>
    </dgm:pt>
    <dgm:pt modelId="{D68FFA7F-13E5-4C63-8530-200719D0C899}" type="pres">
      <dgm:prSet presAssocID="{E0BA0A30-0B2F-4EB7-8DFB-950E14B471C5}" presName="composite3" presStyleCnt="0"/>
      <dgm:spPr/>
    </dgm:pt>
    <dgm:pt modelId="{D45025AF-31FA-469C-A637-22014C8E6D33}" type="pres">
      <dgm:prSet presAssocID="{E0BA0A30-0B2F-4EB7-8DFB-950E14B471C5}" presName="background3" presStyleLbl="node3" presStyleIdx="5" presStyleCnt="7"/>
      <dgm:spPr>
        <a:solidFill>
          <a:srgbClr val="FE3B06"/>
        </a:solidFill>
      </dgm:spPr>
    </dgm:pt>
    <dgm:pt modelId="{2C85C68A-E222-44F3-BC81-7FB6CA17B322}" type="pres">
      <dgm:prSet presAssocID="{E0BA0A30-0B2F-4EB7-8DFB-950E14B471C5}" presName="text3" presStyleLbl="fgAcc3" presStyleIdx="5" presStyleCnt="7">
        <dgm:presLayoutVars>
          <dgm:chPref val="3"/>
        </dgm:presLayoutVars>
      </dgm:prSet>
      <dgm:spPr/>
      <dgm:t>
        <a:bodyPr/>
        <a:lstStyle/>
        <a:p>
          <a:endParaRPr lang="zh-CN" altLang="en-US"/>
        </a:p>
      </dgm:t>
    </dgm:pt>
    <dgm:pt modelId="{863DC23F-B731-43F5-966B-BFB110431B29}" type="pres">
      <dgm:prSet presAssocID="{E0BA0A30-0B2F-4EB7-8DFB-950E14B471C5}" presName="hierChild4" presStyleCnt="0"/>
      <dgm:spPr/>
    </dgm:pt>
    <dgm:pt modelId="{2A6016F4-581C-4682-8AFA-C0CA59897C8C}" type="pres">
      <dgm:prSet presAssocID="{C7FD78D5-BA09-46C1-8C6B-416ED77DEC89}" presName="Name17" presStyleLbl="parChTrans1D3" presStyleIdx="6" presStyleCnt="7"/>
      <dgm:spPr/>
      <dgm:t>
        <a:bodyPr/>
        <a:lstStyle/>
        <a:p>
          <a:endParaRPr lang="zh-CN" altLang="en-US"/>
        </a:p>
      </dgm:t>
    </dgm:pt>
    <dgm:pt modelId="{D59865C7-768C-46C5-927D-3F80B628F7D0}" type="pres">
      <dgm:prSet presAssocID="{688B2E7A-72AF-4859-B2A0-440F5659A449}" presName="hierRoot3" presStyleCnt="0"/>
      <dgm:spPr/>
    </dgm:pt>
    <dgm:pt modelId="{9BC61031-8FAB-4281-BC0B-1660F6789792}" type="pres">
      <dgm:prSet presAssocID="{688B2E7A-72AF-4859-B2A0-440F5659A449}" presName="composite3" presStyleCnt="0"/>
      <dgm:spPr/>
    </dgm:pt>
    <dgm:pt modelId="{64D6F392-3A29-48A2-B3BA-537709D690D3}" type="pres">
      <dgm:prSet presAssocID="{688B2E7A-72AF-4859-B2A0-440F5659A449}" presName="background3" presStyleLbl="node3" presStyleIdx="6" presStyleCnt="7"/>
      <dgm:spPr>
        <a:solidFill>
          <a:srgbClr val="FE3B06"/>
        </a:solidFill>
      </dgm:spPr>
    </dgm:pt>
    <dgm:pt modelId="{8A90A023-3840-44CF-9038-C9943836FF79}" type="pres">
      <dgm:prSet presAssocID="{688B2E7A-72AF-4859-B2A0-440F5659A449}" presName="text3" presStyleLbl="fgAcc3" presStyleIdx="6" presStyleCnt="7">
        <dgm:presLayoutVars>
          <dgm:chPref val="3"/>
        </dgm:presLayoutVars>
      </dgm:prSet>
      <dgm:spPr/>
      <dgm:t>
        <a:bodyPr/>
        <a:lstStyle/>
        <a:p>
          <a:endParaRPr lang="zh-CN" altLang="en-US"/>
        </a:p>
      </dgm:t>
    </dgm:pt>
    <dgm:pt modelId="{ADEBC724-E49D-4D22-9A75-F59B29AD4E0D}" type="pres">
      <dgm:prSet presAssocID="{688B2E7A-72AF-4859-B2A0-440F5659A449}" presName="hierChild4" presStyleCnt="0"/>
      <dgm:spPr/>
    </dgm:pt>
  </dgm:ptLst>
  <dgm:cxnLst>
    <dgm:cxn modelId="{718CF9D6-39EA-44BC-889D-B5577E3FB1D1}" srcId="{51A80708-4AEF-47CD-9E9C-B195DB6B51EE}" destId="{688B2E7A-72AF-4859-B2A0-440F5659A449}" srcOrd="4" destOrd="0" parTransId="{C7FD78D5-BA09-46C1-8C6B-416ED77DEC89}" sibTransId="{C177A1FB-D64E-4F66-A557-D8C8B8B30A1D}"/>
    <dgm:cxn modelId="{86DE22F7-9D03-4B80-831A-3FD00ECAA957}" srcId="{9A258328-EA99-428C-AFFB-B7862910FCCE}" destId="{28F536D3-BF43-47A5-943A-3E998F687375}" srcOrd="0" destOrd="0" parTransId="{15FF3AF3-866B-4FA5-937A-425A12B5CB89}" sibTransId="{676110D6-6DE9-41C6-8413-BC2BDC8952CC}"/>
    <dgm:cxn modelId="{3674BA7F-DA14-4BBB-A228-77D1BC3BB228}" type="presOf" srcId="{51A80708-4AEF-47CD-9E9C-B195DB6B51EE}" destId="{11C5D123-2E13-4ADE-BA51-BC57C5DA0BEC}" srcOrd="0" destOrd="0" presId="urn:microsoft.com/office/officeart/2005/8/layout/hierarchy1"/>
    <dgm:cxn modelId="{623975ED-DE22-4602-AB02-CA7DAD07232E}" type="presOf" srcId="{02098740-8A0D-4DEC-B204-374ED535A38E}" destId="{AF33C8E1-3BA3-4B62-99AD-BB9DB39A025C}" srcOrd="0" destOrd="0" presId="urn:microsoft.com/office/officeart/2005/8/layout/hierarchy1"/>
    <dgm:cxn modelId="{93215479-D6BF-4468-8A29-19910980BFB1}" srcId="{51A80708-4AEF-47CD-9E9C-B195DB6B51EE}" destId="{78A4367F-F836-4A9D-BFD2-E875738FE6A0}" srcOrd="1" destOrd="0" parTransId="{B8F379CC-CFFD-4C15-A4AE-AB37E65704C8}" sibTransId="{BA47625F-B1BF-4DA1-81F9-91EB6903D2A9}"/>
    <dgm:cxn modelId="{1E16D918-81BE-47DD-A73E-8F3D2659F1F2}" type="presOf" srcId="{3AC80ECC-3065-4AB4-8ECE-19982A8D8D00}" destId="{D7D9EC04-3C84-4C8D-A474-C57268A81284}" srcOrd="0" destOrd="0" presId="urn:microsoft.com/office/officeart/2005/8/layout/hierarchy1"/>
    <dgm:cxn modelId="{26AC3774-B94A-4D66-80A5-4C5E9ABE119D}" type="presOf" srcId="{9A258328-EA99-428C-AFFB-B7862910FCCE}" destId="{39AE4546-1B84-469E-BEC0-C7830383DE6F}" srcOrd="0" destOrd="0" presId="urn:microsoft.com/office/officeart/2005/8/layout/hierarchy1"/>
    <dgm:cxn modelId="{1FBAE41C-1DAC-455E-AECD-1E54DCEDFD0D}" type="presOf" srcId="{034AF233-4997-49C2-8F3A-79E47AE20A6B}" destId="{1B2A4A5D-C66B-4DCA-9D66-4BE7DA9983BA}" srcOrd="0" destOrd="0" presId="urn:microsoft.com/office/officeart/2005/8/layout/hierarchy1"/>
    <dgm:cxn modelId="{F2B487D2-9FDA-4DBC-A762-9B784889BD3E}" type="presOf" srcId="{78A4367F-F836-4A9D-BFD2-E875738FE6A0}" destId="{2C196CAF-7748-4D21-BA61-A8F90A1EE5F4}" srcOrd="0" destOrd="0" presId="urn:microsoft.com/office/officeart/2005/8/layout/hierarchy1"/>
    <dgm:cxn modelId="{E4E59C12-B1DF-4D24-B709-FEF4AFA98EFD}" srcId="{51A80708-4AEF-47CD-9E9C-B195DB6B51EE}" destId="{E0BA0A30-0B2F-4EB7-8DFB-950E14B471C5}" srcOrd="3" destOrd="0" parTransId="{85E98D31-9CD4-4FD3-8FE4-9D920C7ECE63}" sibTransId="{D7D93B58-FB82-4560-8AEE-CA6A78104654}"/>
    <dgm:cxn modelId="{84DC8BAB-846B-4CD3-91D7-BE9156F86885}" srcId="{51A80708-4AEF-47CD-9E9C-B195DB6B51EE}" destId="{02098740-8A0D-4DEC-B204-374ED535A38E}" srcOrd="0" destOrd="0" parTransId="{3AC80ECC-3065-4AB4-8ECE-19982A8D8D00}" sibTransId="{12DB1469-17E7-44B6-A0CD-C4D78DB0DA56}"/>
    <dgm:cxn modelId="{5AD1097A-2BC8-46E6-9F32-C1F41B1122B7}" srcId="{51A80708-4AEF-47CD-9E9C-B195DB6B51EE}" destId="{A63E3541-2F7B-41D5-BDF8-1BCA846C09F6}" srcOrd="2" destOrd="0" parTransId="{034AF233-4997-49C2-8F3A-79E47AE20A6B}" sibTransId="{E9AE0FB4-A8BB-4EFF-8C3E-C71BDFC29AFA}"/>
    <dgm:cxn modelId="{BBB61174-2FBC-4556-BBE3-3D2B6E6627B6}" type="presOf" srcId="{85E98D31-9CD4-4FD3-8FE4-9D920C7ECE63}" destId="{9BF66045-37CC-4318-B388-3B089A6679EB}" srcOrd="0" destOrd="0" presId="urn:microsoft.com/office/officeart/2005/8/layout/hierarchy1"/>
    <dgm:cxn modelId="{27146DC1-8BF6-452F-9277-1540450EB6C5}" type="presOf" srcId="{B8F379CC-CFFD-4C15-A4AE-AB37E65704C8}" destId="{E253B9F8-C380-4FDF-8556-E31F8FE68042}" srcOrd="0" destOrd="0" presId="urn:microsoft.com/office/officeart/2005/8/layout/hierarchy1"/>
    <dgm:cxn modelId="{86291A9B-BA0D-4FCD-BE9F-2379B6AFC4DF}" type="presOf" srcId="{688B2E7A-72AF-4859-B2A0-440F5659A449}" destId="{8A90A023-3840-44CF-9038-C9943836FF79}" srcOrd="0" destOrd="0" presId="urn:microsoft.com/office/officeart/2005/8/layout/hierarchy1"/>
    <dgm:cxn modelId="{BA5E8589-AB0C-4924-8A2E-F285AA269B28}" type="presOf" srcId="{DF854DF4-7C5E-4298-9E28-7D8A29BD53FE}" destId="{A1298CBA-E4F3-4456-B42C-B7D72544C17A}" srcOrd="0" destOrd="0" presId="urn:microsoft.com/office/officeart/2005/8/layout/hierarchy1"/>
    <dgm:cxn modelId="{F0B6584E-ECDA-44CC-9095-37EAE6A97773}" srcId="{AD476A80-DD5F-453E-BCA0-6FEC1BFBB977}" destId="{07F460B5-6E66-472B-8073-668B608CD931}" srcOrd="0" destOrd="0" parTransId="{F4625FC6-0DBB-4408-B03A-F862731BB252}" sibTransId="{3F087D7E-7260-434B-BD02-2A208701ACD8}"/>
    <dgm:cxn modelId="{456FB0FC-E391-4F67-9332-8B2EDDF7E2CA}" srcId="{28F536D3-BF43-47A5-943A-3E998F687375}" destId="{51A80708-4AEF-47CD-9E9C-B195DB6B51EE}" srcOrd="1" destOrd="0" parTransId="{DED1CCC6-0253-4008-B613-FB50416625A4}" sibTransId="{0CC5D67A-C9D8-48BC-9C86-9B1A1083CB76}"/>
    <dgm:cxn modelId="{D13B61EA-6641-4B8F-8E56-20416D906C52}" type="presOf" srcId="{DED1CCC6-0253-4008-B613-FB50416625A4}" destId="{3B349666-C111-4803-839B-F60C9C1020B0}" srcOrd="0" destOrd="0" presId="urn:microsoft.com/office/officeart/2005/8/layout/hierarchy1"/>
    <dgm:cxn modelId="{F530D82D-4B2C-45D6-9556-8E2400CFCD9C}" srcId="{28F536D3-BF43-47A5-943A-3E998F687375}" destId="{AD476A80-DD5F-453E-BCA0-6FEC1BFBB977}" srcOrd="0" destOrd="0" parTransId="{81E55D70-178D-4B34-85BE-779A9EEB8D4A}" sibTransId="{800DB97D-426E-4658-8A01-5DBE0808EBBA}"/>
    <dgm:cxn modelId="{2B9C22E7-19DB-4E69-B474-7EC280C99526}" type="presOf" srcId="{81E55D70-178D-4B34-85BE-779A9EEB8D4A}" destId="{1A563457-DE24-426E-882B-F687F2383124}" srcOrd="0" destOrd="0" presId="urn:microsoft.com/office/officeart/2005/8/layout/hierarchy1"/>
    <dgm:cxn modelId="{C0C53C5D-03F9-484D-8D81-008B95F67B15}" type="presOf" srcId="{A63E3541-2F7B-41D5-BDF8-1BCA846C09F6}" destId="{FB9361F0-24F4-41BD-B837-982AF9EAC64A}" srcOrd="0" destOrd="0" presId="urn:microsoft.com/office/officeart/2005/8/layout/hierarchy1"/>
    <dgm:cxn modelId="{36F035BC-8DF8-4445-8022-7F63EE0C570B}" type="presOf" srcId="{28F536D3-BF43-47A5-943A-3E998F687375}" destId="{FD5AD33B-D79B-4336-B09E-4E2E5A2626A1}" srcOrd="0" destOrd="0" presId="urn:microsoft.com/office/officeart/2005/8/layout/hierarchy1"/>
    <dgm:cxn modelId="{4E6D051E-2F68-4048-88C6-82018C25370E}" srcId="{AD476A80-DD5F-453E-BCA0-6FEC1BFBB977}" destId="{05F64CB9-4D63-4229-9534-BB4B800B2398}" srcOrd="1" destOrd="0" parTransId="{DF854DF4-7C5E-4298-9E28-7D8A29BD53FE}" sibTransId="{6413C627-32BA-482F-9179-FBF7B143448E}"/>
    <dgm:cxn modelId="{D0F36EF8-4859-45D7-AB6B-17421BAA54EF}" type="presOf" srcId="{F4625FC6-0DBB-4408-B03A-F862731BB252}" destId="{155D6AAA-5CD1-4CED-89DA-DCE4EF7DB582}" srcOrd="0" destOrd="0" presId="urn:microsoft.com/office/officeart/2005/8/layout/hierarchy1"/>
    <dgm:cxn modelId="{517934A0-11CC-4095-89B6-50565716844E}" type="presOf" srcId="{05F64CB9-4D63-4229-9534-BB4B800B2398}" destId="{761A8EBD-25C8-403E-9794-58C7D9A1F316}" srcOrd="0" destOrd="0" presId="urn:microsoft.com/office/officeart/2005/8/layout/hierarchy1"/>
    <dgm:cxn modelId="{21A1647E-ADD0-46A3-AF7B-C7338FA9E673}" type="presOf" srcId="{C7FD78D5-BA09-46C1-8C6B-416ED77DEC89}" destId="{2A6016F4-581C-4682-8AFA-C0CA59897C8C}" srcOrd="0" destOrd="0" presId="urn:microsoft.com/office/officeart/2005/8/layout/hierarchy1"/>
    <dgm:cxn modelId="{E5FEF9E2-0823-4A0F-8BB7-2B6DBF53A843}" type="presOf" srcId="{07F460B5-6E66-472B-8073-668B608CD931}" destId="{43BC14D9-8566-4C72-8B63-F62FC52A63AE}" srcOrd="0" destOrd="0" presId="urn:microsoft.com/office/officeart/2005/8/layout/hierarchy1"/>
    <dgm:cxn modelId="{F15079B2-C2D0-479F-92B3-F5C09B6E9DBC}" type="presOf" srcId="{E0BA0A30-0B2F-4EB7-8DFB-950E14B471C5}" destId="{2C85C68A-E222-44F3-BC81-7FB6CA17B322}" srcOrd="0" destOrd="0" presId="urn:microsoft.com/office/officeart/2005/8/layout/hierarchy1"/>
    <dgm:cxn modelId="{F310D17C-BDA4-4669-B0BD-3C7F6DAFB266}" type="presOf" srcId="{AD476A80-DD5F-453E-BCA0-6FEC1BFBB977}" destId="{C4AD9915-6CFE-469C-872D-7B95F6C2B0AB}" srcOrd="0" destOrd="0" presId="urn:microsoft.com/office/officeart/2005/8/layout/hierarchy1"/>
    <dgm:cxn modelId="{7A7813B6-6318-42D5-869A-CE6F7E1E48A7}" type="presParOf" srcId="{39AE4546-1B84-469E-BEC0-C7830383DE6F}" destId="{7AA2AC91-9B5D-4DC5-8FC7-BF6C3CB9A73A}" srcOrd="0" destOrd="0" presId="urn:microsoft.com/office/officeart/2005/8/layout/hierarchy1"/>
    <dgm:cxn modelId="{4BBE3176-E671-4D6C-B000-04017B22F31D}" type="presParOf" srcId="{7AA2AC91-9B5D-4DC5-8FC7-BF6C3CB9A73A}" destId="{5C3770A4-44C8-4B13-A648-58100D757C21}" srcOrd="0" destOrd="0" presId="urn:microsoft.com/office/officeart/2005/8/layout/hierarchy1"/>
    <dgm:cxn modelId="{C9CB6D7E-D384-4948-96D7-2EFF4832855F}" type="presParOf" srcId="{5C3770A4-44C8-4B13-A648-58100D757C21}" destId="{C8CD2FC8-3F16-429F-8069-5EF487FF57C7}" srcOrd="0" destOrd="0" presId="urn:microsoft.com/office/officeart/2005/8/layout/hierarchy1"/>
    <dgm:cxn modelId="{CC28A1D1-6E74-45F4-BF12-96719D8B59B3}" type="presParOf" srcId="{5C3770A4-44C8-4B13-A648-58100D757C21}" destId="{FD5AD33B-D79B-4336-B09E-4E2E5A2626A1}" srcOrd="1" destOrd="0" presId="urn:microsoft.com/office/officeart/2005/8/layout/hierarchy1"/>
    <dgm:cxn modelId="{B228F047-13D2-40E4-93A6-57F372E9D731}" type="presParOf" srcId="{7AA2AC91-9B5D-4DC5-8FC7-BF6C3CB9A73A}" destId="{AB3F77D8-2D8D-44D3-889D-1FBD9807533D}" srcOrd="1" destOrd="0" presId="urn:microsoft.com/office/officeart/2005/8/layout/hierarchy1"/>
    <dgm:cxn modelId="{3FCB1D88-68B7-400A-BCB4-E315BC90E750}" type="presParOf" srcId="{AB3F77D8-2D8D-44D3-889D-1FBD9807533D}" destId="{1A563457-DE24-426E-882B-F687F2383124}" srcOrd="0" destOrd="0" presId="urn:microsoft.com/office/officeart/2005/8/layout/hierarchy1"/>
    <dgm:cxn modelId="{69F974AF-4FC4-40C5-A7BC-76D2938E71E6}" type="presParOf" srcId="{AB3F77D8-2D8D-44D3-889D-1FBD9807533D}" destId="{E4194E71-1754-45D4-B084-295EF103A42B}" srcOrd="1" destOrd="0" presId="urn:microsoft.com/office/officeart/2005/8/layout/hierarchy1"/>
    <dgm:cxn modelId="{3226FAAF-03DD-4D2D-B0B2-7579144C7DBF}" type="presParOf" srcId="{E4194E71-1754-45D4-B084-295EF103A42B}" destId="{BC2B2A98-BEBD-455A-B282-5266468C7355}" srcOrd="0" destOrd="0" presId="urn:microsoft.com/office/officeart/2005/8/layout/hierarchy1"/>
    <dgm:cxn modelId="{CC6493A3-8DF7-48B1-A881-8C0790607080}" type="presParOf" srcId="{BC2B2A98-BEBD-455A-B282-5266468C7355}" destId="{8C53850E-7FAE-491E-82A9-F6BD89BFC250}" srcOrd="0" destOrd="0" presId="urn:microsoft.com/office/officeart/2005/8/layout/hierarchy1"/>
    <dgm:cxn modelId="{8A6EC478-5886-4693-B8FC-22E9B8B376DF}" type="presParOf" srcId="{BC2B2A98-BEBD-455A-B282-5266468C7355}" destId="{C4AD9915-6CFE-469C-872D-7B95F6C2B0AB}" srcOrd="1" destOrd="0" presId="urn:microsoft.com/office/officeart/2005/8/layout/hierarchy1"/>
    <dgm:cxn modelId="{669C0DA7-71ED-47AA-8B66-50404F7F555A}" type="presParOf" srcId="{E4194E71-1754-45D4-B084-295EF103A42B}" destId="{C59CCFB8-2484-4A68-AFAB-64F3F1183B3A}" srcOrd="1" destOrd="0" presId="urn:microsoft.com/office/officeart/2005/8/layout/hierarchy1"/>
    <dgm:cxn modelId="{C28869C9-6E94-4662-8FA9-7ED4DC4864D6}" type="presParOf" srcId="{C59CCFB8-2484-4A68-AFAB-64F3F1183B3A}" destId="{155D6AAA-5CD1-4CED-89DA-DCE4EF7DB582}" srcOrd="0" destOrd="0" presId="urn:microsoft.com/office/officeart/2005/8/layout/hierarchy1"/>
    <dgm:cxn modelId="{544243F9-B0F2-4A02-8462-253D62C7FC1E}" type="presParOf" srcId="{C59CCFB8-2484-4A68-AFAB-64F3F1183B3A}" destId="{4BAF6CCC-E697-478B-B413-DC2900CD667A}" srcOrd="1" destOrd="0" presId="urn:microsoft.com/office/officeart/2005/8/layout/hierarchy1"/>
    <dgm:cxn modelId="{4CB929E1-4C82-4491-AE1B-4F7FD8B0418A}" type="presParOf" srcId="{4BAF6CCC-E697-478B-B413-DC2900CD667A}" destId="{4FC3B317-13B7-4290-84F7-6685DF988B25}" srcOrd="0" destOrd="0" presId="urn:microsoft.com/office/officeart/2005/8/layout/hierarchy1"/>
    <dgm:cxn modelId="{CA175A1E-D3C5-4685-9AFA-A88E40BA7035}" type="presParOf" srcId="{4FC3B317-13B7-4290-84F7-6685DF988B25}" destId="{7D4DEA7B-BB00-42A4-BC50-BF1C7E37C004}" srcOrd="0" destOrd="0" presId="urn:microsoft.com/office/officeart/2005/8/layout/hierarchy1"/>
    <dgm:cxn modelId="{0F592C31-DEF5-4FA1-8A4C-D172D59403C1}" type="presParOf" srcId="{4FC3B317-13B7-4290-84F7-6685DF988B25}" destId="{43BC14D9-8566-4C72-8B63-F62FC52A63AE}" srcOrd="1" destOrd="0" presId="urn:microsoft.com/office/officeart/2005/8/layout/hierarchy1"/>
    <dgm:cxn modelId="{7D7E2A48-858E-4922-ACAC-4B76EAA4C8B2}" type="presParOf" srcId="{4BAF6CCC-E697-478B-B413-DC2900CD667A}" destId="{26CCFA5F-64B9-47BC-86DD-74C0D1F46F7B}" srcOrd="1" destOrd="0" presId="urn:microsoft.com/office/officeart/2005/8/layout/hierarchy1"/>
    <dgm:cxn modelId="{7414BE2C-3446-40ED-95B8-CB7D3CF4DA92}" type="presParOf" srcId="{C59CCFB8-2484-4A68-AFAB-64F3F1183B3A}" destId="{A1298CBA-E4F3-4456-B42C-B7D72544C17A}" srcOrd="2" destOrd="0" presId="urn:microsoft.com/office/officeart/2005/8/layout/hierarchy1"/>
    <dgm:cxn modelId="{FDFB0264-38D9-450D-A6E5-A7B7C9D07AC3}" type="presParOf" srcId="{C59CCFB8-2484-4A68-AFAB-64F3F1183B3A}" destId="{7C8F20BD-2FF7-4841-B153-D7FB7B996E0B}" srcOrd="3" destOrd="0" presId="urn:microsoft.com/office/officeart/2005/8/layout/hierarchy1"/>
    <dgm:cxn modelId="{D7457210-3E21-4062-BD66-5BAC81569FD1}" type="presParOf" srcId="{7C8F20BD-2FF7-4841-B153-D7FB7B996E0B}" destId="{31ADB90A-3C40-4C79-B109-FD6027169312}" srcOrd="0" destOrd="0" presId="urn:microsoft.com/office/officeart/2005/8/layout/hierarchy1"/>
    <dgm:cxn modelId="{107E2BE1-7895-4655-8F1C-CADA941E25DA}" type="presParOf" srcId="{31ADB90A-3C40-4C79-B109-FD6027169312}" destId="{852F21DD-DE9F-4851-9564-AF139D2EFE24}" srcOrd="0" destOrd="0" presId="urn:microsoft.com/office/officeart/2005/8/layout/hierarchy1"/>
    <dgm:cxn modelId="{660ADF54-0BA4-4BB5-97E5-B0A46D4942B9}" type="presParOf" srcId="{31ADB90A-3C40-4C79-B109-FD6027169312}" destId="{761A8EBD-25C8-403E-9794-58C7D9A1F316}" srcOrd="1" destOrd="0" presId="urn:microsoft.com/office/officeart/2005/8/layout/hierarchy1"/>
    <dgm:cxn modelId="{89251467-A34F-4E95-88F7-2755A6EEBA61}" type="presParOf" srcId="{7C8F20BD-2FF7-4841-B153-D7FB7B996E0B}" destId="{D1679A66-9DF1-4CF7-8FCB-64DBF5A2B4F7}" srcOrd="1" destOrd="0" presId="urn:microsoft.com/office/officeart/2005/8/layout/hierarchy1"/>
    <dgm:cxn modelId="{B17989CF-4BED-4BD2-AED5-CAA00773F55B}" type="presParOf" srcId="{AB3F77D8-2D8D-44D3-889D-1FBD9807533D}" destId="{3B349666-C111-4803-839B-F60C9C1020B0}" srcOrd="2" destOrd="0" presId="urn:microsoft.com/office/officeart/2005/8/layout/hierarchy1"/>
    <dgm:cxn modelId="{F3641603-989F-471A-AE3A-49DA21F45F4A}" type="presParOf" srcId="{AB3F77D8-2D8D-44D3-889D-1FBD9807533D}" destId="{66A1EB30-051E-46D9-8397-DA45E35464A5}" srcOrd="3" destOrd="0" presId="urn:microsoft.com/office/officeart/2005/8/layout/hierarchy1"/>
    <dgm:cxn modelId="{3B00CF35-2F74-4B41-8F94-82C92231B544}" type="presParOf" srcId="{66A1EB30-051E-46D9-8397-DA45E35464A5}" destId="{7F8A23CA-B68F-4E44-A6E5-A2C983588439}" srcOrd="0" destOrd="0" presId="urn:microsoft.com/office/officeart/2005/8/layout/hierarchy1"/>
    <dgm:cxn modelId="{70046638-D8D0-4C1A-9D2D-BEFC105CC6AF}" type="presParOf" srcId="{7F8A23CA-B68F-4E44-A6E5-A2C983588439}" destId="{2E4B2954-0727-402F-992A-EB8EBA0BC59B}" srcOrd="0" destOrd="0" presId="urn:microsoft.com/office/officeart/2005/8/layout/hierarchy1"/>
    <dgm:cxn modelId="{20F46D20-6C13-4A4E-842C-FF13D9E4078D}" type="presParOf" srcId="{7F8A23CA-B68F-4E44-A6E5-A2C983588439}" destId="{11C5D123-2E13-4ADE-BA51-BC57C5DA0BEC}" srcOrd="1" destOrd="0" presId="urn:microsoft.com/office/officeart/2005/8/layout/hierarchy1"/>
    <dgm:cxn modelId="{B5864985-B37F-48C3-AFAA-DFBD6EA0C236}" type="presParOf" srcId="{66A1EB30-051E-46D9-8397-DA45E35464A5}" destId="{031798D0-B242-4DDE-B25B-98513379A527}" srcOrd="1" destOrd="0" presId="urn:microsoft.com/office/officeart/2005/8/layout/hierarchy1"/>
    <dgm:cxn modelId="{22F300D1-C921-44FE-ACA5-55A67A8E3471}" type="presParOf" srcId="{031798D0-B242-4DDE-B25B-98513379A527}" destId="{D7D9EC04-3C84-4C8D-A474-C57268A81284}" srcOrd="0" destOrd="0" presId="urn:microsoft.com/office/officeart/2005/8/layout/hierarchy1"/>
    <dgm:cxn modelId="{8F3EC128-05F3-482B-8D40-827E4D6EB93E}" type="presParOf" srcId="{031798D0-B242-4DDE-B25B-98513379A527}" destId="{5EF0C632-EC23-492F-BDD2-862E92D8B134}" srcOrd="1" destOrd="0" presId="urn:microsoft.com/office/officeart/2005/8/layout/hierarchy1"/>
    <dgm:cxn modelId="{9D67F853-A9A6-4C17-965F-F72C210D40E1}" type="presParOf" srcId="{5EF0C632-EC23-492F-BDD2-862E92D8B134}" destId="{A6EA920B-5E06-4E8E-BB59-D7FDA31F3FF1}" srcOrd="0" destOrd="0" presId="urn:microsoft.com/office/officeart/2005/8/layout/hierarchy1"/>
    <dgm:cxn modelId="{742754A2-5566-4D7B-B029-3EEDBD8543E9}" type="presParOf" srcId="{A6EA920B-5E06-4E8E-BB59-D7FDA31F3FF1}" destId="{11A443E4-08EB-4EDA-ACD8-18294CD6487C}" srcOrd="0" destOrd="0" presId="urn:microsoft.com/office/officeart/2005/8/layout/hierarchy1"/>
    <dgm:cxn modelId="{7F60964B-C95A-44BE-8917-35DDD3F2F238}" type="presParOf" srcId="{A6EA920B-5E06-4E8E-BB59-D7FDA31F3FF1}" destId="{AF33C8E1-3BA3-4B62-99AD-BB9DB39A025C}" srcOrd="1" destOrd="0" presId="urn:microsoft.com/office/officeart/2005/8/layout/hierarchy1"/>
    <dgm:cxn modelId="{39256199-009D-4273-9F36-DADDA792D038}" type="presParOf" srcId="{5EF0C632-EC23-492F-BDD2-862E92D8B134}" destId="{CD461EE4-B06E-4965-82E0-16476F04CAD1}" srcOrd="1" destOrd="0" presId="urn:microsoft.com/office/officeart/2005/8/layout/hierarchy1"/>
    <dgm:cxn modelId="{BD59DD14-F2D9-4A0E-B978-CB5E52B5528D}" type="presParOf" srcId="{031798D0-B242-4DDE-B25B-98513379A527}" destId="{E253B9F8-C380-4FDF-8556-E31F8FE68042}" srcOrd="2" destOrd="0" presId="urn:microsoft.com/office/officeart/2005/8/layout/hierarchy1"/>
    <dgm:cxn modelId="{2A1F6E63-1FC8-479B-8AE9-06C32AD361E7}" type="presParOf" srcId="{031798D0-B242-4DDE-B25B-98513379A527}" destId="{D2FDC65E-44F8-403C-84FA-0CAA0D476E29}" srcOrd="3" destOrd="0" presId="urn:microsoft.com/office/officeart/2005/8/layout/hierarchy1"/>
    <dgm:cxn modelId="{8B9BBD1B-6DC7-41A2-A9E2-6C4A323AF9E9}" type="presParOf" srcId="{D2FDC65E-44F8-403C-84FA-0CAA0D476E29}" destId="{80BA5B85-BB46-410D-A3C9-F03C71E759B7}" srcOrd="0" destOrd="0" presId="urn:microsoft.com/office/officeart/2005/8/layout/hierarchy1"/>
    <dgm:cxn modelId="{4E596896-4BD2-4657-8E71-9874988854CE}" type="presParOf" srcId="{80BA5B85-BB46-410D-A3C9-F03C71E759B7}" destId="{2D97D0C6-F403-43BF-8CC4-52AC2C44947D}" srcOrd="0" destOrd="0" presId="urn:microsoft.com/office/officeart/2005/8/layout/hierarchy1"/>
    <dgm:cxn modelId="{9E129557-361A-4C25-8E07-C21DE5099BB8}" type="presParOf" srcId="{80BA5B85-BB46-410D-A3C9-F03C71E759B7}" destId="{2C196CAF-7748-4D21-BA61-A8F90A1EE5F4}" srcOrd="1" destOrd="0" presId="urn:microsoft.com/office/officeart/2005/8/layout/hierarchy1"/>
    <dgm:cxn modelId="{4D7CBE97-F3FC-4EB5-BC74-0B43789B6971}" type="presParOf" srcId="{D2FDC65E-44F8-403C-84FA-0CAA0D476E29}" destId="{2F86B8D9-9765-4C71-8BB1-A5D2E8A374B8}" srcOrd="1" destOrd="0" presId="urn:microsoft.com/office/officeart/2005/8/layout/hierarchy1"/>
    <dgm:cxn modelId="{92B729DA-F019-4F1F-A5C4-C65DBD808A89}" type="presParOf" srcId="{031798D0-B242-4DDE-B25B-98513379A527}" destId="{1B2A4A5D-C66B-4DCA-9D66-4BE7DA9983BA}" srcOrd="4" destOrd="0" presId="urn:microsoft.com/office/officeart/2005/8/layout/hierarchy1"/>
    <dgm:cxn modelId="{29FBEE8A-CDAB-4D98-B8DE-FD97A6B5C885}" type="presParOf" srcId="{031798D0-B242-4DDE-B25B-98513379A527}" destId="{E1A8E296-E541-4D75-82D9-BC719FD3BD94}" srcOrd="5" destOrd="0" presId="urn:microsoft.com/office/officeart/2005/8/layout/hierarchy1"/>
    <dgm:cxn modelId="{B97B9F71-DC22-4555-AA86-8CCB0213A99F}" type="presParOf" srcId="{E1A8E296-E541-4D75-82D9-BC719FD3BD94}" destId="{A6B5BCAE-C86A-4A7A-AA91-A4444AC922C3}" srcOrd="0" destOrd="0" presId="urn:microsoft.com/office/officeart/2005/8/layout/hierarchy1"/>
    <dgm:cxn modelId="{E82DE7E0-B833-46C7-9992-5A8ACBDD4B8B}" type="presParOf" srcId="{A6B5BCAE-C86A-4A7A-AA91-A4444AC922C3}" destId="{34822736-B46F-49F5-8BAB-B41A9D0F6750}" srcOrd="0" destOrd="0" presId="urn:microsoft.com/office/officeart/2005/8/layout/hierarchy1"/>
    <dgm:cxn modelId="{1921566E-CDA1-4C0F-8B20-1865D57E3C8E}" type="presParOf" srcId="{A6B5BCAE-C86A-4A7A-AA91-A4444AC922C3}" destId="{FB9361F0-24F4-41BD-B837-982AF9EAC64A}" srcOrd="1" destOrd="0" presId="urn:microsoft.com/office/officeart/2005/8/layout/hierarchy1"/>
    <dgm:cxn modelId="{C7EF0574-DEFB-43FA-B0F2-9546480A1D48}" type="presParOf" srcId="{E1A8E296-E541-4D75-82D9-BC719FD3BD94}" destId="{7D18DFC2-A2E5-4972-B619-C243468984C7}" srcOrd="1" destOrd="0" presId="urn:microsoft.com/office/officeart/2005/8/layout/hierarchy1"/>
    <dgm:cxn modelId="{2F8DC3A6-6D52-4343-A2BE-500C8305A2F5}" type="presParOf" srcId="{031798D0-B242-4DDE-B25B-98513379A527}" destId="{9BF66045-37CC-4318-B388-3B089A6679EB}" srcOrd="6" destOrd="0" presId="urn:microsoft.com/office/officeart/2005/8/layout/hierarchy1"/>
    <dgm:cxn modelId="{79C2D098-AB16-41B4-9244-EEA6A3FE8C27}" type="presParOf" srcId="{031798D0-B242-4DDE-B25B-98513379A527}" destId="{BB307E63-0987-49AB-ADDC-C17483B2B800}" srcOrd="7" destOrd="0" presId="urn:microsoft.com/office/officeart/2005/8/layout/hierarchy1"/>
    <dgm:cxn modelId="{CACFB651-8966-4711-A9AF-D1CF9F693242}" type="presParOf" srcId="{BB307E63-0987-49AB-ADDC-C17483B2B800}" destId="{D68FFA7F-13E5-4C63-8530-200719D0C899}" srcOrd="0" destOrd="0" presId="urn:microsoft.com/office/officeart/2005/8/layout/hierarchy1"/>
    <dgm:cxn modelId="{9E3CD92D-4009-44A6-9954-22566E07E420}" type="presParOf" srcId="{D68FFA7F-13E5-4C63-8530-200719D0C899}" destId="{D45025AF-31FA-469C-A637-22014C8E6D33}" srcOrd="0" destOrd="0" presId="urn:microsoft.com/office/officeart/2005/8/layout/hierarchy1"/>
    <dgm:cxn modelId="{4FD6E43E-2E8A-4F07-A9D1-3953AC5634FA}" type="presParOf" srcId="{D68FFA7F-13E5-4C63-8530-200719D0C899}" destId="{2C85C68A-E222-44F3-BC81-7FB6CA17B322}" srcOrd="1" destOrd="0" presId="urn:microsoft.com/office/officeart/2005/8/layout/hierarchy1"/>
    <dgm:cxn modelId="{066299BE-104F-4DD9-9736-6C3F44748B74}" type="presParOf" srcId="{BB307E63-0987-49AB-ADDC-C17483B2B800}" destId="{863DC23F-B731-43F5-966B-BFB110431B29}" srcOrd="1" destOrd="0" presId="urn:microsoft.com/office/officeart/2005/8/layout/hierarchy1"/>
    <dgm:cxn modelId="{08891D2D-6861-4186-BA0F-CC4D7D6F600D}" type="presParOf" srcId="{031798D0-B242-4DDE-B25B-98513379A527}" destId="{2A6016F4-581C-4682-8AFA-C0CA59897C8C}" srcOrd="8" destOrd="0" presId="urn:microsoft.com/office/officeart/2005/8/layout/hierarchy1"/>
    <dgm:cxn modelId="{419D4E36-38B4-42D6-B054-D7971A6D2F6E}" type="presParOf" srcId="{031798D0-B242-4DDE-B25B-98513379A527}" destId="{D59865C7-768C-46C5-927D-3F80B628F7D0}" srcOrd="9" destOrd="0" presId="urn:microsoft.com/office/officeart/2005/8/layout/hierarchy1"/>
    <dgm:cxn modelId="{A379E3EE-3885-48BF-840C-1DA3C3E80B2A}" type="presParOf" srcId="{D59865C7-768C-46C5-927D-3F80B628F7D0}" destId="{9BC61031-8FAB-4281-BC0B-1660F6789792}" srcOrd="0" destOrd="0" presId="urn:microsoft.com/office/officeart/2005/8/layout/hierarchy1"/>
    <dgm:cxn modelId="{8E519A75-5534-4D76-840A-13A4F9380E0C}" type="presParOf" srcId="{9BC61031-8FAB-4281-BC0B-1660F6789792}" destId="{64D6F392-3A29-48A2-B3BA-537709D690D3}" srcOrd="0" destOrd="0" presId="urn:microsoft.com/office/officeart/2005/8/layout/hierarchy1"/>
    <dgm:cxn modelId="{40ECC423-F371-4E4D-BE68-F76D4270BE1D}" type="presParOf" srcId="{9BC61031-8FAB-4281-BC0B-1660F6789792}" destId="{8A90A023-3840-44CF-9038-C9943836FF79}" srcOrd="1" destOrd="0" presId="urn:microsoft.com/office/officeart/2005/8/layout/hierarchy1"/>
    <dgm:cxn modelId="{724019FA-7310-4DF0-83E2-69B756ACA1A5}" type="presParOf" srcId="{D59865C7-768C-46C5-927D-3F80B628F7D0}" destId="{ADEBC724-E49D-4D22-9A75-F59B29AD4E0D}"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45A329-15ED-4910-8B93-4F2C4B0C158D}" type="doc">
      <dgm:prSet loTypeId="urn:microsoft.com/office/officeart/2005/8/layout/pyramid2" loCatId="pyramid" qsTypeId="urn:microsoft.com/office/officeart/2005/8/quickstyle/simple1#3" qsCatId="simple" csTypeId="urn:microsoft.com/office/officeart/2005/8/colors/accent6_3" csCatId="accent6" phldr="1"/>
      <dgm:spPr/>
    </dgm:pt>
    <dgm:pt modelId="{4F3C4737-E9A0-4141-9A96-39F0BEAE5550}">
      <dgm:prSet phldrT="[文本]" custT="1"/>
      <dgm:spPr>
        <a:solidFill>
          <a:srgbClr val="D12E01"/>
        </a:solidFill>
        <a:ln>
          <a:noFill/>
        </a:ln>
      </dgm:spPr>
      <dgm:t>
        <a:bodyPr/>
        <a:lstStyle/>
        <a:p>
          <a:r>
            <a:rPr kumimoji="1" lang="zh-CN" altLang="en-US" sz="1400" b="1" dirty="0">
              <a:solidFill>
                <a:schemeClr val="bg1"/>
              </a:solidFill>
              <a:effectLst/>
              <a:latin typeface="微软雅黑" pitchFamily="34" charset="-122"/>
              <a:ea typeface="微软雅黑" pitchFamily="34" charset="-122"/>
            </a:rPr>
            <a:t>警示</a:t>
          </a:r>
          <a:endParaRPr lang="zh-CN" altLang="en-US" sz="1400" b="1" dirty="0">
            <a:solidFill>
              <a:schemeClr val="bg1"/>
            </a:solidFill>
            <a:effectLst/>
            <a:latin typeface="微软雅黑" pitchFamily="34" charset="-122"/>
            <a:ea typeface="微软雅黑" pitchFamily="34" charset="-122"/>
          </a:endParaRPr>
        </a:p>
      </dgm:t>
    </dgm:pt>
    <dgm:pt modelId="{7E550570-AF4A-42FE-8366-319AD8FE353C}" type="parTrans" cxnId="{8F1C6BCC-3E79-4E8F-8506-CC5AC5473967}">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4587CF1F-A461-4899-B86B-930F55BC4295}" type="sibTrans" cxnId="{8F1C6BCC-3E79-4E8F-8506-CC5AC5473967}">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160AB826-52B2-43A9-9249-EEEE0DFA9619}">
      <dgm:prSet phldrT="[文本]" custT="1"/>
      <dgm:spPr>
        <a:solidFill>
          <a:srgbClr val="E53201"/>
        </a:solidFill>
        <a:ln>
          <a:noFill/>
        </a:ln>
      </dgm:spPr>
      <dgm:t>
        <a:bodyPr/>
        <a:lstStyle/>
        <a:p>
          <a:r>
            <a:rPr kumimoji="1" lang="zh-CN" altLang="en-US" sz="1400" b="1">
              <a:solidFill>
                <a:schemeClr val="bg1"/>
              </a:solidFill>
              <a:effectLst/>
              <a:latin typeface="微软雅黑" pitchFamily="34" charset="-122"/>
              <a:ea typeface="微软雅黑" pitchFamily="34" charset="-122"/>
            </a:rPr>
            <a:t>个体防护</a:t>
          </a:r>
          <a:endParaRPr lang="zh-CN" altLang="en-US" sz="1400" b="1" dirty="0">
            <a:solidFill>
              <a:schemeClr val="bg1"/>
            </a:solidFill>
            <a:effectLst/>
            <a:latin typeface="微软雅黑" pitchFamily="34" charset="-122"/>
            <a:ea typeface="微软雅黑" pitchFamily="34" charset="-122"/>
          </a:endParaRPr>
        </a:p>
      </dgm:t>
    </dgm:pt>
    <dgm:pt modelId="{0A8EF668-8CAE-402B-85B0-FDA8F0363772}" type="parTrans" cxnId="{BEF3ED5F-B682-4AD4-B493-1AB0318B261F}">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02EC9E16-8ABF-4EC6-8669-A75FEC47B688}" type="sibTrans" cxnId="{BEF3ED5F-B682-4AD4-B493-1AB0318B261F}">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75BD7335-D296-43E2-86E3-F0D028199DFE}">
      <dgm:prSet phldrT="[文本]" custT="1"/>
      <dgm:spPr>
        <a:solidFill>
          <a:srgbClr val="ED3401"/>
        </a:solidFill>
        <a:ln>
          <a:noFill/>
        </a:ln>
      </dgm:spPr>
      <dgm:t>
        <a:bodyPr/>
        <a:lstStyle/>
        <a:p>
          <a:r>
            <a:rPr kumimoji="1" lang="zh-CN" altLang="en-US" sz="1400" b="1" dirty="0">
              <a:solidFill>
                <a:schemeClr val="bg1"/>
              </a:solidFill>
              <a:effectLst/>
              <a:latin typeface="微软雅黑" pitchFamily="34" charset="-122"/>
              <a:ea typeface="微软雅黑" pitchFamily="34" charset="-122"/>
            </a:rPr>
            <a:t>管理控制</a:t>
          </a:r>
          <a:endParaRPr lang="zh-CN" altLang="en-US" sz="1400" b="1" dirty="0">
            <a:solidFill>
              <a:schemeClr val="bg1"/>
            </a:solidFill>
            <a:effectLst/>
            <a:latin typeface="微软雅黑" pitchFamily="34" charset="-122"/>
            <a:ea typeface="微软雅黑" pitchFamily="34" charset="-122"/>
          </a:endParaRPr>
        </a:p>
      </dgm:t>
    </dgm:pt>
    <dgm:pt modelId="{76F33932-DE0D-447C-B270-F73AEDEE2AF6}" type="parTrans" cxnId="{FB50BE07-B628-4EF5-9F83-2C4EABBF2F56}">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C0A7978A-3AE6-4B81-A67E-58978771FB35}" type="sibTrans" cxnId="{FB50BE07-B628-4EF5-9F83-2C4EABBF2F56}">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25EE61C1-58DB-4195-8C9F-5B0EBA5CB76B}">
      <dgm:prSet phldrT="[文本]" custT="1"/>
      <dgm:spPr>
        <a:solidFill>
          <a:srgbClr val="F53501"/>
        </a:solidFill>
        <a:ln>
          <a:noFill/>
        </a:ln>
      </dgm:spPr>
      <dgm:t>
        <a:bodyPr/>
        <a:lstStyle/>
        <a:p>
          <a:r>
            <a:rPr kumimoji="1" lang="zh-CN" altLang="en-US" sz="1400" b="1" dirty="0">
              <a:solidFill>
                <a:schemeClr val="bg1"/>
              </a:solidFill>
              <a:effectLst/>
              <a:latin typeface="微软雅黑" pitchFamily="34" charset="-122"/>
              <a:ea typeface="微软雅黑" pitchFamily="34" charset="-122"/>
            </a:rPr>
            <a:t>工程技术控制</a:t>
          </a:r>
          <a:endParaRPr lang="zh-CN" altLang="en-US" sz="1400" b="1" dirty="0">
            <a:solidFill>
              <a:schemeClr val="bg1"/>
            </a:solidFill>
            <a:effectLst/>
            <a:latin typeface="微软雅黑" pitchFamily="34" charset="-122"/>
            <a:ea typeface="微软雅黑" pitchFamily="34" charset="-122"/>
          </a:endParaRPr>
        </a:p>
      </dgm:t>
    </dgm:pt>
    <dgm:pt modelId="{B745117A-05CC-4B0E-9B3C-7EB01A158957}" type="parTrans" cxnId="{21FA0F91-71CF-4960-8289-7FC67BB49850}">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5A0901FD-6AFB-4287-9A75-403EAE60AC40}" type="sibTrans" cxnId="{21FA0F91-71CF-4960-8289-7FC67BB49850}">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EC4A8F40-E1DE-46AB-9AE5-65BD5356DEDE}">
      <dgm:prSet phldrT="[文本]" custT="1"/>
      <dgm:spPr>
        <a:solidFill>
          <a:srgbClr val="FE3B06"/>
        </a:solidFill>
        <a:ln>
          <a:noFill/>
        </a:ln>
      </dgm:spPr>
      <dgm:t>
        <a:bodyPr/>
        <a:lstStyle/>
        <a:p>
          <a:r>
            <a:rPr kumimoji="1" lang="zh-CN" altLang="en-US" sz="1400" b="1">
              <a:solidFill>
                <a:schemeClr val="bg1"/>
              </a:solidFill>
              <a:effectLst/>
              <a:latin typeface="微软雅黑" pitchFamily="34" charset="-122"/>
              <a:ea typeface="微软雅黑" pitchFamily="34" charset="-122"/>
            </a:rPr>
            <a:t>局限危害</a:t>
          </a:r>
          <a:endParaRPr lang="zh-CN" altLang="en-US" sz="1400" b="1" dirty="0">
            <a:solidFill>
              <a:schemeClr val="bg1"/>
            </a:solidFill>
            <a:effectLst/>
            <a:latin typeface="微软雅黑" pitchFamily="34" charset="-122"/>
            <a:ea typeface="微软雅黑" pitchFamily="34" charset="-122"/>
          </a:endParaRPr>
        </a:p>
      </dgm:t>
    </dgm:pt>
    <dgm:pt modelId="{B56AC4A3-2744-4056-A2B8-B29496733851}" type="parTrans" cxnId="{BFA816FA-650C-4B3E-8026-2B65031A7C7C}">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CA88C067-0A3D-49BA-8537-D8AF4830FEF1}" type="sibTrans" cxnId="{BFA816FA-650C-4B3E-8026-2B65031A7C7C}">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757A25E9-F940-4D8C-BA6F-59CCDBC2CC41}">
      <dgm:prSet phldrT="[文本]" custT="1"/>
      <dgm:spPr>
        <a:solidFill>
          <a:srgbClr val="FE5122"/>
        </a:solidFill>
        <a:ln>
          <a:noFill/>
        </a:ln>
      </dgm:spPr>
      <dgm:t>
        <a:bodyPr/>
        <a:lstStyle/>
        <a:p>
          <a:r>
            <a:rPr kumimoji="1" lang="zh-CN" altLang="en-US" sz="1400" b="1">
              <a:solidFill>
                <a:schemeClr val="bg1"/>
              </a:solidFill>
              <a:effectLst/>
              <a:latin typeface="微软雅黑" pitchFamily="34" charset="-122"/>
              <a:ea typeface="微软雅黑" pitchFamily="34" charset="-122"/>
            </a:rPr>
            <a:t>隔离人员或危害</a:t>
          </a:r>
          <a:endParaRPr lang="zh-CN" altLang="en-US" sz="1400" b="1" dirty="0">
            <a:solidFill>
              <a:schemeClr val="bg1"/>
            </a:solidFill>
            <a:effectLst/>
            <a:latin typeface="微软雅黑" pitchFamily="34" charset="-122"/>
            <a:ea typeface="微软雅黑" pitchFamily="34" charset="-122"/>
          </a:endParaRPr>
        </a:p>
      </dgm:t>
    </dgm:pt>
    <dgm:pt modelId="{7423D030-3E55-4F4B-A979-86155707AFE0}" type="parTrans" cxnId="{B25E84CD-ACD9-4693-A6FD-9B0A7FACD597}">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A61B35E3-F8C5-4681-B9B8-5C41F811EE4F}" type="sibTrans" cxnId="{B25E84CD-ACD9-4693-A6FD-9B0A7FACD597}">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8486CADF-2706-4E8F-ABBB-D281AEAC8996}">
      <dgm:prSet phldrT="[文本]" custT="1"/>
      <dgm:spPr>
        <a:solidFill>
          <a:srgbClr val="FE5F34"/>
        </a:solidFill>
        <a:ln>
          <a:noFill/>
        </a:ln>
      </dgm:spPr>
      <dgm:t>
        <a:bodyPr/>
        <a:lstStyle/>
        <a:p>
          <a:r>
            <a:rPr kumimoji="1" lang="zh-CN" altLang="en-US" sz="1400" b="1">
              <a:solidFill>
                <a:schemeClr val="bg1"/>
              </a:solidFill>
              <a:effectLst/>
              <a:latin typeface="微软雅黑" pitchFamily="34" charset="-122"/>
              <a:ea typeface="微软雅黑" pitchFamily="34" charset="-122"/>
            </a:rPr>
            <a:t>修改程序以减轻危害性</a:t>
          </a:r>
          <a:endParaRPr lang="zh-CN" altLang="en-US" sz="1400" b="1" dirty="0">
            <a:solidFill>
              <a:schemeClr val="bg1"/>
            </a:solidFill>
            <a:effectLst/>
            <a:latin typeface="微软雅黑" pitchFamily="34" charset="-122"/>
            <a:ea typeface="微软雅黑" pitchFamily="34" charset="-122"/>
          </a:endParaRPr>
        </a:p>
      </dgm:t>
    </dgm:pt>
    <dgm:pt modelId="{E4514E7C-8F8D-48BD-8838-56D6630C1DAA}" type="parTrans" cxnId="{64059BDB-8F15-4B62-B81D-B9BB8BF88F87}">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93425332-D33B-40D7-ACC8-7052A6E90B0B}" type="sibTrans" cxnId="{64059BDB-8F15-4B62-B81D-B9BB8BF88F87}">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8852AB17-F6E8-4EDE-8188-5A95FB7AA2C5}">
      <dgm:prSet phldrT="[文本]" custT="1"/>
      <dgm:spPr>
        <a:solidFill>
          <a:srgbClr val="FE7F5C"/>
        </a:solidFill>
        <a:ln>
          <a:noFill/>
        </a:ln>
      </dgm:spPr>
      <dgm:t>
        <a:bodyPr/>
        <a:lstStyle/>
        <a:p>
          <a:r>
            <a:rPr kumimoji="1" lang="zh-CN" altLang="en-US" sz="1400" b="1">
              <a:solidFill>
                <a:schemeClr val="bg1"/>
              </a:solidFill>
              <a:effectLst/>
              <a:latin typeface="微软雅黑" pitchFamily="34" charset="-122"/>
              <a:ea typeface="微软雅黑" pitchFamily="34" charset="-122"/>
            </a:rPr>
            <a:t>改使用危害性较低的物质</a:t>
          </a:r>
          <a:endParaRPr lang="zh-CN" altLang="en-US" sz="1400" b="1" dirty="0">
            <a:solidFill>
              <a:schemeClr val="bg1"/>
            </a:solidFill>
            <a:effectLst/>
            <a:latin typeface="微软雅黑" pitchFamily="34" charset="-122"/>
            <a:ea typeface="微软雅黑" pitchFamily="34" charset="-122"/>
          </a:endParaRPr>
        </a:p>
      </dgm:t>
    </dgm:pt>
    <dgm:pt modelId="{151F2E24-C5FF-4441-8044-70FF7E772DF2}" type="parTrans" cxnId="{2987B986-8638-42AD-BF03-9BE8E94A8BAC}">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E47B597E-5B32-46AB-BDB8-EBA353D80332}" type="sibTrans" cxnId="{2987B986-8638-42AD-BF03-9BE8E94A8BAC}">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C7C2E585-50E1-4215-99A7-66A45A5FBE61}">
      <dgm:prSet phldrT="[文本]" custT="1"/>
      <dgm:spPr>
        <a:solidFill>
          <a:srgbClr val="FFA289"/>
        </a:solidFill>
        <a:ln>
          <a:noFill/>
        </a:ln>
      </dgm:spPr>
      <dgm:t>
        <a:bodyPr/>
        <a:lstStyle/>
        <a:p>
          <a:pPr>
            <a:spcAft>
              <a:spcPts val="0"/>
            </a:spcAft>
          </a:pPr>
          <a:r>
            <a:rPr kumimoji="1" lang="zh-CN" altLang="en-US" sz="1400" b="1" dirty="0">
              <a:solidFill>
                <a:schemeClr val="bg1"/>
              </a:solidFill>
              <a:effectLst/>
              <a:latin typeface="微软雅黑" pitchFamily="34" charset="-122"/>
              <a:ea typeface="微软雅黑" pitchFamily="34" charset="-122"/>
            </a:rPr>
            <a:t>停止使用或以无害物代替</a:t>
          </a:r>
          <a:endParaRPr lang="zh-CN" altLang="en-US" sz="1400" b="1" dirty="0">
            <a:solidFill>
              <a:schemeClr val="bg1"/>
            </a:solidFill>
            <a:effectLst/>
            <a:latin typeface="微软雅黑" pitchFamily="34" charset="-122"/>
            <a:ea typeface="微软雅黑" pitchFamily="34" charset="-122"/>
          </a:endParaRPr>
        </a:p>
      </dgm:t>
    </dgm:pt>
    <dgm:pt modelId="{5DDB5F83-AC16-4E74-A7A3-49451F64E2C8}" type="parTrans" cxnId="{B5281299-8679-4B0F-AA0E-D36D40EE7921}">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A81B15E2-2DC4-430B-936B-A4378D775D47}" type="sibTrans" cxnId="{B5281299-8679-4B0F-AA0E-D36D40EE7921}">
      <dgm:prSet/>
      <dgm:spPr/>
      <dgm:t>
        <a:bodyPr/>
        <a:lstStyle/>
        <a:p>
          <a:endParaRPr lang="zh-CN" altLang="en-US" sz="1400" b="1">
            <a:solidFill>
              <a:schemeClr val="bg1"/>
            </a:solidFill>
            <a:effectLst/>
            <a:latin typeface="微软雅黑" pitchFamily="34" charset="-122"/>
            <a:ea typeface="微软雅黑" pitchFamily="34" charset="-122"/>
          </a:endParaRPr>
        </a:p>
      </dgm:t>
    </dgm:pt>
    <dgm:pt modelId="{DA15A10C-7992-4AED-8530-A8C1996B926A}" type="pres">
      <dgm:prSet presAssocID="{5745A329-15ED-4910-8B93-4F2C4B0C158D}" presName="compositeShape" presStyleCnt="0">
        <dgm:presLayoutVars>
          <dgm:dir/>
          <dgm:resizeHandles/>
        </dgm:presLayoutVars>
      </dgm:prSet>
      <dgm:spPr/>
    </dgm:pt>
    <dgm:pt modelId="{D4AFB1B2-3A4B-438D-B92B-2806C796C346}" type="pres">
      <dgm:prSet presAssocID="{5745A329-15ED-4910-8B93-4F2C4B0C158D}" presName="pyramid" presStyleLbl="node1" presStyleIdx="0" presStyleCnt="1"/>
      <dgm:spPr>
        <a:solidFill>
          <a:schemeClr val="bg1">
            <a:lumMod val="50000"/>
          </a:schemeClr>
        </a:solidFill>
        <a:ln>
          <a:noFill/>
        </a:ln>
      </dgm:spPr>
    </dgm:pt>
    <dgm:pt modelId="{5A6486D0-B003-4641-9470-88567C8E424E}" type="pres">
      <dgm:prSet presAssocID="{5745A329-15ED-4910-8B93-4F2C4B0C158D}" presName="theList" presStyleCnt="0"/>
      <dgm:spPr/>
    </dgm:pt>
    <dgm:pt modelId="{80016EBD-C83E-4710-B924-264C2CCEE65F}" type="pres">
      <dgm:prSet presAssocID="{4F3C4737-E9A0-4141-9A96-39F0BEAE5550}" presName="aNode" presStyleLbl="fgAcc1" presStyleIdx="0" presStyleCnt="9">
        <dgm:presLayoutVars>
          <dgm:bulletEnabled val="1"/>
        </dgm:presLayoutVars>
      </dgm:prSet>
      <dgm:spPr/>
      <dgm:t>
        <a:bodyPr/>
        <a:lstStyle/>
        <a:p>
          <a:endParaRPr lang="zh-CN" altLang="en-US"/>
        </a:p>
      </dgm:t>
    </dgm:pt>
    <dgm:pt modelId="{A86D9A0C-8974-4523-AE51-134E56BBBD74}" type="pres">
      <dgm:prSet presAssocID="{4F3C4737-E9A0-4141-9A96-39F0BEAE5550}" presName="aSpace" presStyleCnt="0"/>
      <dgm:spPr/>
    </dgm:pt>
    <dgm:pt modelId="{EA7ADA0C-99ED-40EE-983F-11CFA278C520}" type="pres">
      <dgm:prSet presAssocID="{160AB826-52B2-43A9-9249-EEEE0DFA9619}" presName="aNode" presStyleLbl="fgAcc1" presStyleIdx="1" presStyleCnt="9">
        <dgm:presLayoutVars>
          <dgm:bulletEnabled val="1"/>
        </dgm:presLayoutVars>
      </dgm:prSet>
      <dgm:spPr/>
      <dgm:t>
        <a:bodyPr/>
        <a:lstStyle/>
        <a:p>
          <a:endParaRPr lang="zh-CN" altLang="en-US"/>
        </a:p>
      </dgm:t>
    </dgm:pt>
    <dgm:pt modelId="{D2315244-73C7-4C9E-9A96-85FF2C8EA6F5}" type="pres">
      <dgm:prSet presAssocID="{160AB826-52B2-43A9-9249-EEEE0DFA9619}" presName="aSpace" presStyleCnt="0"/>
      <dgm:spPr/>
    </dgm:pt>
    <dgm:pt modelId="{189A6F77-B434-4D71-84F8-4D0CD99EB36E}" type="pres">
      <dgm:prSet presAssocID="{75BD7335-D296-43E2-86E3-F0D028199DFE}" presName="aNode" presStyleLbl="fgAcc1" presStyleIdx="2" presStyleCnt="9">
        <dgm:presLayoutVars>
          <dgm:bulletEnabled val="1"/>
        </dgm:presLayoutVars>
      </dgm:prSet>
      <dgm:spPr/>
      <dgm:t>
        <a:bodyPr/>
        <a:lstStyle/>
        <a:p>
          <a:endParaRPr lang="zh-CN" altLang="en-US"/>
        </a:p>
      </dgm:t>
    </dgm:pt>
    <dgm:pt modelId="{4029D61E-C93D-4BAF-8AD5-F39CA50A9DA3}" type="pres">
      <dgm:prSet presAssocID="{75BD7335-D296-43E2-86E3-F0D028199DFE}" presName="aSpace" presStyleCnt="0"/>
      <dgm:spPr/>
    </dgm:pt>
    <dgm:pt modelId="{B695057F-62A7-47D7-BC47-F1BC27BA388F}" type="pres">
      <dgm:prSet presAssocID="{25EE61C1-58DB-4195-8C9F-5B0EBA5CB76B}" presName="aNode" presStyleLbl="fgAcc1" presStyleIdx="3" presStyleCnt="9">
        <dgm:presLayoutVars>
          <dgm:bulletEnabled val="1"/>
        </dgm:presLayoutVars>
      </dgm:prSet>
      <dgm:spPr/>
      <dgm:t>
        <a:bodyPr/>
        <a:lstStyle/>
        <a:p>
          <a:endParaRPr lang="zh-CN" altLang="en-US"/>
        </a:p>
      </dgm:t>
    </dgm:pt>
    <dgm:pt modelId="{BA2AE35B-3222-4AF7-B928-91CECDA227F1}" type="pres">
      <dgm:prSet presAssocID="{25EE61C1-58DB-4195-8C9F-5B0EBA5CB76B}" presName="aSpace" presStyleCnt="0"/>
      <dgm:spPr/>
    </dgm:pt>
    <dgm:pt modelId="{E15F51B4-A5A0-47BC-894F-8D419C185FCB}" type="pres">
      <dgm:prSet presAssocID="{EC4A8F40-E1DE-46AB-9AE5-65BD5356DEDE}" presName="aNode" presStyleLbl="fgAcc1" presStyleIdx="4" presStyleCnt="9">
        <dgm:presLayoutVars>
          <dgm:bulletEnabled val="1"/>
        </dgm:presLayoutVars>
      </dgm:prSet>
      <dgm:spPr/>
      <dgm:t>
        <a:bodyPr/>
        <a:lstStyle/>
        <a:p>
          <a:endParaRPr lang="zh-CN" altLang="en-US"/>
        </a:p>
      </dgm:t>
    </dgm:pt>
    <dgm:pt modelId="{9AB03575-7E43-44C1-BE30-F9024FFE04FA}" type="pres">
      <dgm:prSet presAssocID="{EC4A8F40-E1DE-46AB-9AE5-65BD5356DEDE}" presName="aSpace" presStyleCnt="0"/>
      <dgm:spPr/>
    </dgm:pt>
    <dgm:pt modelId="{8AF0C20D-88B5-458B-97F2-6806AA53DA7C}" type="pres">
      <dgm:prSet presAssocID="{757A25E9-F940-4D8C-BA6F-59CCDBC2CC41}" presName="aNode" presStyleLbl="fgAcc1" presStyleIdx="5" presStyleCnt="9">
        <dgm:presLayoutVars>
          <dgm:bulletEnabled val="1"/>
        </dgm:presLayoutVars>
      </dgm:prSet>
      <dgm:spPr/>
      <dgm:t>
        <a:bodyPr/>
        <a:lstStyle/>
        <a:p>
          <a:endParaRPr lang="zh-CN" altLang="en-US"/>
        </a:p>
      </dgm:t>
    </dgm:pt>
    <dgm:pt modelId="{10733F22-DAD0-4176-B548-FA80304E9FBD}" type="pres">
      <dgm:prSet presAssocID="{757A25E9-F940-4D8C-BA6F-59CCDBC2CC41}" presName="aSpace" presStyleCnt="0"/>
      <dgm:spPr/>
    </dgm:pt>
    <dgm:pt modelId="{4C8BC6F0-162F-4D41-A59D-298988537B16}" type="pres">
      <dgm:prSet presAssocID="{8486CADF-2706-4E8F-ABBB-D281AEAC8996}" presName="aNode" presStyleLbl="fgAcc1" presStyleIdx="6" presStyleCnt="9">
        <dgm:presLayoutVars>
          <dgm:bulletEnabled val="1"/>
        </dgm:presLayoutVars>
      </dgm:prSet>
      <dgm:spPr/>
      <dgm:t>
        <a:bodyPr/>
        <a:lstStyle/>
        <a:p>
          <a:endParaRPr lang="zh-CN" altLang="en-US"/>
        </a:p>
      </dgm:t>
    </dgm:pt>
    <dgm:pt modelId="{1C7E267A-0F29-45A8-9384-B3E18E3160BE}" type="pres">
      <dgm:prSet presAssocID="{8486CADF-2706-4E8F-ABBB-D281AEAC8996}" presName="aSpace" presStyleCnt="0"/>
      <dgm:spPr/>
    </dgm:pt>
    <dgm:pt modelId="{9A11D7BB-F935-416C-8889-25E32FD54725}" type="pres">
      <dgm:prSet presAssocID="{8852AB17-F6E8-4EDE-8188-5A95FB7AA2C5}" presName="aNode" presStyleLbl="fgAcc1" presStyleIdx="7" presStyleCnt="9">
        <dgm:presLayoutVars>
          <dgm:bulletEnabled val="1"/>
        </dgm:presLayoutVars>
      </dgm:prSet>
      <dgm:spPr/>
      <dgm:t>
        <a:bodyPr/>
        <a:lstStyle/>
        <a:p>
          <a:endParaRPr lang="zh-CN" altLang="en-US"/>
        </a:p>
      </dgm:t>
    </dgm:pt>
    <dgm:pt modelId="{0B593698-8D14-422D-AD11-E5E80CE7B3E2}" type="pres">
      <dgm:prSet presAssocID="{8852AB17-F6E8-4EDE-8188-5A95FB7AA2C5}" presName="aSpace" presStyleCnt="0"/>
      <dgm:spPr/>
    </dgm:pt>
    <dgm:pt modelId="{27D3DB7E-A21D-4730-A7D9-8C3E1E45BAD4}" type="pres">
      <dgm:prSet presAssocID="{C7C2E585-50E1-4215-99A7-66A45A5FBE61}" presName="aNode" presStyleLbl="fgAcc1" presStyleIdx="8" presStyleCnt="9">
        <dgm:presLayoutVars>
          <dgm:bulletEnabled val="1"/>
        </dgm:presLayoutVars>
      </dgm:prSet>
      <dgm:spPr/>
      <dgm:t>
        <a:bodyPr/>
        <a:lstStyle/>
        <a:p>
          <a:endParaRPr lang="zh-CN" altLang="en-US"/>
        </a:p>
      </dgm:t>
    </dgm:pt>
    <dgm:pt modelId="{D433A7AE-14B5-4B34-907A-6CE5C6221FB0}" type="pres">
      <dgm:prSet presAssocID="{C7C2E585-50E1-4215-99A7-66A45A5FBE61}" presName="aSpace" presStyleCnt="0"/>
      <dgm:spPr/>
    </dgm:pt>
  </dgm:ptLst>
  <dgm:cxnLst>
    <dgm:cxn modelId="{DC804CB2-39E6-4D9F-9B98-7BE8A5E40E13}" type="presOf" srcId="{757A25E9-F940-4D8C-BA6F-59CCDBC2CC41}" destId="{8AF0C20D-88B5-458B-97F2-6806AA53DA7C}" srcOrd="0" destOrd="0" presId="urn:microsoft.com/office/officeart/2005/8/layout/pyramid2"/>
    <dgm:cxn modelId="{4CB52888-5D15-4880-8D8E-2A0E1B41DD7B}" type="presOf" srcId="{8852AB17-F6E8-4EDE-8188-5A95FB7AA2C5}" destId="{9A11D7BB-F935-416C-8889-25E32FD54725}" srcOrd="0" destOrd="0" presId="urn:microsoft.com/office/officeart/2005/8/layout/pyramid2"/>
    <dgm:cxn modelId="{52E2542B-F8AC-4CE9-9D68-3E4BF662A24D}" type="presOf" srcId="{160AB826-52B2-43A9-9249-EEEE0DFA9619}" destId="{EA7ADA0C-99ED-40EE-983F-11CFA278C520}" srcOrd="0" destOrd="0" presId="urn:microsoft.com/office/officeart/2005/8/layout/pyramid2"/>
    <dgm:cxn modelId="{B328DE5B-1B99-4A25-BD09-68168D1D3DDF}" type="presOf" srcId="{75BD7335-D296-43E2-86E3-F0D028199DFE}" destId="{189A6F77-B434-4D71-84F8-4D0CD99EB36E}" srcOrd="0" destOrd="0" presId="urn:microsoft.com/office/officeart/2005/8/layout/pyramid2"/>
    <dgm:cxn modelId="{E5CF1C52-F4C7-4204-A252-E72D98DFB05C}" type="presOf" srcId="{8486CADF-2706-4E8F-ABBB-D281AEAC8996}" destId="{4C8BC6F0-162F-4D41-A59D-298988537B16}" srcOrd="0" destOrd="0" presId="urn:microsoft.com/office/officeart/2005/8/layout/pyramid2"/>
    <dgm:cxn modelId="{B5281299-8679-4B0F-AA0E-D36D40EE7921}" srcId="{5745A329-15ED-4910-8B93-4F2C4B0C158D}" destId="{C7C2E585-50E1-4215-99A7-66A45A5FBE61}" srcOrd="8" destOrd="0" parTransId="{5DDB5F83-AC16-4E74-A7A3-49451F64E2C8}" sibTransId="{A81B15E2-2DC4-430B-936B-A4378D775D47}"/>
    <dgm:cxn modelId="{21FA0F91-71CF-4960-8289-7FC67BB49850}" srcId="{5745A329-15ED-4910-8B93-4F2C4B0C158D}" destId="{25EE61C1-58DB-4195-8C9F-5B0EBA5CB76B}" srcOrd="3" destOrd="0" parTransId="{B745117A-05CC-4B0E-9B3C-7EB01A158957}" sibTransId="{5A0901FD-6AFB-4287-9A75-403EAE60AC40}"/>
    <dgm:cxn modelId="{636583D3-53AF-41AA-9FE1-6C09F7D7009F}" type="presOf" srcId="{5745A329-15ED-4910-8B93-4F2C4B0C158D}" destId="{DA15A10C-7992-4AED-8530-A8C1996B926A}" srcOrd="0" destOrd="0" presId="urn:microsoft.com/office/officeart/2005/8/layout/pyramid2"/>
    <dgm:cxn modelId="{2987B986-8638-42AD-BF03-9BE8E94A8BAC}" srcId="{5745A329-15ED-4910-8B93-4F2C4B0C158D}" destId="{8852AB17-F6E8-4EDE-8188-5A95FB7AA2C5}" srcOrd="7" destOrd="0" parTransId="{151F2E24-C5FF-4441-8044-70FF7E772DF2}" sibTransId="{E47B597E-5B32-46AB-BDB8-EBA353D80332}"/>
    <dgm:cxn modelId="{BEF3ED5F-B682-4AD4-B493-1AB0318B261F}" srcId="{5745A329-15ED-4910-8B93-4F2C4B0C158D}" destId="{160AB826-52B2-43A9-9249-EEEE0DFA9619}" srcOrd="1" destOrd="0" parTransId="{0A8EF668-8CAE-402B-85B0-FDA8F0363772}" sibTransId="{02EC9E16-8ABF-4EC6-8669-A75FEC47B688}"/>
    <dgm:cxn modelId="{8F1C6BCC-3E79-4E8F-8506-CC5AC5473967}" srcId="{5745A329-15ED-4910-8B93-4F2C4B0C158D}" destId="{4F3C4737-E9A0-4141-9A96-39F0BEAE5550}" srcOrd="0" destOrd="0" parTransId="{7E550570-AF4A-42FE-8366-319AD8FE353C}" sibTransId="{4587CF1F-A461-4899-B86B-930F55BC4295}"/>
    <dgm:cxn modelId="{BFA816FA-650C-4B3E-8026-2B65031A7C7C}" srcId="{5745A329-15ED-4910-8B93-4F2C4B0C158D}" destId="{EC4A8F40-E1DE-46AB-9AE5-65BD5356DEDE}" srcOrd="4" destOrd="0" parTransId="{B56AC4A3-2744-4056-A2B8-B29496733851}" sibTransId="{CA88C067-0A3D-49BA-8537-D8AF4830FEF1}"/>
    <dgm:cxn modelId="{FB50BE07-B628-4EF5-9F83-2C4EABBF2F56}" srcId="{5745A329-15ED-4910-8B93-4F2C4B0C158D}" destId="{75BD7335-D296-43E2-86E3-F0D028199DFE}" srcOrd="2" destOrd="0" parTransId="{76F33932-DE0D-447C-B270-F73AEDEE2AF6}" sibTransId="{C0A7978A-3AE6-4B81-A67E-58978771FB35}"/>
    <dgm:cxn modelId="{B25E84CD-ACD9-4693-A6FD-9B0A7FACD597}" srcId="{5745A329-15ED-4910-8B93-4F2C4B0C158D}" destId="{757A25E9-F940-4D8C-BA6F-59CCDBC2CC41}" srcOrd="5" destOrd="0" parTransId="{7423D030-3E55-4F4B-A979-86155707AFE0}" sibTransId="{A61B35E3-F8C5-4681-B9B8-5C41F811EE4F}"/>
    <dgm:cxn modelId="{C605CD19-98FF-4028-97A5-31AE900B260A}" type="presOf" srcId="{4F3C4737-E9A0-4141-9A96-39F0BEAE5550}" destId="{80016EBD-C83E-4710-B924-264C2CCEE65F}" srcOrd="0" destOrd="0" presId="urn:microsoft.com/office/officeart/2005/8/layout/pyramid2"/>
    <dgm:cxn modelId="{B1C55BCD-BC54-4236-A8F0-E82709E4C6F9}" type="presOf" srcId="{EC4A8F40-E1DE-46AB-9AE5-65BD5356DEDE}" destId="{E15F51B4-A5A0-47BC-894F-8D419C185FCB}" srcOrd="0" destOrd="0" presId="urn:microsoft.com/office/officeart/2005/8/layout/pyramid2"/>
    <dgm:cxn modelId="{4381DB1B-ECC2-4D0A-81CC-4E7E012975D1}" type="presOf" srcId="{25EE61C1-58DB-4195-8C9F-5B0EBA5CB76B}" destId="{B695057F-62A7-47D7-BC47-F1BC27BA388F}" srcOrd="0" destOrd="0" presId="urn:microsoft.com/office/officeart/2005/8/layout/pyramid2"/>
    <dgm:cxn modelId="{64059BDB-8F15-4B62-B81D-B9BB8BF88F87}" srcId="{5745A329-15ED-4910-8B93-4F2C4B0C158D}" destId="{8486CADF-2706-4E8F-ABBB-D281AEAC8996}" srcOrd="6" destOrd="0" parTransId="{E4514E7C-8F8D-48BD-8838-56D6630C1DAA}" sibTransId="{93425332-D33B-40D7-ACC8-7052A6E90B0B}"/>
    <dgm:cxn modelId="{E7488637-35C5-46EA-8AD9-20523246CB56}" type="presOf" srcId="{C7C2E585-50E1-4215-99A7-66A45A5FBE61}" destId="{27D3DB7E-A21D-4730-A7D9-8C3E1E45BAD4}" srcOrd="0" destOrd="0" presId="urn:microsoft.com/office/officeart/2005/8/layout/pyramid2"/>
    <dgm:cxn modelId="{87C30ED5-D406-4CA5-B683-9E34436ACF85}" type="presParOf" srcId="{DA15A10C-7992-4AED-8530-A8C1996B926A}" destId="{D4AFB1B2-3A4B-438D-B92B-2806C796C346}" srcOrd="0" destOrd="0" presId="urn:microsoft.com/office/officeart/2005/8/layout/pyramid2"/>
    <dgm:cxn modelId="{892E4846-10F3-42F0-BAD5-DD34FC755159}" type="presParOf" srcId="{DA15A10C-7992-4AED-8530-A8C1996B926A}" destId="{5A6486D0-B003-4641-9470-88567C8E424E}" srcOrd="1" destOrd="0" presId="urn:microsoft.com/office/officeart/2005/8/layout/pyramid2"/>
    <dgm:cxn modelId="{C99D6699-AFE6-4C14-8F2B-4A2BC1035BEC}" type="presParOf" srcId="{5A6486D0-B003-4641-9470-88567C8E424E}" destId="{80016EBD-C83E-4710-B924-264C2CCEE65F}" srcOrd="0" destOrd="0" presId="urn:microsoft.com/office/officeart/2005/8/layout/pyramid2"/>
    <dgm:cxn modelId="{61B16C0D-876C-46A7-9DDB-7FCCDC8641E2}" type="presParOf" srcId="{5A6486D0-B003-4641-9470-88567C8E424E}" destId="{A86D9A0C-8974-4523-AE51-134E56BBBD74}" srcOrd="1" destOrd="0" presId="urn:microsoft.com/office/officeart/2005/8/layout/pyramid2"/>
    <dgm:cxn modelId="{1C781DDC-1B13-4B1E-978F-7896C953E3F2}" type="presParOf" srcId="{5A6486D0-B003-4641-9470-88567C8E424E}" destId="{EA7ADA0C-99ED-40EE-983F-11CFA278C520}" srcOrd="2" destOrd="0" presId="urn:microsoft.com/office/officeart/2005/8/layout/pyramid2"/>
    <dgm:cxn modelId="{EDB7F7F7-3CA3-47B2-A835-6073DB7B14BC}" type="presParOf" srcId="{5A6486D0-B003-4641-9470-88567C8E424E}" destId="{D2315244-73C7-4C9E-9A96-85FF2C8EA6F5}" srcOrd="3" destOrd="0" presId="urn:microsoft.com/office/officeart/2005/8/layout/pyramid2"/>
    <dgm:cxn modelId="{DC0D669B-1BA5-4473-94CF-95BD1B5272AA}" type="presParOf" srcId="{5A6486D0-B003-4641-9470-88567C8E424E}" destId="{189A6F77-B434-4D71-84F8-4D0CD99EB36E}" srcOrd="4" destOrd="0" presId="urn:microsoft.com/office/officeart/2005/8/layout/pyramid2"/>
    <dgm:cxn modelId="{34009633-5DFB-4853-9B06-503F01BF3DC1}" type="presParOf" srcId="{5A6486D0-B003-4641-9470-88567C8E424E}" destId="{4029D61E-C93D-4BAF-8AD5-F39CA50A9DA3}" srcOrd="5" destOrd="0" presId="urn:microsoft.com/office/officeart/2005/8/layout/pyramid2"/>
    <dgm:cxn modelId="{DE7FFE33-FE87-4DB8-BD2C-341645A6318F}" type="presParOf" srcId="{5A6486D0-B003-4641-9470-88567C8E424E}" destId="{B695057F-62A7-47D7-BC47-F1BC27BA388F}" srcOrd="6" destOrd="0" presId="urn:microsoft.com/office/officeart/2005/8/layout/pyramid2"/>
    <dgm:cxn modelId="{AC1CE7D6-6A29-4F9B-858E-2AF2FF741F66}" type="presParOf" srcId="{5A6486D0-B003-4641-9470-88567C8E424E}" destId="{BA2AE35B-3222-4AF7-B928-91CECDA227F1}" srcOrd="7" destOrd="0" presId="urn:microsoft.com/office/officeart/2005/8/layout/pyramid2"/>
    <dgm:cxn modelId="{3001F208-60C5-4C9F-B54C-043247F6BF6D}" type="presParOf" srcId="{5A6486D0-B003-4641-9470-88567C8E424E}" destId="{E15F51B4-A5A0-47BC-894F-8D419C185FCB}" srcOrd="8" destOrd="0" presId="urn:microsoft.com/office/officeart/2005/8/layout/pyramid2"/>
    <dgm:cxn modelId="{07078CA9-36DE-4FF1-9F1A-41BB65C541D0}" type="presParOf" srcId="{5A6486D0-B003-4641-9470-88567C8E424E}" destId="{9AB03575-7E43-44C1-BE30-F9024FFE04FA}" srcOrd="9" destOrd="0" presId="urn:microsoft.com/office/officeart/2005/8/layout/pyramid2"/>
    <dgm:cxn modelId="{DC1E1676-0D9C-4D06-A4CF-1C1430064064}" type="presParOf" srcId="{5A6486D0-B003-4641-9470-88567C8E424E}" destId="{8AF0C20D-88B5-458B-97F2-6806AA53DA7C}" srcOrd="10" destOrd="0" presId="urn:microsoft.com/office/officeart/2005/8/layout/pyramid2"/>
    <dgm:cxn modelId="{891BD148-BF00-4943-BB3A-C7E3782278EB}" type="presParOf" srcId="{5A6486D0-B003-4641-9470-88567C8E424E}" destId="{10733F22-DAD0-4176-B548-FA80304E9FBD}" srcOrd="11" destOrd="0" presId="urn:microsoft.com/office/officeart/2005/8/layout/pyramid2"/>
    <dgm:cxn modelId="{411E17F5-4A81-466E-ACE4-7AE2A60D41FB}" type="presParOf" srcId="{5A6486D0-B003-4641-9470-88567C8E424E}" destId="{4C8BC6F0-162F-4D41-A59D-298988537B16}" srcOrd="12" destOrd="0" presId="urn:microsoft.com/office/officeart/2005/8/layout/pyramid2"/>
    <dgm:cxn modelId="{CDB95848-5886-427F-9088-3E4951E23275}" type="presParOf" srcId="{5A6486D0-B003-4641-9470-88567C8E424E}" destId="{1C7E267A-0F29-45A8-9384-B3E18E3160BE}" srcOrd="13" destOrd="0" presId="urn:microsoft.com/office/officeart/2005/8/layout/pyramid2"/>
    <dgm:cxn modelId="{3F461EE3-E67B-4D8B-A22B-13EE7B28DE96}" type="presParOf" srcId="{5A6486D0-B003-4641-9470-88567C8E424E}" destId="{9A11D7BB-F935-416C-8889-25E32FD54725}" srcOrd="14" destOrd="0" presId="urn:microsoft.com/office/officeart/2005/8/layout/pyramid2"/>
    <dgm:cxn modelId="{BB01F933-3F16-45D7-82D4-E20AEACAD4C0}" type="presParOf" srcId="{5A6486D0-B003-4641-9470-88567C8E424E}" destId="{0B593698-8D14-422D-AD11-E5E80CE7B3E2}" srcOrd="15" destOrd="0" presId="urn:microsoft.com/office/officeart/2005/8/layout/pyramid2"/>
    <dgm:cxn modelId="{9978F992-8DC7-4E61-8400-E637D5FEE23E}" type="presParOf" srcId="{5A6486D0-B003-4641-9470-88567C8E424E}" destId="{27D3DB7E-A21D-4730-A7D9-8C3E1E45BAD4}" srcOrd="16" destOrd="0" presId="urn:microsoft.com/office/officeart/2005/8/layout/pyramid2"/>
    <dgm:cxn modelId="{DC215DF7-2823-4577-B6BD-6B5229451DD2}" type="presParOf" srcId="{5A6486D0-B003-4641-9470-88567C8E424E}" destId="{D433A7AE-14B5-4B34-907A-6CE5C6221FB0}" srcOrd="17" destOrd="0" presId="urn:microsoft.com/office/officeart/2005/8/layout/pyramid2"/>
  </dgm:cxnLst>
  <dgm:bg>
    <a:noFill/>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016F4-581C-4682-8AFA-C0CA59897C8C}">
      <dsp:nvSpPr>
        <dsp:cNvPr id="0" name=""/>
        <dsp:cNvSpPr/>
      </dsp:nvSpPr>
      <dsp:spPr>
        <a:xfrm>
          <a:off x="5052848" y="2696144"/>
          <a:ext cx="2288855" cy="272321"/>
        </a:xfrm>
        <a:custGeom>
          <a:avLst/>
          <a:gdLst/>
          <a:ahLst/>
          <a:cxnLst/>
          <a:rect l="0" t="0" r="0" b="0"/>
          <a:pathLst>
            <a:path>
              <a:moveTo>
                <a:pt x="0" y="0"/>
              </a:moveTo>
              <a:lnTo>
                <a:pt x="0" y="185579"/>
              </a:lnTo>
              <a:lnTo>
                <a:pt x="2288855" y="185579"/>
              </a:lnTo>
              <a:lnTo>
                <a:pt x="2288855"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9BF66045-37CC-4318-B388-3B089A6679EB}">
      <dsp:nvSpPr>
        <dsp:cNvPr id="0" name=""/>
        <dsp:cNvSpPr/>
      </dsp:nvSpPr>
      <dsp:spPr>
        <a:xfrm>
          <a:off x="5052848" y="2696144"/>
          <a:ext cx="1144427" cy="272321"/>
        </a:xfrm>
        <a:custGeom>
          <a:avLst/>
          <a:gdLst/>
          <a:ahLst/>
          <a:cxnLst/>
          <a:rect l="0" t="0" r="0" b="0"/>
          <a:pathLst>
            <a:path>
              <a:moveTo>
                <a:pt x="0" y="0"/>
              </a:moveTo>
              <a:lnTo>
                <a:pt x="0" y="185579"/>
              </a:lnTo>
              <a:lnTo>
                <a:pt x="1144427" y="185579"/>
              </a:lnTo>
              <a:lnTo>
                <a:pt x="1144427"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1B2A4A5D-C66B-4DCA-9D66-4BE7DA9983BA}">
      <dsp:nvSpPr>
        <dsp:cNvPr id="0" name=""/>
        <dsp:cNvSpPr/>
      </dsp:nvSpPr>
      <dsp:spPr>
        <a:xfrm>
          <a:off x="5007128" y="2696144"/>
          <a:ext cx="91440" cy="272321"/>
        </a:xfrm>
        <a:custGeom>
          <a:avLst/>
          <a:gdLst/>
          <a:ahLst/>
          <a:cxnLst/>
          <a:rect l="0" t="0" r="0" b="0"/>
          <a:pathLst>
            <a:path>
              <a:moveTo>
                <a:pt x="45720" y="0"/>
              </a:moveTo>
              <a:lnTo>
                <a:pt x="45720" y="272321"/>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53B9F8-C380-4FDF-8556-E31F8FE68042}">
      <dsp:nvSpPr>
        <dsp:cNvPr id="0" name=""/>
        <dsp:cNvSpPr/>
      </dsp:nvSpPr>
      <dsp:spPr>
        <a:xfrm>
          <a:off x="3908420" y="2696144"/>
          <a:ext cx="1144427" cy="272321"/>
        </a:xfrm>
        <a:custGeom>
          <a:avLst/>
          <a:gdLst/>
          <a:ahLst/>
          <a:cxnLst/>
          <a:rect l="0" t="0" r="0" b="0"/>
          <a:pathLst>
            <a:path>
              <a:moveTo>
                <a:pt x="1144427" y="0"/>
              </a:moveTo>
              <a:lnTo>
                <a:pt x="1144427" y="185579"/>
              </a:lnTo>
              <a:lnTo>
                <a:pt x="0" y="185579"/>
              </a:lnTo>
              <a:lnTo>
                <a:pt x="0" y="272321"/>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D9EC04-3C84-4C8D-A474-C57268A81284}">
      <dsp:nvSpPr>
        <dsp:cNvPr id="0" name=""/>
        <dsp:cNvSpPr/>
      </dsp:nvSpPr>
      <dsp:spPr>
        <a:xfrm>
          <a:off x="2763992" y="2696144"/>
          <a:ext cx="2288855" cy="272321"/>
        </a:xfrm>
        <a:custGeom>
          <a:avLst/>
          <a:gdLst/>
          <a:ahLst/>
          <a:cxnLst/>
          <a:rect l="0" t="0" r="0" b="0"/>
          <a:pathLst>
            <a:path>
              <a:moveTo>
                <a:pt x="2288855" y="0"/>
              </a:moveTo>
              <a:lnTo>
                <a:pt x="2288855" y="185579"/>
              </a:lnTo>
              <a:lnTo>
                <a:pt x="0" y="185579"/>
              </a:lnTo>
              <a:lnTo>
                <a:pt x="0"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3B349666-C111-4803-839B-F60C9C1020B0}">
      <dsp:nvSpPr>
        <dsp:cNvPr id="0" name=""/>
        <dsp:cNvSpPr/>
      </dsp:nvSpPr>
      <dsp:spPr>
        <a:xfrm>
          <a:off x="3050099" y="1829240"/>
          <a:ext cx="2002748" cy="272321"/>
        </a:xfrm>
        <a:custGeom>
          <a:avLst/>
          <a:gdLst/>
          <a:ahLst/>
          <a:cxnLst/>
          <a:rect l="0" t="0" r="0" b="0"/>
          <a:pathLst>
            <a:path>
              <a:moveTo>
                <a:pt x="0" y="0"/>
              </a:moveTo>
              <a:lnTo>
                <a:pt x="0" y="185579"/>
              </a:lnTo>
              <a:lnTo>
                <a:pt x="2002748" y="185579"/>
              </a:lnTo>
              <a:lnTo>
                <a:pt x="2002748"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A1298CBA-E4F3-4456-B42C-B7D72544C17A}">
      <dsp:nvSpPr>
        <dsp:cNvPr id="0" name=""/>
        <dsp:cNvSpPr/>
      </dsp:nvSpPr>
      <dsp:spPr>
        <a:xfrm>
          <a:off x="1047350" y="2696144"/>
          <a:ext cx="572213" cy="272321"/>
        </a:xfrm>
        <a:custGeom>
          <a:avLst/>
          <a:gdLst/>
          <a:ahLst/>
          <a:cxnLst/>
          <a:rect l="0" t="0" r="0" b="0"/>
          <a:pathLst>
            <a:path>
              <a:moveTo>
                <a:pt x="0" y="0"/>
              </a:moveTo>
              <a:lnTo>
                <a:pt x="0" y="185579"/>
              </a:lnTo>
              <a:lnTo>
                <a:pt x="572213" y="185579"/>
              </a:lnTo>
              <a:lnTo>
                <a:pt x="572213"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155D6AAA-5CD1-4CED-89DA-DCE4EF7DB582}">
      <dsp:nvSpPr>
        <dsp:cNvPr id="0" name=""/>
        <dsp:cNvSpPr/>
      </dsp:nvSpPr>
      <dsp:spPr>
        <a:xfrm>
          <a:off x="475136" y="2696144"/>
          <a:ext cx="572213" cy="272321"/>
        </a:xfrm>
        <a:custGeom>
          <a:avLst/>
          <a:gdLst/>
          <a:ahLst/>
          <a:cxnLst/>
          <a:rect l="0" t="0" r="0" b="0"/>
          <a:pathLst>
            <a:path>
              <a:moveTo>
                <a:pt x="572213" y="0"/>
              </a:moveTo>
              <a:lnTo>
                <a:pt x="572213" y="185579"/>
              </a:lnTo>
              <a:lnTo>
                <a:pt x="0" y="185579"/>
              </a:lnTo>
              <a:lnTo>
                <a:pt x="0"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1A563457-DE24-426E-882B-F687F2383124}">
      <dsp:nvSpPr>
        <dsp:cNvPr id="0" name=""/>
        <dsp:cNvSpPr/>
      </dsp:nvSpPr>
      <dsp:spPr>
        <a:xfrm>
          <a:off x="1047350" y="1829240"/>
          <a:ext cx="2002748" cy="272321"/>
        </a:xfrm>
        <a:custGeom>
          <a:avLst/>
          <a:gdLst/>
          <a:ahLst/>
          <a:cxnLst/>
          <a:rect l="0" t="0" r="0" b="0"/>
          <a:pathLst>
            <a:path>
              <a:moveTo>
                <a:pt x="2002748" y="0"/>
              </a:moveTo>
              <a:lnTo>
                <a:pt x="2002748" y="185579"/>
              </a:lnTo>
              <a:lnTo>
                <a:pt x="0" y="185579"/>
              </a:lnTo>
              <a:lnTo>
                <a:pt x="0" y="272321"/>
              </a:lnTo>
            </a:path>
          </a:pathLst>
        </a:custGeom>
        <a:noFill/>
        <a:ln w="25400" cap="flat" cmpd="sng" algn="ctr">
          <a:solidFill>
            <a:srgbClr val="FE3B06"/>
          </a:solidFill>
          <a:prstDash val="solid"/>
        </a:ln>
        <a:effectLst/>
      </dsp:spPr>
      <dsp:style>
        <a:lnRef idx="2">
          <a:scrgbClr r="0" g="0" b="0"/>
        </a:lnRef>
        <a:fillRef idx="0">
          <a:scrgbClr r="0" g="0" b="0"/>
        </a:fillRef>
        <a:effectRef idx="0">
          <a:scrgbClr r="0" g="0" b="0"/>
        </a:effectRef>
        <a:fontRef idx="minor"/>
      </dsp:style>
    </dsp:sp>
    <dsp:sp modelId="{C8CD2FC8-3F16-429F-8069-5EF487FF57C7}">
      <dsp:nvSpPr>
        <dsp:cNvPr id="0" name=""/>
        <dsp:cNvSpPr/>
      </dsp:nvSpPr>
      <dsp:spPr>
        <a:xfrm>
          <a:off x="2581924" y="1234658"/>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5AD33B-D79B-4336-B09E-4E2E5A2626A1}">
      <dsp:nvSpPr>
        <dsp:cNvPr id="0" name=""/>
        <dsp:cNvSpPr/>
      </dsp:nvSpPr>
      <dsp:spPr>
        <a:xfrm>
          <a:off x="2685963" y="1333495"/>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CN" altLang="en-US" sz="1500" b="1" kern="1200" dirty="0">
              <a:latin typeface="微软雅黑" pitchFamily="34" charset="-122"/>
              <a:ea typeface="微软雅黑" pitchFamily="34" charset="-122"/>
            </a:rPr>
            <a:t>事故原因</a:t>
          </a:r>
        </a:p>
      </dsp:txBody>
      <dsp:txXfrm>
        <a:off x="2703378" y="1350910"/>
        <a:ext cx="901520" cy="559752"/>
      </dsp:txXfrm>
    </dsp:sp>
    <dsp:sp modelId="{8C53850E-7FAE-491E-82A9-F6BD89BFC250}">
      <dsp:nvSpPr>
        <dsp:cNvPr id="0" name=""/>
        <dsp:cNvSpPr/>
      </dsp:nvSpPr>
      <dsp:spPr>
        <a:xfrm>
          <a:off x="579175" y="2101562"/>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AD9915-6CFE-469C-872D-7B95F6C2B0AB}">
      <dsp:nvSpPr>
        <dsp:cNvPr id="0" name=""/>
        <dsp:cNvSpPr/>
      </dsp:nvSpPr>
      <dsp:spPr>
        <a:xfrm>
          <a:off x="683214" y="2200399"/>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CN" altLang="en-US" sz="1500" b="1" kern="1200">
              <a:latin typeface="微软雅黑" pitchFamily="34" charset="-122"/>
              <a:ea typeface="微软雅黑" pitchFamily="34" charset="-122"/>
            </a:rPr>
            <a:t>直接原因</a:t>
          </a:r>
          <a:endParaRPr lang="zh-CN" altLang="en-US" sz="1500" b="1" kern="1200" dirty="0">
            <a:latin typeface="微软雅黑" pitchFamily="34" charset="-122"/>
            <a:ea typeface="微软雅黑" pitchFamily="34" charset="-122"/>
          </a:endParaRPr>
        </a:p>
      </dsp:txBody>
      <dsp:txXfrm>
        <a:off x="700629" y="2217814"/>
        <a:ext cx="901520" cy="559752"/>
      </dsp:txXfrm>
    </dsp:sp>
    <dsp:sp modelId="{7D4DEA7B-BB00-42A4-BC50-BF1C7E37C004}">
      <dsp:nvSpPr>
        <dsp:cNvPr id="0" name=""/>
        <dsp:cNvSpPr/>
      </dsp:nvSpPr>
      <dsp:spPr>
        <a:xfrm>
          <a:off x="6961" y="2968466"/>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BC14D9-8566-4C72-8B63-F62FC52A63AE}">
      <dsp:nvSpPr>
        <dsp:cNvPr id="0" name=""/>
        <dsp:cNvSpPr/>
      </dsp:nvSpPr>
      <dsp:spPr>
        <a:xfrm>
          <a:off x="111000"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CN" altLang="en-US" sz="1500" b="1" kern="1200" dirty="0">
              <a:latin typeface="微软雅黑" pitchFamily="34" charset="-122"/>
              <a:ea typeface="微软雅黑" pitchFamily="34" charset="-122"/>
            </a:rPr>
            <a:t>物的原因</a:t>
          </a:r>
        </a:p>
      </dsp:txBody>
      <dsp:txXfrm>
        <a:off x="128415" y="3084718"/>
        <a:ext cx="901520" cy="559752"/>
      </dsp:txXfrm>
    </dsp:sp>
    <dsp:sp modelId="{852F21DD-DE9F-4851-9564-AF139D2EFE24}">
      <dsp:nvSpPr>
        <dsp:cNvPr id="0" name=""/>
        <dsp:cNvSpPr/>
      </dsp:nvSpPr>
      <dsp:spPr>
        <a:xfrm>
          <a:off x="1151389" y="2968466"/>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1A8EBD-25C8-403E-9794-58C7D9A1F316}">
      <dsp:nvSpPr>
        <dsp:cNvPr id="0" name=""/>
        <dsp:cNvSpPr/>
      </dsp:nvSpPr>
      <dsp:spPr>
        <a:xfrm>
          <a:off x="1255428"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CN" altLang="en-US" sz="1500" b="1" kern="1200" dirty="0">
              <a:latin typeface="微软雅黑" pitchFamily="34" charset="-122"/>
              <a:ea typeface="微软雅黑" pitchFamily="34" charset="-122"/>
            </a:rPr>
            <a:t>人的原因</a:t>
          </a:r>
        </a:p>
      </dsp:txBody>
      <dsp:txXfrm>
        <a:off x="1272843" y="3084718"/>
        <a:ext cx="901520" cy="559752"/>
      </dsp:txXfrm>
    </dsp:sp>
    <dsp:sp modelId="{2E4B2954-0727-402F-992A-EB8EBA0BC59B}">
      <dsp:nvSpPr>
        <dsp:cNvPr id="0" name=""/>
        <dsp:cNvSpPr/>
      </dsp:nvSpPr>
      <dsp:spPr>
        <a:xfrm>
          <a:off x="4584673" y="2101562"/>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C5D123-2E13-4ADE-BA51-BC57C5DA0BEC}">
      <dsp:nvSpPr>
        <dsp:cNvPr id="0" name=""/>
        <dsp:cNvSpPr/>
      </dsp:nvSpPr>
      <dsp:spPr>
        <a:xfrm>
          <a:off x="4688712" y="2200399"/>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CN" altLang="en-US" sz="1500" b="1" kern="1200" dirty="0">
              <a:latin typeface="微软雅黑" pitchFamily="34" charset="-122"/>
              <a:ea typeface="微软雅黑" pitchFamily="34" charset="-122"/>
            </a:rPr>
            <a:t>间接原因</a:t>
          </a:r>
        </a:p>
      </dsp:txBody>
      <dsp:txXfrm>
        <a:off x="4706127" y="2217814"/>
        <a:ext cx="901520" cy="559752"/>
      </dsp:txXfrm>
    </dsp:sp>
    <dsp:sp modelId="{11A443E4-08EB-4EDA-ACD8-18294CD6487C}">
      <dsp:nvSpPr>
        <dsp:cNvPr id="0" name=""/>
        <dsp:cNvSpPr/>
      </dsp:nvSpPr>
      <dsp:spPr>
        <a:xfrm>
          <a:off x="2295817" y="2968466"/>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33C8E1-3BA3-4B62-99AD-BB9DB39A025C}">
      <dsp:nvSpPr>
        <dsp:cNvPr id="0" name=""/>
        <dsp:cNvSpPr/>
      </dsp:nvSpPr>
      <dsp:spPr>
        <a:xfrm>
          <a:off x="2399856"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CN" altLang="en-US" sz="1500" b="1" kern="1200" dirty="0">
              <a:latin typeface="微软雅黑" pitchFamily="34" charset="-122"/>
              <a:ea typeface="微软雅黑" pitchFamily="34" charset="-122"/>
            </a:rPr>
            <a:t>技术原因</a:t>
          </a:r>
        </a:p>
      </dsp:txBody>
      <dsp:txXfrm>
        <a:off x="2417271" y="3084718"/>
        <a:ext cx="901520" cy="559752"/>
      </dsp:txXfrm>
    </dsp:sp>
    <dsp:sp modelId="{2D97D0C6-F403-43BF-8CC4-52AC2C44947D}">
      <dsp:nvSpPr>
        <dsp:cNvPr id="0" name=""/>
        <dsp:cNvSpPr/>
      </dsp:nvSpPr>
      <dsp:spPr>
        <a:xfrm>
          <a:off x="3440245" y="2968466"/>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196CAF-7748-4D21-BA61-A8F90A1EE5F4}">
      <dsp:nvSpPr>
        <dsp:cNvPr id="0" name=""/>
        <dsp:cNvSpPr/>
      </dsp:nvSpPr>
      <dsp:spPr>
        <a:xfrm>
          <a:off x="3544284"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CN" altLang="en-US" sz="1500" b="1" kern="1200" dirty="0">
              <a:latin typeface="微软雅黑" pitchFamily="34" charset="-122"/>
              <a:ea typeface="微软雅黑" pitchFamily="34" charset="-122"/>
            </a:rPr>
            <a:t>教育原因</a:t>
          </a:r>
        </a:p>
      </dsp:txBody>
      <dsp:txXfrm>
        <a:off x="3561699" y="3084718"/>
        <a:ext cx="901520" cy="559752"/>
      </dsp:txXfrm>
    </dsp:sp>
    <dsp:sp modelId="{34822736-B46F-49F5-8BAB-B41A9D0F6750}">
      <dsp:nvSpPr>
        <dsp:cNvPr id="0" name=""/>
        <dsp:cNvSpPr/>
      </dsp:nvSpPr>
      <dsp:spPr>
        <a:xfrm>
          <a:off x="4584673" y="2968466"/>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9361F0-24F4-41BD-B837-982AF9EAC64A}">
      <dsp:nvSpPr>
        <dsp:cNvPr id="0" name=""/>
        <dsp:cNvSpPr/>
      </dsp:nvSpPr>
      <dsp:spPr>
        <a:xfrm>
          <a:off x="4688712"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CN" altLang="en-US" sz="1500" b="1" kern="1200" dirty="0">
              <a:latin typeface="微软雅黑" pitchFamily="34" charset="-122"/>
              <a:ea typeface="微软雅黑" pitchFamily="34" charset="-122"/>
            </a:rPr>
            <a:t>身体原因</a:t>
          </a:r>
        </a:p>
      </dsp:txBody>
      <dsp:txXfrm>
        <a:off x="4706127" y="3084718"/>
        <a:ext cx="901520" cy="559752"/>
      </dsp:txXfrm>
    </dsp:sp>
    <dsp:sp modelId="{D45025AF-31FA-469C-A637-22014C8E6D33}">
      <dsp:nvSpPr>
        <dsp:cNvPr id="0" name=""/>
        <dsp:cNvSpPr/>
      </dsp:nvSpPr>
      <dsp:spPr>
        <a:xfrm>
          <a:off x="5729101" y="2968466"/>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85C68A-E222-44F3-BC81-7FB6CA17B322}">
      <dsp:nvSpPr>
        <dsp:cNvPr id="0" name=""/>
        <dsp:cNvSpPr/>
      </dsp:nvSpPr>
      <dsp:spPr>
        <a:xfrm>
          <a:off x="5833140"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CN" altLang="en-US" sz="1500" b="1" kern="1200" dirty="0">
              <a:latin typeface="微软雅黑" pitchFamily="34" charset="-122"/>
              <a:ea typeface="微软雅黑" pitchFamily="34" charset="-122"/>
            </a:rPr>
            <a:t>精神原因</a:t>
          </a:r>
        </a:p>
      </dsp:txBody>
      <dsp:txXfrm>
        <a:off x="5850555" y="3084718"/>
        <a:ext cx="901520" cy="559752"/>
      </dsp:txXfrm>
    </dsp:sp>
    <dsp:sp modelId="{64D6F392-3A29-48A2-B3BA-537709D690D3}">
      <dsp:nvSpPr>
        <dsp:cNvPr id="0" name=""/>
        <dsp:cNvSpPr/>
      </dsp:nvSpPr>
      <dsp:spPr>
        <a:xfrm>
          <a:off x="6873529" y="2968466"/>
          <a:ext cx="936350" cy="594582"/>
        </a:xfrm>
        <a:prstGeom prst="roundRect">
          <a:avLst>
            <a:gd name="adj" fmla="val 10000"/>
          </a:avLst>
        </a:prstGeom>
        <a:solidFill>
          <a:srgbClr val="FE3B0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90A023-3840-44CF-9038-C9943836FF79}">
      <dsp:nvSpPr>
        <dsp:cNvPr id="0" name=""/>
        <dsp:cNvSpPr/>
      </dsp:nvSpPr>
      <dsp:spPr>
        <a:xfrm>
          <a:off x="6977568" y="3067303"/>
          <a:ext cx="936350" cy="594582"/>
        </a:xfrm>
        <a:prstGeom prst="roundRect">
          <a:avLst>
            <a:gd name="adj" fmla="val 10000"/>
          </a:avLst>
        </a:prstGeom>
        <a:solidFill>
          <a:schemeClr val="lt1">
            <a:alpha val="90000"/>
            <a:hueOff val="0"/>
            <a:satOff val="0"/>
            <a:lumOff val="0"/>
            <a:alphaOff val="0"/>
          </a:schemeClr>
        </a:solidFill>
        <a:ln w="25400" cap="flat" cmpd="sng" algn="ctr">
          <a:solidFill>
            <a:srgbClr val="FE3B06"/>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zh-CN" altLang="en-US" sz="1500" b="1" kern="1200" dirty="0">
              <a:latin typeface="微软雅黑" pitchFamily="34" charset="-122"/>
              <a:ea typeface="微软雅黑" pitchFamily="34" charset="-122"/>
            </a:rPr>
            <a:t>管理原因</a:t>
          </a:r>
        </a:p>
      </dsp:txBody>
      <dsp:txXfrm>
        <a:off x="6994983" y="3084718"/>
        <a:ext cx="901520" cy="559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FB1B2-3A4B-438D-B92B-2806C796C346}">
      <dsp:nvSpPr>
        <dsp:cNvPr id="0" name=""/>
        <dsp:cNvSpPr/>
      </dsp:nvSpPr>
      <dsp:spPr>
        <a:xfrm>
          <a:off x="1148527" y="0"/>
          <a:ext cx="3888432" cy="3888432"/>
        </a:xfrm>
        <a:prstGeom prst="triangle">
          <a:avLst/>
        </a:prstGeom>
        <a:solidFill>
          <a:schemeClr val="bg1">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016EBD-C83E-4710-B924-264C2CCEE65F}">
      <dsp:nvSpPr>
        <dsp:cNvPr id="0" name=""/>
        <dsp:cNvSpPr/>
      </dsp:nvSpPr>
      <dsp:spPr>
        <a:xfrm>
          <a:off x="3092743" y="389009"/>
          <a:ext cx="2527480" cy="307201"/>
        </a:xfrm>
        <a:prstGeom prst="roundRect">
          <a:avLst/>
        </a:prstGeom>
        <a:solidFill>
          <a:srgbClr val="D12E0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zh-CN" altLang="en-US" sz="1400" b="1" kern="1200" dirty="0">
              <a:solidFill>
                <a:schemeClr val="bg1"/>
              </a:solidFill>
              <a:effectLst/>
              <a:latin typeface="微软雅黑" pitchFamily="34" charset="-122"/>
              <a:ea typeface="微软雅黑" pitchFamily="34" charset="-122"/>
            </a:rPr>
            <a:t>警示</a:t>
          </a:r>
          <a:endParaRPr lang="zh-CN" altLang="en-US" sz="1400" b="1" kern="1200" dirty="0">
            <a:solidFill>
              <a:schemeClr val="bg1"/>
            </a:solidFill>
            <a:effectLst/>
            <a:latin typeface="微软雅黑" pitchFamily="34" charset="-122"/>
            <a:ea typeface="微软雅黑" pitchFamily="34" charset="-122"/>
          </a:endParaRPr>
        </a:p>
      </dsp:txBody>
      <dsp:txXfrm>
        <a:off x="3107739" y="404005"/>
        <a:ext cx="2497488" cy="277209"/>
      </dsp:txXfrm>
    </dsp:sp>
    <dsp:sp modelId="{EA7ADA0C-99ED-40EE-983F-11CFA278C520}">
      <dsp:nvSpPr>
        <dsp:cNvPr id="0" name=""/>
        <dsp:cNvSpPr/>
      </dsp:nvSpPr>
      <dsp:spPr>
        <a:xfrm>
          <a:off x="3092743" y="734610"/>
          <a:ext cx="2527480" cy="307201"/>
        </a:xfrm>
        <a:prstGeom prst="roundRect">
          <a:avLst/>
        </a:prstGeom>
        <a:solidFill>
          <a:srgbClr val="E5320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zh-CN" altLang="en-US" sz="1400" b="1" kern="1200">
              <a:solidFill>
                <a:schemeClr val="bg1"/>
              </a:solidFill>
              <a:effectLst/>
              <a:latin typeface="微软雅黑" pitchFamily="34" charset="-122"/>
              <a:ea typeface="微软雅黑" pitchFamily="34" charset="-122"/>
            </a:rPr>
            <a:t>个体防护</a:t>
          </a:r>
          <a:endParaRPr lang="zh-CN" altLang="en-US" sz="1400" b="1" kern="1200" dirty="0">
            <a:solidFill>
              <a:schemeClr val="bg1"/>
            </a:solidFill>
            <a:effectLst/>
            <a:latin typeface="微软雅黑" pitchFamily="34" charset="-122"/>
            <a:ea typeface="微软雅黑" pitchFamily="34" charset="-122"/>
          </a:endParaRPr>
        </a:p>
      </dsp:txBody>
      <dsp:txXfrm>
        <a:off x="3107739" y="749606"/>
        <a:ext cx="2497488" cy="277209"/>
      </dsp:txXfrm>
    </dsp:sp>
    <dsp:sp modelId="{189A6F77-B434-4D71-84F8-4D0CD99EB36E}">
      <dsp:nvSpPr>
        <dsp:cNvPr id="0" name=""/>
        <dsp:cNvSpPr/>
      </dsp:nvSpPr>
      <dsp:spPr>
        <a:xfrm>
          <a:off x="3092743" y="1080212"/>
          <a:ext cx="2527480" cy="307201"/>
        </a:xfrm>
        <a:prstGeom prst="roundRect">
          <a:avLst/>
        </a:prstGeom>
        <a:solidFill>
          <a:srgbClr val="ED340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zh-CN" altLang="en-US" sz="1400" b="1" kern="1200" dirty="0">
              <a:solidFill>
                <a:schemeClr val="bg1"/>
              </a:solidFill>
              <a:effectLst/>
              <a:latin typeface="微软雅黑" pitchFamily="34" charset="-122"/>
              <a:ea typeface="微软雅黑" pitchFamily="34" charset="-122"/>
            </a:rPr>
            <a:t>管理控制</a:t>
          </a:r>
          <a:endParaRPr lang="zh-CN" altLang="en-US" sz="1400" b="1" kern="1200" dirty="0">
            <a:solidFill>
              <a:schemeClr val="bg1"/>
            </a:solidFill>
            <a:effectLst/>
            <a:latin typeface="微软雅黑" pitchFamily="34" charset="-122"/>
            <a:ea typeface="微软雅黑" pitchFamily="34" charset="-122"/>
          </a:endParaRPr>
        </a:p>
      </dsp:txBody>
      <dsp:txXfrm>
        <a:off x="3107739" y="1095208"/>
        <a:ext cx="2497488" cy="277209"/>
      </dsp:txXfrm>
    </dsp:sp>
    <dsp:sp modelId="{B695057F-62A7-47D7-BC47-F1BC27BA388F}">
      <dsp:nvSpPr>
        <dsp:cNvPr id="0" name=""/>
        <dsp:cNvSpPr/>
      </dsp:nvSpPr>
      <dsp:spPr>
        <a:xfrm>
          <a:off x="3092743" y="1425813"/>
          <a:ext cx="2527480" cy="307201"/>
        </a:xfrm>
        <a:prstGeom prst="roundRect">
          <a:avLst/>
        </a:prstGeom>
        <a:solidFill>
          <a:srgbClr val="F53501"/>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zh-CN" altLang="en-US" sz="1400" b="1" kern="1200" dirty="0">
              <a:solidFill>
                <a:schemeClr val="bg1"/>
              </a:solidFill>
              <a:effectLst/>
              <a:latin typeface="微软雅黑" pitchFamily="34" charset="-122"/>
              <a:ea typeface="微软雅黑" pitchFamily="34" charset="-122"/>
            </a:rPr>
            <a:t>工程技术控制</a:t>
          </a:r>
          <a:endParaRPr lang="zh-CN" altLang="en-US" sz="1400" b="1" kern="1200" dirty="0">
            <a:solidFill>
              <a:schemeClr val="bg1"/>
            </a:solidFill>
            <a:effectLst/>
            <a:latin typeface="微软雅黑" pitchFamily="34" charset="-122"/>
            <a:ea typeface="微软雅黑" pitchFamily="34" charset="-122"/>
          </a:endParaRPr>
        </a:p>
      </dsp:txBody>
      <dsp:txXfrm>
        <a:off x="3107739" y="1440809"/>
        <a:ext cx="2497488" cy="277209"/>
      </dsp:txXfrm>
    </dsp:sp>
    <dsp:sp modelId="{E15F51B4-A5A0-47BC-894F-8D419C185FCB}">
      <dsp:nvSpPr>
        <dsp:cNvPr id="0" name=""/>
        <dsp:cNvSpPr/>
      </dsp:nvSpPr>
      <dsp:spPr>
        <a:xfrm>
          <a:off x="3092743" y="1771415"/>
          <a:ext cx="2527480" cy="307201"/>
        </a:xfrm>
        <a:prstGeom prst="roundRect">
          <a:avLst/>
        </a:prstGeom>
        <a:solidFill>
          <a:srgbClr val="FE3B06"/>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zh-CN" altLang="en-US" sz="1400" b="1" kern="1200">
              <a:solidFill>
                <a:schemeClr val="bg1"/>
              </a:solidFill>
              <a:effectLst/>
              <a:latin typeface="微软雅黑" pitchFamily="34" charset="-122"/>
              <a:ea typeface="微软雅黑" pitchFamily="34" charset="-122"/>
            </a:rPr>
            <a:t>局限危害</a:t>
          </a:r>
          <a:endParaRPr lang="zh-CN" altLang="en-US" sz="1400" b="1" kern="1200" dirty="0">
            <a:solidFill>
              <a:schemeClr val="bg1"/>
            </a:solidFill>
            <a:effectLst/>
            <a:latin typeface="微软雅黑" pitchFamily="34" charset="-122"/>
            <a:ea typeface="微软雅黑" pitchFamily="34" charset="-122"/>
          </a:endParaRPr>
        </a:p>
      </dsp:txBody>
      <dsp:txXfrm>
        <a:off x="3107739" y="1786411"/>
        <a:ext cx="2497488" cy="277209"/>
      </dsp:txXfrm>
    </dsp:sp>
    <dsp:sp modelId="{8AF0C20D-88B5-458B-97F2-6806AA53DA7C}">
      <dsp:nvSpPr>
        <dsp:cNvPr id="0" name=""/>
        <dsp:cNvSpPr/>
      </dsp:nvSpPr>
      <dsp:spPr>
        <a:xfrm>
          <a:off x="3092743" y="2117016"/>
          <a:ext cx="2527480" cy="307201"/>
        </a:xfrm>
        <a:prstGeom prst="roundRect">
          <a:avLst/>
        </a:prstGeom>
        <a:solidFill>
          <a:srgbClr val="FE5122"/>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zh-CN" altLang="en-US" sz="1400" b="1" kern="1200">
              <a:solidFill>
                <a:schemeClr val="bg1"/>
              </a:solidFill>
              <a:effectLst/>
              <a:latin typeface="微软雅黑" pitchFamily="34" charset="-122"/>
              <a:ea typeface="微软雅黑" pitchFamily="34" charset="-122"/>
            </a:rPr>
            <a:t>隔离人员或危害</a:t>
          </a:r>
          <a:endParaRPr lang="zh-CN" altLang="en-US" sz="1400" b="1" kern="1200" dirty="0">
            <a:solidFill>
              <a:schemeClr val="bg1"/>
            </a:solidFill>
            <a:effectLst/>
            <a:latin typeface="微软雅黑" pitchFamily="34" charset="-122"/>
            <a:ea typeface="微软雅黑" pitchFamily="34" charset="-122"/>
          </a:endParaRPr>
        </a:p>
      </dsp:txBody>
      <dsp:txXfrm>
        <a:off x="3107739" y="2132012"/>
        <a:ext cx="2497488" cy="277209"/>
      </dsp:txXfrm>
    </dsp:sp>
    <dsp:sp modelId="{4C8BC6F0-162F-4D41-A59D-298988537B16}">
      <dsp:nvSpPr>
        <dsp:cNvPr id="0" name=""/>
        <dsp:cNvSpPr/>
      </dsp:nvSpPr>
      <dsp:spPr>
        <a:xfrm>
          <a:off x="3092743" y="2462618"/>
          <a:ext cx="2527480" cy="307201"/>
        </a:xfrm>
        <a:prstGeom prst="roundRect">
          <a:avLst/>
        </a:prstGeom>
        <a:solidFill>
          <a:srgbClr val="FE5F34"/>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zh-CN" altLang="en-US" sz="1400" b="1" kern="1200">
              <a:solidFill>
                <a:schemeClr val="bg1"/>
              </a:solidFill>
              <a:effectLst/>
              <a:latin typeface="微软雅黑" pitchFamily="34" charset="-122"/>
              <a:ea typeface="微软雅黑" pitchFamily="34" charset="-122"/>
            </a:rPr>
            <a:t>修改程序以减轻危害性</a:t>
          </a:r>
          <a:endParaRPr lang="zh-CN" altLang="en-US" sz="1400" b="1" kern="1200" dirty="0">
            <a:solidFill>
              <a:schemeClr val="bg1"/>
            </a:solidFill>
            <a:effectLst/>
            <a:latin typeface="微软雅黑" pitchFamily="34" charset="-122"/>
            <a:ea typeface="微软雅黑" pitchFamily="34" charset="-122"/>
          </a:endParaRPr>
        </a:p>
      </dsp:txBody>
      <dsp:txXfrm>
        <a:off x="3107739" y="2477614"/>
        <a:ext cx="2497488" cy="277209"/>
      </dsp:txXfrm>
    </dsp:sp>
    <dsp:sp modelId="{9A11D7BB-F935-416C-8889-25E32FD54725}">
      <dsp:nvSpPr>
        <dsp:cNvPr id="0" name=""/>
        <dsp:cNvSpPr/>
      </dsp:nvSpPr>
      <dsp:spPr>
        <a:xfrm>
          <a:off x="3092743" y="2808219"/>
          <a:ext cx="2527480" cy="307201"/>
        </a:xfrm>
        <a:prstGeom prst="roundRect">
          <a:avLst/>
        </a:prstGeom>
        <a:solidFill>
          <a:srgbClr val="FE7F5C"/>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kumimoji="1" lang="zh-CN" altLang="en-US" sz="1400" b="1" kern="1200">
              <a:solidFill>
                <a:schemeClr val="bg1"/>
              </a:solidFill>
              <a:effectLst/>
              <a:latin typeface="微软雅黑" pitchFamily="34" charset="-122"/>
              <a:ea typeface="微软雅黑" pitchFamily="34" charset="-122"/>
            </a:rPr>
            <a:t>改使用危害性较低的物质</a:t>
          </a:r>
          <a:endParaRPr lang="zh-CN" altLang="en-US" sz="1400" b="1" kern="1200" dirty="0">
            <a:solidFill>
              <a:schemeClr val="bg1"/>
            </a:solidFill>
            <a:effectLst/>
            <a:latin typeface="微软雅黑" pitchFamily="34" charset="-122"/>
            <a:ea typeface="微软雅黑" pitchFamily="34" charset="-122"/>
          </a:endParaRPr>
        </a:p>
      </dsp:txBody>
      <dsp:txXfrm>
        <a:off x="3107739" y="2823215"/>
        <a:ext cx="2497488" cy="277209"/>
      </dsp:txXfrm>
    </dsp:sp>
    <dsp:sp modelId="{27D3DB7E-A21D-4730-A7D9-8C3E1E45BAD4}">
      <dsp:nvSpPr>
        <dsp:cNvPr id="0" name=""/>
        <dsp:cNvSpPr/>
      </dsp:nvSpPr>
      <dsp:spPr>
        <a:xfrm>
          <a:off x="3092743" y="3153821"/>
          <a:ext cx="2527480" cy="307201"/>
        </a:xfrm>
        <a:prstGeom prst="roundRect">
          <a:avLst/>
        </a:prstGeom>
        <a:solidFill>
          <a:srgbClr val="FFA289"/>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ts val="0"/>
            </a:spcAft>
          </a:pPr>
          <a:r>
            <a:rPr kumimoji="1" lang="zh-CN" altLang="en-US" sz="1400" b="1" kern="1200" dirty="0">
              <a:solidFill>
                <a:schemeClr val="bg1"/>
              </a:solidFill>
              <a:effectLst/>
              <a:latin typeface="微软雅黑" pitchFamily="34" charset="-122"/>
              <a:ea typeface="微软雅黑" pitchFamily="34" charset="-122"/>
            </a:rPr>
            <a:t>停止使用或以无害物代替</a:t>
          </a:r>
          <a:endParaRPr lang="zh-CN" altLang="en-US" sz="1400" b="1" kern="1200" dirty="0">
            <a:solidFill>
              <a:schemeClr val="bg1"/>
            </a:solidFill>
            <a:effectLst/>
            <a:latin typeface="微软雅黑" pitchFamily="34" charset="-122"/>
            <a:ea typeface="微软雅黑" pitchFamily="34" charset="-122"/>
          </a:endParaRPr>
        </a:p>
      </dsp:txBody>
      <dsp:txXfrm>
        <a:off x="3107739" y="3168817"/>
        <a:ext cx="2497488" cy="2772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drawing1.xml><?xml version="1.0" encoding="utf-8"?>
<c:userShapes xmlns:c="http://schemas.openxmlformats.org/drawingml/2006/chart">
  <cdr:relSizeAnchor xmlns:cdr="http://schemas.openxmlformats.org/drawingml/2006/chartDrawing">
    <cdr:from>
      <cdr:x>0.2</cdr:x>
      <cdr:y>0.56378</cdr:y>
    </cdr:from>
    <cdr:to>
      <cdr:x>0.22667</cdr:x>
      <cdr:y>0.62211</cdr:y>
    </cdr:to>
    <cdr:sp macro="" textlink="">
      <cdr:nvSpPr>
        <cdr:cNvPr id="4" name="直接连接符 3"/>
        <cdr:cNvSpPr/>
      </cdr:nvSpPr>
      <cdr:spPr>
        <a:xfrm xmlns:a="http://schemas.openxmlformats.org/drawingml/2006/main" flipH="1">
          <a:off x="1080120" y="2088232"/>
          <a:ext cx="144016" cy="216024"/>
        </a:xfrm>
        <a:prstGeom xmlns:a="http://schemas.openxmlformats.org/drawingml/2006/main" prst="line">
          <a:avLst/>
        </a:prstGeom>
        <a:ln xmlns:a="http://schemas.openxmlformats.org/drawingml/2006/main" w="15875">
          <a:solidFill>
            <a:schemeClr val="tx1">
              <a:lumMod val="65000"/>
              <a:lumOff val="3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zh-CN"/>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9010" name="Rectangle 2"/>
          <p:cNvSpPr>
            <a:spLocks noGrp="1" noChangeArrowheads="1"/>
          </p:cNvSpPr>
          <p:nvPr>
            <p:ph type="hdr" sz="quarter"/>
          </p:nvPr>
        </p:nvSpPr>
        <p:spPr bwMode="auto">
          <a:xfrm>
            <a:off x="0" y="0"/>
            <a:ext cx="2889250" cy="488950"/>
          </a:xfrm>
          <a:prstGeom prst="rect">
            <a:avLst/>
          </a:prstGeom>
          <a:noFill/>
          <a:ln w="9525">
            <a:noFill/>
            <a:miter lim="800000"/>
          </a:ln>
          <a:effectLst/>
        </p:spPr>
        <p:txBody>
          <a:bodyPr vert="horz" wrap="square" lIns="91440" tIns="45720" rIns="91440" bIns="45720" numCol="1" anchor="t" anchorCtr="0" compatLnSpc="1"/>
          <a:lstStyle>
            <a:lvl1pPr eaLnBrk="1" hangingPunct="1">
              <a:defRPr kumimoji="1" sz="1200">
                <a:latin typeface="Times New Roman" panose="02020603050405020304" pitchFamily="18" charset="0"/>
                <a:ea typeface="宋体" panose="02010600030101010101" pitchFamily="2" charset="-122"/>
              </a:defRPr>
            </a:lvl1pPr>
          </a:lstStyle>
          <a:p>
            <a:pPr>
              <a:defRPr/>
            </a:pPr>
            <a:endParaRPr lang="en-US" altLang="zh-CN"/>
          </a:p>
        </p:txBody>
      </p:sp>
      <p:sp>
        <p:nvSpPr>
          <p:cNvPr id="299011" name="Rectangle 3"/>
          <p:cNvSpPr>
            <a:spLocks noGrp="1" noChangeArrowheads="1"/>
          </p:cNvSpPr>
          <p:nvPr>
            <p:ph type="dt" sz="quarter" idx="1"/>
          </p:nvPr>
        </p:nvSpPr>
        <p:spPr bwMode="auto">
          <a:xfrm>
            <a:off x="3779838" y="0"/>
            <a:ext cx="2889250" cy="4889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kumimoji="1" sz="1200">
                <a:latin typeface="Times New Roman" panose="02020603050405020304" pitchFamily="18" charset="0"/>
                <a:ea typeface="宋体" panose="02010600030101010101" pitchFamily="2" charset="-122"/>
              </a:defRPr>
            </a:lvl1pPr>
          </a:lstStyle>
          <a:p>
            <a:pPr>
              <a:defRPr/>
            </a:pPr>
            <a:endParaRPr lang="en-US" altLang="zh-CN"/>
          </a:p>
        </p:txBody>
      </p:sp>
      <p:sp>
        <p:nvSpPr>
          <p:cNvPr id="299012" name="Rectangle 4"/>
          <p:cNvSpPr>
            <a:spLocks noGrp="1" noChangeArrowheads="1"/>
          </p:cNvSpPr>
          <p:nvPr>
            <p:ph type="ftr" sz="quarter" idx="2"/>
          </p:nvPr>
        </p:nvSpPr>
        <p:spPr bwMode="auto">
          <a:xfrm>
            <a:off x="0" y="9285288"/>
            <a:ext cx="2889250" cy="488950"/>
          </a:xfrm>
          <a:prstGeom prst="rect">
            <a:avLst/>
          </a:prstGeom>
          <a:noFill/>
          <a:ln w="9525">
            <a:noFill/>
            <a:miter lim="800000"/>
          </a:ln>
          <a:effectLst/>
        </p:spPr>
        <p:txBody>
          <a:bodyPr vert="horz" wrap="square" lIns="91440" tIns="45720" rIns="91440" bIns="45720" numCol="1" anchor="b" anchorCtr="0" compatLnSpc="1"/>
          <a:lstStyle>
            <a:lvl1pPr eaLnBrk="1" hangingPunct="1">
              <a:defRPr kumimoji="1" sz="1200">
                <a:latin typeface="Times New Roman" panose="02020603050405020304" pitchFamily="18" charset="0"/>
                <a:ea typeface="宋体" panose="02010600030101010101" pitchFamily="2" charset="-122"/>
              </a:defRPr>
            </a:lvl1pPr>
          </a:lstStyle>
          <a:p>
            <a:pPr>
              <a:defRPr/>
            </a:pPr>
            <a:endParaRPr lang="en-US" altLang="zh-CN"/>
          </a:p>
        </p:txBody>
      </p:sp>
      <p:sp>
        <p:nvSpPr>
          <p:cNvPr id="299013" name="Rectangle 5"/>
          <p:cNvSpPr>
            <a:spLocks noGrp="1" noChangeArrowheads="1"/>
          </p:cNvSpPr>
          <p:nvPr>
            <p:ph type="sldNum" sz="quarter" idx="3"/>
          </p:nvPr>
        </p:nvSpPr>
        <p:spPr bwMode="auto">
          <a:xfrm>
            <a:off x="3779838" y="9285288"/>
            <a:ext cx="2889250" cy="48895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kumimoji="1" sz="1200">
                <a:latin typeface="Times New Roman" panose="02020603050405020304" pitchFamily="18" charset="0"/>
                <a:ea typeface="宋体" panose="02010600030101010101" pitchFamily="2" charset="-122"/>
              </a:defRPr>
            </a:lvl1pPr>
          </a:lstStyle>
          <a:p>
            <a:pPr>
              <a:defRPr/>
            </a:pPr>
            <a:fld id="{8A894737-5AEE-4126-B9DA-E7617FA0BFC1}" type="slidenum">
              <a:rPr lang="en-US" altLang="zh-CN"/>
              <a:pPr>
                <a:defRPr/>
              </a:pPr>
              <a:t>‹#›</a:t>
            </a:fld>
            <a:endParaRPr lang="en-US" altLang="zh-CN"/>
          </a:p>
        </p:txBody>
      </p:sp>
    </p:spTree>
    <p:extLst>
      <p:ext uri="{BB962C8B-B14F-4D97-AF65-F5344CB8AC3E}">
        <p14:creationId xmlns:p14="http://schemas.microsoft.com/office/powerpoint/2010/main" val="39945822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889250" cy="488950"/>
          </a:xfrm>
          <a:prstGeom prst="rect">
            <a:avLst/>
          </a:prstGeom>
          <a:noFill/>
          <a:ln w="9525">
            <a:noFill/>
            <a:miter lim="800000"/>
          </a:ln>
          <a:effectLst/>
        </p:spPr>
        <p:txBody>
          <a:bodyPr vert="horz" wrap="square" lIns="91440" tIns="45720" rIns="91440" bIns="45720" numCol="1" anchor="t" anchorCtr="0" compatLnSpc="1"/>
          <a:lstStyle>
            <a:lvl1pPr eaLnBrk="1" hangingPunct="1">
              <a:defRPr kumimoji="1" sz="1200">
                <a:latin typeface="Times New Roman" panose="02020603050405020304" pitchFamily="18" charset="0"/>
                <a:ea typeface="宋体" panose="02010600030101010101" pitchFamily="2" charset="-122"/>
              </a:defRPr>
            </a:lvl1pPr>
          </a:lstStyle>
          <a:p>
            <a:pPr>
              <a:defRPr/>
            </a:pPr>
            <a:endParaRPr lang="en-US" altLang="zh-CN"/>
          </a:p>
        </p:txBody>
      </p:sp>
      <p:sp>
        <p:nvSpPr>
          <p:cNvPr id="84995" name="Rectangle 3"/>
          <p:cNvSpPr>
            <a:spLocks noGrp="1" noChangeArrowheads="1"/>
          </p:cNvSpPr>
          <p:nvPr>
            <p:ph type="dt" idx="1"/>
          </p:nvPr>
        </p:nvSpPr>
        <p:spPr bwMode="auto">
          <a:xfrm>
            <a:off x="3779838" y="0"/>
            <a:ext cx="2889250" cy="4889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kumimoji="1" sz="1200">
                <a:latin typeface="Times New Roman" panose="02020603050405020304" pitchFamily="18" charset="0"/>
                <a:ea typeface="宋体" panose="02010600030101010101" pitchFamily="2" charset="-122"/>
              </a:defRPr>
            </a:lvl1pPr>
          </a:lstStyle>
          <a:p>
            <a:pPr>
              <a:defRPr/>
            </a:pPr>
            <a:endParaRPr lang="en-US" altLang="zh-CN"/>
          </a:p>
        </p:txBody>
      </p:sp>
      <p:sp>
        <p:nvSpPr>
          <p:cNvPr id="35844" name="Rectangle 4"/>
          <p:cNvSpPr>
            <a:spLocks noGrp="1" noRot="1" noChangeAspect="1" noChangeArrowheads="1" noTextEdit="1"/>
          </p:cNvSpPr>
          <p:nvPr>
            <p:ph type="sldImg" idx="2"/>
          </p:nvPr>
        </p:nvSpPr>
        <p:spPr bwMode="auto">
          <a:xfrm>
            <a:off x="77788" y="733425"/>
            <a:ext cx="6513512" cy="3665538"/>
          </a:xfrm>
          <a:prstGeom prst="rect">
            <a:avLst/>
          </a:prstGeom>
          <a:noFill/>
          <a:ln w="9525">
            <a:solidFill>
              <a:srgbClr val="000000"/>
            </a:solidFill>
            <a:miter lim="800000"/>
          </a:ln>
        </p:spPr>
      </p:sp>
      <p:sp>
        <p:nvSpPr>
          <p:cNvPr id="84997" name="Rectangle 5"/>
          <p:cNvSpPr>
            <a:spLocks noGrp="1" noChangeArrowheads="1"/>
          </p:cNvSpPr>
          <p:nvPr>
            <p:ph type="body" sz="quarter" idx="3"/>
          </p:nvPr>
        </p:nvSpPr>
        <p:spPr bwMode="auto">
          <a:xfrm>
            <a:off x="889000" y="4643438"/>
            <a:ext cx="4891088" cy="4397375"/>
          </a:xfrm>
          <a:prstGeom prst="rect">
            <a:avLst/>
          </a:prstGeom>
          <a:noFill/>
          <a:ln w="9525">
            <a:noFill/>
            <a:miter lim="800000"/>
          </a:ln>
          <a:effectLst/>
        </p:spPr>
        <p:txBody>
          <a:bodyPr vert="horz" wrap="square" lIns="91440" tIns="45720" rIns="91440" bIns="45720" numCol="1" anchor="t"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84998" name="Rectangle 6"/>
          <p:cNvSpPr>
            <a:spLocks noGrp="1" noChangeArrowheads="1"/>
          </p:cNvSpPr>
          <p:nvPr>
            <p:ph type="ftr" sz="quarter" idx="4"/>
          </p:nvPr>
        </p:nvSpPr>
        <p:spPr bwMode="auto">
          <a:xfrm>
            <a:off x="0" y="9285288"/>
            <a:ext cx="2889250" cy="488950"/>
          </a:xfrm>
          <a:prstGeom prst="rect">
            <a:avLst/>
          </a:prstGeom>
          <a:noFill/>
          <a:ln w="9525">
            <a:noFill/>
            <a:miter lim="800000"/>
          </a:ln>
          <a:effectLst/>
        </p:spPr>
        <p:txBody>
          <a:bodyPr vert="horz" wrap="square" lIns="91440" tIns="45720" rIns="91440" bIns="45720" numCol="1" anchor="b" anchorCtr="0" compatLnSpc="1"/>
          <a:lstStyle>
            <a:lvl1pPr eaLnBrk="1" hangingPunct="1">
              <a:defRPr kumimoji="1" sz="1200">
                <a:latin typeface="Times New Roman" panose="02020603050405020304" pitchFamily="18" charset="0"/>
                <a:ea typeface="宋体" panose="02010600030101010101" pitchFamily="2" charset="-122"/>
              </a:defRPr>
            </a:lvl1pPr>
          </a:lstStyle>
          <a:p>
            <a:pPr>
              <a:defRPr/>
            </a:pPr>
            <a:endParaRPr lang="en-US" altLang="zh-CN"/>
          </a:p>
        </p:txBody>
      </p:sp>
      <p:sp>
        <p:nvSpPr>
          <p:cNvPr id="84999" name="Rectangle 7"/>
          <p:cNvSpPr>
            <a:spLocks noGrp="1" noChangeArrowheads="1"/>
          </p:cNvSpPr>
          <p:nvPr>
            <p:ph type="sldNum" sz="quarter" idx="5"/>
          </p:nvPr>
        </p:nvSpPr>
        <p:spPr bwMode="auto">
          <a:xfrm>
            <a:off x="3779838" y="9285288"/>
            <a:ext cx="2889250" cy="48895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kumimoji="1" sz="1200">
                <a:latin typeface="Times New Roman" panose="02020603050405020304" pitchFamily="18" charset="0"/>
                <a:ea typeface="宋体" panose="02010600030101010101" pitchFamily="2" charset="-122"/>
              </a:defRPr>
            </a:lvl1pPr>
          </a:lstStyle>
          <a:p>
            <a:pPr>
              <a:defRPr/>
            </a:pPr>
            <a:fld id="{B01F13CA-6284-475B-AD11-010F838B1C9A}" type="slidenum">
              <a:rPr lang="en-US" altLang="zh-CN"/>
              <a:pPr>
                <a:defRPr/>
              </a:pPr>
              <a:t>‹#›</a:t>
            </a:fld>
            <a:endParaRPr lang="en-US" altLang="zh-CN"/>
          </a:p>
        </p:txBody>
      </p:sp>
    </p:spTree>
    <p:extLst>
      <p:ext uri="{BB962C8B-B14F-4D97-AF65-F5344CB8AC3E}">
        <p14:creationId xmlns:p14="http://schemas.microsoft.com/office/powerpoint/2010/main" val="665843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Times New Roman" panose="02020603050405020304" pitchFamily="18" charset="0"/>
        <a:ea typeface="宋体" panose="02010600030101010101" pitchFamily="2" charset="-122"/>
        <a:cs typeface="+mn-cs"/>
      </a:defRPr>
    </a:lvl1pPr>
    <a:lvl2pPr marL="389626" algn="l" rtl="0" eaLnBrk="0" fontAlgn="base" hangingPunct="0">
      <a:spcBef>
        <a:spcPct val="30000"/>
      </a:spcBef>
      <a:spcAft>
        <a:spcPct val="0"/>
      </a:spcAft>
      <a:defRPr sz="1000" kern="1200">
        <a:solidFill>
          <a:schemeClr val="tx1"/>
        </a:solidFill>
        <a:latin typeface="Times New Roman" panose="02020603050405020304" pitchFamily="18" charset="0"/>
        <a:ea typeface="宋体" panose="02010600030101010101" pitchFamily="2" charset="-122"/>
        <a:cs typeface="+mn-cs"/>
      </a:defRPr>
    </a:lvl2pPr>
    <a:lvl3pPr marL="779252" algn="l" rtl="0" eaLnBrk="0" fontAlgn="base" hangingPunct="0">
      <a:spcBef>
        <a:spcPct val="30000"/>
      </a:spcBef>
      <a:spcAft>
        <a:spcPct val="0"/>
      </a:spcAft>
      <a:defRPr sz="1000" kern="1200">
        <a:solidFill>
          <a:schemeClr val="tx1"/>
        </a:solidFill>
        <a:latin typeface="Times New Roman" panose="02020603050405020304" pitchFamily="18" charset="0"/>
        <a:ea typeface="宋体" panose="02010600030101010101" pitchFamily="2" charset="-122"/>
        <a:cs typeface="+mn-cs"/>
      </a:defRPr>
    </a:lvl3pPr>
    <a:lvl4pPr marL="1168878" algn="l" rtl="0" eaLnBrk="0" fontAlgn="base" hangingPunct="0">
      <a:spcBef>
        <a:spcPct val="30000"/>
      </a:spcBef>
      <a:spcAft>
        <a:spcPct val="0"/>
      </a:spcAft>
      <a:defRPr sz="1000" kern="1200">
        <a:solidFill>
          <a:schemeClr val="tx1"/>
        </a:solidFill>
        <a:latin typeface="Times New Roman" panose="02020603050405020304" pitchFamily="18" charset="0"/>
        <a:ea typeface="宋体" panose="02010600030101010101" pitchFamily="2" charset="-122"/>
        <a:cs typeface="+mn-cs"/>
      </a:defRPr>
    </a:lvl4pPr>
    <a:lvl5pPr marL="1558503" algn="l" rtl="0" eaLnBrk="0" fontAlgn="base" hangingPunct="0">
      <a:spcBef>
        <a:spcPct val="30000"/>
      </a:spcBef>
      <a:spcAft>
        <a:spcPct val="0"/>
      </a:spcAft>
      <a:defRPr sz="1000" kern="1200">
        <a:solidFill>
          <a:schemeClr val="tx1"/>
        </a:solidFill>
        <a:latin typeface="Times New Roman" panose="02020603050405020304" pitchFamily="18" charset="0"/>
        <a:ea typeface="宋体" panose="02010600030101010101" pitchFamily="2" charset="-122"/>
        <a:cs typeface="+mn-cs"/>
      </a:defRPr>
    </a:lvl5pPr>
    <a:lvl6pPr marL="1948129" algn="l" defTabSz="779252" rtl="0" eaLnBrk="1" latinLnBrk="0" hangingPunct="1">
      <a:defRPr sz="1000" kern="1200">
        <a:solidFill>
          <a:schemeClr val="tx1"/>
        </a:solidFill>
        <a:latin typeface="+mn-lt"/>
        <a:ea typeface="+mn-ea"/>
        <a:cs typeface="+mn-cs"/>
      </a:defRPr>
    </a:lvl6pPr>
    <a:lvl7pPr marL="2337755" algn="l" defTabSz="779252" rtl="0" eaLnBrk="1" latinLnBrk="0" hangingPunct="1">
      <a:defRPr sz="1000" kern="1200">
        <a:solidFill>
          <a:schemeClr val="tx1"/>
        </a:solidFill>
        <a:latin typeface="+mn-lt"/>
        <a:ea typeface="+mn-ea"/>
        <a:cs typeface="+mn-cs"/>
      </a:defRPr>
    </a:lvl7pPr>
    <a:lvl8pPr marL="2727381" algn="l" defTabSz="779252" rtl="0" eaLnBrk="1" latinLnBrk="0" hangingPunct="1">
      <a:defRPr sz="1000" kern="1200">
        <a:solidFill>
          <a:schemeClr val="tx1"/>
        </a:solidFill>
        <a:latin typeface="+mn-lt"/>
        <a:ea typeface="+mn-ea"/>
        <a:cs typeface="+mn-cs"/>
      </a:defRPr>
    </a:lvl8pPr>
    <a:lvl9pPr marL="3117007" algn="l" defTabSz="779252"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8" y="733425"/>
            <a:ext cx="6513512" cy="3665538"/>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pPr>
                <a:defRPr/>
              </a:pPr>
              <a:t>4</a:t>
            </a:fld>
            <a:endParaRPr lang="en-US" altLang="zh-CN"/>
          </a:p>
        </p:txBody>
      </p:sp>
    </p:spTree>
    <p:extLst>
      <p:ext uri="{BB962C8B-B14F-4D97-AF65-F5344CB8AC3E}">
        <p14:creationId xmlns:p14="http://schemas.microsoft.com/office/powerpoint/2010/main" val="1517782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8" y="733425"/>
            <a:ext cx="6513512" cy="3665538"/>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pPr>
                <a:defRPr/>
              </a:pPr>
              <a:t>5</a:t>
            </a:fld>
            <a:endParaRPr lang="en-US" altLang="zh-CN"/>
          </a:p>
        </p:txBody>
      </p:sp>
    </p:spTree>
    <p:extLst>
      <p:ext uri="{BB962C8B-B14F-4D97-AF65-F5344CB8AC3E}">
        <p14:creationId xmlns:p14="http://schemas.microsoft.com/office/powerpoint/2010/main" val="3116103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7788" y="733425"/>
            <a:ext cx="6513512" cy="3665538"/>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B01F13CA-6284-475B-AD11-010F838B1C9A}" type="slidenum">
              <a:rPr lang="en-US" altLang="zh-CN" smtClean="0"/>
              <a:pPr>
                <a:defRPr/>
              </a:pPr>
              <a:t>8</a:t>
            </a:fld>
            <a:endParaRPr lang="en-US" altLang="zh-CN"/>
          </a:p>
        </p:txBody>
      </p:sp>
    </p:spTree>
    <p:extLst>
      <p:ext uri="{BB962C8B-B14F-4D97-AF65-F5344CB8AC3E}">
        <p14:creationId xmlns:p14="http://schemas.microsoft.com/office/powerpoint/2010/main" val="1382816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1120" name="椭圆 1119"/>
          <p:cNvSpPr/>
          <p:nvPr userDrawn="1"/>
        </p:nvSpPr>
        <p:spPr>
          <a:xfrm>
            <a:off x="7714957" y="-8096"/>
            <a:ext cx="1125415" cy="800100"/>
          </a:xfrm>
          <a:prstGeom prst="ellipse">
            <a:avLst/>
          </a:prstGeom>
          <a:solidFill>
            <a:schemeClr val="bg1"/>
          </a:solidFill>
          <a:ln w="9525">
            <a:noFill/>
          </a:ln>
        </p:spPr>
        <p:txBody>
          <a:bodyPr lIns="77925" tIns="38963" rIns="77925" bIns="38963"/>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05978"/>
            <a:ext cx="8229600" cy="857250"/>
          </a:xfrm>
          <a:prstGeom prst="rect">
            <a:avLst/>
          </a:prstGeom>
          <a:noFill/>
          <a:ln w="9525">
            <a:noFill/>
            <a:miter lim="800000"/>
          </a:ln>
        </p:spPr>
        <p:txBody>
          <a:bodyPr vert="horz" wrap="square" lIns="77925" tIns="38963" rIns="77925" bIns="38963" numCol="1" anchor="ctr" anchorCtr="0" compatLnSpc="1"/>
          <a:lstStyle/>
          <a:p>
            <a:pPr lvl="0"/>
            <a:r>
              <a:rPr lang="zh-CN" altLang="en-US"/>
              <a:t>单击此处编辑母版标题样式</a:t>
            </a:r>
          </a:p>
        </p:txBody>
      </p:sp>
      <p:pic>
        <p:nvPicPr>
          <p:cNvPr id="1030" name="图片 6" descr="柏科总部图片.jpg"/>
          <p:cNvPicPr>
            <a:picLocks noChangeAspect="1"/>
          </p:cNvPicPr>
          <p:nvPr userDrawn="1"/>
        </p:nvPicPr>
        <p:blipFill>
          <a:blip r:embed="rId4" cstate="print"/>
          <a:srcRect l="915" r="1771"/>
          <a:stretch>
            <a:fillRect/>
          </a:stretch>
        </p:blipFill>
        <p:spPr bwMode="auto">
          <a:xfrm>
            <a:off x="-14067" y="0"/>
            <a:ext cx="9157482" cy="2178844"/>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rtl="0" fontAlgn="base">
        <a:spcBef>
          <a:spcPct val="0"/>
        </a:spcBef>
        <a:spcAft>
          <a:spcPct val="0"/>
        </a:spcAft>
        <a:defRPr sz="3700" kern="1200">
          <a:solidFill>
            <a:schemeClr val="tx1"/>
          </a:solidFill>
          <a:latin typeface="+mj-lt"/>
          <a:ea typeface="+mj-ea"/>
          <a:cs typeface="+mj-cs"/>
        </a:defRPr>
      </a:lvl1pPr>
      <a:lvl2pPr algn="ctr" rtl="0" fontAlgn="base">
        <a:spcBef>
          <a:spcPct val="0"/>
        </a:spcBef>
        <a:spcAft>
          <a:spcPct val="0"/>
        </a:spcAft>
        <a:defRPr sz="37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37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37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3700">
          <a:solidFill>
            <a:schemeClr val="tx1"/>
          </a:solidFill>
          <a:latin typeface="Calibri" panose="020F0502020204030204" pitchFamily="34" charset="0"/>
          <a:ea typeface="宋体" panose="02010600030101010101" pitchFamily="2" charset="-122"/>
        </a:defRPr>
      </a:lvl5pPr>
      <a:lvl6pPr marL="389626" algn="ctr" rtl="0" fontAlgn="base">
        <a:spcBef>
          <a:spcPct val="0"/>
        </a:spcBef>
        <a:spcAft>
          <a:spcPct val="0"/>
        </a:spcAft>
        <a:defRPr sz="3700">
          <a:solidFill>
            <a:schemeClr val="tx1"/>
          </a:solidFill>
          <a:latin typeface="Calibri" panose="020F0502020204030204" pitchFamily="34" charset="0"/>
          <a:ea typeface="宋体" panose="02010600030101010101" pitchFamily="2" charset="-122"/>
        </a:defRPr>
      </a:lvl6pPr>
      <a:lvl7pPr marL="779252" algn="ctr" rtl="0" fontAlgn="base">
        <a:spcBef>
          <a:spcPct val="0"/>
        </a:spcBef>
        <a:spcAft>
          <a:spcPct val="0"/>
        </a:spcAft>
        <a:defRPr sz="3700">
          <a:solidFill>
            <a:schemeClr val="tx1"/>
          </a:solidFill>
          <a:latin typeface="Calibri" panose="020F0502020204030204" pitchFamily="34" charset="0"/>
          <a:ea typeface="宋体" panose="02010600030101010101" pitchFamily="2" charset="-122"/>
        </a:defRPr>
      </a:lvl7pPr>
      <a:lvl8pPr marL="1168878" algn="ctr" rtl="0" fontAlgn="base">
        <a:spcBef>
          <a:spcPct val="0"/>
        </a:spcBef>
        <a:spcAft>
          <a:spcPct val="0"/>
        </a:spcAft>
        <a:defRPr sz="3700">
          <a:solidFill>
            <a:schemeClr val="tx1"/>
          </a:solidFill>
          <a:latin typeface="Calibri" panose="020F0502020204030204" pitchFamily="34" charset="0"/>
          <a:ea typeface="宋体" panose="02010600030101010101" pitchFamily="2" charset="-122"/>
        </a:defRPr>
      </a:lvl8pPr>
      <a:lvl9pPr marL="1558503" algn="ctr" rtl="0" fontAlgn="base">
        <a:spcBef>
          <a:spcPct val="0"/>
        </a:spcBef>
        <a:spcAft>
          <a:spcPct val="0"/>
        </a:spcAft>
        <a:defRPr sz="3700">
          <a:solidFill>
            <a:schemeClr val="tx1"/>
          </a:solidFill>
          <a:latin typeface="Calibri" panose="020F0502020204030204" pitchFamily="34" charset="0"/>
          <a:ea typeface="宋体" panose="02010600030101010101" pitchFamily="2" charset="-122"/>
        </a:defRPr>
      </a:lvl9pPr>
    </p:titleStyle>
    <p:bodyStyle>
      <a:lvl1pPr marL="292219" indent="-292219" algn="l" rtl="0" fontAlgn="base">
        <a:spcBef>
          <a:spcPct val="20000"/>
        </a:spcBef>
        <a:spcAft>
          <a:spcPct val="0"/>
        </a:spcAft>
        <a:buFont typeface="Arial" panose="020B0604020202020204" pitchFamily="34" charset="0"/>
        <a:buChar char="•"/>
        <a:defRPr sz="2700" kern="1200">
          <a:solidFill>
            <a:schemeClr val="tx1"/>
          </a:solidFill>
          <a:latin typeface="+mn-lt"/>
          <a:ea typeface="+mn-ea"/>
          <a:cs typeface="+mn-cs"/>
        </a:defRPr>
      </a:lvl1pPr>
      <a:lvl2pPr marL="633142" indent="-243516"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974065" indent="-194813"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363690" indent="-194813" algn="l" rtl="0" fontAlgn="base">
        <a:spcBef>
          <a:spcPct val="20000"/>
        </a:spcBef>
        <a:spcAft>
          <a:spcPct val="0"/>
        </a:spcAft>
        <a:buFont typeface="Arial" panose="020B0604020202020204" pitchFamily="34" charset="0"/>
        <a:buChar char="–"/>
        <a:defRPr sz="1700" kern="1200">
          <a:solidFill>
            <a:schemeClr val="tx1"/>
          </a:solidFill>
          <a:latin typeface="+mn-lt"/>
          <a:ea typeface="+mn-ea"/>
          <a:cs typeface="+mn-cs"/>
        </a:defRPr>
      </a:lvl4pPr>
      <a:lvl5pPr marL="1753316" indent="-194813" algn="l" rtl="0" fontAlgn="base">
        <a:spcBef>
          <a:spcPct val="20000"/>
        </a:spcBef>
        <a:spcAft>
          <a:spcPct val="0"/>
        </a:spcAft>
        <a:buFont typeface="Arial" panose="020B0604020202020204" pitchFamily="34" charset="0"/>
        <a:buChar char="»"/>
        <a:defRPr sz="1700" kern="1200">
          <a:solidFill>
            <a:schemeClr val="tx1"/>
          </a:solidFill>
          <a:latin typeface="+mn-lt"/>
          <a:ea typeface="+mn-ea"/>
          <a:cs typeface="+mn-cs"/>
        </a:defRPr>
      </a:lvl5pPr>
      <a:lvl6pPr marL="2142942"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6pPr>
      <a:lvl7pPr marL="2532568"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7pPr>
      <a:lvl8pPr marL="2922194"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8pPr>
      <a:lvl9pPr marL="3311820" indent="-194813" algn="l" defTabSz="779252"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779252" rtl="0" eaLnBrk="1" latinLnBrk="0" hangingPunct="1">
        <a:defRPr sz="1500" kern="1200">
          <a:solidFill>
            <a:schemeClr val="tx1"/>
          </a:solidFill>
          <a:latin typeface="+mn-lt"/>
          <a:ea typeface="+mn-ea"/>
          <a:cs typeface="+mn-cs"/>
        </a:defRPr>
      </a:lvl1pPr>
      <a:lvl2pPr marL="389626" algn="l" defTabSz="779252" rtl="0" eaLnBrk="1" latinLnBrk="0" hangingPunct="1">
        <a:defRPr sz="1500" kern="1200">
          <a:solidFill>
            <a:schemeClr val="tx1"/>
          </a:solidFill>
          <a:latin typeface="+mn-lt"/>
          <a:ea typeface="+mn-ea"/>
          <a:cs typeface="+mn-cs"/>
        </a:defRPr>
      </a:lvl2pPr>
      <a:lvl3pPr marL="779252" algn="l" defTabSz="779252" rtl="0" eaLnBrk="1" latinLnBrk="0" hangingPunct="1">
        <a:defRPr sz="1500" kern="1200">
          <a:solidFill>
            <a:schemeClr val="tx1"/>
          </a:solidFill>
          <a:latin typeface="+mn-lt"/>
          <a:ea typeface="+mn-ea"/>
          <a:cs typeface="+mn-cs"/>
        </a:defRPr>
      </a:lvl3pPr>
      <a:lvl4pPr marL="1168878" algn="l" defTabSz="779252" rtl="0" eaLnBrk="1" latinLnBrk="0" hangingPunct="1">
        <a:defRPr sz="1500" kern="1200">
          <a:solidFill>
            <a:schemeClr val="tx1"/>
          </a:solidFill>
          <a:latin typeface="+mn-lt"/>
          <a:ea typeface="+mn-ea"/>
          <a:cs typeface="+mn-cs"/>
        </a:defRPr>
      </a:lvl4pPr>
      <a:lvl5pPr marL="1558503" algn="l" defTabSz="779252" rtl="0" eaLnBrk="1" latinLnBrk="0" hangingPunct="1">
        <a:defRPr sz="1500" kern="1200">
          <a:solidFill>
            <a:schemeClr val="tx1"/>
          </a:solidFill>
          <a:latin typeface="+mn-lt"/>
          <a:ea typeface="+mn-ea"/>
          <a:cs typeface="+mn-cs"/>
        </a:defRPr>
      </a:lvl5pPr>
      <a:lvl6pPr marL="1948129" algn="l" defTabSz="779252" rtl="0" eaLnBrk="1" latinLnBrk="0" hangingPunct="1">
        <a:defRPr sz="1500" kern="1200">
          <a:solidFill>
            <a:schemeClr val="tx1"/>
          </a:solidFill>
          <a:latin typeface="+mn-lt"/>
          <a:ea typeface="+mn-ea"/>
          <a:cs typeface="+mn-cs"/>
        </a:defRPr>
      </a:lvl6pPr>
      <a:lvl7pPr marL="2337755" algn="l" defTabSz="779252" rtl="0" eaLnBrk="1" latinLnBrk="0" hangingPunct="1">
        <a:defRPr sz="1500" kern="1200">
          <a:solidFill>
            <a:schemeClr val="tx1"/>
          </a:solidFill>
          <a:latin typeface="+mn-lt"/>
          <a:ea typeface="+mn-ea"/>
          <a:cs typeface="+mn-cs"/>
        </a:defRPr>
      </a:lvl7pPr>
      <a:lvl8pPr marL="2727381" algn="l" defTabSz="779252" rtl="0" eaLnBrk="1" latinLnBrk="0" hangingPunct="1">
        <a:defRPr sz="1500" kern="1200">
          <a:solidFill>
            <a:schemeClr val="tx1"/>
          </a:solidFill>
          <a:latin typeface="+mn-lt"/>
          <a:ea typeface="+mn-ea"/>
          <a:cs typeface="+mn-cs"/>
        </a:defRPr>
      </a:lvl8pPr>
      <a:lvl9pPr marL="3117007" algn="l" defTabSz="77925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1.wmf"/></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descr="建设, 工人, 安全, 建筑工人, 男, 网站, 头盔, 工业, 承建商, 团队合作, 具体的卡车, 脚手架"/>
          <p:cNvPicPr>
            <a:picLocks noChangeAspect="1" noChangeArrowheads="1"/>
          </p:cNvPicPr>
          <p:nvPr/>
        </p:nvPicPr>
        <p:blipFill>
          <a:blip r:embed="rId2" cstate="print"/>
          <a:srcRect t="4457" r="5660" b="15625"/>
          <a:stretch>
            <a:fillRect/>
          </a:stretch>
        </p:blipFill>
        <p:spPr bwMode="auto">
          <a:xfrm flipH="1">
            <a:off x="0" y="0"/>
            <a:ext cx="9144000" cy="5164038"/>
          </a:xfrm>
          <a:prstGeom prst="rect">
            <a:avLst/>
          </a:prstGeom>
          <a:noFill/>
        </p:spPr>
      </p:pic>
      <p:sp>
        <p:nvSpPr>
          <p:cNvPr id="26" name="梯形 25"/>
          <p:cNvSpPr/>
          <p:nvPr/>
        </p:nvSpPr>
        <p:spPr>
          <a:xfrm rot="10800000">
            <a:off x="3347864" y="0"/>
            <a:ext cx="7128792" cy="5143500"/>
          </a:xfrm>
          <a:prstGeom prst="trapezoid">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908720" y="1131590"/>
            <a:ext cx="9144000" cy="1856790"/>
          </a:xfrm>
          <a:prstGeom prst="rect">
            <a:avLst/>
          </a:prstGeom>
        </p:spPr>
        <p:txBody>
          <a:bodyPr wrap="square">
            <a:spAutoFit/>
          </a:bodyPr>
          <a:lstStyle/>
          <a:p>
            <a:pPr lvl="0" algn="ctr" eaLnBrk="1" hangingPunct="1">
              <a:lnSpc>
                <a:spcPct val="110000"/>
              </a:lnSpc>
              <a:defRPr/>
            </a:pPr>
            <a:r>
              <a:rPr lang="zh-CN" altLang="en-US" sz="5400" b="1" spc="500" dirty="0">
                <a:solidFill>
                  <a:schemeClr val="bg1"/>
                </a:solidFill>
                <a:latin typeface="微软雅黑" pitchFamily="34" charset="-122"/>
                <a:ea typeface="微软雅黑" pitchFamily="34" charset="-122"/>
                <a:sym typeface="+mn-ea"/>
              </a:rPr>
              <a:t>现场安全管理</a:t>
            </a:r>
            <a:endParaRPr lang="en-US" altLang="zh-CN" sz="5400" b="1" spc="500" dirty="0">
              <a:solidFill>
                <a:schemeClr val="bg1"/>
              </a:solidFill>
              <a:latin typeface="微软雅黑" pitchFamily="34" charset="-122"/>
              <a:ea typeface="微软雅黑" pitchFamily="34" charset="-122"/>
              <a:sym typeface="+mn-ea"/>
            </a:endParaRPr>
          </a:p>
          <a:p>
            <a:pPr lvl="0" algn="ctr" eaLnBrk="1" hangingPunct="1">
              <a:lnSpc>
                <a:spcPct val="110000"/>
              </a:lnSpc>
              <a:defRPr/>
            </a:pPr>
            <a:r>
              <a:rPr lang="zh-CN" altLang="en-US" sz="5400" b="1" spc="500" dirty="0">
                <a:solidFill>
                  <a:schemeClr val="bg1"/>
                </a:solidFill>
                <a:latin typeface="微软雅黑" pitchFamily="34" charset="-122"/>
                <a:ea typeface="微软雅黑" pitchFamily="34" charset="-122"/>
                <a:sym typeface="+mn-ea"/>
              </a:rPr>
              <a:t>培训</a:t>
            </a:r>
          </a:p>
        </p:txBody>
      </p:sp>
      <p:grpSp>
        <p:nvGrpSpPr>
          <p:cNvPr id="14" name="组合 13"/>
          <p:cNvGrpSpPr/>
          <p:nvPr/>
        </p:nvGrpSpPr>
        <p:grpSpPr>
          <a:xfrm>
            <a:off x="4902030" y="3795886"/>
            <a:ext cx="1553394" cy="504056"/>
            <a:chOff x="1763688" y="4037494"/>
            <a:chExt cx="1762059" cy="571765"/>
          </a:xfrm>
        </p:grpSpPr>
        <p:sp>
          <p:nvSpPr>
            <p:cNvPr id="15" name="Freeform 69"/>
            <p:cNvSpPr>
              <a:spLocks noChangeAspect="1" noEditPoints="1"/>
            </p:cNvSpPr>
            <p:nvPr/>
          </p:nvSpPr>
          <p:spPr bwMode="auto">
            <a:xfrm>
              <a:off x="1763688" y="4037494"/>
              <a:ext cx="347644" cy="571765"/>
            </a:xfrm>
            <a:custGeom>
              <a:avLst/>
              <a:gdLst>
                <a:gd name="T0" fmla="*/ 122 w 137"/>
                <a:gd name="T1" fmla="*/ 130 h 232"/>
                <a:gd name="T2" fmla="*/ 14 w 137"/>
                <a:gd name="T3" fmla="*/ 130 h 232"/>
                <a:gd name="T4" fmla="*/ 2 w 137"/>
                <a:gd name="T5" fmla="*/ 118 h 232"/>
                <a:gd name="T6" fmla="*/ 0 w 137"/>
                <a:gd name="T7" fmla="*/ 98 h 232"/>
                <a:gd name="T8" fmla="*/ 6 w 137"/>
                <a:gd name="T9" fmla="*/ 92 h 232"/>
                <a:gd name="T10" fmla="*/ 130 w 137"/>
                <a:gd name="T11" fmla="*/ 92 h 232"/>
                <a:gd name="T12" fmla="*/ 136 w 137"/>
                <a:gd name="T13" fmla="*/ 98 h 232"/>
                <a:gd name="T14" fmla="*/ 135 w 137"/>
                <a:gd name="T15" fmla="*/ 118 h 232"/>
                <a:gd name="T16" fmla="*/ 122 w 137"/>
                <a:gd name="T17" fmla="*/ 130 h 232"/>
                <a:gd name="T18" fmla="*/ 121 w 137"/>
                <a:gd name="T19" fmla="*/ 136 h 232"/>
                <a:gd name="T20" fmla="*/ 15 w 137"/>
                <a:gd name="T21" fmla="*/ 136 h 232"/>
                <a:gd name="T22" fmla="*/ 28 w 137"/>
                <a:gd name="T23" fmla="*/ 232 h 232"/>
                <a:gd name="T24" fmla="*/ 108 w 137"/>
                <a:gd name="T25" fmla="*/ 232 h 232"/>
                <a:gd name="T26" fmla="*/ 121 w 137"/>
                <a:gd name="T27" fmla="*/ 136 h 232"/>
                <a:gd name="T28" fmla="*/ 69 w 137"/>
                <a:gd name="T29" fmla="*/ 44 h 232"/>
                <a:gd name="T30" fmla="*/ 90 w 137"/>
                <a:gd name="T31" fmla="*/ 22 h 232"/>
                <a:gd name="T32" fmla="*/ 69 w 137"/>
                <a:gd name="T33" fmla="*/ 0 h 232"/>
                <a:gd name="T34" fmla="*/ 47 w 137"/>
                <a:gd name="T35" fmla="*/ 22 h 232"/>
                <a:gd name="T36" fmla="*/ 69 w 137"/>
                <a:gd name="T37" fmla="*/ 44 h 232"/>
                <a:gd name="T38" fmla="*/ 118 w 137"/>
                <a:gd name="T39" fmla="*/ 85 h 232"/>
                <a:gd name="T40" fmla="*/ 113 w 137"/>
                <a:gd name="T41" fmla="*/ 64 h 232"/>
                <a:gd name="T42" fmla="*/ 102 w 137"/>
                <a:gd name="T43" fmla="*/ 54 h 232"/>
                <a:gd name="T44" fmla="*/ 83 w 137"/>
                <a:gd name="T45" fmla="*/ 51 h 232"/>
                <a:gd name="T46" fmla="*/ 73 w 137"/>
                <a:gd name="T47" fmla="*/ 73 h 232"/>
                <a:gd name="T48" fmla="*/ 72 w 137"/>
                <a:gd name="T49" fmla="*/ 62 h 232"/>
                <a:gd name="T50" fmla="*/ 72 w 137"/>
                <a:gd name="T51" fmla="*/ 61 h 232"/>
                <a:gd name="T52" fmla="*/ 66 w 137"/>
                <a:gd name="T53" fmla="*/ 61 h 232"/>
                <a:gd name="T54" fmla="*/ 65 w 137"/>
                <a:gd name="T55" fmla="*/ 62 h 232"/>
                <a:gd name="T56" fmla="*/ 64 w 137"/>
                <a:gd name="T57" fmla="*/ 73 h 232"/>
                <a:gd name="T58" fmla="*/ 55 w 137"/>
                <a:gd name="T59" fmla="*/ 51 h 232"/>
                <a:gd name="T60" fmla="*/ 35 w 137"/>
                <a:gd name="T61" fmla="*/ 54 h 232"/>
                <a:gd name="T62" fmla="*/ 24 w 137"/>
                <a:gd name="T63" fmla="*/ 64 h 232"/>
                <a:gd name="T64" fmla="*/ 20 w 137"/>
                <a:gd name="T65" fmla="*/ 85 h 232"/>
                <a:gd name="T66" fmla="*/ 118 w 137"/>
                <a:gd name="T67" fmla="*/ 85 h 232"/>
                <a:gd name="T68" fmla="*/ 62 w 137"/>
                <a:gd name="T69" fmla="*/ 52 h 232"/>
                <a:gd name="T70" fmla="*/ 65 w 137"/>
                <a:gd name="T71" fmla="*/ 57 h 232"/>
                <a:gd name="T72" fmla="*/ 69 w 137"/>
                <a:gd name="T73" fmla="*/ 58 h 232"/>
                <a:gd name="T74" fmla="*/ 73 w 137"/>
                <a:gd name="T75" fmla="*/ 57 h 232"/>
                <a:gd name="T76" fmla="*/ 75 w 137"/>
                <a:gd name="T77" fmla="*/ 52 h 232"/>
                <a:gd name="T78" fmla="*/ 69 w 137"/>
                <a:gd name="T79" fmla="*/ 49 h 232"/>
                <a:gd name="T80" fmla="*/ 62 w 137"/>
                <a:gd name="T81" fmla="*/ 5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232">
                  <a:moveTo>
                    <a:pt x="122" y="130"/>
                  </a:moveTo>
                  <a:cubicBezTo>
                    <a:pt x="14" y="130"/>
                    <a:pt x="14" y="130"/>
                    <a:pt x="14" y="130"/>
                  </a:cubicBezTo>
                  <a:cubicBezTo>
                    <a:pt x="8" y="130"/>
                    <a:pt x="2" y="125"/>
                    <a:pt x="2" y="118"/>
                  </a:cubicBezTo>
                  <a:cubicBezTo>
                    <a:pt x="0" y="98"/>
                    <a:pt x="0" y="98"/>
                    <a:pt x="0" y="98"/>
                  </a:cubicBezTo>
                  <a:cubicBezTo>
                    <a:pt x="0" y="95"/>
                    <a:pt x="3" y="92"/>
                    <a:pt x="6" y="92"/>
                  </a:cubicBezTo>
                  <a:cubicBezTo>
                    <a:pt x="130" y="92"/>
                    <a:pt x="130" y="92"/>
                    <a:pt x="130" y="92"/>
                  </a:cubicBezTo>
                  <a:cubicBezTo>
                    <a:pt x="134" y="92"/>
                    <a:pt x="137" y="95"/>
                    <a:pt x="136" y="98"/>
                  </a:cubicBezTo>
                  <a:cubicBezTo>
                    <a:pt x="135" y="118"/>
                    <a:pt x="135" y="118"/>
                    <a:pt x="135" y="118"/>
                  </a:cubicBezTo>
                  <a:cubicBezTo>
                    <a:pt x="134" y="125"/>
                    <a:pt x="129" y="130"/>
                    <a:pt x="122" y="130"/>
                  </a:cubicBezTo>
                  <a:close/>
                  <a:moveTo>
                    <a:pt x="121" y="136"/>
                  </a:moveTo>
                  <a:cubicBezTo>
                    <a:pt x="15" y="136"/>
                    <a:pt x="15" y="136"/>
                    <a:pt x="15" y="136"/>
                  </a:cubicBezTo>
                  <a:cubicBezTo>
                    <a:pt x="28" y="232"/>
                    <a:pt x="28" y="232"/>
                    <a:pt x="28" y="232"/>
                  </a:cubicBezTo>
                  <a:cubicBezTo>
                    <a:pt x="108" y="232"/>
                    <a:pt x="108" y="232"/>
                    <a:pt x="108" y="232"/>
                  </a:cubicBezTo>
                  <a:lnTo>
                    <a:pt x="121" y="136"/>
                  </a:lnTo>
                  <a:close/>
                  <a:moveTo>
                    <a:pt x="69" y="44"/>
                  </a:moveTo>
                  <a:cubicBezTo>
                    <a:pt x="81" y="44"/>
                    <a:pt x="90" y="34"/>
                    <a:pt x="90" y="22"/>
                  </a:cubicBezTo>
                  <a:cubicBezTo>
                    <a:pt x="90" y="10"/>
                    <a:pt x="81" y="0"/>
                    <a:pt x="69" y="0"/>
                  </a:cubicBezTo>
                  <a:cubicBezTo>
                    <a:pt x="57" y="0"/>
                    <a:pt x="47" y="10"/>
                    <a:pt x="47" y="22"/>
                  </a:cubicBezTo>
                  <a:cubicBezTo>
                    <a:pt x="47" y="34"/>
                    <a:pt x="57" y="44"/>
                    <a:pt x="69" y="44"/>
                  </a:cubicBezTo>
                  <a:close/>
                  <a:moveTo>
                    <a:pt x="118" y="85"/>
                  </a:moveTo>
                  <a:cubicBezTo>
                    <a:pt x="113" y="64"/>
                    <a:pt x="113" y="64"/>
                    <a:pt x="113" y="64"/>
                  </a:cubicBezTo>
                  <a:cubicBezTo>
                    <a:pt x="112" y="59"/>
                    <a:pt x="108" y="55"/>
                    <a:pt x="102" y="54"/>
                  </a:cubicBezTo>
                  <a:cubicBezTo>
                    <a:pt x="83" y="51"/>
                    <a:pt x="83" y="51"/>
                    <a:pt x="83" y="51"/>
                  </a:cubicBezTo>
                  <a:cubicBezTo>
                    <a:pt x="73" y="73"/>
                    <a:pt x="73" y="73"/>
                    <a:pt x="73" y="73"/>
                  </a:cubicBezTo>
                  <a:cubicBezTo>
                    <a:pt x="72" y="62"/>
                    <a:pt x="72" y="62"/>
                    <a:pt x="72" y="62"/>
                  </a:cubicBezTo>
                  <a:cubicBezTo>
                    <a:pt x="72" y="62"/>
                    <a:pt x="72" y="61"/>
                    <a:pt x="72" y="61"/>
                  </a:cubicBezTo>
                  <a:cubicBezTo>
                    <a:pt x="66" y="61"/>
                    <a:pt x="66" y="61"/>
                    <a:pt x="66" y="61"/>
                  </a:cubicBezTo>
                  <a:cubicBezTo>
                    <a:pt x="66" y="61"/>
                    <a:pt x="65" y="62"/>
                    <a:pt x="65" y="62"/>
                  </a:cubicBezTo>
                  <a:cubicBezTo>
                    <a:pt x="64" y="73"/>
                    <a:pt x="64" y="73"/>
                    <a:pt x="64" y="73"/>
                  </a:cubicBezTo>
                  <a:cubicBezTo>
                    <a:pt x="55" y="51"/>
                    <a:pt x="55" y="51"/>
                    <a:pt x="55" y="51"/>
                  </a:cubicBezTo>
                  <a:cubicBezTo>
                    <a:pt x="35" y="54"/>
                    <a:pt x="35" y="54"/>
                    <a:pt x="35" y="54"/>
                  </a:cubicBezTo>
                  <a:cubicBezTo>
                    <a:pt x="30" y="55"/>
                    <a:pt x="26" y="59"/>
                    <a:pt x="24" y="64"/>
                  </a:cubicBezTo>
                  <a:cubicBezTo>
                    <a:pt x="20" y="85"/>
                    <a:pt x="20" y="85"/>
                    <a:pt x="20" y="85"/>
                  </a:cubicBezTo>
                  <a:lnTo>
                    <a:pt x="118" y="85"/>
                  </a:lnTo>
                  <a:close/>
                  <a:moveTo>
                    <a:pt x="62" y="52"/>
                  </a:moveTo>
                  <a:cubicBezTo>
                    <a:pt x="62" y="54"/>
                    <a:pt x="64" y="56"/>
                    <a:pt x="65" y="57"/>
                  </a:cubicBezTo>
                  <a:cubicBezTo>
                    <a:pt x="66" y="58"/>
                    <a:pt x="67" y="58"/>
                    <a:pt x="69" y="58"/>
                  </a:cubicBezTo>
                  <a:cubicBezTo>
                    <a:pt x="70" y="58"/>
                    <a:pt x="72" y="58"/>
                    <a:pt x="73" y="57"/>
                  </a:cubicBezTo>
                  <a:cubicBezTo>
                    <a:pt x="74" y="56"/>
                    <a:pt x="75" y="54"/>
                    <a:pt x="75" y="52"/>
                  </a:cubicBezTo>
                  <a:cubicBezTo>
                    <a:pt x="75" y="50"/>
                    <a:pt x="71" y="49"/>
                    <a:pt x="69" y="49"/>
                  </a:cubicBezTo>
                  <a:cubicBezTo>
                    <a:pt x="66" y="49"/>
                    <a:pt x="62" y="50"/>
                    <a:pt x="62" y="5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TextBox 15"/>
            <p:cNvSpPr txBox="1"/>
            <p:nvPr/>
          </p:nvSpPr>
          <p:spPr>
            <a:xfrm>
              <a:off x="2290322" y="4170222"/>
              <a:ext cx="1235425" cy="411525"/>
            </a:xfrm>
            <a:prstGeom prst="rect">
              <a:avLst/>
            </a:prstGeom>
            <a:noFill/>
          </p:spPr>
          <p:txBody>
            <a:bodyPr wrap="square" rtlCol="0">
              <a:spAutoFit/>
            </a:bodyPr>
            <a:lstStyle/>
            <a:p>
              <a:pPr>
                <a:lnSpc>
                  <a:spcPct val="120000"/>
                </a:lnSpc>
              </a:pPr>
              <a:r>
                <a:rPr lang="zh-CN" altLang="en-US" sz="1600" b="1" dirty="0">
                  <a:solidFill>
                    <a:schemeClr val="bg1"/>
                  </a:solidFill>
                  <a:latin typeface="微软雅黑" pitchFamily="34" charset="-122"/>
                  <a:ea typeface="微软雅黑" pitchFamily="34" charset="-122"/>
                </a:rPr>
                <a:t>主讲：</a:t>
              </a:r>
              <a:r>
                <a:rPr lang="en-US" altLang="zh-CN" sz="1600" b="1" dirty="0">
                  <a:solidFill>
                    <a:schemeClr val="bg1"/>
                  </a:solidFill>
                  <a:latin typeface="微软雅黑" pitchFamily="34" charset="-122"/>
                  <a:ea typeface="微软雅黑" pitchFamily="34" charset="-122"/>
                </a:rPr>
                <a:t>XX</a:t>
              </a:r>
            </a:p>
          </p:txBody>
        </p:sp>
      </p:grpSp>
      <p:grpSp>
        <p:nvGrpSpPr>
          <p:cNvPr id="27" name="组合 26"/>
          <p:cNvGrpSpPr/>
          <p:nvPr/>
        </p:nvGrpSpPr>
        <p:grpSpPr>
          <a:xfrm>
            <a:off x="7062270" y="3867894"/>
            <a:ext cx="1542178" cy="407793"/>
            <a:chOff x="9540552" y="3435844"/>
            <a:chExt cx="1542178" cy="407793"/>
          </a:xfrm>
        </p:grpSpPr>
        <p:sp>
          <p:nvSpPr>
            <p:cNvPr id="13" name="矩形 12"/>
            <p:cNvSpPr/>
            <p:nvPr/>
          </p:nvSpPr>
          <p:spPr>
            <a:xfrm>
              <a:off x="9993970" y="3480845"/>
              <a:ext cx="1088760" cy="362792"/>
            </a:xfrm>
            <a:prstGeom prst="rect">
              <a:avLst/>
            </a:prstGeom>
          </p:spPr>
          <p:txBody>
            <a:bodyPr wrap="none">
              <a:spAutoFit/>
            </a:bodyPr>
            <a:lstStyle/>
            <a:p>
              <a:pPr>
                <a:lnSpc>
                  <a:spcPct val="120000"/>
                </a:lnSpc>
              </a:pPr>
              <a:r>
                <a:rPr lang="zh-CN" altLang="en-US" sz="1600" b="1" dirty="0">
                  <a:solidFill>
                    <a:schemeClr val="bg1"/>
                  </a:solidFill>
                  <a:latin typeface="微软雅黑" pitchFamily="34" charset="-122"/>
                  <a:ea typeface="微软雅黑" pitchFamily="34" charset="-122"/>
                </a:rPr>
                <a:t>日期：</a:t>
              </a:r>
              <a:r>
                <a:rPr lang="en-US" altLang="zh-CN" sz="1600" b="1" dirty="0">
                  <a:solidFill>
                    <a:schemeClr val="bg1"/>
                  </a:solidFill>
                  <a:latin typeface="微软雅黑" pitchFamily="34" charset="-122"/>
                  <a:ea typeface="微软雅黑" pitchFamily="34" charset="-122"/>
                </a:rPr>
                <a:t>XX</a:t>
              </a:r>
            </a:p>
          </p:txBody>
        </p:sp>
        <p:grpSp>
          <p:nvGrpSpPr>
            <p:cNvPr id="17" name="组合 16"/>
            <p:cNvGrpSpPr>
              <a:grpSpLocks noChangeAspect="1"/>
            </p:cNvGrpSpPr>
            <p:nvPr/>
          </p:nvGrpSpPr>
          <p:grpSpPr>
            <a:xfrm>
              <a:off x="9540552" y="3435844"/>
              <a:ext cx="373094" cy="378519"/>
              <a:chOff x="6420602" y="957264"/>
              <a:chExt cx="550791" cy="558800"/>
            </a:xfrm>
            <a:solidFill>
              <a:schemeClr val="bg1"/>
            </a:solidFill>
          </p:grpSpPr>
          <p:sp>
            <p:nvSpPr>
              <p:cNvPr id="18" name="Freeform 143"/>
              <p:cNvSpPr>
                <a:spLocks noEditPoints="1"/>
              </p:cNvSpPr>
              <p:nvPr/>
            </p:nvSpPr>
            <p:spPr bwMode="auto">
              <a:xfrm>
                <a:off x="6511078" y="1176339"/>
                <a:ext cx="369839" cy="233363"/>
              </a:xfrm>
              <a:custGeom>
                <a:avLst/>
                <a:gdLst>
                  <a:gd name="T0" fmla="*/ 0 w 127"/>
                  <a:gd name="T1" fmla="*/ 80 h 80"/>
                  <a:gd name="T2" fmla="*/ 127 w 127"/>
                  <a:gd name="T3" fmla="*/ 80 h 80"/>
                  <a:gd name="T4" fmla="*/ 127 w 127"/>
                  <a:gd name="T5" fmla="*/ 0 h 80"/>
                  <a:gd name="T6" fmla="*/ 0 w 127"/>
                  <a:gd name="T7" fmla="*/ 0 h 80"/>
                  <a:gd name="T8" fmla="*/ 0 w 127"/>
                  <a:gd name="T9" fmla="*/ 80 h 80"/>
                  <a:gd name="T10" fmla="*/ 67 w 127"/>
                  <a:gd name="T11" fmla="*/ 61 h 80"/>
                  <a:gd name="T12" fmla="*/ 73 w 127"/>
                  <a:gd name="T13" fmla="*/ 55 h 80"/>
                  <a:gd name="T14" fmla="*/ 90 w 127"/>
                  <a:gd name="T15" fmla="*/ 35 h 80"/>
                  <a:gd name="T16" fmla="*/ 82 w 127"/>
                  <a:gd name="T17" fmla="*/ 28 h 80"/>
                  <a:gd name="T18" fmla="*/ 71 w 127"/>
                  <a:gd name="T19" fmla="*/ 32 h 80"/>
                  <a:gd name="T20" fmla="*/ 67 w 127"/>
                  <a:gd name="T21" fmla="*/ 24 h 80"/>
                  <a:gd name="T22" fmla="*/ 84 w 127"/>
                  <a:gd name="T23" fmla="*/ 19 h 80"/>
                  <a:gd name="T24" fmla="*/ 102 w 127"/>
                  <a:gd name="T25" fmla="*/ 34 h 80"/>
                  <a:gd name="T26" fmla="*/ 88 w 127"/>
                  <a:gd name="T27" fmla="*/ 55 h 80"/>
                  <a:gd name="T28" fmla="*/ 84 w 127"/>
                  <a:gd name="T29" fmla="*/ 58 h 80"/>
                  <a:gd name="T30" fmla="*/ 84 w 127"/>
                  <a:gd name="T31" fmla="*/ 58 h 80"/>
                  <a:gd name="T32" fmla="*/ 103 w 127"/>
                  <a:gd name="T33" fmla="*/ 58 h 80"/>
                  <a:gd name="T34" fmla="*/ 103 w 127"/>
                  <a:gd name="T35" fmla="*/ 68 h 80"/>
                  <a:gd name="T36" fmla="*/ 67 w 127"/>
                  <a:gd name="T37" fmla="*/ 68 h 80"/>
                  <a:gd name="T38" fmla="*/ 67 w 127"/>
                  <a:gd name="T39" fmla="*/ 61 h 80"/>
                  <a:gd name="T40" fmla="*/ 40 w 127"/>
                  <a:gd name="T41" fmla="*/ 20 h 80"/>
                  <a:gd name="T42" fmla="*/ 50 w 127"/>
                  <a:gd name="T43" fmla="*/ 20 h 80"/>
                  <a:gd name="T44" fmla="*/ 50 w 127"/>
                  <a:gd name="T45" fmla="*/ 68 h 80"/>
                  <a:gd name="T46" fmla="*/ 39 w 127"/>
                  <a:gd name="T47" fmla="*/ 68 h 80"/>
                  <a:gd name="T48" fmla="*/ 39 w 127"/>
                  <a:gd name="T49" fmla="*/ 30 h 80"/>
                  <a:gd name="T50" fmla="*/ 39 w 127"/>
                  <a:gd name="T51" fmla="*/ 30 h 80"/>
                  <a:gd name="T52" fmla="*/ 29 w 127"/>
                  <a:gd name="T53" fmla="*/ 34 h 80"/>
                  <a:gd name="T54" fmla="*/ 27 w 127"/>
                  <a:gd name="T55" fmla="*/ 26 h 80"/>
                  <a:gd name="T56" fmla="*/ 40 w 127"/>
                  <a:gd name="T57" fmla="*/ 2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7" h="80">
                    <a:moveTo>
                      <a:pt x="0" y="80"/>
                    </a:moveTo>
                    <a:cubicBezTo>
                      <a:pt x="127" y="80"/>
                      <a:pt x="127" y="80"/>
                      <a:pt x="127" y="80"/>
                    </a:cubicBezTo>
                    <a:cubicBezTo>
                      <a:pt x="127" y="0"/>
                      <a:pt x="127" y="0"/>
                      <a:pt x="127" y="0"/>
                    </a:cubicBezTo>
                    <a:cubicBezTo>
                      <a:pt x="0" y="0"/>
                      <a:pt x="0" y="0"/>
                      <a:pt x="0" y="0"/>
                    </a:cubicBezTo>
                    <a:lnTo>
                      <a:pt x="0" y="80"/>
                    </a:lnTo>
                    <a:close/>
                    <a:moveTo>
                      <a:pt x="67" y="61"/>
                    </a:moveTo>
                    <a:cubicBezTo>
                      <a:pt x="73" y="55"/>
                      <a:pt x="73" y="55"/>
                      <a:pt x="73" y="55"/>
                    </a:cubicBezTo>
                    <a:cubicBezTo>
                      <a:pt x="84" y="46"/>
                      <a:pt x="90" y="41"/>
                      <a:pt x="90" y="35"/>
                    </a:cubicBezTo>
                    <a:cubicBezTo>
                      <a:pt x="90" y="31"/>
                      <a:pt x="87" y="28"/>
                      <a:pt x="82" y="28"/>
                    </a:cubicBezTo>
                    <a:cubicBezTo>
                      <a:pt x="77" y="28"/>
                      <a:pt x="73" y="30"/>
                      <a:pt x="71" y="32"/>
                    </a:cubicBezTo>
                    <a:cubicBezTo>
                      <a:pt x="67" y="24"/>
                      <a:pt x="67" y="24"/>
                      <a:pt x="67" y="24"/>
                    </a:cubicBezTo>
                    <a:cubicBezTo>
                      <a:pt x="71" y="21"/>
                      <a:pt x="77" y="19"/>
                      <a:pt x="84" y="19"/>
                    </a:cubicBezTo>
                    <a:cubicBezTo>
                      <a:pt x="95" y="19"/>
                      <a:pt x="102" y="25"/>
                      <a:pt x="102" y="34"/>
                    </a:cubicBezTo>
                    <a:cubicBezTo>
                      <a:pt x="102" y="42"/>
                      <a:pt x="96" y="48"/>
                      <a:pt x="88" y="55"/>
                    </a:cubicBezTo>
                    <a:cubicBezTo>
                      <a:pt x="84" y="58"/>
                      <a:pt x="84" y="58"/>
                      <a:pt x="84" y="58"/>
                    </a:cubicBezTo>
                    <a:cubicBezTo>
                      <a:pt x="84" y="58"/>
                      <a:pt x="84" y="58"/>
                      <a:pt x="84" y="58"/>
                    </a:cubicBezTo>
                    <a:cubicBezTo>
                      <a:pt x="103" y="58"/>
                      <a:pt x="103" y="58"/>
                      <a:pt x="103" y="58"/>
                    </a:cubicBezTo>
                    <a:cubicBezTo>
                      <a:pt x="103" y="68"/>
                      <a:pt x="103" y="68"/>
                      <a:pt x="103" y="68"/>
                    </a:cubicBezTo>
                    <a:cubicBezTo>
                      <a:pt x="67" y="68"/>
                      <a:pt x="67" y="68"/>
                      <a:pt x="67" y="68"/>
                    </a:cubicBezTo>
                    <a:lnTo>
                      <a:pt x="67" y="61"/>
                    </a:lnTo>
                    <a:close/>
                    <a:moveTo>
                      <a:pt x="40" y="20"/>
                    </a:moveTo>
                    <a:cubicBezTo>
                      <a:pt x="50" y="20"/>
                      <a:pt x="50" y="20"/>
                      <a:pt x="50" y="20"/>
                    </a:cubicBezTo>
                    <a:cubicBezTo>
                      <a:pt x="50" y="68"/>
                      <a:pt x="50" y="68"/>
                      <a:pt x="50" y="68"/>
                    </a:cubicBezTo>
                    <a:cubicBezTo>
                      <a:pt x="39" y="68"/>
                      <a:pt x="39" y="68"/>
                      <a:pt x="39" y="68"/>
                    </a:cubicBezTo>
                    <a:cubicBezTo>
                      <a:pt x="39" y="30"/>
                      <a:pt x="39" y="30"/>
                      <a:pt x="39" y="30"/>
                    </a:cubicBezTo>
                    <a:cubicBezTo>
                      <a:pt x="39" y="30"/>
                      <a:pt x="39" y="30"/>
                      <a:pt x="39" y="30"/>
                    </a:cubicBezTo>
                    <a:cubicBezTo>
                      <a:pt x="29" y="34"/>
                      <a:pt x="29" y="34"/>
                      <a:pt x="29" y="34"/>
                    </a:cubicBezTo>
                    <a:cubicBezTo>
                      <a:pt x="27" y="26"/>
                      <a:pt x="27" y="26"/>
                      <a:pt x="27" y="26"/>
                    </a:cubicBezTo>
                    <a:lnTo>
                      <a:pt x="40" y="20"/>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44"/>
              <p:cNvSpPr>
                <a:spLocks/>
              </p:cNvSpPr>
              <p:nvPr/>
            </p:nvSpPr>
            <p:spPr bwMode="auto">
              <a:xfrm>
                <a:off x="6806315" y="1035052"/>
                <a:ext cx="39682" cy="47625"/>
              </a:xfrm>
              <a:custGeom>
                <a:avLst/>
                <a:gdLst>
                  <a:gd name="T0" fmla="*/ 7 w 14"/>
                  <a:gd name="T1" fmla="*/ 16 h 16"/>
                  <a:gd name="T2" fmla="*/ 14 w 14"/>
                  <a:gd name="T3" fmla="*/ 8 h 16"/>
                  <a:gd name="T4" fmla="*/ 14 w 14"/>
                  <a:gd name="T5" fmla="*/ 0 h 16"/>
                  <a:gd name="T6" fmla="*/ 0 w 14"/>
                  <a:gd name="T7" fmla="*/ 0 h 16"/>
                  <a:gd name="T8" fmla="*/ 0 w 14"/>
                  <a:gd name="T9" fmla="*/ 8 h 16"/>
                  <a:gd name="T10" fmla="*/ 7 w 14"/>
                  <a:gd name="T11" fmla="*/ 16 h 16"/>
                </a:gdLst>
                <a:ahLst/>
                <a:cxnLst>
                  <a:cxn ang="0">
                    <a:pos x="T0" y="T1"/>
                  </a:cxn>
                  <a:cxn ang="0">
                    <a:pos x="T2" y="T3"/>
                  </a:cxn>
                  <a:cxn ang="0">
                    <a:pos x="T4" y="T5"/>
                  </a:cxn>
                  <a:cxn ang="0">
                    <a:pos x="T6" y="T7"/>
                  </a:cxn>
                  <a:cxn ang="0">
                    <a:pos x="T8" y="T9"/>
                  </a:cxn>
                  <a:cxn ang="0">
                    <a:pos x="T10" y="T11"/>
                  </a:cxn>
                </a:cxnLst>
                <a:rect l="0" t="0" r="r" b="b"/>
                <a:pathLst>
                  <a:path w="14" h="16">
                    <a:moveTo>
                      <a:pt x="7" y="16"/>
                    </a:moveTo>
                    <a:cubicBezTo>
                      <a:pt x="11" y="16"/>
                      <a:pt x="14" y="13"/>
                      <a:pt x="14" y="8"/>
                    </a:cubicBezTo>
                    <a:cubicBezTo>
                      <a:pt x="14" y="0"/>
                      <a:pt x="14" y="0"/>
                      <a:pt x="14" y="0"/>
                    </a:cubicBezTo>
                    <a:cubicBezTo>
                      <a:pt x="0" y="0"/>
                      <a:pt x="0" y="0"/>
                      <a:pt x="0" y="0"/>
                    </a:cubicBezTo>
                    <a:cubicBezTo>
                      <a:pt x="0" y="8"/>
                      <a:pt x="0" y="8"/>
                      <a:pt x="0" y="8"/>
                    </a:cubicBezTo>
                    <a:cubicBezTo>
                      <a:pt x="0" y="13"/>
                      <a:pt x="3" y="16"/>
                      <a:pt x="7" y="16"/>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45"/>
              <p:cNvSpPr>
                <a:spLocks/>
              </p:cNvSpPr>
              <p:nvPr/>
            </p:nvSpPr>
            <p:spPr bwMode="auto">
              <a:xfrm>
                <a:off x="6545998" y="1035052"/>
                <a:ext cx="41270" cy="47625"/>
              </a:xfrm>
              <a:custGeom>
                <a:avLst/>
                <a:gdLst>
                  <a:gd name="T0" fmla="*/ 7 w 14"/>
                  <a:gd name="T1" fmla="*/ 16 h 16"/>
                  <a:gd name="T2" fmla="*/ 14 w 14"/>
                  <a:gd name="T3" fmla="*/ 8 h 16"/>
                  <a:gd name="T4" fmla="*/ 14 w 14"/>
                  <a:gd name="T5" fmla="*/ 0 h 16"/>
                  <a:gd name="T6" fmla="*/ 0 w 14"/>
                  <a:gd name="T7" fmla="*/ 0 h 16"/>
                  <a:gd name="T8" fmla="*/ 0 w 14"/>
                  <a:gd name="T9" fmla="*/ 8 h 16"/>
                  <a:gd name="T10" fmla="*/ 7 w 14"/>
                  <a:gd name="T11" fmla="*/ 16 h 16"/>
                </a:gdLst>
                <a:ahLst/>
                <a:cxnLst>
                  <a:cxn ang="0">
                    <a:pos x="T0" y="T1"/>
                  </a:cxn>
                  <a:cxn ang="0">
                    <a:pos x="T2" y="T3"/>
                  </a:cxn>
                  <a:cxn ang="0">
                    <a:pos x="T4" y="T5"/>
                  </a:cxn>
                  <a:cxn ang="0">
                    <a:pos x="T6" y="T7"/>
                  </a:cxn>
                  <a:cxn ang="0">
                    <a:pos x="T8" y="T9"/>
                  </a:cxn>
                  <a:cxn ang="0">
                    <a:pos x="T10" y="T11"/>
                  </a:cxn>
                </a:cxnLst>
                <a:rect l="0" t="0" r="r" b="b"/>
                <a:pathLst>
                  <a:path w="14" h="16">
                    <a:moveTo>
                      <a:pt x="7" y="16"/>
                    </a:moveTo>
                    <a:cubicBezTo>
                      <a:pt x="11" y="16"/>
                      <a:pt x="14" y="13"/>
                      <a:pt x="14" y="8"/>
                    </a:cubicBezTo>
                    <a:cubicBezTo>
                      <a:pt x="14" y="0"/>
                      <a:pt x="14" y="0"/>
                      <a:pt x="14" y="0"/>
                    </a:cubicBezTo>
                    <a:cubicBezTo>
                      <a:pt x="0" y="0"/>
                      <a:pt x="0" y="0"/>
                      <a:pt x="0" y="0"/>
                    </a:cubicBezTo>
                    <a:cubicBezTo>
                      <a:pt x="0" y="8"/>
                      <a:pt x="0" y="8"/>
                      <a:pt x="0" y="8"/>
                    </a:cubicBezTo>
                    <a:cubicBezTo>
                      <a:pt x="0" y="13"/>
                      <a:pt x="3" y="16"/>
                      <a:pt x="7" y="16"/>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46"/>
              <p:cNvSpPr>
                <a:spLocks noEditPoints="1"/>
              </p:cNvSpPr>
              <p:nvPr/>
            </p:nvSpPr>
            <p:spPr bwMode="auto">
              <a:xfrm>
                <a:off x="6420602" y="957264"/>
                <a:ext cx="550791" cy="558800"/>
              </a:xfrm>
              <a:custGeom>
                <a:avLst/>
                <a:gdLst>
                  <a:gd name="T0" fmla="*/ 165 w 189"/>
                  <a:gd name="T1" fmla="*/ 26 h 192"/>
                  <a:gd name="T2" fmla="*/ 154 w 189"/>
                  <a:gd name="T3" fmla="*/ 26 h 192"/>
                  <a:gd name="T4" fmla="*/ 154 w 189"/>
                  <a:gd name="T5" fmla="*/ 16 h 192"/>
                  <a:gd name="T6" fmla="*/ 139 w 189"/>
                  <a:gd name="T7" fmla="*/ 0 h 192"/>
                  <a:gd name="T8" fmla="*/ 124 w 189"/>
                  <a:gd name="T9" fmla="*/ 16 h 192"/>
                  <a:gd name="T10" fmla="*/ 124 w 189"/>
                  <a:gd name="T11" fmla="*/ 26 h 192"/>
                  <a:gd name="T12" fmla="*/ 65 w 189"/>
                  <a:gd name="T13" fmla="*/ 26 h 192"/>
                  <a:gd name="T14" fmla="*/ 65 w 189"/>
                  <a:gd name="T15" fmla="*/ 16 h 192"/>
                  <a:gd name="T16" fmla="*/ 50 w 189"/>
                  <a:gd name="T17" fmla="*/ 0 h 192"/>
                  <a:gd name="T18" fmla="*/ 35 w 189"/>
                  <a:gd name="T19" fmla="*/ 16 h 192"/>
                  <a:gd name="T20" fmla="*/ 35 w 189"/>
                  <a:gd name="T21" fmla="*/ 26 h 192"/>
                  <a:gd name="T22" fmla="*/ 24 w 189"/>
                  <a:gd name="T23" fmla="*/ 26 h 192"/>
                  <a:gd name="T24" fmla="*/ 0 w 189"/>
                  <a:gd name="T25" fmla="*/ 48 h 192"/>
                  <a:gd name="T26" fmla="*/ 0 w 189"/>
                  <a:gd name="T27" fmla="*/ 170 h 192"/>
                  <a:gd name="T28" fmla="*/ 24 w 189"/>
                  <a:gd name="T29" fmla="*/ 192 h 192"/>
                  <a:gd name="T30" fmla="*/ 165 w 189"/>
                  <a:gd name="T31" fmla="*/ 192 h 192"/>
                  <a:gd name="T32" fmla="*/ 189 w 189"/>
                  <a:gd name="T33" fmla="*/ 170 h 192"/>
                  <a:gd name="T34" fmla="*/ 189 w 189"/>
                  <a:gd name="T35" fmla="*/ 48 h 192"/>
                  <a:gd name="T36" fmla="*/ 165 w 189"/>
                  <a:gd name="T37" fmla="*/ 26 h 192"/>
                  <a:gd name="T38" fmla="*/ 124 w 189"/>
                  <a:gd name="T39" fmla="*/ 27 h 192"/>
                  <a:gd name="T40" fmla="*/ 132 w 189"/>
                  <a:gd name="T41" fmla="*/ 27 h 192"/>
                  <a:gd name="T42" fmla="*/ 132 w 189"/>
                  <a:gd name="T43" fmla="*/ 16 h 192"/>
                  <a:gd name="T44" fmla="*/ 139 w 189"/>
                  <a:gd name="T45" fmla="*/ 8 h 192"/>
                  <a:gd name="T46" fmla="*/ 146 w 189"/>
                  <a:gd name="T47" fmla="*/ 16 h 192"/>
                  <a:gd name="T48" fmla="*/ 146 w 189"/>
                  <a:gd name="T49" fmla="*/ 27 h 192"/>
                  <a:gd name="T50" fmla="*/ 154 w 189"/>
                  <a:gd name="T51" fmla="*/ 27 h 192"/>
                  <a:gd name="T52" fmla="*/ 154 w 189"/>
                  <a:gd name="T53" fmla="*/ 35 h 192"/>
                  <a:gd name="T54" fmla="*/ 139 w 189"/>
                  <a:gd name="T55" fmla="*/ 51 h 192"/>
                  <a:gd name="T56" fmla="*/ 124 w 189"/>
                  <a:gd name="T57" fmla="*/ 35 h 192"/>
                  <a:gd name="T58" fmla="*/ 124 w 189"/>
                  <a:gd name="T59" fmla="*/ 27 h 192"/>
                  <a:gd name="T60" fmla="*/ 35 w 189"/>
                  <a:gd name="T61" fmla="*/ 27 h 192"/>
                  <a:gd name="T62" fmla="*/ 43 w 189"/>
                  <a:gd name="T63" fmla="*/ 27 h 192"/>
                  <a:gd name="T64" fmla="*/ 43 w 189"/>
                  <a:gd name="T65" fmla="*/ 16 h 192"/>
                  <a:gd name="T66" fmla="*/ 50 w 189"/>
                  <a:gd name="T67" fmla="*/ 8 h 192"/>
                  <a:gd name="T68" fmla="*/ 57 w 189"/>
                  <a:gd name="T69" fmla="*/ 16 h 192"/>
                  <a:gd name="T70" fmla="*/ 57 w 189"/>
                  <a:gd name="T71" fmla="*/ 27 h 192"/>
                  <a:gd name="T72" fmla="*/ 65 w 189"/>
                  <a:gd name="T73" fmla="*/ 27 h 192"/>
                  <a:gd name="T74" fmla="*/ 65 w 189"/>
                  <a:gd name="T75" fmla="*/ 35 h 192"/>
                  <a:gd name="T76" fmla="*/ 50 w 189"/>
                  <a:gd name="T77" fmla="*/ 51 h 192"/>
                  <a:gd name="T78" fmla="*/ 35 w 189"/>
                  <a:gd name="T79" fmla="*/ 35 h 192"/>
                  <a:gd name="T80" fmla="*/ 35 w 189"/>
                  <a:gd name="T81" fmla="*/ 27 h 192"/>
                  <a:gd name="T82" fmla="*/ 166 w 189"/>
                  <a:gd name="T83" fmla="*/ 159 h 192"/>
                  <a:gd name="T84" fmla="*/ 162 w 189"/>
                  <a:gd name="T85" fmla="*/ 163 h 192"/>
                  <a:gd name="T86" fmla="*/ 27 w 189"/>
                  <a:gd name="T87" fmla="*/ 163 h 192"/>
                  <a:gd name="T88" fmla="*/ 23 w 189"/>
                  <a:gd name="T89" fmla="*/ 159 h 192"/>
                  <a:gd name="T90" fmla="*/ 23 w 189"/>
                  <a:gd name="T91" fmla="*/ 71 h 192"/>
                  <a:gd name="T92" fmla="*/ 27 w 189"/>
                  <a:gd name="T93" fmla="*/ 67 h 192"/>
                  <a:gd name="T94" fmla="*/ 162 w 189"/>
                  <a:gd name="T95" fmla="*/ 67 h 192"/>
                  <a:gd name="T96" fmla="*/ 166 w 189"/>
                  <a:gd name="T97" fmla="*/ 71 h 192"/>
                  <a:gd name="T98" fmla="*/ 166 w 189"/>
                  <a:gd name="T99" fmla="*/ 15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9" h="192">
                    <a:moveTo>
                      <a:pt x="165" y="26"/>
                    </a:moveTo>
                    <a:cubicBezTo>
                      <a:pt x="154" y="26"/>
                      <a:pt x="154" y="26"/>
                      <a:pt x="154" y="26"/>
                    </a:cubicBezTo>
                    <a:cubicBezTo>
                      <a:pt x="154" y="16"/>
                      <a:pt x="154" y="16"/>
                      <a:pt x="154" y="16"/>
                    </a:cubicBezTo>
                    <a:cubicBezTo>
                      <a:pt x="154" y="7"/>
                      <a:pt x="147" y="0"/>
                      <a:pt x="139" y="0"/>
                    </a:cubicBezTo>
                    <a:cubicBezTo>
                      <a:pt x="131" y="0"/>
                      <a:pt x="124" y="7"/>
                      <a:pt x="124" y="16"/>
                    </a:cubicBezTo>
                    <a:cubicBezTo>
                      <a:pt x="124" y="26"/>
                      <a:pt x="124" y="26"/>
                      <a:pt x="124" y="26"/>
                    </a:cubicBezTo>
                    <a:cubicBezTo>
                      <a:pt x="65" y="26"/>
                      <a:pt x="65" y="26"/>
                      <a:pt x="65" y="26"/>
                    </a:cubicBezTo>
                    <a:cubicBezTo>
                      <a:pt x="65" y="16"/>
                      <a:pt x="65" y="16"/>
                      <a:pt x="65" y="16"/>
                    </a:cubicBezTo>
                    <a:cubicBezTo>
                      <a:pt x="65" y="7"/>
                      <a:pt x="58" y="0"/>
                      <a:pt x="50" y="0"/>
                    </a:cubicBezTo>
                    <a:cubicBezTo>
                      <a:pt x="42" y="0"/>
                      <a:pt x="35" y="7"/>
                      <a:pt x="35" y="16"/>
                    </a:cubicBezTo>
                    <a:cubicBezTo>
                      <a:pt x="35" y="26"/>
                      <a:pt x="35" y="26"/>
                      <a:pt x="35" y="26"/>
                    </a:cubicBezTo>
                    <a:cubicBezTo>
                      <a:pt x="24" y="26"/>
                      <a:pt x="24" y="26"/>
                      <a:pt x="24" y="26"/>
                    </a:cubicBezTo>
                    <a:cubicBezTo>
                      <a:pt x="11" y="26"/>
                      <a:pt x="0" y="36"/>
                      <a:pt x="0" y="48"/>
                    </a:cubicBezTo>
                    <a:cubicBezTo>
                      <a:pt x="0" y="170"/>
                      <a:pt x="0" y="170"/>
                      <a:pt x="0" y="170"/>
                    </a:cubicBezTo>
                    <a:cubicBezTo>
                      <a:pt x="0" y="182"/>
                      <a:pt x="11" y="192"/>
                      <a:pt x="24" y="192"/>
                    </a:cubicBezTo>
                    <a:cubicBezTo>
                      <a:pt x="165" y="192"/>
                      <a:pt x="165" y="192"/>
                      <a:pt x="165" y="192"/>
                    </a:cubicBezTo>
                    <a:cubicBezTo>
                      <a:pt x="178" y="192"/>
                      <a:pt x="189" y="182"/>
                      <a:pt x="189" y="170"/>
                    </a:cubicBezTo>
                    <a:cubicBezTo>
                      <a:pt x="189" y="48"/>
                      <a:pt x="189" y="48"/>
                      <a:pt x="189" y="48"/>
                    </a:cubicBezTo>
                    <a:cubicBezTo>
                      <a:pt x="189" y="36"/>
                      <a:pt x="178" y="26"/>
                      <a:pt x="165" y="26"/>
                    </a:cubicBezTo>
                    <a:close/>
                    <a:moveTo>
                      <a:pt x="124" y="27"/>
                    </a:moveTo>
                    <a:cubicBezTo>
                      <a:pt x="132" y="27"/>
                      <a:pt x="132" y="27"/>
                      <a:pt x="132" y="27"/>
                    </a:cubicBezTo>
                    <a:cubicBezTo>
                      <a:pt x="132" y="16"/>
                      <a:pt x="132" y="16"/>
                      <a:pt x="132" y="16"/>
                    </a:cubicBezTo>
                    <a:cubicBezTo>
                      <a:pt x="132" y="11"/>
                      <a:pt x="135" y="8"/>
                      <a:pt x="139" y="8"/>
                    </a:cubicBezTo>
                    <a:cubicBezTo>
                      <a:pt x="143" y="8"/>
                      <a:pt x="146" y="11"/>
                      <a:pt x="146" y="16"/>
                    </a:cubicBezTo>
                    <a:cubicBezTo>
                      <a:pt x="146" y="27"/>
                      <a:pt x="146" y="27"/>
                      <a:pt x="146" y="27"/>
                    </a:cubicBezTo>
                    <a:cubicBezTo>
                      <a:pt x="154" y="27"/>
                      <a:pt x="154" y="27"/>
                      <a:pt x="154" y="27"/>
                    </a:cubicBezTo>
                    <a:cubicBezTo>
                      <a:pt x="154" y="35"/>
                      <a:pt x="154" y="35"/>
                      <a:pt x="154" y="35"/>
                    </a:cubicBezTo>
                    <a:cubicBezTo>
                      <a:pt x="154" y="44"/>
                      <a:pt x="147" y="51"/>
                      <a:pt x="139" y="51"/>
                    </a:cubicBezTo>
                    <a:cubicBezTo>
                      <a:pt x="131" y="51"/>
                      <a:pt x="124" y="44"/>
                      <a:pt x="124" y="35"/>
                    </a:cubicBezTo>
                    <a:lnTo>
                      <a:pt x="124" y="27"/>
                    </a:lnTo>
                    <a:close/>
                    <a:moveTo>
                      <a:pt x="35" y="27"/>
                    </a:moveTo>
                    <a:cubicBezTo>
                      <a:pt x="43" y="27"/>
                      <a:pt x="43" y="27"/>
                      <a:pt x="43" y="27"/>
                    </a:cubicBezTo>
                    <a:cubicBezTo>
                      <a:pt x="43" y="16"/>
                      <a:pt x="43" y="16"/>
                      <a:pt x="43" y="16"/>
                    </a:cubicBezTo>
                    <a:cubicBezTo>
                      <a:pt x="43" y="11"/>
                      <a:pt x="46" y="8"/>
                      <a:pt x="50" y="8"/>
                    </a:cubicBezTo>
                    <a:cubicBezTo>
                      <a:pt x="54" y="8"/>
                      <a:pt x="57" y="11"/>
                      <a:pt x="57" y="16"/>
                    </a:cubicBezTo>
                    <a:cubicBezTo>
                      <a:pt x="57" y="27"/>
                      <a:pt x="57" y="27"/>
                      <a:pt x="57" y="27"/>
                    </a:cubicBezTo>
                    <a:cubicBezTo>
                      <a:pt x="65" y="27"/>
                      <a:pt x="65" y="27"/>
                      <a:pt x="65" y="27"/>
                    </a:cubicBezTo>
                    <a:cubicBezTo>
                      <a:pt x="65" y="35"/>
                      <a:pt x="65" y="35"/>
                      <a:pt x="65" y="35"/>
                    </a:cubicBezTo>
                    <a:cubicBezTo>
                      <a:pt x="65" y="44"/>
                      <a:pt x="58" y="51"/>
                      <a:pt x="50" y="51"/>
                    </a:cubicBezTo>
                    <a:cubicBezTo>
                      <a:pt x="42" y="51"/>
                      <a:pt x="35" y="44"/>
                      <a:pt x="35" y="35"/>
                    </a:cubicBezTo>
                    <a:lnTo>
                      <a:pt x="35" y="27"/>
                    </a:lnTo>
                    <a:close/>
                    <a:moveTo>
                      <a:pt x="166" y="159"/>
                    </a:moveTo>
                    <a:cubicBezTo>
                      <a:pt x="166" y="161"/>
                      <a:pt x="164" y="163"/>
                      <a:pt x="162" y="163"/>
                    </a:cubicBezTo>
                    <a:cubicBezTo>
                      <a:pt x="27" y="163"/>
                      <a:pt x="27" y="163"/>
                      <a:pt x="27" y="163"/>
                    </a:cubicBezTo>
                    <a:cubicBezTo>
                      <a:pt x="25" y="163"/>
                      <a:pt x="23" y="161"/>
                      <a:pt x="23" y="159"/>
                    </a:cubicBezTo>
                    <a:cubicBezTo>
                      <a:pt x="23" y="71"/>
                      <a:pt x="23" y="71"/>
                      <a:pt x="23" y="71"/>
                    </a:cubicBezTo>
                    <a:cubicBezTo>
                      <a:pt x="23" y="69"/>
                      <a:pt x="25" y="67"/>
                      <a:pt x="27" y="67"/>
                    </a:cubicBezTo>
                    <a:cubicBezTo>
                      <a:pt x="162" y="67"/>
                      <a:pt x="162" y="67"/>
                      <a:pt x="162" y="67"/>
                    </a:cubicBezTo>
                    <a:cubicBezTo>
                      <a:pt x="164" y="67"/>
                      <a:pt x="166" y="69"/>
                      <a:pt x="166" y="71"/>
                    </a:cubicBezTo>
                    <a:lnTo>
                      <a:pt x="166" y="159"/>
                    </a:lnTo>
                    <a:close/>
                  </a:path>
                </a:pathLst>
              </a:custGeom>
              <a:grp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圆角矩形 26"/>
          <p:cNvSpPr/>
          <p:nvPr/>
        </p:nvSpPr>
        <p:spPr>
          <a:xfrm>
            <a:off x="755576" y="3075806"/>
            <a:ext cx="6768752" cy="1800200"/>
          </a:xfrm>
          <a:prstGeom prst="roundRect">
            <a:avLst>
              <a:gd name="adj" fmla="val 0"/>
            </a:avLst>
          </a:prstGeom>
          <a:noFill/>
          <a:ln w="19050">
            <a:solidFill>
              <a:srgbClr val="FE3B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圆角矩形 24"/>
          <p:cNvSpPr/>
          <p:nvPr/>
        </p:nvSpPr>
        <p:spPr>
          <a:xfrm>
            <a:off x="1691680" y="987574"/>
            <a:ext cx="6768752" cy="1800200"/>
          </a:xfrm>
          <a:prstGeom prst="roundRect">
            <a:avLst>
              <a:gd name="adj" fmla="val 0"/>
            </a:avLst>
          </a:prstGeom>
          <a:noFill/>
          <a:ln w="19050">
            <a:solidFill>
              <a:srgbClr val="FE3B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六边形 5"/>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7" name="标题 1"/>
          <p:cNvSpPr txBox="1">
            <a:spLocks/>
          </p:cNvSpPr>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itchFamily="34" charset="-122"/>
                <a:ea typeface="微软雅黑" pitchFamily="34" charset="-122"/>
              </a:rPr>
              <a:t>造成事故的原因是什么？</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21" name="Picture 2" descr="G:\PPT\图片素材\夏季\pexels-photo-119661.jpeg"/>
          <p:cNvPicPr>
            <a:picLocks noChangeAspect="1" noChangeArrowheads="1"/>
          </p:cNvPicPr>
          <p:nvPr/>
        </p:nvPicPr>
        <p:blipFill>
          <a:blip r:embed="rId2" cstate="print"/>
          <a:srcRect/>
          <a:stretch>
            <a:fillRect/>
          </a:stretch>
        </p:blipFill>
        <p:spPr bwMode="auto">
          <a:xfrm>
            <a:off x="5940152" y="3291830"/>
            <a:ext cx="2520280" cy="1412156"/>
          </a:xfrm>
          <a:prstGeom prst="rect">
            <a:avLst/>
          </a:prstGeom>
          <a:noFill/>
        </p:spPr>
      </p:pic>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t="21695" r="46393" b="14540"/>
          <a:stretch/>
        </p:blipFill>
        <p:spPr>
          <a:xfrm>
            <a:off x="683568" y="1203598"/>
            <a:ext cx="2683494" cy="1440161"/>
          </a:xfrm>
          <a:prstGeom prst="rect">
            <a:avLst/>
          </a:prstGeom>
        </p:spPr>
      </p:pic>
      <p:sp>
        <p:nvSpPr>
          <p:cNvPr id="23" name="矩形 22"/>
          <p:cNvSpPr/>
          <p:nvPr/>
        </p:nvSpPr>
        <p:spPr>
          <a:xfrm>
            <a:off x="3491880" y="1103080"/>
            <a:ext cx="4824536" cy="1615827"/>
          </a:xfrm>
          <a:prstGeom prst="rect">
            <a:avLst/>
          </a:prstGeom>
        </p:spPr>
        <p:txBody>
          <a:bodyPr wrap="square">
            <a:spAutoFit/>
          </a:bodyPr>
          <a:lstStyle/>
          <a:p>
            <a:pPr marL="93077" lvl="0">
              <a:lnSpc>
                <a:spcPct val="150000"/>
              </a:lnSpc>
              <a:spcBef>
                <a:spcPts val="0"/>
              </a:spcBef>
              <a:buClr>
                <a:srgbClr val="4F81BD"/>
              </a:buClr>
              <a:buSzPct val="68000"/>
              <a:defRPr/>
            </a:pPr>
            <a:r>
              <a:rPr lang="zh-CN" altLang="en-US" b="1" kern="0" dirty="0">
                <a:solidFill>
                  <a:srgbClr val="FF0000"/>
                </a:solidFill>
                <a:latin typeface="微软雅黑" pitchFamily="34" charset="-122"/>
                <a:ea typeface="微软雅黑" pitchFamily="34" charset="-122"/>
              </a:rPr>
              <a:t>人的因素：</a:t>
            </a:r>
            <a:endParaRPr lang="en-US" altLang="zh-CN" b="1" kern="0" dirty="0">
              <a:solidFill>
                <a:srgbClr val="FF0000"/>
              </a:solidFill>
              <a:latin typeface="微软雅黑" pitchFamily="34" charset="-122"/>
              <a:ea typeface="微软雅黑" pitchFamily="34" charset="-122"/>
            </a:endParaRPr>
          </a:p>
          <a:p>
            <a:pPr marL="93077" lvl="0">
              <a:lnSpc>
                <a:spcPct val="150000"/>
              </a:lnSpc>
              <a:spcBef>
                <a:spcPts val="0"/>
              </a:spcBef>
              <a:buClr>
                <a:srgbClr val="4F81BD"/>
              </a:buClr>
              <a:buSzPct val="68000"/>
              <a:defRPr/>
            </a:pPr>
            <a:r>
              <a:rPr lang="zh-CN" altLang="en-US" sz="1600" kern="0" dirty="0">
                <a:solidFill>
                  <a:prstClr val="black"/>
                </a:solidFill>
                <a:latin typeface="微软雅黑" pitchFamily="34" charset="-122"/>
                <a:ea typeface="微软雅黑" pitchFamily="34" charset="-122"/>
              </a:rPr>
              <a:t>人员缺乏安全知识，疏忽大意或采取不安全的操作动作等而引起事故：</a:t>
            </a:r>
          </a:p>
          <a:p>
            <a:pPr marL="311160" lvl="0" indent="-218082">
              <a:lnSpc>
                <a:spcPct val="150000"/>
              </a:lnSpc>
              <a:spcBef>
                <a:spcPts val="0"/>
              </a:spcBef>
              <a:buSzPct val="100000"/>
              <a:buFont typeface="Wingdings" pitchFamily="2" charset="2"/>
              <a:buChar char="Ø"/>
              <a:defRPr/>
            </a:pPr>
            <a:r>
              <a:rPr lang="zh-CN" altLang="en-US" sz="1600" kern="0" dirty="0">
                <a:solidFill>
                  <a:prstClr val="black"/>
                </a:solidFill>
                <a:latin typeface="微软雅黑" pitchFamily="34" charset="-122"/>
                <a:ea typeface="微软雅黑" pitchFamily="34" charset="-122"/>
              </a:rPr>
              <a:t> 违章操作</a:t>
            </a:r>
          </a:p>
        </p:txBody>
      </p:sp>
      <p:sp>
        <p:nvSpPr>
          <p:cNvPr id="24" name="矩形 23"/>
          <p:cNvSpPr/>
          <p:nvPr/>
        </p:nvSpPr>
        <p:spPr>
          <a:xfrm>
            <a:off x="1368152" y="3341479"/>
            <a:ext cx="4572000" cy="1246495"/>
          </a:xfrm>
          <a:prstGeom prst="rect">
            <a:avLst/>
          </a:prstGeom>
        </p:spPr>
        <p:txBody>
          <a:bodyPr>
            <a:spAutoFit/>
          </a:bodyPr>
          <a:lstStyle/>
          <a:p>
            <a:pPr marL="93077">
              <a:lnSpc>
                <a:spcPct val="150000"/>
              </a:lnSpc>
              <a:spcBef>
                <a:spcPts val="0"/>
              </a:spcBef>
              <a:buClr>
                <a:srgbClr val="4F81BD"/>
              </a:buClr>
              <a:buSzPct val="68000"/>
              <a:defRPr/>
            </a:pPr>
            <a:r>
              <a:rPr lang="zh-CN" altLang="en-US" b="1" kern="0" dirty="0">
                <a:solidFill>
                  <a:srgbClr val="FF0000"/>
                </a:solidFill>
                <a:latin typeface="微软雅黑" pitchFamily="34" charset="-122"/>
                <a:ea typeface="微软雅黑" pitchFamily="34" charset="-122"/>
              </a:rPr>
              <a:t>物的因素：</a:t>
            </a:r>
            <a:endParaRPr lang="en-US" altLang="zh-CN" b="1" kern="0" dirty="0">
              <a:solidFill>
                <a:srgbClr val="FF0000"/>
              </a:solidFill>
              <a:latin typeface="微软雅黑" pitchFamily="34" charset="-122"/>
              <a:ea typeface="微软雅黑" pitchFamily="34" charset="-122"/>
            </a:endParaRPr>
          </a:p>
          <a:p>
            <a:pPr marL="92075" indent="266700">
              <a:lnSpc>
                <a:spcPct val="150000"/>
              </a:lnSpc>
              <a:spcBef>
                <a:spcPts val="0"/>
              </a:spcBef>
              <a:buSzPct val="100000"/>
              <a:buFont typeface="Wingdings" pitchFamily="2" charset="2"/>
              <a:buChar char="Ø"/>
              <a:defRPr/>
            </a:pPr>
            <a:r>
              <a:rPr lang="zh-CN" altLang="en-US" sz="1600" kern="0" dirty="0">
                <a:solidFill>
                  <a:prstClr val="black"/>
                </a:solidFill>
                <a:latin typeface="微软雅黑" pitchFamily="34" charset="-122"/>
                <a:ea typeface="微软雅黑" pitchFamily="34" charset="-122"/>
              </a:rPr>
              <a:t>机械设备工具等有缺陷</a:t>
            </a:r>
            <a:endParaRPr lang="en-US" altLang="zh-CN" sz="1600" kern="0" dirty="0">
              <a:solidFill>
                <a:prstClr val="black"/>
              </a:solidFill>
              <a:latin typeface="微软雅黑" pitchFamily="34" charset="-122"/>
              <a:ea typeface="微软雅黑" pitchFamily="34" charset="-122"/>
            </a:endParaRPr>
          </a:p>
          <a:p>
            <a:pPr marL="92075" indent="266700">
              <a:lnSpc>
                <a:spcPct val="150000"/>
              </a:lnSpc>
              <a:spcBef>
                <a:spcPts val="0"/>
              </a:spcBef>
              <a:buSzPct val="100000"/>
              <a:buFont typeface="Wingdings" pitchFamily="2" charset="2"/>
              <a:buChar char="Ø"/>
              <a:defRPr/>
            </a:pPr>
            <a:r>
              <a:rPr lang="zh-CN" altLang="en-US" sz="1600" kern="0" dirty="0">
                <a:solidFill>
                  <a:prstClr val="black"/>
                </a:solidFill>
                <a:latin typeface="微软雅黑" pitchFamily="34" charset="-122"/>
                <a:ea typeface="微软雅黑" pitchFamily="34" charset="-122"/>
              </a:rPr>
              <a:t>或环境条件差而引起事故</a:t>
            </a:r>
          </a:p>
        </p:txBody>
      </p:sp>
      <p:sp>
        <p:nvSpPr>
          <p:cNvPr id="28" name="矩形 27"/>
          <p:cNvSpPr/>
          <p:nvPr/>
        </p:nvSpPr>
        <p:spPr>
          <a:xfrm>
            <a:off x="4932040" y="2259004"/>
            <a:ext cx="1729961" cy="461665"/>
          </a:xfrm>
          <a:prstGeom prst="rect">
            <a:avLst/>
          </a:prstGeom>
        </p:spPr>
        <p:txBody>
          <a:bodyPr wrap="none">
            <a:spAutoFit/>
          </a:bodyPr>
          <a:lstStyle/>
          <a:p>
            <a:pPr marL="311160" indent="-218082">
              <a:lnSpc>
                <a:spcPct val="150000"/>
              </a:lnSpc>
              <a:spcBef>
                <a:spcPts val="0"/>
              </a:spcBef>
              <a:buSzPct val="100000"/>
              <a:buFont typeface="Wingdings" pitchFamily="2" charset="2"/>
              <a:buChar char="Ø"/>
              <a:defRPr/>
            </a:pPr>
            <a:r>
              <a:rPr lang="zh-CN" altLang="en-US" sz="1600" kern="0" dirty="0">
                <a:solidFill>
                  <a:prstClr val="black"/>
                </a:solidFill>
                <a:latin typeface="微软雅黑" pitchFamily="34" charset="-122"/>
                <a:ea typeface="微软雅黑" pitchFamily="34" charset="-122"/>
              </a:rPr>
              <a:t>违反劳动纪律</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544" y="3219822"/>
            <a:ext cx="2915816" cy="2151873"/>
          </a:xfrm>
          <a:prstGeom prst="rect">
            <a:avLst/>
          </a:prstGeom>
        </p:spPr>
      </p:pic>
      <p:graphicFrame>
        <p:nvGraphicFramePr>
          <p:cNvPr id="2" name="图示 1"/>
          <p:cNvGraphicFramePr/>
          <p:nvPr/>
        </p:nvGraphicFramePr>
        <p:xfrm>
          <a:off x="1043608" y="123478"/>
          <a:ext cx="7920880" cy="4896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六边形 3"/>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标题 1"/>
          <p:cNvSpPr txBox="1">
            <a:spLocks/>
          </p:cNvSpPr>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itchFamily="34" charset="-122"/>
                <a:ea typeface="微软雅黑" pitchFamily="34" charset="-122"/>
              </a:rPr>
              <a:t>造成事故的原因是什么？</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8" name="直接连接符 7"/>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六边形 3"/>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如何防止事故的发生？</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9" name="直接连接符 8"/>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14" name="燕尾形 13"/>
          <p:cNvSpPr/>
          <p:nvPr/>
        </p:nvSpPr>
        <p:spPr>
          <a:xfrm>
            <a:off x="3131840" y="2525502"/>
            <a:ext cx="532812" cy="1017197"/>
          </a:xfrm>
          <a:prstGeom prst="chevron">
            <a:avLst>
              <a:gd name="adj" fmla="val 62310"/>
            </a:avLst>
          </a:prstGeom>
          <a:solidFill>
            <a:srgbClr val="FF0000"/>
          </a:solidFill>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5" name="燕尾形 14"/>
          <p:cNvSpPr/>
          <p:nvPr/>
        </p:nvSpPr>
        <p:spPr>
          <a:xfrm>
            <a:off x="5870128" y="2525502"/>
            <a:ext cx="532812" cy="1017197"/>
          </a:xfrm>
          <a:prstGeom prst="chevron">
            <a:avLst>
              <a:gd name="adj" fmla="val 62310"/>
            </a:avLst>
          </a:prstGeom>
          <a:solidFill>
            <a:srgbClr val="FF0000"/>
          </a:solidFill>
        </p:spPr>
        <p:style>
          <a:lnRef idx="0">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16" name="矩形 15"/>
          <p:cNvSpPr/>
          <p:nvPr/>
        </p:nvSpPr>
        <p:spPr>
          <a:xfrm>
            <a:off x="4241708" y="2669518"/>
            <a:ext cx="1005403" cy="584775"/>
          </a:xfrm>
          <a:prstGeom prst="rect">
            <a:avLst/>
          </a:prstGeom>
        </p:spPr>
        <p:txBody>
          <a:bodyPr wrap="none">
            <a:spAutoFit/>
          </a:bodyPr>
          <a:lstStyle/>
          <a:p>
            <a:pPr lvl="0"/>
            <a:r>
              <a:rPr lang="zh-CN" altLang="en-US" sz="3200" b="1" dirty="0">
                <a:latin typeface="微软雅黑" pitchFamily="34" charset="-122"/>
                <a:ea typeface="微软雅黑" pitchFamily="34" charset="-122"/>
              </a:rPr>
              <a:t>途径</a:t>
            </a:r>
          </a:p>
        </p:txBody>
      </p:sp>
      <p:grpSp>
        <p:nvGrpSpPr>
          <p:cNvPr id="17" name="组合 16"/>
          <p:cNvGrpSpPr/>
          <p:nvPr/>
        </p:nvGrpSpPr>
        <p:grpSpPr>
          <a:xfrm>
            <a:off x="1044600" y="2741526"/>
            <a:ext cx="1452373" cy="1532656"/>
            <a:chOff x="400586" y="531404"/>
            <a:chExt cx="1452373" cy="1532656"/>
          </a:xfrm>
        </p:grpSpPr>
        <p:sp>
          <p:nvSpPr>
            <p:cNvPr id="18" name="矩形 17"/>
            <p:cNvSpPr/>
            <p:nvPr/>
          </p:nvSpPr>
          <p:spPr>
            <a:xfrm>
              <a:off x="401578" y="531404"/>
              <a:ext cx="1451381" cy="4782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矩形 18"/>
            <p:cNvSpPr/>
            <p:nvPr/>
          </p:nvSpPr>
          <p:spPr>
            <a:xfrm>
              <a:off x="400586" y="1585764"/>
              <a:ext cx="1451381" cy="4782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defTabSz="1200150">
                <a:lnSpc>
                  <a:spcPct val="90000"/>
                </a:lnSpc>
              </a:pPr>
              <a:r>
                <a:rPr lang="zh-CN" altLang="en-US" sz="2400" b="1" dirty="0">
                  <a:solidFill>
                    <a:schemeClr val="tx1"/>
                  </a:solidFill>
                  <a:latin typeface="微软雅黑" pitchFamily="34" charset="-122"/>
                  <a:ea typeface="微软雅黑" pitchFamily="34" charset="-122"/>
                </a:rPr>
                <a:t>各种风险</a:t>
              </a:r>
            </a:p>
          </p:txBody>
        </p:sp>
      </p:grpSp>
      <p:grpSp>
        <p:nvGrpSpPr>
          <p:cNvPr id="20" name="组合 19"/>
          <p:cNvGrpSpPr/>
          <p:nvPr/>
        </p:nvGrpSpPr>
        <p:grpSpPr>
          <a:xfrm>
            <a:off x="6877248" y="3821646"/>
            <a:ext cx="1452373" cy="596552"/>
            <a:chOff x="400586" y="531404"/>
            <a:chExt cx="1452373" cy="596552"/>
          </a:xfrm>
        </p:grpSpPr>
        <p:sp>
          <p:nvSpPr>
            <p:cNvPr id="21" name="矩形 20"/>
            <p:cNvSpPr/>
            <p:nvPr/>
          </p:nvSpPr>
          <p:spPr>
            <a:xfrm>
              <a:off x="401578" y="531404"/>
              <a:ext cx="1451381" cy="47829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矩形 21"/>
            <p:cNvSpPr/>
            <p:nvPr/>
          </p:nvSpPr>
          <p:spPr>
            <a:xfrm>
              <a:off x="400586" y="649660"/>
              <a:ext cx="1451381" cy="47829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algn="ctr" defTabSz="1200150">
                <a:lnSpc>
                  <a:spcPct val="90000"/>
                </a:lnSpc>
              </a:pPr>
              <a:r>
                <a:rPr lang="zh-CN" altLang="en-US" sz="2400" b="1" dirty="0">
                  <a:solidFill>
                    <a:schemeClr val="tx1"/>
                  </a:solidFill>
                  <a:latin typeface="微软雅黑" pitchFamily="34" charset="-122"/>
                  <a:ea typeface="微软雅黑" pitchFamily="34" charset="-122"/>
                </a:rPr>
                <a:t>接受者</a:t>
              </a:r>
            </a:p>
          </p:txBody>
        </p:sp>
      </p:grpSp>
      <p:graphicFrame>
        <p:nvGraphicFramePr>
          <p:cNvPr id="55297" name="Object 1" descr="ppt/media/image54.wmf"/>
          <p:cNvGraphicFramePr>
            <a:graphicFrameLocks/>
          </p:cNvGraphicFramePr>
          <p:nvPr/>
        </p:nvGraphicFramePr>
        <p:xfrm>
          <a:off x="6877248" y="1995686"/>
          <a:ext cx="1727200" cy="1866900"/>
        </p:xfrm>
        <a:graphic>
          <a:graphicData uri="http://schemas.openxmlformats.org/presentationml/2006/ole">
            <mc:AlternateContent xmlns:mc="http://schemas.openxmlformats.org/markup-compatibility/2006">
              <mc:Choice xmlns:v="urn:schemas-microsoft-com:vml" Requires="v">
                <p:oleObj spid="_x0000_s55302" r:id="rId3" imgW="20097750" imgH="21897975" progId="">
                  <p:embed/>
                </p:oleObj>
              </mc:Choice>
              <mc:Fallback>
                <p:oleObj r:id="rId3" imgW="20097750" imgH="21897975" progId="">
                  <p:embed/>
                  <p:pic>
                    <p:nvPicPr>
                      <p:cNvPr id="0" name="Picture 1" descr="ppt/media/image54.wmf"/>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248" y="1995686"/>
                        <a:ext cx="1727200" cy="1866900"/>
                      </a:xfrm>
                      <a:prstGeom prst="rect">
                        <a:avLst/>
                      </a:prstGeom>
                      <a:solidFill>
                        <a:srgbClr val="FFFFFF">
                          <a:alpha val="50195"/>
                        </a:srgbClr>
                      </a:solidFill>
                      <a:ln>
                        <a:noFill/>
                      </a:ln>
                      <a:extLs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2339752" y="987575"/>
          <a:ext cx="6768752"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 name="Text Box 31"/>
          <p:cNvSpPr txBox="1">
            <a:spLocks noChangeArrowheads="1"/>
          </p:cNvSpPr>
          <p:nvPr/>
        </p:nvSpPr>
        <p:spPr bwMode="auto">
          <a:xfrm>
            <a:off x="1511784" y="3768173"/>
            <a:ext cx="1210588" cy="400110"/>
          </a:xfrm>
          <a:prstGeom prst="rect">
            <a:avLst/>
          </a:prstGeom>
          <a:noFill/>
          <a:ln w="9525">
            <a:solidFill>
              <a:schemeClr val="bg1"/>
            </a:solidFill>
            <a:miter lim="800000"/>
            <a:headEnd type="none" w="sm" len="sm"/>
            <a:tailEnd type="none" w="sm" len="sm"/>
          </a:ln>
        </p:spPr>
        <p:txBody>
          <a:bodyPr wrap="none">
            <a:spAutoFit/>
          </a:bodyPr>
          <a:lst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a:lstStyle>
          <a:p>
            <a:pPr eaLnBrk="0" hangingPunct="0"/>
            <a:r>
              <a:rPr kumimoji="1" lang="zh-CN" altLang="en-US" sz="2000" b="1" dirty="0">
                <a:solidFill>
                  <a:schemeClr val="tx1">
                    <a:lumMod val="85000"/>
                    <a:lumOff val="15000"/>
                  </a:schemeClr>
                </a:solidFill>
                <a:latin typeface="微软雅黑" pitchFamily="34" charset="-122"/>
                <a:ea typeface="微软雅黑" pitchFamily="34" charset="-122"/>
              </a:rPr>
              <a:t>消除风险</a:t>
            </a:r>
            <a:endParaRPr kumimoji="1" lang="zh-TW" altLang="en-US" sz="2000" b="1" dirty="0">
              <a:solidFill>
                <a:schemeClr val="tx1">
                  <a:lumMod val="85000"/>
                  <a:lumOff val="15000"/>
                </a:schemeClr>
              </a:solidFill>
              <a:latin typeface="微软雅黑" pitchFamily="34" charset="-122"/>
              <a:ea typeface="微软雅黑" pitchFamily="34" charset="-122"/>
            </a:endParaRPr>
          </a:p>
        </p:txBody>
      </p:sp>
      <p:sp>
        <p:nvSpPr>
          <p:cNvPr id="43" name="Text Box 32"/>
          <p:cNvSpPr txBox="1">
            <a:spLocks noChangeArrowheads="1"/>
          </p:cNvSpPr>
          <p:nvPr/>
        </p:nvSpPr>
        <p:spPr bwMode="auto">
          <a:xfrm>
            <a:off x="1907704" y="2626268"/>
            <a:ext cx="1210588" cy="400110"/>
          </a:xfrm>
          <a:prstGeom prst="rect">
            <a:avLst/>
          </a:prstGeom>
          <a:noFill/>
          <a:ln w="9525">
            <a:solidFill>
              <a:schemeClr val="bg1"/>
            </a:solidFill>
            <a:miter lim="800000"/>
            <a:headEnd type="none" w="sm" len="sm"/>
            <a:tailEnd type="none" w="sm" len="sm"/>
          </a:ln>
        </p:spPr>
        <p:txBody>
          <a:bodyPr wrap="none">
            <a:spAutoFit/>
          </a:bodyPr>
          <a:lst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a:lstStyle>
          <a:p>
            <a:pPr eaLnBrk="0" hangingPunct="0"/>
            <a:r>
              <a:rPr kumimoji="1" lang="zh-CN" altLang="en-US" sz="2000" b="1" dirty="0">
                <a:solidFill>
                  <a:schemeClr val="tx1">
                    <a:lumMod val="85000"/>
                    <a:lumOff val="15000"/>
                  </a:schemeClr>
                </a:solidFill>
                <a:latin typeface="微软雅黑" pitchFamily="34" charset="-122"/>
                <a:ea typeface="微软雅黑" pitchFamily="34" charset="-122"/>
              </a:rPr>
              <a:t>降低风险</a:t>
            </a:r>
            <a:endParaRPr kumimoji="1" lang="zh-TW" altLang="en-US" sz="2000" b="1" dirty="0">
              <a:solidFill>
                <a:schemeClr val="tx1">
                  <a:lumMod val="85000"/>
                  <a:lumOff val="15000"/>
                </a:schemeClr>
              </a:solidFill>
              <a:latin typeface="微软雅黑" pitchFamily="34" charset="-122"/>
              <a:ea typeface="微软雅黑" pitchFamily="34" charset="-122"/>
            </a:endParaRPr>
          </a:p>
        </p:txBody>
      </p:sp>
      <p:sp>
        <p:nvSpPr>
          <p:cNvPr id="46" name="Text Box 33"/>
          <p:cNvSpPr txBox="1">
            <a:spLocks noChangeArrowheads="1"/>
          </p:cNvSpPr>
          <p:nvPr/>
        </p:nvSpPr>
        <p:spPr bwMode="auto">
          <a:xfrm>
            <a:off x="2316229" y="1397042"/>
            <a:ext cx="1210588" cy="400110"/>
          </a:xfrm>
          <a:prstGeom prst="rect">
            <a:avLst/>
          </a:prstGeom>
          <a:noFill/>
          <a:ln w="9525">
            <a:solidFill>
              <a:schemeClr val="bg1"/>
            </a:solidFill>
            <a:miter lim="800000"/>
            <a:headEnd type="none" w="sm" len="sm"/>
            <a:tailEnd type="none" w="sm" len="sm"/>
          </a:ln>
        </p:spPr>
        <p:txBody>
          <a:bodyPr wrap="none">
            <a:spAutoFit/>
          </a:bodyPr>
          <a:lst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a:lstStyle>
          <a:p>
            <a:pPr eaLnBrk="0" hangingPunct="0"/>
            <a:r>
              <a:rPr kumimoji="1" lang="zh-CN" altLang="en-US" sz="2000" b="1" dirty="0">
                <a:solidFill>
                  <a:schemeClr val="tx1">
                    <a:lumMod val="85000"/>
                    <a:lumOff val="15000"/>
                  </a:schemeClr>
                </a:solidFill>
                <a:latin typeface="微软雅黑" pitchFamily="34" charset="-122"/>
                <a:ea typeface="微软雅黑" pitchFamily="34" charset="-122"/>
              </a:rPr>
              <a:t>个体防护</a:t>
            </a:r>
            <a:endParaRPr kumimoji="1" lang="zh-TW" altLang="en-US" sz="2000" b="1" dirty="0">
              <a:solidFill>
                <a:schemeClr val="tx1">
                  <a:lumMod val="85000"/>
                  <a:lumOff val="15000"/>
                </a:schemeClr>
              </a:solidFill>
              <a:latin typeface="微软雅黑" pitchFamily="34" charset="-122"/>
              <a:ea typeface="微软雅黑" pitchFamily="34" charset="-122"/>
            </a:endParaRPr>
          </a:p>
        </p:txBody>
      </p:sp>
      <p:sp>
        <p:nvSpPr>
          <p:cNvPr id="10" name="六边形 9"/>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1"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如何防止事故的发生？</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14" name="直接连接符 13"/>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16" name="虚尾箭头 15"/>
          <p:cNvSpPr/>
          <p:nvPr/>
        </p:nvSpPr>
        <p:spPr>
          <a:xfrm rot="16200000">
            <a:off x="3185846" y="2589752"/>
            <a:ext cx="3168352" cy="540060"/>
          </a:xfrm>
          <a:prstGeom prst="stripedRightArrow">
            <a:avLst>
              <a:gd name="adj1" fmla="val 50000"/>
              <a:gd name="adj2" fmla="val 82891"/>
            </a:avLst>
          </a:prstGeom>
          <a:solidFill>
            <a:srgbClr val="FD37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solidFill>
                <a:schemeClr val="accent1"/>
              </a:solidFill>
              <a:latin typeface="微软雅黑" panose="020B0503020204020204" charset="-122"/>
              <a:ea typeface="微软雅黑" panose="020B0503020204020204" charset="-122"/>
              <a:sym typeface="微软雅黑" panose="020B0503020204020204" charset="-122"/>
            </a:endParaRPr>
          </a:p>
        </p:txBody>
      </p:sp>
      <p:grpSp>
        <p:nvGrpSpPr>
          <p:cNvPr id="18" name="组合 17"/>
          <p:cNvGrpSpPr/>
          <p:nvPr/>
        </p:nvGrpSpPr>
        <p:grpSpPr>
          <a:xfrm rot="10800000">
            <a:off x="1879284" y="1347615"/>
            <a:ext cx="2692716" cy="504000"/>
            <a:chOff x="3860012" y="734267"/>
            <a:chExt cx="2692716" cy="540000"/>
          </a:xfrm>
        </p:grpSpPr>
        <p:cxnSp>
          <p:nvCxnSpPr>
            <p:cNvPr id="19" name="直接连接符 18"/>
            <p:cNvCxnSpPr/>
            <p:nvPr/>
          </p:nvCxnSpPr>
          <p:spPr>
            <a:xfrm>
              <a:off x="3860012" y="1002632"/>
              <a:ext cx="612000"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20" name="六边形 19"/>
            <p:cNvSpPr/>
            <p:nvPr/>
          </p:nvSpPr>
          <p:spPr>
            <a:xfrm flipH="1">
              <a:off x="4479399" y="734267"/>
              <a:ext cx="2073329"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21" name="组合 20"/>
          <p:cNvGrpSpPr/>
          <p:nvPr/>
        </p:nvGrpSpPr>
        <p:grpSpPr>
          <a:xfrm rot="10800000">
            <a:off x="1490559" y="2573939"/>
            <a:ext cx="3153449" cy="504000"/>
            <a:chOff x="3860012" y="734267"/>
            <a:chExt cx="3153449" cy="540000"/>
          </a:xfrm>
        </p:grpSpPr>
        <p:cxnSp>
          <p:nvCxnSpPr>
            <p:cNvPr id="22" name="直接连接符 21"/>
            <p:cNvCxnSpPr>
              <a:endCxn id="23" idx="0"/>
            </p:cNvCxnSpPr>
            <p:nvPr/>
          </p:nvCxnSpPr>
          <p:spPr>
            <a:xfrm rot="10800000" flipH="1" flipV="1">
              <a:off x="3860012" y="1004267"/>
              <a:ext cx="1080120"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23" name="六边形 22"/>
            <p:cNvSpPr/>
            <p:nvPr/>
          </p:nvSpPr>
          <p:spPr>
            <a:xfrm flipH="1">
              <a:off x="4940132" y="734267"/>
              <a:ext cx="2073329"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25" name="组合 24"/>
          <p:cNvGrpSpPr/>
          <p:nvPr/>
        </p:nvGrpSpPr>
        <p:grpSpPr>
          <a:xfrm rot="10800000">
            <a:off x="1058511" y="3723933"/>
            <a:ext cx="3585497" cy="504000"/>
            <a:chOff x="3860012" y="734267"/>
            <a:chExt cx="3585497" cy="540000"/>
          </a:xfrm>
        </p:grpSpPr>
        <p:cxnSp>
          <p:nvCxnSpPr>
            <p:cNvPr id="26" name="直接连接符 25"/>
            <p:cNvCxnSpPr>
              <a:endCxn id="27" idx="0"/>
            </p:cNvCxnSpPr>
            <p:nvPr/>
          </p:nvCxnSpPr>
          <p:spPr>
            <a:xfrm rot="10800000" flipH="1" flipV="1">
              <a:off x="3860012" y="1004267"/>
              <a:ext cx="1512168"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27" name="六边形 26"/>
            <p:cNvSpPr/>
            <p:nvPr/>
          </p:nvSpPr>
          <p:spPr>
            <a:xfrm flipH="1">
              <a:off x="5372180" y="734267"/>
              <a:ext cx="2073329"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六边形 5"/>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7"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造成事故常见的因素</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graphicFrame>
        <p:nvGraphicFramePr>
          <p:cNvPr id="13" name="图表 12"/>
          <p:cNvGraphicFramePr/>
          <p:nvPr/>
        </p:nvGraphicFramePr>
        <p:xfrm>
          <a:off x="1475656" y="1203598"/>
          <a:ext cx="5400600" cy="3703960"/>
        </p:xfrm>
        <a:graphic>
          <a:graphicData uri="http://schemas.openxmlformats.org/drawingml/2006/chart">
            <c:chart xmlns:c="http://schemas.openxmlformats.org/drawingml/2006/chart" xmlns:r="http://schemas.openxmlformats.org/officeDocument/2006/relationships" r:id="rId2"/>
          </a:graphicData>
        </a:graphic>
      </p:graphicFrame>
      <p:cxnSp>
        <p:nvCxnSpPr>
          <p:cNvPr id="15" name="直接连接符 14"/>
          <p:cNvCxnSpPr/>
          <p:nvPr/>
        </p:nvCxnSpPr>
        <p:spPr>
          <a:xfrm flipV="1">
            <a:off x="5580112" y="2067694"/>
            <a:ext cx="1152128" cy="504056"/>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732240" y="2067694"/>
            <a:ext cx="864096"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6874122" y="2076823"/>
            <a:ext cx="3491880" cy="338554"/>
          </a:xfrm>
          <a:prstGeom prst="rect">
            <a:avLst/>
          </a:prstGeom>
        </p:spPr>
        <p:txBody>
          <a:bodyPr wrap="square">
            <a:spAutoFit/>
          </a:bodyPr>
          <a:lstStyle/>
          <a:p>
            <a:r>
              <a:rPr lang="zh-CN" altLang="en-US" sz="1600" dirty="0">
                <a:latin typeface="微软雅黑" pitchFamily="34" charset="-122"/>
                <a:ea typeface="微软雅黑" pitchFamily="34" charset="-122"/>
              </a:rPr>
              <a:t>站、座、走路防护缺陷</a:t>
            </a:r>
          </a:p>
        </p:txBody>
      </p:sp>
      <p:sp>
        <p:nvSpPr>
          <p:cNvPr id="21" name="矩形 20"/>
          <p:cNvSpPr/>
          <p:nvPr/>
        </p:nvSpPr>
        <p:spPr>
          <a:xfrm>
            <a:off x="6672589" y="1709788"/>
            <a:ext cx="1005403" cy="338554"/>
          </a:xfrm>
          <a:prstGeom prst="rect">
            <a:avLst/>
          </a:prstGeom>
        </p:spPr>
        <p:txBody>
          <a:bodyPr wrap="none">
            <a:spAutoFit/>
          </a:bodyPr>
          <a:lstStyle/>
          <a:p>
            <a:r>
              <a:rPr lang="zh-CN" altLang="en-US" sz="1600" b="1" dirty="0">
                <a:latin typeface="微软雅黑" pitchFamily="34" charset="-122"/>
                <a:ea typeface="微软雅黑" pitchFamily="34" charset="-122"/>
              </a:rPr>
              <a:t>位置不对</a:t>
            </a:r>
            <a:endParaRPr lang="zh-CN" altLang="en-US" sz="1600" dirty="0"/>
          </a:p>
        </p:txBody>
      </p:sp>
      <p:cxnSp>
        <p:nvCxnSpPr>
          <p:cNvPr id="23" name="直接连接符 22"/>
          <p:cNvCxnSpPr/>
          <p:nvPr/>
        </p:nvCxnSpPr>
        <p:spPr>
          <a:xfrm>
            <a:off x="5220072" y="4083918"/>
            <a:ext cx="288032" cy="36004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5508104" y="4443958"/>
            <a:ext cx="10081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5555398" y="4105404"/>
            <a:ext cx="1415772" cy="338554"/>
          </a:xfrm>
          <a:prstGeom prst="rect">
            <a:avLst/>
          </a:prstGeom>
        </p:spPr>
        <p:txBody>
          <a:bodyPr wrap="none">
            <a:spAutoFit/>
          </a:bodyPr>
          <a:lstStyle/>
          <a:p>
            <a:r>
              <a:rPr lang="zh-CN" altLang="en-US" sz="1600" b="1" dirty="0">
                <a:latin typeface="微软雅黑" pitchFamily="34" charset="-122"/>
                <a:ea typeface="微软雅黑" pitchFamily="34" charset="-122"/>
                <a:sym typeface="Arial" panose="020B0604020202020204" pitchFamily="34" charset="0"/>
              </a:rPr>
              <a:t>工具使用不当</a:t>
            </a:r>
            <a:endParaRPr lang="zh-CN" altLang="en-US" sz="1600" b="1" dirty="0">
              <a:latin typeface="微软雅黑" pitchFamily="34" charset="-122"/>
              <a:ea typeface="微软雅黑" pitchFamily="34" charset="-122"/>
            </a:endParaRPr>
          </a:p>
        </p:txBody>
      </p:sp>
      <p:sp>
        <p:nvSpPr>
          <p:cNvPr id="27" name="矩形 26"/>
          <p:cNvSpPr/>
          <p:nvPr/>
        </p:nvSpPr>
        <p:spPr>
          <a:xfrm>
            <a:off x="5736485" y="4478895"/>
            <a:ext cx="3491880" cy="338554"/>
          </a:xfrm>
          <a:prstGeom prst="rect">
            <a:avLst/>
          </a:prstGeom>
        </p:spPr>
        <p:txBody>
          <a:bodyPr wrap="square">
            <a:spAutoFit/>
          </a:bodyPr>
          <a:lstStyle/>
          <a:p>
            <a:r>
              <a:rPr lang="zh-CN" altLang="en-US" sz="1600" dirty="0">
                <a:latin typeface="微软雅黑" pitchFamily="34" charset="-122"/>
                <a:ea typeface="微软雅黑" pitchFamily="34" charset="-122"/>
              </a:rPr>
              <a:t>培训缺陷</a:t>
            </a:r>
          </a:p>
        </p:txBody>
      </p:sp>
      <p:cxnSp>
        <p:nvCxnSpPr>
          <p:cNvPr id="29" name="直接连接符 28"/>
          <p:cNvCxnSpPr/>
          <p:nvPr/>
        </p:nvCxnSpPr>
        <p:spPr>
          <a:xfrm flipH="1">
            <a:off x="3203848" y="4299942"/>
            <a:ext cx="144016" cy="288032"/>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2123728" y="4587974"/>
            <a:ext cx="1080120"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1691680" y="4227934"/>
            <a:ext cx="1620957" cy="338554"/>
          </a:xfrm>
          <a:prstGeom prst="rect">
            <a:avLst/>
          </a:prstGeom>
        </p:spPr>
        <p:txBody>
          <a:bodyPr wrap="none">
            <a:spAutoFit/>
          </a:bodyPr>
          <a:lstStyle/>
          <a:p>
            <a:r>
              <a:rPr lang="zh-CN" altLang="en-US" sz="1600" b="1" dirty="0">
                <a:latin typeface="微软雅黑" pitchFamily="34" charset="-122"/>
                <a:ea typeface="微软雅黑" pitchFamily="34" charset="-122"/>
                <a:sym typeface="Arial" panose="020B0604020202020204" pitchFamily="34" charset="0"/>
              </a:rPr>
              <a:t>人员反应不及时</a:t>
            </a:r>
            <a:endParaRPr lang="zh-CN" altLang="en-US" sz="1600" b="1" dirty="0">
              <a:latin typeface="微软雅黑" pitchFamily="34" charset="-122"/>
              <a:ea typeface="微软雅黑" pitchFamily="34" charset="-122"/>
            </a:endParaRPr>
          </a:p>
        </p:txBody>
      </p:sp>
      <p:sp>
        <p:nvSpPr>
          <p:cNvPr id="33" name="矩形 32"/>
          <p:cNvSpPr/>
          <p:nvPr/>
        </p:nvSpPr>
        <p:spPr>
          <a:xfrm>
            <a:off x="1378934" y="4609460"/>
            <a:ext cx="1826141" cy="338554"/>
          </a:xfrm>
          <a:prstGeom prst="rect">
            <a:avLst/>
          </a:prstGeom>
        </p:spPr>
        <p:txBody>
          <a:bodyPr wrap="none">
            <a:spAutoFit/>
          </a:bodyPr>
          <a:lstStyle/>
          <a:p>
            <a:r>
              <a:rPr lang="zh-CN" altLang="en-US" sz="1600" dirty="0">
                <a:latin typeface="微软雅黑" pitchFamily="34" charset="-122"/>
                <a:ea typeface="微软雅黑" pitchFamily="34" charset="-122"/>
                <a:sym typeface="Arial" panose="020B0604020202020204" pitchFamily="34" charset="0"/>
              </a:rPr>
              <a:t>培训、无演练缺陷</a:t>
            </a:r>
            <a:endParaRPr lang="zh-CN" altLang="en-US" sz="1600" dirty="0">
              <a:latin typeface="微软雅黑" pitchFamily="34" charset="-122"/>
              <a:ea typeface="微软雅黑" pitchFamily="34" charset="-122"/>
            </a:endParaRPr>
          </a:p>
        </p:txBody>
      </p:sp>
      <p:cxnSp>
        <p:nvCxnSpPr>
          <p:cNvPr id="35" name="直接连接符 34"/>
          <p:cNvCxnSpPr/>
          <p:nvPr/>
        </p:nvCxnSpPr>
        <p:spPr>
          <a:xfrm flipH="1">
            <a:off x="755576" y="3507854"/>
            <a:ext cx="1800200"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934819" y="3147814"/>
            <a:ext cx="1620957" cy="338554"/>
          </a:xfrm>
          <a:prstGeom prst="rect">
            <a:avLst/>
          </a:prstGeom>
        </p:spPr>
        <p:txBody>
          <a:bodyPr wrap="none">
            <a:spAutoFit/>
          </a:bodyPr>
          <a:lstStyle/>
          <a:p>
            <a:r>
              <a:rPr lang="zh-CN" altLang="en-US" sz="1600" b="1" dirty="0">
                <a:latin typeface="微软雅黑" pitchFamily="34" charset="-122"/>
                <a:ea typeface="微软雅黑" pitchFamily="34" charset="-122"/>
                <a:sym typeface="Arial" panose="020B0604020202020204" pitchFamily="34" charset="0"/>
              </a:rPr>
              <a:t>不使用劳保用品</a:t>
            </a:r>
          </a:p>
        </p:txBody>
      </p:sp>
      <p:cxnSp>
        <p:nvCxnSpPr>
          <p:cNvPr id="40" name="直接连接符 39"/>
          <p:cNvCxnSpPr/>
          <p:nvPr/>
        </p:nvCxnSpPr>
        <p:spPr>
          <a:xfrm flipH="1" flipV="1">
            <a:off x="2675078" y="2415377"/>
            <a:ext cx="144016" cy="144016"/>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H="1">
            <a:off x="514838" y="2415377"/>
            <a:ext cx="2160240"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3" name="矩形 42"/>
          <p:cNvSpPr/>
          <p:nvPr/>
        </p:nvSpPr>
        <p:spPr>
          <a:xfrm>
            <a:off x="1619672" y="2067694"/>
            <a:ext cx="1005403" cy="338554"/>
          </a:xfrm>
          <a:prstGeom prst="rect">
            <a:avLst/>
          </a:prstGeom>
        </p:spPr>
        <p:txBody>
          <a:bodyPr wrap="none">
            <a:spAutoFit/>
          </a:bodyPr>
          <a:lstStyle/>
          <a:p>
            <a:r>
              <a:rPr lang="zh-CN" altLang="en-US" sz="1600" b="1" dirty="0">
                <a:latin typeface="微软雅黑" pitchFamily="34" charset="-122"/>
                <a:ea typeface="微软雅黑" pitchFamily="34" charset="-122"/>
                <a:sym typeface="Arial" panose="020B0604020202020204" pitchFamily="34" charset="0"/>
              </a:rPr>
              <a:t>程序不对</a:t>
            </a:r>
          </a:p>
        </p:txBody>
      </p:sp>
      <p:sp>
        <p:nvSpPr>
          <p:cNvPr id="44" name="矩形 43"/>
          <p:cNvSpPr/>
          <p:nvPr/>
        </p:nvSpPr>
        <p:spPr>
          <a:xfrm>
            <a:off x="380435" y="2427734"/>
            <a:ext cx="2031325" cy="338554"/>
          </a:xfrm>
          <a:prstGeom prst="rect">
            <a:avLst/>
          </a:prstGeom>
        </p:spPr>
        <p:txBody>
          <a:bodyPr wrap="none">
            <a:spAutoFit/>
          </a:bodyPr>
          <a:lstStyle/>
          <a:p>
            <a:r>
              <a:rPr lang="zh-CN" altLang="en-US" sz="1600" dirty="0">
                <a:latin typeface="微软雅黑" pitchFamily="34" charset="-122"/>
                <a:ea typeface="微软雅黑" pitchFamily="34" charset="-122"/>
                <a:sym typeface="Arial" panose="020B0604020202020204" pitchFamily="34" charset="0"/>
              </a:rPr>
              <a:t>未执行操作规程缺陷</a:t>
            </a:r>
          </a:p>
        </p:txBody>
      </p:sp>
      <p:sp>
        <p:nvSpPr>
          <p:cNvPr id="45" name="矩形 44"/>
          <p:cNvSpPr/>
          <p:nvPr/>
        </p:nvSpPr>
        <p:spPr>
          <a:xfrm>
            <a:off x="1716068" y="1275606"/>
            <a:ext cx="1415772" cy="338554"/>
          </a:xfrm>
          <a:prstGeom prst="rect">
            <a:avLst/>
          </a:prstGeom>
        </p:spPr>
        <p:txBody>
          <a:bodyPr wrap="none">
            <a:spAutoFit/>
          </a:bodyPr>
          <a:lstStyle/>
          <a:p>
            <a:r>
              <a:rPr lang="zh-CN" altLang="en-US" sz="1600" b="1" dirty="0">
                <a:latin typeface="微软雅黑" pitchFamily="34" charset="-122"/>
                <a:ea typeface="微软雅黑" pitchFamily="34" charset="-122"/>
                <a:sym typeface="Arial" panose="020B0604020202020204" pitchFamily="34" charset="0"/>
              </a:rPr>
              <a:t>设备状态不好</a:t>
            </a:r>
          </a:p>
        </p:txBody>
      </p:sp>
      <p:cxnSp>
        <p:nvCxnSpPr>
          <p:cNvPr id="47" name="直接连接符 46"/>
          <p:cNvCxnSpPr/>
          <p:nvPr/>
        </p:nvCxnSpPr>
        <p:spPr>
          <a:xfrm flipH="1" flipV="1">
            <a:off x="3275856" y="1635646"/>
            <a:ext cx="144016" cy="144016"/>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a:off x="1465433" y="1635646"/>
            <a:ext cx="1800200"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0" name="矩形 49"/>
          <p:cNvSpPr/>
          <p:nvPr/>
        </p:nvSpPr>
        <p:spPr>
          <a:xfrm>
            <a:off x="1403648" y="1635646"/>
            <a:ext cx="1415772" cy="338554"/>
          </a:xfrm>
          <a:prstGeom prst="rect">
            <a:avLst/>
          </a:prstGeom>
        </p:spPr>
        <p:txBody>
          <a:bodyPr wrap="none">
            <a:spAutoFit/>
          </a:bodyPr>
          <a:lstStyle/>
          <a:p>
            <a:r>
              <a:rPr lang="zh-CN" altLang="en-US" sz="1600" dirty="0">
                <a:latin typeface="微软雅黑" pitchFamily="34" charset="-122"/>
                <a:ea typeface="微软雅黑" pitchFamily="34" charset="-122"/>
                <a:sym typeface="Arial" panose="020B0604020202020204" pitchFamily="34" charset="0"/>
              </a:rPr>
              <a:t>设备维护缺陷</a:t>
            </a:r>
          </a:p>
        </p:txBody>
      </p:sp>
      <p:cxnSp>
        <p:nvCxnSpPr>
          <p:cNvPr id="54" name="直接连接符 53"/>
          <p:cNvCxnSpPr/>
          <p:nvPr/>
        </p:nvCxnSpPr>
        <p:spPr>
          <a:xfrm flipV="1">
            <a:off x="4139952" y="1491630"/>
            <a:ext cx="72008" cy="72008"/>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H="1">
            <a:off x="4211960" y="1491630"/>
            <a:ext cx="2016224"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4860032" y="1131590"/>
            <a:ext cx="1415772" cy="338554"/>
          </a:xfrm>
          <a:prstGeom prst="rect">
            <a:avLst/>
          </a:prstGeom>
        </p:spPr>
        <p:txBody>
          <a:bodyPr wrap="none">
            <a:spAutoFit/>
          </a:bodyPr>
          <a:lstStyle/>
          <a:p>
            <a:r>
              <a:rPr lang="zh-CN" altLang="en-US" sz="1600" b="1" dirty="0">
                <a:latin typeface="微软雅黑" pitchFamily="34" charset="-122"/>
                <a:ea typeface="微软雅黑" pitchFamily="34" charset="-122"/>
                <a:sym typeface="Arial" panose="020B0604020202020204" pitchFamily="34" charset="0"/>
              </a:rPr>
              <a:t>生产秩序混乱</a:t>
            </a:r>
            <a:endParaRPr lang="zh-CN" altLang="en-US" sz="1600" b="1" dirty="0">
              <a:latin typeface="微软雅黑" pitchFamily="34" charset="-122"/>
              <a:ea typeface="微软雅黑" pitchFamily="34" charset="-122"/>
            </a:endParaRPr>
          </a:p>
        </p:txBody>
      </p:sp>
      <p:sp>
        <p:nvSpPr>
          <p:cNvPr id="61" name="矩形 60"/>
          <p:cNvSpPr/>
          <p:nvPr/>
        </p:nvSpPr>
        <p:spPr>
          <a:xfrm>
            <a:off x="5209849" y="1513116"/>
            <a:ext cx="1368152" cy="338554"/>
          </a:xfrm>
          <a:prstGeom prst="rect">
            <a:avLst/>
          </a:prstGeom>
        </p:spPr>
        <p:txBody>
          <a:bodyPr wrap="square">
            <a:spAutoFit/>
          </a:bodyPr>
          <a:lstStyle/>
          <a:p>
            <a:r>
              <a:rPr lang="zh-CN" altLang="en-US" sz="1600" dirty="0">
                <a:latin typeface="微软雅黑" pitchFamily="34" charset="-122"/>
                <a:ea typeface="微软雅黑" pitchFamily="34" charset="-122"/>
              </a:rPr>
              <a:t>管理缺陷</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2" cstate="print"/>
            <a:stretch>
              <a:fillRect/>
            </a:stretch>
          </a:blipFill>
          <a:ln w="19050">
            <a:solidFill>
              <a:srgbClr val="FD3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itchFamily="34" charset="-122"/>
                <a:ea typeface="微软雅黑" pitchFamily="34" charset="-122"/>
              </a:rPr>
              <a:t>2</a:t>
            </a:r>
            <a:endParaRPr lang="zh-CN" altLang="en-US" sz="5400" b="1" dirty="0">
              <a:solidFill>
                <a:schemeClr val="bg1"/>
              </a:solidFill>
              <a:latin typeface="微软雅黑" pitchFamily="34" charset="-122"/>
              <a:ea typeface="微软雅黑" pitchFamily="34" charset="-122"/>
            </a:endParaRPr>
          </a:p>
        </p:txBody>
      </p:sp>
      <p:grpSp>
        <p:nvGrpSpPr>
          <p:cNvPr id="3"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cxnSp>
        <p:sp>
          <p:nvSpPr>
            <p:cNvPr id="12" name="六边形 11"/>
            <p:cNvSpPr/>
            <p:nvPr/>
          </p:nvSpPr>
          <p:spPr>
            <a:xfrm flipH="1">
              <a:off x="4258879" y="940030"/>
              <a:ext cx="3620993" cy="540000"/>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63888" y="2221933"/>
            <a:ext cx="4464496" cy="769441"/>
          </a:xfrm>
          <a:prstGeom prst="rect">
            <a:avLst/>
          </a:prstGeom>
        </p:spPr>
        <p:txBody>
          <a:bodyPr wrap="square">
            <a:spAutoFit/>
          </a:bodyPr>
          <a:lstStyle/>
          <a:p>
            <a:pPr lvl="0" algn="ctr"/>
            <a:r>
              <a:rPr lang="zh-CN" altLang="en-US" sz="4400" b="1" dirty="0">
                <a:solidFill>
                  <a:schemeClr val="bg1"/>
                </a:solidFill>
                <a:latin typeface="微软雅黑" pitchFamily="34" charset="-122"/>
                <a:ea typeface="微软雅黑" pitchFamily="34" charset="-122"/>
              </a:rPr>
              <a:t>企业的安全隐患</a:t>
            </a:r>
          </a:p>
        </p:txBody>
      </p:sp>
    </p:spTree>
  </p:cSld>
  <p:clrMapOvr>
    <a:masterClrMapping/>
  </p:clrMapOvr>
  <p:transition spd="slow">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511857" y="987574"/>
            <a:ext cx="7444519" cy="486054"/>
          </a:xfrm>
        </p:spPr>
        <p:txBody>
          <a:bodyPr>
            <a:normAutofit/>
          </a:bodyPr>
          <a:lstStyle/>
          <a:p>
            <a:pPr algn="l"/>
            <a:r>
              <a:rPr lang="zh-CN" altLang="en-US" sz="2000" b="1" dirty="0">
                <a:solidFill>
                  <a:srgbClr val="FF0000"/>
                </a:solidFill>
                <a:latin typeface="微软雅黑" pitchFamily="34" charset="-122"/>
                <a:ea typeface="微软雅黑" pitchFamily="34" charset="-122"/>
              </a:rPr>
              <a:t>一、安全编织幸福的花环，违章酿成悔恨的苦</a:t>
            </a:r>
            <a:r>
              <a:rPr lang="en-US" altLang="zh-CN" sz="2000" b="1" dirty="0">
                <a:solidFill>
                  <a:srgbClr val="FF0000"/>
                </a:solidFill>
                <a:latin typeface="微软雅黑" pitchFamily="34" charset="-122"/>
                <a:ea typeface="微软雅黑" pitchFamily="34" charset="-122"/>
                <a:sym typeface="+mn-ea"/>
              </a:rPr>
              <a:t>	</a:t>
            </a:r>
            <a:endParaRPr lang="zh-CN" altLang="en-US" sz="2000" b="1" dirty="0">
              <a:solidFill>
                <a:srgbClr val="FF0000"/>
              </a:solidFill>
              <a:latin typeface="微软雅黑" pitchFamily="34" charset="-122"/>
              <a:ea typeface="微软雅黑" pitchFamily="34" charset="-122"/>
            </a:endParaRPr>
          </a:p>
        </p:txBody>
      </p:sp>
      <p:pic>
        <p:nvPicPr>
          <p:cNvPr id="4" name="图片 3"/>
          <p:cNvPicPr/>
          <p:nvPr/>
        </p:nvPicPr>
        <p:blipFill>
          <a:blip r:embed="rId2" cstate="print">
            <a:extLst>
              <a:ext uri="{28A0092B-C50C-407E-A947-70E740481C1C}">
                <a14:useLocalDpi xmlns:a14="http://schemas.microsoft.com/office/drawing/2010/main" val="0"/>
              </a:ext>
            </a:extLst>
          </a:blip>
          <a:stretch>
            <a:fillRect/>
          </a:stretch>
        </p:blipFill>
        <p:spPr>
          <a:xfrm>
            <a:off x="539552" y="1563638"/>
            <a:ext cx="5579012" cy="3096344"/>
          </a:xfrm>
          <a:prstGeom prst="rect">
            <a:avLst/>
          </a:prstGeom>
          <a:ln>
            <a:noFill/>
          </a:ln>
          <a:effectLst>
            <a:softEdge rad="112500"/>
          </a:effectLst>
        </p:spPr>
      </p:pic>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7" name="标题 1"/>
          <p:cNvSpPr txBox="1">
            <a:spLocks/>
          </p:cNvSpPr>
          <p:nvPr/>
        </p:nvSpPr>
        <p:spPr>
          <a:xfrm>
            <a:off x="0" y="207843"/>
            <a:ext cx="9144000" cy="486053"/>
          </a:xfrm>
        </p:spPr>
        <p:txBody>
          <a:bodyPr lIns="77925" tIns="38963" rIns="77925" bIns="38963">
            <a:noAutofit/>
          </a:bodyPr>
          <a:lstStyle/>
          <a:p>
            <a:pPr lvl="0" algn="ctr" eaLnBrk="1" hangingPunct="1">
              <a:defRPr/>
            </a:pPr>
            <a:r>
              <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rPr>
              <a:t>现场案例</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TextBox 3"/>
          <p:cNvSpPr txBox="1"/>
          <p:nvPr/>
        </p:nvSpPr>
        <p:spPr>
          <a:xfrm>
            <a:off x="3591576" y="2465265"/>
            <a:ext cx="3433632" cy="138499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坑道无防护栏</a:t>
            </a:r>
          </a:p>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无警示标志</a:t>
            </a:r>
            <a:endParaRPr lang="en-US" altLang="zh-CN" sz="2000" b="1" dirty="0">
              <a:solidFill>
                <a:schemeClr val="tx1">
                  <a:lumMod val="85000"/>
                  <a:lumOff val="15000"/>
                </a:schemeClr>
              </a:solidFill>
              <a:latin typeface="微软雅黑" pitchFamily="34" charset="-122"/>
              <a:ea typeface="微软雅黑" pitchFamily="34" charset="-122"/>
            </a:endParaRPr>
          </a:p>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使用切割工具未戴防护眼镜</a:t>
            </a:r>
          </a:p>
        </p:txBody>
      </p:sp>
      <p:sp>
        <p:nvSpPr>
          <p:cNvPr id="7" name="TextBox 2"/>
          <p:cNvSpPr txBox="1"/>
          <p:nvPr/>
        </p:nvSpPr>
        <p:spPr>
          <a:xfrm>
            <a:off x="4402654" y="1431510"/>
            <a:ext cx="2821285" cy="461473"/>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2"/>
              </a:lnSpc>
            </a:pPr>
            <a:r>
              <a:rPr lang="zh-CN" altLang="en-US" sz="2200" b="1" dirty="0">
                <a:solidFill>
                  <a:schemeClr val="bg1"/>
                </a:solidFill>
                <a:latin typeface="微软雅黑" pitchFamily="34" charset="-122"/>
                <a:ea typeface="微软雅黑" pitchFamily="34" charset="-122"/>
              </a:rPr>
              <a:t>图一：存在的安全隐患</a:t>
            </a:r>
          </a:p>
        </p:txBody>
      </p:sp>
      <p:sp>
        <p:nvSpPr>
          <p:cNvPr id="4" name="六边形 3"/>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a:spLocks/>
          </p:cNvSpPr>
          <p:nvPr/>
        </p:nvSpPr>
        <p:spPr>
          <a:xfrm>
            <a:off x="0" y="207843"/>
            <a:ext cx="9144000" cy="486053"/>
          </a:xfrm>
        </p:spPr>
        <p:txBody>
          <a:bodyPr lIns="77925" tIns="38963" rIns="77925" bIns="38963">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2" cstate="print">
            <a:extLst>
              <a:ext uri="{28A0092B-C50C-407E-A947-70E740481C1C}">
                <a14:useLocalDpi xmlns:a14="http://schemas.microsoft.com/office/drawing/2010/main" val="0"/>
              </a:ext>
            </a:extLst>
          </a:blip>
          <a:stretch>
            <a:fillRect/>
          </a:stretch>
        </p:blipFill>
        <p:spPr>
          <a:xfrm>
            <a:off x="539552" y="1635646"/>
            <a:ext cx="5256584" cy="2952328"/>
          </a:xfrm>
          <a:prstGeom prst="rect">
            <a:avLst/>
          </a:prstGeom>
          <a:ln>
            <a:noFill/>
          </a:ln>
          <a:effectLst>
            <a:softEdge rad="112500"/>
          </a:effectLst>
        </p:spPr>
      </p:pic>
      <p:sp>
        <p:nvSpPr>
          <p:cNvPr id="7" name="六边形 6"/>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13" name="标题 1"/>
          <p:cNvSpPr txBox="1">
            <a:spLocks/>
          </p:cNvSpPr>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lang="zh-CN" altLang="en-US" sz="2000" b="1" dirty="0">
                <a:solidFill>
                  <a:srgbClr val="FF0000"/>
                </a:solidFill>
                <a:latin typeface="微软雅黑" pitchFamily="34" charset="-122"/>
                <a:ea typeface="微软雅黑" pitchFamily="34" charset="-122"/>
                <a:cs typeface="+mj-cs"/>
              </a:rPr>
              <a:t>二</a:t>
            </a:r>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a:t>
            </a:r>
            <a:r>
              <a:rPr lang="zh-CN" altLang="en-US" sz="2000" b="1" dirty="0">
                <a:solidFill>
                  <a:srgbClr val="FF0000"/>
                </a:solidFill>
                <a:latin typeface="微软雅黑" pitchFamily="34" charset="-122"/>
                <a:ea typeface="微软雅黑" pitchFamily="34" charset="-122"/>
                <a:cs typeface="+mj-cs"/>
              </a:rPr>
              <a:t>我们每个人的生命只有一次，都要珍惜生命	</a:t>
            </a:r>
            <a:r>
              <a:rPr kumimoji="0" lang="en-US" altLang="zh-CN"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4" name="TextBox 3"/>
          <p:cNvSpPr txBox="1"/>
          <p:nvPr/>
        </p:nvSpPr>
        <p:spPr>
          <a:xfrm>
            <a:off x="3591576" y="2465265"/>
            <a:ext cx="3433632" cy="1330621"/>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itchFamily="2" charset="2"/>
              <a:buChar char="u"/>
            </a:pPr>
            <a:r>
              <a:rPr lang="zh-CN" altLang="en-US" sz="2000" b="1" dirty="0">
                <a:solidFill>
                  <a:schemeClr val="tx1">
                    <a:lumMod val="85000"/>
                    <a:lumOff val="15000"/>
                  </a:schemeClr>
                </a:solidFill>
                <a:latin typeface="微软雅黑" pitchFamily="34" charset="-122"/>
                <a:ea typeface="微软雅黑" pitchFamily="34" charset="-122"/>
              </a:rPr>
              <a:t>  违规使用切割机进行打磨。</a:t>
            </a:r>
          </a:p>
          <a:p>
            <a:pPr>
              <a:lnSpc>
                <a:spcPct val="150000"/>
              </a:lnSpc>
              <a:buSzPct val="80000"/>
              <a:buFont typeface="Wingdings" pitchFamily="2" charset="2"/>
              <a:buChar char="u"/>
            </a:pPr>
            <a:r>
              <a:rPr lang="zh-CN" altLang="en-US" sz="2000" b="1" dirty="0">
                <a:solidFill>
                  <a:schemeClr val="tx1">
                    <a:lumMod val="85000"/>
                    <a:lumOff val="15000"/>
                  </a:schemeClr>
                </a:solidFill>
                <a:latin typeface="微软雅黑" pitchFamily="34" charset="-122"/>
                <a:ea typeface="微软雅黑" pitchFamily="34" charset="-122"/>
              </a:rPr>
              <a:t>  安全帽配戴不正确。</a:t>
            </a:r>
          </a:p>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没穿工作服。</a:t>
            </a:r>
          </a:p>
        </p:txBody>
      </p:sp>
      <p:sp>
        <p:nvSpPr>
          <p:cNvPr id="15"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2"/>
              </a:lnSpc>
            </a:pPr>
            <a:r>
              <a:rPr lang="zh-CN" altLang="en-US" sz="2200" b="1" dirty="0">
                <a:solidFill>
                  <a:schemeClr val="bg1"/>
                </a:solidFill>
                <a:latin typeface="微软雅黑" pitchFamily="34" charset="-122"/>
                <a:ea typeface="微软雅黑" pitchFamily="34" charset="-122"/>
              </a:rPr>
              <a:t>图二：存在的安全隐患</a:t>
            </a:r>
          </a:p>
        </p:txBody>
      </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建设, 工人, 安全, 建筑工人, 男, 网站, 头盔, 工业, 承建商, 团队合作, 具体的卡车, 脚手架"/>
          <p:cNvPicPr>
            <a:picLocks noChangeAspect="1" noChangeArrowheads="1"/>
          </p:cNvPicPr>
          <p:nvPr/>
        </p:nvPicPr>
        <p:blipFill>
          <a:blip r:embed="rId2" cstate="print"/>
          <a:srcRect t="4457" r="5660" b="15625"/>
          <a:stretch>
            <a:fillRect/>
          </a:stretch>
        </p:blipFill>
        <p:spPr bwMode="auto">
          <a:xfrm flipH="1">
            <a:off x="0" y="0"/>
            <a:ext cx="9144000" cy="5164038"/>
          </a:xfrm>
          <a:prstGeom prst="rect">
            <a:avLst/>
          </a:prstGeom>
          <a:noFill/>
        </p:spPr>
      </p:pic>
      <p:sp>
        <p:nvSpPr>
          <p:cNvPr id="6" name="梯形 5"/>
          <p:cNvSpPr/>
          <p:nvPr/>
        </p:nvSpPr>
        <p:spPr>
          <a:xfrm rot="10800000">
            <a:off x="3347864" y="0"/>
            <a:ext cx="7128792" cy="5143500"/>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619294" y="978095"/>
            <a:ext cx="3312368" cy="461665"/>
          </a:xfrm>
          <a:prstGeom prst="rect">
            <a:avLst/>
          </a:prstGeom>
        </p:spPr>
        <p:txBody>
          <a:bodyPr wrap="square">
            <a:spAutoFit/>
          </a:bodyPr>
          <a:lstStyle/>
          <a:p>
            <a:pPr lvl="0" algn="ctr"/>
            <a:r>
              <a:rPr lang="zh-CN" altLang="en-US" sz="2400" b="1" dirty="0">
                <a:latin typeface="微软雅黑" pitchFamily="34" charset="-122"/>
                <a:ea typeface="微软雅黑" pitchFamily="34" charset="-122"/>
              </a:rPr>
              <a:t>事故为何发生？</a:t>
            </a:r>
          </a:p>
        </p:txBody>
      </p:sp>
      <p:sp>
        <p:nvSpPr>
          <p:cNvPr id="8" name="矩形 7"/>
          <p:cNvSpPr/>
          <p:nvPr/>
        </p:nvSpPr>
        <p:spPr>
          <a:xfrm>
            <a:off x="4763310" y="1660322"/>
            <a:ext cx="3312368" cy="461665"/>
          </a:xfrm>
          <a:prstGeom prst="rect">
            <a:avLst/>
          </a:prstGeom>
        </p:spPr>
        <p:txBody>
          <a:bodyPr wrap="square">
            <a:spAutoFit/>
          </a:bodyPr>
          <a:lstStyle/>
          <a:p>
            <a:pPr algn="ctr"/>
            <a:r>
              <a:rPr lang="zh-CN" altLang="en-US" sz="2400" b="1" dirty="0">
                <a:latin typeface="微软雅黑" pitchFamily="34" charset="-122"/>
                <a:ea typeface="微软雅黑" pitchFamily="34" charset="-122"/>
              </a:rPr>
              <a:t>企业的安全隐患</a:t>
            </a:r>
          </a:p>
        </p:txBody>
      </p:sp>
      <p:sp>
        <p:nvSpPr>
          <p:cNvPr id="9" name="矩形 8"/>
          <p:cNvSpPr/>
          <p:nvPr/>
        </p:nvSpPr>
        <p:spPr>
          <a:xfrm>
            <a:off x="4979334" y="2308394"/>
            <a:ext cx="3312368" cy="461665"/>
          </a:xfrm>
          <a:prstGeom prst="rect">
            <a:avLst/>
          </a:prstGeom>
        </p:spPr>
        <p:txBody>
          <a:bodyPr wrap="square">
            <a:spAutoFit/>
          </a:bodyPr>
          <a:lstStyle/>
          <a:p>
            <a:pPr lvl="0" algn="ctr"/>
            <a:r>
              <a:rPr lang="zh-CN" altLang="en-US" sz="2400" b="1" dirty="0">
                <a:latin typeface="微软雅黑" pitchFamily="34" charset="-122"/>
                <a:ea typeface="微软雅黑" pitchFamily="34" charset="-122"/>
              </a:rPr>
              <a:t>电气安全</a:t>
            </a:r>
          </a:p>
        </p:txBody>
      </p:sp>
      <p:sp>
        <p:nvSpPr>
          <p:cNvPr id="10" name="矩形 9"/>
          <p:cNvSpPr/>
          <p:nvPr/>
        </p:nvSpPr>
        <p:spPr>
          <a:xfrm>
            <a:off x="5195358" y="2979616"/>
            <a:ext cx="3312367" cy="461665"/>
          </a:xfrm>
          <a:prstGeom prst="rect">
            <a:avLst/>
          </a:prstGeom>
        </p:spPr>
        <p:txBody>
          <a:bodyPr wrap="square">
            <a:spAutoFit/>
          </a:bodyPr>
          <a:lstStyle/>
          <a:p>
            <a:pPr lvl="0" algn="ctr"/>
            <a:r>
              <a:rPr lang="zh-CN" altLang="en-US" sz="2400" b="1" dirty="0">
                <a:latin typeface="微软雅黑" pitchFamily="34" charset="-122"/>
                <a:ea typeface="微软雅黑" pitchFamily="34" charset="-122"/>
              </a:rPr>
              <a:t>消防安全</a:t>
            </a:r>
          </a:p>
        </p:txBody>
      </p:sp>
      <p:sp>
        <p:nvSpPr>
          <p:cNvPr id="11" name="矩形 10"/>
          <p:cNvSpPr/>
          <p:nvPr/>
        </p:nvSpPr>
        <p:spPr>
          <a:xfrm>
            <a:off x="5339374" y="3651832"/>
            <a:ext cx="3312368" cy="461665"/>
          </a:xfrm>
          <a:prstGeom prst="rect">
            <a:avLst/>
          </a:prstGeom>
        </p:spPr>
        <p:txBody>
          <a:bodyPr wrap="square">
            <a:spAutoFit/>
          </a:bodyPr>
          <a:lstStyle/>
          <a:p>
            <a:pPr lvl="0" algn="ctr"/>
            <a:r>
              <a:rPr lang="zh-CN" altLang="en-US" sz="2400" b="1" dirty="0">
                <a:latin typeface="微软雅黑" pitchFamily="34" charset="-122"/>
                <a:ea typeface="微软雅黑" pitchFamily="34" charset="-122"/>
              </a:rPr>
              <a:t>设备及设施安全</a:t>
            </a:r>
          </a:p>
        </p:txBody>
      </p:sp>
      <p:sp>
        <p:nvSpPr>
          <p:cNvPr id="12" name="矩形 11"/>
          <p:cNvSpPr/>
          <p:nvPr/>
        </p:nvSpPr>
        <p:spPr>
          <a:xfrm>
            <a:off x="5555398" y="4324618"/>
            <a:ext cx="3312367" cy="461665"/>
          </a:xfrm>
          <a:prstGeom prst="rect">
            <a:avLst/>
          </a:prstGeom>
        </p:spPr>
        <p:txBody>
          <a:bodyPr wrap="square">
            <a:spAutoFit/>
          </a:bodyPr>
          <a:lstStyle/>
          <a:p>
            <a:pPr algn="ctr"/>
            <a:r>
              <a:rPr lang="zh-CN" altLang="en-US" sz="2400" b="1" dirty="0">
                <a:latin typeface="微软雅黑" pitchFamily="34" charset="-122"/>
                <a:ea typeface="微软雅黑" pitchFamily="34" charset="-122"/>
              </a:rPr>
              <a:t>作业环境安全要求</a:t>
            </a:r>
          </a:p>
        </p:txBody>
      </p:sp>
      <p:sp>
        <p:nvSpPr>
          <p:cNvPr id="13" name="椭圆 12"/>
          <p:cNvSpPr>
            <a:spLocks noChangeAspect="1"/>
          </p:cNvSpPr>
          <p:nvPr/>
        </p:nvSpPr>
        <p:spPr>
          <a:xfrm>
            <a:off x="3300782" y="940242"/>
            <a:ext cx="504000" cy="504000"/>
          </a:xfrm>
          <a:prstGeom prst="ellipse">
            <a:avLst/>
          </a:prstGeom>
          <a:solidFill>
            <a:srgbClr val="FD370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itchFamily="34" charset="-122"/>
                <a:ea typeface="微软雅黑" pitchFamily="34" charset="-122"/>
              </a:rPr>
              <a:t>1</a:t>
            </a:r>
            <a:endParaRPr lang="zh-CN" altLang="en-US" sz="2000" b="1" dirty="0">
              <a:latin typeface="微软雅黑" pitchFamily="34" charset="-122"/>
              <a:ea typeface="微软雅黑" pitchFamily="34" charset="-122"/>
            </a:endParaRPr>
          </a:p>
        </p:txBody>
      </p:sp>
      <p:sp>
        <p:nvSpPr>
          <p:cNvPr id="22" name="椭圆 21"/>
          <p:cNvSpPr>
            <a:spLocks noChangeAspect="1"/>
          </p:cNvSpPr>
          <p:nvPr/>
        </p:nvSpPr>
        <p:spPr>
          <a:xfrm>
            <a:off x="3474402" y="1611574"/>
            <a:ext cx="504000" cy="504000"/>
          </a:xfrm>
          <a:prstGeom prst="ellipse">
            <a:avLst/>
          </a:prstGeom>
          <a:solidFill>
            <a:srgbClr val="FD370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itchFamily="34" charset="-122"/>
                <a:ea typeface="微软雅黑" pitchFamily="34" charset="-122"/>
              </a:rPr>
              <a:t>2</a:t>
            </a:r>
            <a:endParaRPr lang="zh-CN" altLang="en-US" sz="2000" b="1" dirty="0">
              <a:latin typeface="微软雅黑" pitchFamily="34" charset="-122"/>
              <a:ea typeface="微软雅黑" pitchFamily="34" charset="-122"/>
            </a:endParaRPr>
          </a:p>
        </p:txBody>
      </p:sp>
      <p:sp>
        <p:nvSpPr>
          <p:cNvPr id="23" name="椭圆 22"/>
          <p:cNvSpPr>
            <a:spLocks noChangeAspect="1"/>
          </p:cNvSpPr>
          <p:nvPr/>
        </p:nvSpPr>
        <p:spPr>
          <a:xfrm>
            <a:off x="3648022" y="2282906"/>
            <a:ext cx="504000" cy="504000"/>
          </a:xfrm>
          <a:prstGeom prst="ellipse">
            <a:avLst/>
          </a:prstGeom>
          <a:solidFill>
            <a:srgbClr val="FD370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itchFamily="34" charset="-122"/>
                <a:ea typeface="微软雅黑" pitchFamily="34" charset="-122"/>
              </a:rPr>
              <a:t>3</a:t>
            </a:r>
            <a:endParaRPr lang="zh-CN" altLang="en-US" sz="2000" b="1" dirty="0">
              <a:latin typeface="微软雅黑" pitchFamily="34" charset="-122"/>
              <a:ea typeface="微软雅黑" pitchFamily="34" charset="-122"/>
            </a:endParaRPr>
          </a:p>
        </p:txBody>
      </p:sp>
      <p:sp>
        <p:nvSpPr>
          <p:cNvPr id="24" name="椭圆 23"/>
          <p:cNvSpPr>
            <a:spLocks noChangeAspect="1"/>
          </p:cNvSpPr>
          <p:nvPr/>
        </p:nvSpPr>
        <p:spPr>
          <a:xfrm>
            <a:off x="3821642" y="2954238"/>
            <a:ext cx="504000" cy="504000"/>
          </a:xfrm>
          <a:prstGeom prst="ellipse">
            <a:avLst/>
          </a:prstGeom>
          <a:solidFill>
            <a:srgbClr val="FD370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itchFamily="34" charset="-122"/>
                <a:ea typeface="微软雅黑" pitchFamily="34" charset="-122"/>
              </a:rPr>
              <a:t>4</a:t>
            </a:r>
            <a:endParaRPr lang="zh-CN" altLang="en-US" sz="2000" b="1" dirty="0">
              <a:latin typeface="微软雅黑" pitchFamily="34" charset="-122"/>
              <a:ea typeface="微软雅黑" pitchFamily="34" charset="-122"/>
            </a:endParaRPr>
          </a:p>
        </p:txBody>
      </p:sp>
      <p:sp>
        <p:nvSpPr>
          <p:cNvPr id="25" name="椭圆 24"/>
          <p:cNvSpPr>
            <a:spLocks noChangeAspect="1"/>
          </p:cNvSpPr>
          <p:nvPr/>
        </p:nvSpPr>
        <p:spPr>
          <a:xfrm>
            <a:off x="3995262" y="3625570"/>
            <a:ext cx="504000" cy="504000"/>
          </a:xfrm>
          <a:prstGeom prst="ellipse">
            <a:avLst/>
          </a:prstGeom>
          <a:solidFill>
            <a:srgbClr val="FD370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itchFamily="34" charset="-122"/>
                <a:ea typeface="微软雅黑" pitchFamily="34" charset="-122"/>
              </a:rPr>
              <a:t>5</a:t>
            </a:r>
            <a:endParaRPr lang="zh-CN" altLang="en-US" sz="2000" b="1" dirty="0">
              <a:latin typeface="微软雅黑" pitchFamily="34" charset="-122"/>
              <a:ea typeface="微软雅黑" pitchFamily="34" charset="-122"/>
            </a:endParaRPr>
          </a:p>
        </p:txBody>
      </p:sp>
      <p:sp>
        <p:nvSpPr>
          <p:cNvPr id="26" name="椭圆 25"/>
          <p:cNvSpPr>
            <a:spLocks noChangeAspect="1"/>
          </p:cNvSpPr>
          <p:nvPr/>
        </p:nvSpPr>
        <p:spPr>
          <a:xfrm>
            <a:off x="4168882" y="4296902"/>
            <a:ext cx="504000" cy="504000"/>
          </a:xfrm>
          <a:prstGeom prst="ellipse">
            <a:avLst/>
          </a:prstGeom>
          <a:solidFill>
            <a:srgbClr val="FD3701"/>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itchFamily="34" charset="-122"/>
                <a:ea typeface="微软雅黑" pitchFamily="34" charset="-122"/>
              </a:rPr>
              <a:t>6</a:t>
            </a:r>
            <a:endParaRPr lang="zh-CN" altLang="en-US" sz="2000" b="1" dirty="0">
              <a:latin typeface="微软雅黑" pitchFamily="34" charset="-122"/>
              <a:ea typeface="微软雅黑" pitchFamily="34" charset="-122"/>
            </a:endParaRPr>
          </a:p>
        </p:txBody>
      </p:sp>
      <p:grpSp>
        <p:nvGrpSpPr>
          <p:cNvPr id="66" name="组合 65"/>
          <p:cNvGrpSpPr/>
          <p:nvPr/>
        </p:nvGrpSpPr>
        <p:grpSpPr>
          <a:xfrm>
            <a:off x="3835298" y="952387"/>
            <a:ext cx="4240380" cy="504000"/>
            <a:chOff x="3847655" y="940030"/>
            <a:chExt cx="4240380" cy="540000"/>
          </a:xfrm>
        </p:grpSpPr>
        <p:cxnSp>
          <p:nvCxnSpPr>
            <p:cNvPr id="27" name="直接连接符 26"/>
            <p:cNvCxnSpPr/>
            <p:nvPr/>
          </p:nvCxnSpPr>
          <p:spPr>
            <a:xfrm>
              <a:off x="3847655" y="1208395"/>
              <a:ext cx="612000"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30" name="六边形 29"/>
            <p:cNvSpPr/>
            <p:nvPr/>
          </p:nvSpPr>
          <p:spPr>
            <a:xfrm flipH="1">
              <a:off x="4467042" y="940030"/>
              <a:ext cx="3620993"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50" name="组合 49"/>
          <p:cNvGrpSpPr/>
          <p:nvPr/>
        </p:nvGrpSpPr>
        <p:grpSpPr>
          <a:xfrm>
            <a:off x="4020650" y="1619652"/>
            <a:ext cx="4240380" cy="504000"/>
            <a:chOff x="3860012" y="734267"/>
            <a:chExt cx="4240380" cy="540000"/>
          </a:xfrm>
        </p:grpSpPr>
        <p:cxnSp>
          <p:nvCxnSpPr>
            <p:cNvPr id="51" name="直接连接符 50"/>
            <p:cNvCxnSpPr/>
            <p:nvPr/>
          </p:nvCxnSpPr>
          <p:spPr>
            <a:xfrm>
              <a:off x="3860012" y="1002632"/>
              <a:ext cx="612000"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52" name="六边形 51"/>
            <p:cNvSpPr/>
            <p:nvPr/>
          </p:nvSpPr>
          <p:spPr>
            <a:xfrm flipH="1">
              <a:off x="4479399" y="734267"/>
              <a:ext cx="3620993"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53" name="组合 52"/>
          <p:cNvGrpSpPr/>
          <p:nvPr/>
        </p:nvGrpSpPr>
        <p:grpSpPr>
          <a:xfrm>
            <a:off x="4206002" y="2286917"/>
            <a:ext cx="4240380" cy="504000"/>
            <a:chOff x="3860012" y="734267"/>
            <a:chExt cx="4240380" cy="540000"/>
          </a:xfrm>
        </p:grpSpPr>
        <p:cxnSp>
          <p:nvCxnSpPr>
            <p:cNvPr id="54" name="直接连接符 53"/>
            <p:cNvCxnSpPr/>
            <p:nvPr/>
          </p:nvCxnSpPr>
          <p:spPr>
            <a:xfrm>
              <a:off x="3860012" y="1002632"/>
              <a:ext cx="612000"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55" name="六边形 54"/>
            <p:cNvSpPr/>
            <p:nvPr/>
          </p:nvSpPr>
          <p:spPr>
            <a:xfrm flipH="1">
              <a:off x="4479399" y="734267"/>
              <a:ext cx="3620993"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56" name="组合 55"/>
          <p:cNvGrpSpPr/>
          <p:nvPr/>
        </p:nvGrpSpPr>
        <p:grpSpPr>
          <a:xfrm>
            <a:off x="4391354" y="2954182"/>
            <a:ext cx="4240380" cy="504000"/>
            <a:chOff x="3860012" y="734267"/>
            <a:chExt cx="4240380" cy="540000"/>
          </a:xfrm>
        </p:grpSpPr>
        <p:cxnSp>
          <p:nvCxnSpPr>
            <p:cNvPr id="57" name="直接连接符 56"/>
            <p:cNvCxnSpPr/>
            <p:nvPr/>
          </p:nvCxnSpPr>
          <p:spPr>
            <a:xfrm>
              <a:off x="3860012" y="1002632"/>
              <a:ext cx="612000"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58" name="六边形 57"/>
            <p:cNvSpPr/>
            <p:nvPr/>
          </p:nvSpPr>
          <p:spPr>
            <a:xfrm flipH="1">
              <a:off x="4479399" y="734267"/>
              <a:ext cx="3620993"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59" name="组合 58"/>
          <p:cNvGrpSpPr/>
          <p:nvPr/>
        </p:nvGrpSpPr>
        <p:grpSpPr>
          <a:xfrm>
            <a:off x="4576706" y="3621447"/>
            <a:ext cx="4240380" cy="504000"/>
            <a:chOff x="3860012" y="734267"/>
            <a:chExt cx="4240380" cy="540000"/>
          </a:xfrm>
        </p:grpSpPr>
        <p:cxnSp>
          <p:nvCxnSpPr>
            <p:cNvPr id="60" name="直接连接符 59"/>
            <p:cNvCxnSpPr/>
            <p:nvPr/>
          </p:nvCxnSpPr>
          <p:spPr>
            <a:xfrm>
              <a:off x="3860012" y="1002632"/>
              <a:ext cx="612000"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61" name="六边形 60"/>
            <p:cNvSpPr/>
            <p:nvPr/>
          </p:nvSpPr>
          <p:spPr>
            <a:xfrm flipH="1">
              <a:off x="4479399" y="734267"/>
              <a:ext cx="3620993"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grpSp>
        <p:nvGrpSpPr>
          <p:cNvPr id="62" name="组合 61"/>
          <p:cNvGrpSpPr/>
          <p:nvPr/>
        </p:nvGrpSpPr>
        <p:grpSpPr>
          <a:xfrm>
            <a:off x="4762058" y="4288712"/>
            <a:ext cx="4240380" cy="504000"/>
            <a:chOff x="3860012" y="734267"/>
            <a:chExt cx="4240380" cy="540000"/>
          </a:xfrm>
        </p:grpSpPr>
        <p:cxnSp>
          <p:nvCxnSpPr>
            <p:cNvPr id="63" name="直接连接符 62"/>
            <p:cNvCxnSpPr/>
            <p:nvPr/>
          </p:nvCxnSpPr>
          <p:spPr>
            <a:xfrm>
              <a:off x="3860012" y="1002632"/>
              <a:ext cx="612000"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64" name="六边形 63"/>
            <p:cNvSpPr/>
            <p:nvPr/>
          </p:nvSpPr>
          <p:spPr>
            <a:xfrm flipH="1">
              <a:off x="4479399" y="734267"/>
              <a:ext cx="3620993" cy="540000"/>
            </a:xfrm>
            <a:prstGeom prst="hexagon">
              <a:avLst/>
            </a:prstGeom>
            <a:no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65" name="TextBox 64"/>
          <p:cNvSpPr txBox="1"/>
          <p:nvPr/>
        </p:nvSpPr>
        <p:spPr>
          <a:xfrm>
            <a:off x="3707904" y="100505"/>
            <a:ext cx="3816424" cy="707886"/>
          </a:xfrm>
          <a:prstGeom prst="rect">
            <a:avLst/>
          </a:prstGeom>
          <a:noFill/>
        </p:spPr>
        <p:txBody>
          <a:bodyPr wrap="square" rtlCol="0">
            <a:spAutoFit/>
          </a:bodyPr>
          <a:lstStyle/>
          <a:p>
            <a:r>
              <a:rPr lang="zh-CN" altLang="en-US" sz="4000" b="1" dirty="0">
                <a:solidFill>
                  <a:srgbClr val="FD3701"/>
                </a:solidFill>
                <a:latin typeface="微软雅黑" pitchFamily="34" charset="-122"/>
                <a:ea typeface="微软雅黑" pitchFamily="34" charset="-122"/>
              </a:rPr>
              <a:t>目录</a:t>
            </a:r>
            <a:r>
              <a:rPr lang="en-US" altLang="zh-CN" sz="2400" b="1" dirty="0">
                <a:solidFill>
                  <a:srgbClr val="FD3701"/>
                </a:solidFill>
                <a:latin typeface="微软雅黑" pitchFamily="34" charset="-122"/>
                <a:ea typeface="微软雅黑" pitchFamily="34" charset="-122"/>
              </a:rPr>
              <a:t>/Contents</a:t>
            </a:r>
            <a:endParaRPr lang="zh-CN" altLang="en-US" sz="2400" b="1" dirty="0">
              <a:solidFill>
                <a:srgbClr val="FD3701"/>
              </a:solidFill>
              <a:latin typeface="微软雅黑" pitchFamily="34" charset="-122"/>
              <a:ea typeface="微软雅黑" pitchFamily="34" charset="-122"/>
            </a:endParaRPr>
          </a:p>
        </p:txBody>
      </p:sp>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rotWithShape="1">
          <a:blip r:embed="rId2" cstate="print">
            <a:extLst>
              <a:ext uri="{28A0092B-C50C-407E-A947-70E740481C1C}">
                <a14:useLocalDpi xmlns:a14="http://schemas.microsoft.com/office/drawing/2010/main" val="0"/>
              </a:ext>
            </a:extLst>
          </a:blip>
          <a:srcRect l="1041" t="12977" r="2084" b="7956"/>
          <a:stretch>
            <a:fillRect/>
          </a:stretch>
        </p:blipFill>
        <p:spPr>
          <a:xfrm>
            <a:off x="611560" y="1563638"/>
            <a:ext cx="5472608" cy="3240360"/>
          </a:xfrm>
          <a:prstGeom prst="rect">
            <a:avLst/>
          </a:prstGeom>
          <a:ln>
            <a:noFill/>
          </a:ln>
          <a:effectLst>
            <a:softEdge rad="112500"/>
          </a:effectLst>
        </p:spPr>
      </p:pic>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13" name="标题 1"/>
          <p:cNvSpPr txBox="1">
            <a:spLocks/>
          </p:cNvSpPr>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lang="zh-CN" altLang="en-US" sz="2000" b="1" noProof="0" dirty="0">
                <a:solidFill>
                  <a:srgbClr val="FF0000"/>
                </a:solidFill>
                <a:latin typeface="微软雅黑" pitchFamily="34" charset="-122"/>
                <a:ea typeface="微软雅黑" pitchFamily="34" charset="-122"/>
                <a:cs typeface="+mj-cs"/>
              </a:rPr>
              <a:t>三</a:t>
            </a:r>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a:t>
            </a:r>
            <a:r>
              <a:rPr lang="zh-CN" altLang="en-US" sz="2000" b="1" dirty="0">
                <a:solidFill>
                  <a:srgbClr val="FF0000"/>
                </a:solidFill>
                <a:latin typeface="微软雅黑" pitchFamily="34" charset="-122"/>
                <a:ea typeface="微软雅黑" pitchFamily="34" charset="-122"/>
                <a:cs typeface="+mj-cs"/>
              </a:rPr>
              <a:t>安全来自警惕，事故出于麻痹		</a:t>
            </a:r>
            <a:r>
              <a:rPr kumimoji="0" lang="en-US" altLang="zh-CN"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3" name="矩形 12"/>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5" name="TextBox 3"/>
          <p:cNvSpPr txBox="1"/>
          <p:nvPr/>
        </p:nvSpPr>
        <p:spPr>
          <a:xfrm>
            <a:off x="3591576" y="2465265"/>
            <a:ext cx="3433632" cy="138499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itchFamily="2" charset="2"/>
              <a:buChar char="u"/>
            </a:pPr>
            <a:r>
              <a:rPr lang="zh-CN" altLang="en-US" sz="2000" b="1" dirty="0">
                <a:solidFill>
                  <a:schemeClr val="tx1">
                    <a:lumMod val="85000"/>
                    <a:lumOff val="15000"/>
                  </a:schemeClr>
                </a:solidFill>
                <a:latin typeface="微软雅黑" pitchFamily="34" charset="-122"/>
                <a:ea typeface="微软雅黑" pitchFamily="34" charset="-122"/>
              </a:rPr>
              <a:t>  指挥人员没有站在安全区。</a:t>
            </a:r>
          </a:p>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三人不得同时指挥。</a:t>
            </a:r>
          </a:p>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其中一人不戴安全帽。</a:t>
            </a:r>
          </a:p>
        </p:txBody>
      </p:sp>
      <p:sp>
        <p:nvSpPr>
          <p:cNvPr id="16"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2"/>
              </a:lnSpc>
            </a:pPr>
            <a:r>
              <a:rPr lang="zh-CN" altLang="en-US" sz="2200" b="1" dirty="0">
                <a:solidFill>
                  <a:schemeClr val="bg1"/>
                </a:solidFill>
                <a:latin typeface="微软雅黑" pitchFamily="34" charset="-122"/>
                <a:ea typeface="微软雅黑" pitchFamily="34" charset="-122"/>
              </a:rPr>
              <a:t>图三：存在的安全隐患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2" cstate="print">
            <a:extLst>
              <a:ext uri="{28A0092B-C50C-407E-A947-70E740481C1C}">
                <a14:useLocalDpi xmlns:a14="http://schemas.microsoft.com/office/drawing/2010/main" val="0"/>
              </a:ext>
            </a:extLst>
          </a:blip>
          <a:srcRect b="12504"/>
          <a:stretch>
            <a:fillRect/>
          </a:stretch>
        </p:blipFill>
        <p:spPr>
          <a:xfrm>
            <a:off x="611560" y="1635646"/>
            <a:ext cx="5184576" cy="3024336"/>
          </a:xfrm>
          <a:prstGeom prst="rect">
            <a:avLst/>
          </a:prstGeom>
          <a:ln>
            <a:noFill/>
          </a:ln>
          <a:effectLst>
            <a:softEdge rad="112500"/>
          </a:effectLst>
        </p:spPr>
      </p:pic>
      <p:sp>
        <p:nvSpPr>
          <p:cNvPr id="7" name="六边形 6"/>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4" name="标题 1"/>
          <p:cNvSpPr txBox="1">
            <a:spLocks/>
          </p:cNvSpPr>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fontScale="92500"/>
          </a:bodyPr>
          <a:lstStyle/>
          <a:p>
            <a:pPr eaLnBrk="1" hangingPunct="1"/>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四、</a:t>
            </a:r>
            <a:r>
              <a:rPr lang="zh-CN" altLang="en-US" sz="2000" b="1" dirty="0">
                <a:solidFill>
                  <a:srgbClr val="FF0000"/>
                </a:solidFill>
                <a:latin typeface="微软雅黑" pitchFamily="34" charset="-122"/>
                <a:ea typeface="微软雅黑" pitchFamily="34" charset="-122"/>
                <a:cs typeface="+mj-cs"/>
              </a:rPr>
              <a:t>隐患险于明火，防范胜于救灾，责任重于泰山	</a:t>
            </a:r>
            <a:r>
              <a:rPr kumimoji="0" lang="en-US" altLang="zh-CN"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4" name="矩形 13"/>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6" name="TextBox 3"/>
          <p:cNvSpPr txBox="1"/>
          <p:nvPr/>
        </p:nvSpPr>
        <p:spPr>
          <a:xfrm>
            <a:off x="3491880" y="2283718"/>
            <a:ext cx="4618252" cy="1846659"/>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itchFamily="2" charset="2"/>
              <a:buChar char="u"/>
            </a:pPr>
            <a:r>
              <a:rPr lang="zh-CN" altLang="en-US" sz="2000" b="1" dirty="0">
                <a:solidFill>
                  <a:schemeClr val="tx1">
                    <a:lumMod val="85000"/>
                    <a:lumOff val="15000"/>
                  </a:schemeClr>
                </a:solidFill>
                <a:latin typeface="微软雅黑" pitchFamily="34" charset="-122"/>
                <a:ea typeface="微软雅黑" pitchFamily="34" charset="-122"/>
              </a:rPr>
              <a:t>  氧气瓶、乙炔瓶不能横卧放</a:t>
            </a:r>
          </a:p>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氧气瓶、乙炔瓶之间安全距离不够</a:t>
            </a:r>
            <a:r>
              <a:rPr lang="en-US" altLang="zh-CN" sz="2000" b="1" dirty="0">
                <a:solidFill>
                  <a:schemeClr val="tx1">
                    <a:lumMod val="85000"/>
                    <a:lumOff val="15000"/>
                  </a:schemeClr>
                </a:solidFill>
                <a:latin typeface="微软雅黑" pitchFamily="34" charset="-122"/>
                <a:ea typeface="微软雅黑" pitchFamily="34" charset="-122"/>
              </a:rPr>
              <a:t>5</a:t>
            </a:r>
            <a:r>
              <a:rPr lang="zh-CN" altLang="en-US" sz="2000" b="1" dirty="0">
                <a:solidFill>
                  <a:schemeClr val="tx1">
                    <a:lumMod val="85000"/>
                    <a:lumOff val="15000"/>
                  </a:schemeClr>
                </a:solidFill>
                <a:latin typeface="微软雅黑" pitchFamily="34" charset="-122"/>
                <a:ea typeface="微软雅黑" pitchFamily="34" charset="-122"/>
              </a:rPr>
              <a:t>米</a:t>
            </a:r>
          </a:p>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焊接点与气瓶安全距离不够</a:t>
            </a:r>
            <a:r>
              <a:rPr lang="en-US" altLang="zh-CN" sz="2000" b="1" dirty="0">
                <a:solidFill>
                  <a:schemeClr val="tx1">
                    <a:lumMod val="85000"/>
                    <a:lumOff val="15000"/>
                  </a:schemeClr>
                </a:solidFill>
                <a:latin typeface="微软雅黑" pitchFamily="34" charset="-122"/>
                <a:ea typeface="微软雅黑" pitchFamily="34" charset="-122"/>
              </a:rPr>
              <a:t>10</a:t>
            </a:r>
            <a:r>
              <a:rPr lang="zh-CN" altLang="en-US" sz="2000" b="1" dirty="0">
                <a:solidFill>
                  <a:schemeClr val="tx1">
                    <a:lumMod val="85000"/>
                    <a:lumOff val="15000"/>
                  </a:schemeClr>
                </a:solidFill>
                <a:latin typeface="微软雅黑" pitchFamily="34" charset="-122"/>
                <a:ea typeface="微软雅黑" pitchFamily="34" charset="-122"/>
              </a:rPr>
              <a:t>米</a:t>
            </a:r>
          </a:p>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没有戴防护手套</a:t>
            </a:r>
          </a:p>
        </p:txBody>
      </p:sp>
      <p:sp>
        <p:nvSpPr>
          <p:cNvPr id="17"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2"/>
              </a:lnSpc>
            </a:pPr>
            <a:r>
              <a:rPr lang="zh-CN" altLang="en-US" sz="2200" b="1" dirty="0">
                <a:solidFill>
                  <a:schemeClr val="bg1"/>
                </a:solidFill>
                <a:latin typeface="微软雅黑" pitchFamily="34" charset="-122"/>
                <a:ea typeface="微软雅黑" pitchFamily="34" charset="-122"/>
              </a:rPr>
              <a:t>图四：存在的安全隐患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a:blip r:embed="rId2" cstate="print">
            <a:extLst>
              <a:ext uri="{28A0092B-C50C-407E-A947-70E740481C1C}">
                <a14:useLocalDpi xmlns:a14="http://schemas.microsoft.com/office/drawing/2010/main" val="0"/>
              </a:ext>
            </a:extLst>
          </a:blip>
          <a:srcRect l="8475" b="12301"/>
          <a:stretch>
            <a:fillRect/>
          </a:stretch>
        </p:blipFill>
        <p:spPr>
          <a:xfrm>
            <a:off x="539552" y="1635646"/>
            <a:ext cx="5040560" cy="3240360"/>
          </a:xfrm>
          <a:prstGeom prst="rect">
            <a:avLst/>
          </a:prstGeom>
          <a:ln>
            <a:noFill/>
          </a:ln>
          <a:effectLst>
            <a:softEdge rad="112500"/>
          </a:effectLst>
        </p:spPr>
      </p:pic>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8" name="标题 1"/>
          <p:cNvSpPr txBox="1">
            <a:spLocks/>
          </p:cNvSpPr>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五、</a:t>
            </a:r>
            <a:r>
              <a:rPr lang="zh-CN" altLang="en-US" sz="2000" b="1" dirty="0">
                <a:solidFill>
                  <a:srgbClr val="FF0000"/>
                </a:solidFill>
                <a:latin typeface="微软雅黑" pitchFamily="34" charset="-122"/>
                <a:ea typeface="微软雅黑" pitchFamily="34" charset="-122"/>
                <a:cs typeface="+mj-cs"/>
              </a:rPr>
              <a:t>巧干带来安全，蛮干招来祸端		</a:t>
            </a:r>
            <a:r>
              <a:rPr kumimoji="0" lang="en-US" altLang="zh-CN"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4" name="矩形 13"/>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6" name="TextBox 3"/>
          <p:cNvSpPr txBox="1"/>
          <p:nvPr/>
        </p:nvSpPr>
        <p:spPr>
          <a:xfrm>
            <a:off x="3591576" y="2355726"/>
            <a:ext cx="3433632" cy="1846659"/>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itchFamily="2" charset="2"/>
              <a:buChar char="u"/>
            </a:pPr>
            <a:r>
              <a:rPr lang="zh-CN" altLang="en-US" sz="2000" b="1" dirty="0">
                <a:solidFill>
                  <a:schemeClr val="tx1">
                    <a:lumMod val="85000"/>
                    <a:lumOff val="15000"/>
                  </a:schemeClr>
                </a:solidFill>
                <a:latin typeface="微软雅黑" pitchFamily="34" charset="-122"/>
                <a:ea typeface="微软雅黑" pitchFamily="34" charset="-122"/>
              </a:rPr>
              <a:t>  工具违规放在梯顶</a:t>
            </a:r>
          </a:p>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没穿工作服和戴安全带</a:t>
            </a:r>
          </a:p>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拆除后的电动机电缆未作可</a:t>
            </a:r>
          </a:p>
          <a:p>
            <a:pPr>
              <a:lnSpc>
                <a:spcPct val="150000"/>
              </a:lnSpc>
              <a:buSzPct val="80000"/>
              <a:buFont typeface="Wingdings" pitchFamily="2" charset="2"/>
              <a:buChar char="u"/>
            </a:pPr>
            <a:r>
              <a:rPr lang="zh-CN" altLang="en-US" sz="2000" b="1" dirty="0">
                <a:solidFill>
                  <a:schemeClr val="tx1">
                    <a:lumMod val="85000"/>
                    <a:lumOff val="15000"/>
                  </a:schemeClr>
                </a:solidFill>
                <a:latin typeface="微软雅黑" pitchFamily="34" charset="-122"/>
                <a:ea typeface="微软雅黑" pitchFamily="34" charset="-122"/>
              </a:rPr>
              <a:t>  靠的绝缘处理</a:t>
            </a:r>
          </a:p>
        </p:txBody>
      </p:sp>
      <p:sp>
        <p:nvSpPr>
          <p:cNvPr id="17"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2"/>
              </a:lnSpc>
            </a:pPr>
            <a:r>
              <a:rPr lang="zh-CN" altLang="en-US" sz="2200" b="1" dirty="0">
                <a:solidFill>
                  <a:schemeClr val="bg1"/>
                </a:solidFill>
                <a:latin typeface="微软雅黑" pitchFamily="34" charset="-122"/>
                <a:ea typeface="微软雅黑" pitchFamily="34" charset="-122"/>
              </a:rPr>
              <a:t>图五：存在的安全隐患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2" cstate="print">
            <a:extLst>
              <a:ext uri="{28A0092B-C50C-407E-A947-70E740481C1C}">
                <a14:useLocalDpi xmlns:a14="http://schemas.microsoft.com/office/drawing/2010/main" val="0"/>
              </a:ext>
            </a:extLst>
          </a:blip>
          <a:srcRect r="8960" b="12116"/>
          <a:stretch>
            <a:fillRect/>
          </a:stretch>
        </p:blipFill>
        <p:spPr>
          <a:xfrm>
            <a:off x="539552" y="1635646"/>
            <a:ext cx="5184576" cy="2952328"/>
          </a:xfrm>
          <a:prstGeom prst="rect">
            <a:avLst/>
          </a:prstGeom>
          <a:ln>
            <a:noFill/>
          </a:ln>
          <a:effectLst>
            <a:softEdge rad="112500"/>
          </a:effectLst>
        </p:spPr>
      </p:pic>
      <p:sp>
        <p:nvSpPr>
          <p:cNvPr id="7" name="六边形 6"/>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5" name="标题 1"/>
          <p:cNvSpPr txBox="1">
            <a:spLocks/>
          </p:cNvSpPr>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Autofit/>
          </a:bodyPr>
          <a:lstStyle/>
          <a:p>
            <a:pPr eaLnBrk="1" hangingPunct="1"/>
            <a:r>
              <a:rPr lang="zh-CN" altLang="en-US" sz="2000" b="1" dirty="0">
                <a:solidFill>
                  <a:srgbClr val="FF0000"/>
                </a:solidFill>
                <a:latin typeface="微软雅黑" pitchFamily="34" charset="-122"/>
                <a:ea typeface="微软雅黑" pitchFamily="34" charset="-122"/>
                <a:cs typeface="+mj-cs"/>
              </a:rPr>
              <a:t>六</a:t>
            </a:r>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a:t>
            </a:r>
            <a:r>
              <a:rPr lang="zh-CN" altLang="en-US" sz="2000" b="1" dirty="0">
                <a:solidFill>
                  <a:srgbClr val="FF0000"/>
                </a:solidFill>
                <a:latin typeface="微软雅黑" pitchFamily="34" charset="-122"/>
                <a:ea typeface="微软雅黑" pitchFamily="34" charset="-122"/>
                <a:cs typeface="+mj-cs"/>
              </a:rPr>
              <a:t>安全教育培训不到位就是最大的安全隐患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4" name="矩形 13"/>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6" name="TextBox 3"/>
          <p:cNvSpPr txBox="1"/>
          <p:nvPr/>
        </p:nvSpPr>
        <p:spPr>
          <a:xfrm>
            <a:off x="3491880" y="2465265"/>
            <a:ext cx="4716035" cy="138499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itchFamily="2" charset="2"/>
              <a:buChar char="u"/>
            </a:pPr>
            <a:r>
              <a:rPr lang="zh-CN" altLang="en-US" sz="2000" b="1" dirty="0">
                <a:solidFill>
                  <a:schemeClr val="tx1">
                    <a:lumMod val="85000"/>
                    <a:lumOff val="15000"/>
                  </a:schemeClr>
                </a:solidFill>
                <a:latin typeface="微软雅黑" pitchFamily="34" charset="-122"/>
                <a:ea typeface="微软雅黑" pitchFamily="34" charset="-122"/>
              </a:rPr>
              <a:t>  伤者头抬得过高，应平放或稍后仰</a:t>
            </a:r>
          </a:p>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口对口人工呼吸应捏紧作伤者的鼻子 </a:t>
            </a:r>
          </a:p>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不能将伤者直接放在潮湿的地上 </a:t>
            </a:r>
          </a:p>
        </p:txBody>
      </p:sp>
      <p:sp>
        <p:nvSpPr>
          <p:cNvPr id="17"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2"/>
              </a:lnSpc>
            </a:pPr>
            <a:r>
              <a:rPr lang="zh-CN" altLang="en-US" sz="2200" b="1" dirty="0">
                <a:solidFill>
                  <a:schemeClr val="bg1"/>
                </a:solidFill>
                <a:latin typeface="微软雅黑" pitchFamily="34" charset="-122"/>
                <a:ea typeface="微软雅黑" pitchFamily="34" charset="-122"/>
              </a:rPr>
              <a:t>图六：存在的错误地方</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圆角矩形 21"/>
          <p:cNvSpPr/>
          <p:nvPr/>
        </p:nvSpPr>
        <p:spPr>
          <a:xfrm>
            <a:off x="395536" y="1923678"/>
            <a:ext cx="5976664" cy="2160240"/>
          </a:xfrm>
          <a:prstGeom prst="roundRect">
            <a:avLst/>
          </a:prstGeom>
          <a:noFill/>
          <a:ln>
            <a:solidFill>
              <a:srgbClr val="E532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rotWithShape="1">
          <a:blip r:embed="rId2" cstate="print">
            <a:extLst>
              <a:ext uri="{28A0092B-C50C-407E-A947-70E740481C1C}">
                <a14:useLocalDpi xmlns:a14="http://schemas.microsoft.com/office/drawing/2010/main" val="0"/>
              </a:ext>
            </a:extLst>
          </a:blip>
          <a:srcRect l="13250" t="3402" r="12562" b="27551"/>
          <a:stretch>
            <a:fillRect/>
          </a:stretch>
        </p:blipFill>
        <p:spPr>
          <a:xfrm>
            <a:off x="2439743" y="2211710"/>
            <a:ext cx="1927599" cy="1457651"/>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6" y="2139702"/>
            <a:ext cx="1944216" cy="1728192"/>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2139702"/>
            <a:ext cx="1656184" cy="1565228"/>
          </a:xfrm>
          <a:prstGeom prst="rect">
            <a:avLst/>
          </a:prstGeom>
        </p:spPr>
      </p:pic>
      <p:sp>
        <p:nvSpPr>
          <p:cNvPr id="7" name="六边形 6"/>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4" name="直接连接符 13"/>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21" name="标题 1"/>
          <p:cNvSpPr txBox="1">
            <a:spLocks/>
          </p:cNvSpPr>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lang="zh-CN" altLang="en-US" sz="2000" b="1" dirty="0">
                <a:solidFill>
                  <a:srgbClr val="FF0000"/>
                </a:solidFill>
                <a:latin typeface="微软雅黑" pitchFamily="34" charset="-122"/>
                <a:ea typeface="微软雅黑" pitchFamily="34" charset="-122"/>
                <a:cs typeface="+mj-cs"/>
              </a:rPr>
              <a:t>七</a:t>
            </a:r>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a:t>
            </a:r>
            <a:r>
              <a:rPr lang="zh-CN" altLang="en-US" sz="2000" b="1" dirty="0">
                <a:solidFill>
                  <a:srgbClr val="FF0000"/>
                </a:solidFill>
                <a:latin typeface="微软雅黑" pitchFamily="34" charset="-122"/>
                <a:ea typeface="微软雅黑" pitchFamily="34" charset="-122"/>
                <a:cs typeface="+mj-cs"/>
              </a:rPr>
              <a:t>多一份安全预想，少一份事故威胁		</a:t>
            </a:r>
            <a:r>
              <a:rPr kumimoji="0" lang="en-US" altLang="zh-CN"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4" name="矩形 13"/>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6" name="TextBox 3"/>
          <p:cNvSpPr txBox="1"/>
          <p:nvPr/>
        </p:nvSpPr>
        <p:spPr>
          <a:xfrm>
            <a:off x="3591576" y="2465265"/>
            <a:ext cx="2151230" cy="138499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itchFamily="2" charset="2"/>
              <a:buChar char="u"/>
            </a:pPr>
            <a:r>
              <a:rPr lang="zh-CN" altLang="en-US" sz="2000" b="1" dirty="0">
                <a:solidFill>
                  <a:schemeClr val="tx1">
                    <a:lumMod val="85000"/>
                    <a:lumOff val="15000"/>
                  </a:schemeClr>
                </a:solidFill>
                <a:latin typeface="微软雅黑" pitchFamily="34" charset="-122"/>
                <a:ea typeface="微软雅黑" pitchFamily="34" charset="-122"/>
              </a:rPr>
              <a:t>  禁止放易燃物品</a:t>
            </a:r>
          </a:p>
          <a:p>
            <a:pPr>
              <a:lnSpc>
                <a:spcPct val="150000"/>
              </a:lnSpc>
              <a:buSzPct val="80000"/>
              <a:buFont typeface="Wingdings" pitchFamily="2" charset="2"/>
              <a:buChar char="u"/>
            </a:pPr>
            <a:r>
              <a:rPr lang="zh-CN" altLang="en-US" sz="2000" b="1" dirty="0">
                <a:solidFill>
                  <a:schemeClr val="tx1">
                    <a:lumMod val="85000"/>
                    <a:lumOff val="15000"/>
                  </a:schemeClr>
                </a:solidFill>
                <a:latin typeface="微软雅黑" pitchFamily="34" charset="-122"/>
                <a:ea typeface="微软雅黑" pitchFamily="34" charset="-122"/>
              </a:rPr>
              <a:t>  当心叉车</a:t>
            </a:r>
          </a:p>
          <a:p>
            <a:pPr>
              <a:lnSpc>
                <a:spcPct val="150000"/>
              </a:lnSpc>
              <a:buSzPct val="80000"/>
              <a:buFont typeface="Wingdings" pitchFamily="2" charset="2"/>
              <a:buChar char="u"/>
            </a:pPr>
            <a:r>
              <a:rPr lang="zh-CN" altLang="en-US" sz="2000" b="1" dirty="0">
                <a:solidFill>
                  <a:schemeClr val="tx1">
                    <a:lumMod val="85000"/>
                    <a:lumOff val="15000"/>
                  </a:schemeClr>
                </a:solidFill>
                <a:latin typeface="微软雅黑" pitchFamily="34" charset="-122"/>
                <a:ea typeface="微软雅黑" pitchFamily="34" charset="-122"/>
              </a:rPr>
              <a:t>  必须系安全绳</a:t>
            </a:r>
          </a:p>
        </p:txBody>
      </p:sp>
      <p:sp>
        <p:nvSpPr>
          <p:cNvPr id="17" name="TextBox 2"/>
          <p:cNvSpPr txBox="1"/>
          <p:nvPr/>
        </p:nvSpPr>
        <p:spPr>
          <a:xfrm>
            <a:off x="4402654" y="1431510"/>
            <a:ext cx="2905650" cy="461473"/>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112"/>
              </a:lnSpc>
            </a:pPr>
            <a:r>
              <a:rPr lang="zh-CN" altLang="en-US" sz="2200" b="1" dirty="0">
                <a:solidFill>
                  <a:schemeClr val="bg1"/>
                </a:solidFill>
                <a:latin typeface="微软雅黑" pitchFamily="34" charset="-122"/>
                <a:ea typeface="微软雅黑" pitchFamily="34" charset="-122"/>
              </a:rPr>
              <a:t>图七：标志的含义</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2" cstate="print"/>
            <a:stretch>
              <a:fillRect/>
            </a:stretch>
          </a:blipFill>
          <a:ln w="19050">
            <a:solidFill>
              <a:srgbClr val="FD3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itchFamily="34" charset="-122"/>
                <a:ea typeface="微软雅黑" pitchFamily="34" charset="-122"/>
              </a:rPr>
              <a:t>1</a:t>
            </a:r>
            <a:endParaRPr lang="zh-CN" altLang="en-US" sz="5400" b="1" dirty="0">
              <a:solidFill>
                <a:schemeClr val="bg1"/>
              </a:solidFill>
              <a:latin typeface="微软雅黑" pitchFamily="34" charset="-122"/>
              <a:ea typeface="微软雅黑" pitchFamily="34" charset="-122"/>
            </a:endParaRPr>
          </a:p>
        </p:txBody>
      </p:sp>
      <p:grpSp>
        <p:nvGrpSpPr>
          <p:cNvPr id="10"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ln w="19050">
              <a:solidFill>
                <a:srgbClr val="FD3701"/>
              </a:solidFill>
            </a:ln>
          </p:spPr>
          <p:style>
            <a:lnRef idx="1">
              <a:schemeClr val="accent1"/>
            </a:lnRef>
            <a:fillRef idx="0">
              <a:schemeClr val="accent1"/>
            </a:fillRef>
            <a:effectRef idx="0">
              <a:schemeClr val="accent1"/>
            </a:effectRef>
            <a:fontRef idx="minor">
              <a:schemeClr val="tx1"/>
            </a:fontRef>
          </p:style>
        </p:cxnSp>
        <p:sp>
          <p:nvSpPr>
            <p:cNvPr id="12" name="六边形 11"/>
            <p:cNvSpPr/>
            <p:nvPr/>
          </p:nvSpPr>
          <p:spPr>
            <a:xfrm flipH="1">
              <a:off x="4258879" y="940030"/>
              <a:ext cx="3620993" cy="540000"/>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76245" y="2221933"/>
            <a:ext cx="4536504" cy="769441"/>
          </a:xfrm>
          <a:prstGeom prst="rect">
            <a:avLst/>
          </a:prstGeom>
        </p:spPr>
        <p:txBody>
          <a:bodyPr wrap="square">
            <a:spAutoFit/>
          </a:bodyPr>
          <a:lstStyle/>
          <a:p>
            <a:pPr lvl="0" algn="ctr"/>
            <a:r>
              <a:rPr lang="zh-CN" altLang="en-US" sz="4400" b="1" dirty="0">
                <a:solidFill>
                  <a:schemeClr val="bg1"/>
                </a:solidFill>
                <a:latin typeface="微软雅黑" pitchFamily="34" charset="-122"/>
                <a:ea typeface="微软雅黑" pitchFamily="34" charset="-122"/>
              </a:rPr>
              <a:t>事故为何发生？</a:t>
            </a:r>
          </a:p>
        </p:txBody>
      </p:sp>
    </p:spTree>
  </p:cSld>
  <p:clrMapOvr>
    <a:masterClrMapping/>
  </p:clrMapOvr>
  <p:transition spd="slow">
    <p:wheel spokes="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p:nvPr/>
        </p:nvPicPr>
        <p:blipFill>
          <a:blip r:embed="rId2" cstate="print">
            <a:extLst>
              <a:ext uri="{28A0092B-C50C-407E-A947-70E740481C1C}">
                <a14:useLocalDpi xmlns:a14="http://schemas.microsoft.com/office/drawing/2010/main" val="0"/>
              </a:ext>
            </a:extLst>
          </a:blip>
          <a:srcRect l="2851" r="3070" b="12709"/>
          <a:stretch>
            <a:fillRect/>
          </a:stretch>
        </p:blipFill>
        <p:spPr>
          <a:xfrm>
            <a:off x="611560" y="1635646"/>
            <a:ext cx="4968552" cy="2736304"/>
          </a:xfrm>
          <a:prstGeom prst="rect">
            <a:avLst/>
          </a:prstGeom>
          <a:ln>
            <a:noFill/>
          </a:ln>
          <a:effectLst>
            <a:softEdge rad="112500"/>
          </a:effectLst>
        </p:spPr>
      </p:pic>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4" name="标题 1"/>
          <p:cNvSpPr txBox="1">
            <a:spLocks/>
          </p:cNvSpPr>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八、</a:t>
            </a:r>
            <a:r>
              <a:rPr lang="zh-CN" altLang="en-US" sz="2000" b="1" dirty="0">
                <a:solidFill>
                  <a:srgbClr val="FF0000"/>
                </a:solidFill>
                <a:latin typeface="微软雅黑" pitchFamily="34" charset="-122"/>
                <a:ea typeface="微软雅黑" pitchFamily="34" charset="-122"/>
                <a:cs typeface="+mj-cs"/>
              </a:rPr>
              <a:t>责任心是安全之魂，标准化是安全之本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3" name="矩形 12"/>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5" name="TextBox 3"/>
          <p:cNvSpPr txBox="1"/>
          <p:nvPr/>
        </p:nvSpPr>
        <p:spPr>
          <a:xfrm>
            <a:off x="3591576" y="2427734"/>
            <a:ext cx="4508816" cy="1384995"/>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itchFamily="2" charset="2"/>
              <a:buChar char="u"/>
            </a:pPr>
            <a:r>
              <a:rPr lang="zh-CN" altLang="en-US" sz="2000" b="1" dirty="0">
                <a:solidFill>
                  <a:schemeClr val="tx1">
                    <a:lumMod val="85000"/>
                    <a:lumOff val="15000"/>
                  </a:schemeClr>
                </a:solidFill>
                <a:latin typeface="微软雅黑" pitchFamily="34" charset="-122"/>
                <a:ea typeface="微软雅黑" pitchFamily="34" charset="-122"/>
              </a:rPr>
              <a:t>  安全出口不应放杂物</a:t>
            </a:r>
          </a:p>
          <a:p>
            <a:pPr marL="358775" indent="-358775">
              <a:lnSpc>
                <a:spcPct val="150000"/>
              </a:lnSpc>
              <a:buSzPct val="80000"/>
              <a:buFont typeface="Wingdings" pitchFamily="2" charset="2"/>
              <a:buChar char="u"/>
            </a:pPr>
            <a:r>
              <a:rPr lang="zh-CN" altLang="en-US" sz="2000" b="1" dirty="0">
                <a:solidFill>
                  <a:schemeClr val="tx1">
                    <a:lumMod val="85000"/>
                    <a:lumOff val="15000"/>
                  </a:schemeClr>
                </a:solidFill>
                <a:latin typeface="微软雅黑" pitchFamily="34" charset="-122"/>
                <a:ea typeface="微软雅黑" pitchFamily="34" charset="-122"/>
              </a:rPr>
              <a:t>一些电器绝缘部分破损，金属导电部分外露，导致该场所不防爆</a:t>
            </a:r>
          </a:p>
        </p:txBody>
      </p:sp>
      <p:sp>
        <p:nvSpPr>
          <p:cNvPr id="16"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2"/>
              </a:lnSpc>
            </a:pPr>
            <a:r>
              <a:rPr lang="zh-CN" altLang="en-US" sz="2200" b="1" dirty="0">
                <a:solidFill>
                  <a:schemeClr val="bg1"/>
                </a:solidFill>
                <a:latin typeface="微软雅黑" pitchFamily="34" charset="-122"/>
                <a:ea typeface="微软雅黑" pitchFamily="34" charset="-122"/>
              </a:rPr>
              <a:t>图八：存在的安全隐患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2" cstate="print">
            <a:extLst>
              <a:ext uri="{28A0092B-C50C-407E-A947-70E740481C1C}">
                <a14:useLocalDpi xmlns:a14="http://schemas.microsoft.com/office/drawing/2010/main" val="0"/>
              </a:ext>
            </a:extLst>
          </a:blip>
          <a:srcRect r="5901" b="9803"/>
          <a:stretch>
            <a:fillRect/>
          </a:stretch>
        </p:blipFill>
        <p:spPr>
          <a:xfrm>
            <a:off x="467544" y="1491630"/>
            <a:ext cx="5328592" cy="3024336"/>
          </a:xfrm>
          <a:prstGeom prst="rect">
            <a:avLst/>
          </a:prstGeom>
          <a:ln>
            <a:noFill/>
          </a:ln>
          <a:effectLst>
            <a:softEdge rad="112500"/>
          </a:effectLst>
        </p:spPr>
      </p:pic>
      <p:sp>
        <p:nvSpPr>
          <p:cNvPr id="7" name="六边形 6"/>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4" name="标题 1"/>
          <p:cNvSpPr txBox="1">
            <a:spLocks/>
          </p:cNvSpPr>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fontScale="92500"/>
          </a:bodyPr>
          <a:lstStyle/>
          <a:p>
            <a:pPr eaLnBrk="1" hangingPunct="1"/>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九、</a:t>
            </a:r>
            <a:r>
              <a:rPr lang="zh-CN" altLang="en-US" sz="2000" b="1" dirty="0">
                <a:solidFill>
                  <a:srgbClr val="FF0000"/>
                </a:solidFill>
                <a:latin typeface="微软雅黑" pitchFamily="34" charset="-122"/>
                <a:ea typeface="微软雅黑" pitchFamily="34" charset="-122"/>
                <a:cs typeface="+mj-cs"/>
              </a:rPr>
              <a:t>劳保用品穿戴好，遇险方可把生命保		</a:t>
            </a:r>
            <a:r>
              <a:rPr kumimoji="0" lang="en-US" altLang="zh-CN"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sym typeface="+mn-ea"/>
              </a:rPr>
              <a:t>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3" name="矩形 12"/>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5" name="TextBox 3"/>
          <p:cNvSpPr txBox="1"/>
          <p:nvPr/>
        </p:nvSpPr>
        <p:spPr>
          <a:xfrm>
            <a:off x="3591576" y="2237259"/>
            <a:ext cx="4459554" cy="1846659"/>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itchFamily="2" charset="2"/>
              <a:buChar char="u"/>
            </a:pPr>
            <a:r>
              <a:rPr lang="zh-CN" altLang="en-US" sz="2000" b="1" dirty="0">
                <a:solidFill>
                  <a:schemeClr val="tx1">
                    <a:lumMod val="85000"/>
                    <a:lumOff val="15000"/>
                  </a:schemeClr>
                </a:solidFill>
                <a:latin typeface="微软雅黑" pitchFamily="34" charset="-122"/>
                <a:ea typeface="微软雅黑" pitchFamily="34" charset="-122"/>
              </a:rPr>
              <a:t>  砂轮作业人员站位不正确</a:t>
            </a:r>
          </a:p>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砂轮盖缺陷</a:t>
            </a:r>
          </a:p>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作业中没带护目镜</a:t>
            </a:r>
          </a:p>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磨的工件过小，未采取其他方式磨削</a:t>
            </a:r>
          </a:p>
        </p:txBody>
      </p:sp>
      <p:sp>
        <p:nvSpPr>
          <p:cNvPr id="16"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2"/>
              </a:lnSpc>
            </a:pPr>
            <a:r>
              <a:rPr lang="zh-CN" altLang="en-US" sz="2200" b="1" dirty="0">
                <a:solidFill>
                  <a:schemeClr val="bg1"/>
                </a:solidFill>
                <a:latin typeface="微软雅黑" pitchFamily="34" charset="-122"/>
                <a:ea typeface="微软雅黑" pitchFamily="34" charset="-122"/>
              </a:rPr>
              <a:t>图九：存在的安全隐患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563638"/>
            <a:ext cx="5400600" cy="3260863"/>
          </a:xfrm>
          <a:prstGeom prst="rect">
            <a:avLst/>
          </a:prstGeom>
          <a:ln>
            <a:noFill/>
          </a:ln>
          <a:effectLst>
            <a:softEdge rad="112500"/>
          </a:effectLst>
        </p:spPr>
      </p:pic>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7"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现场案例</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23303" y="2715766"/>
            <a:ext cx="3520697" cy="2427734"/>
          </a:xfrm>
          <a:prstGeom prst="rect">
            <a:avLst/>
          </a:prstGeom>
        </p:spPr>
      </p:pic>
      <p:sp>
        <p:nvSpPr>
          <p:cNvPr id="13" name="标题 1"/>
          <p:cNvSpPr txBox="1">
            <a:spLocks/>
          </p:cNvSpPr>
          <p:nvPr/>
        </p:nvSpPr>
        <p:spPr bwMode="auto">
          <a:xfrm>
            <a:off x="511857" y="987574"/>
            <a:ext cx="7444519" cy="486054"/>
          </a:xfrm>
          <a:prstGeom prst="rect">
            <a:avLst/>
          </a:prstGeom>
          <a:noFill/>
          <a:ln w="9525">
            <a:noFill/>
            <a:miter lim="800000"/>
          </a:ln>
        </p:spPr>
        <p:txBody>
          <a:bodyPr vert="horz" wrap="square" lIns="77925" tIns="38963" rIns="77925" bIns="38963" numCol="1" anchor="ctr" anchorCtr="0" compatLnSpc="1">
            <a:normAutofit/>
          </a:bodyPr>
          <a:lstStyle/>
          <a:p>
            <a:pPr eaLnBrk="1" hangingPunct="1"/>
            <a:r>
              <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rPr>
              <a:t>十、</a:t>
            </a:r>
            <a:r>
              <a:rPr lang="zh-CN" altLang="en-US" sz="2000" b="1" dirty="0">
                <a:solidFill>
                  <a:srgbClr val="FF0000"/>
                </a:solidFill>
                <a:latin typeface="微软雅黑" pitchFamily="34" charset="-122"/>
                <a:ea typeface="微软雅黑" pitchFamily="34" charset="-122"/>
                <a:cs typeface="+mj-cs"/>
              </a:rPr>
              <a:t>你的安全就是家庭的幸福，为了幸福我要安全	</a:t>
            </a:r>
            <a:endParaRPr kumimoji="0" lang="zh-CN" altLang="en-US" sz="2000" b="1" i="0" u="none" strike="noStrike" kern="1200" cap="none" spc="0" normalizeH="0" baseline="0" noProof="0" dirty="0">
              <a:ln>
                <a:noFill/>
              </a:ln>
              <a:solidFill>
                <a:srgbClr val="FF0000"/>
              </a:solidFill>
              <a:effectLst/>
              <a:uLnTx/>
              <a:uFillTx/>
              <a:latin typeface="微软雅黑" pitchFamily="34" charset="-122"/>
              <a:ea typeface="微软雅黑" pitchFamily="34" charset="-122"/>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隐患分析</a:t>
            </a:r>
          </a:p>
        </p:txBody>
      </p:sp>
      <p:cxnSp>
        <p:nvCxnSpPr>
          <p:cNvPr id="10" name="直接连接符 9"/>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91627"/>
            <a:ext cx="2915816" cy="2151873"/>
          </a:xfrm>
          <a:prstGeom prst="rect">
            <a:avLst/>
          </a:prstGeom>
        </p:spPr>
      </p:pic>
      <p:sp>
        <p:nvSpPr>
          <p:cNvPr id="13" name="矩形 12"/>
          <p:cNvSpPr/>
          <p:nvPr/>
        </p:nvSpPr>
        <p:spPr>
          <a:xfrm>
            <a:off x="2987824" y="1779662"/>
            <a:ext cx="5616624" cy="2736304"/>
          </a:xfrm>
          <a:prstGeom prst="rect">
            <a:avLst/>
          </a:prstGeom>
          <a:noFill/>
          <a:ln w="19050">
            <a:solidFill>
              <a:srgbClr val="ED34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4127595" y="1419622"/>
            <a:ext cx="3384376" cy="576064"/>
          </a:xfrm>
          <a:prstGeom prst="round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5" name="TextBox 3"/>
          <p:cNvSpPr txBox="1"/>
          <p:nvPr/>
        </p:nvSpPr>
        <p:spPr>
          <a:xfrm>
            <a:off x="3203848" y="2465265"/>
            <a:ext cx="5361918" cy="1384995"/>
          </a:xfrm>
          <a:prstGeom prst="rect">
            <a:avLst/>
          </a:prstGeom>
          <a:noFill/>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buSzPct val="80000"/>
              <a:buFont typeface="Wingdings" pitchFamily="2" charset="2"/>
              <a:buChar char="u"/>
            </a:pPr>
            <a:r>
              <a:rPr lang="zh-CN" altLang="en-US" sz="2000" b="1" dirty="0">
                <a:solidFill>
                  <a:schemeClr val="tx1">
                    <a:lumMod val="85000"/>
                    <a:lumOff val="15000"/>
                  </a:schemeClr>
                </a:solidFill>
                <a:latin typeface="微软雅黑" pitchFamily="34" charset="-122"/>
                <a:ea typeface="微软雅黑" pitchFamily="34" charset="-122"/>
              </a:rPr>
              <a:t>  库房内各种类型的易燃易爆物品混放</a:t>
            </a:r>
          </a:p>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灭火器单具存放（每组不少于</a:t>
            </a:r>
            <a:r>
              <a:rPr lang="en-US" altLang="zh-CN" sz="2000" b="1" dirty="0">
                <a:solidFill>
                  <a:schemeClr val="tx1">
                    <a:lumMod val="85000"/>
                    <a:lumOff val="15000"/>
                  </a:schemeClr>
                </a:solidFill>
                <a:latin typeface="微软雅黑" pitchFamily="34" charset="-122"/>
                <a:ea typeface="微软雅黑" pitchFamily="34" charset="-122"/>
              </a:rPr>
              <a:t>2</a:t>
            </a:r>
            <a:r>
              <a:rPr lang="zh-CN" altLang="en-US" sz="2000" b="1" dirty="0">
                <a:solidFill>
                  <a:schemeClr val="tx1">
                    <a:lumMod val="85000"/>
                    <a:lumOff val="15000"/>
                  </a:schemeClr>
                </a:solidFill>
                <a:latin typeface="微软雅黑" pitchFamily="34" charset="-122"/>
                <a:ea typeface="微软雅黑" pitchFamily="34" charset="-122"/>
              </a:rPr>
              <a:t>不多于</a:t>
            </a:r>
            <a:r>
              <a:rPr lang="en-US" altLang="zh-CN" sz="2000" b="1" dirty="0">
                <a:solidFill>
                  <a:schemeClr val="tx1">
                    <a:lumMod val="85000"/>
                    <a:lumOff val="15000"/>
                  </a:schemeClr>
                </a:solidFill>
                <a:latin typeface="微软雅黑" pitchFamily="34" charset="-122"/>
                <a:ea typeface="微软雅黑" pitchFamily="34" charset="-122"/>
              </a:rPr>
              <a:t>5</a:t>
            </a:r>
            <a:r>
              <a:rPr lang="zh-CN" altLang="en-US" sz="2000" b="1" dirty="0">
                <a:solidFill>
                  <a:schemeClr val="tx1">
                    <a:lumMod val="85000"/>
                    <a:lumOff val="15000"/>
                  </a:schemeClr>
                </a:solidFill>
                <a:latin typeface="微软雅黑" pitchFamily="34" charset="-122"/>
                <a:ea typeface="微软雅黑" pitchFamily="34" charset="-122"/>
              </a:rPr>
              <a:t>只）</a:t>
            </a:r>
          </a:p>
          <a:p>
            <a:pPr>
              <a:lnSpc>
                <a:spcPct val="150000"/>
              </a:lnSpc>
              <a:buSzPct val="80000"/>
              <a:buFont typeface="Wingdings" pitchFamily="2" charset="2"/>
              <a:buChar char="u"/>
            </a:pPr>
            <a:r>
              <a:rPr lang="en-US" altLang="zh-CN" sz="2000" b="1" dirty="0">
                <a:solidFill>
                  <a:schemeClr val="tx1">
                    <a:lumMod val="85000"/>
                    <a:lumOff val="15000"/>
                  </a:schemeClr>
                </a:solidFill>
                <a:latin typeface="微软雅黑" pitchFamily="34" charset="-122"/>
                <a:ea typeface="微软雅黑" pitchFamily="34" charset="-122"/>
              </a:rPr>
              <a:t>  </a:t>
            </a:r>
            <a:r>
              <a:rPr lang="zh-CN" altLang="en-US" sz="2000" b="1" dirty="0">
                <a:solidFill>
                  <a:schemeClr val="tx1">
                    <a:lumMod val="85000"/>
                    <a:lumOff val="15000"/>
                  </a:schemeClr>
                </a:solidFill>
                <a:latin typeface="微软雅黑" pitchFamily="34" charset="-122"/>
                <a:ea typeface="微软雅黑" pitchFamily="34" charset="-122"/>
              </a:rPr>
              <a:t>存放易燃易爆物品场所灯具不防爆</a:t>
            </a:r>
          </a:p>
        </p:txBody>
      </p:sp>
      <p:sp>
        <p:nvSpPr>
          <p:cNvPr id="16" name="TextBox 2"/>
          <p:cNvSpPr txBox="1"/>
          <p:nvPr/>
        </p:nvSpPr>
        <p:spPr>
          <a:xfrm>
            <a:off x="4402654" y="1431510"/>
            <a:ext cx="2821285" cy="525785"/>
          </a:xfrm>
          <a:prstGeom prst="rect">
            <a:avLst/>
          </a:prstGeom>
          <a:noFill/>
        </p:spPr>
        <p:txBody>
          <a:bodyPr vert="horz"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4112"/>
              </a:lnSpc>
            </a:pPr>
            <a:r>
              <a:rPr lang="zh-CN" altLang="en-US" sz="2200" b="1" dirty="0">
                <a:solidFill>
                  <a:schemeClr val="bg1"/>
                </a:solidFill>
                <a:latin typeface="微软雅黑" pitchFamily="34" charset="-122"/>
                <a:ea typeface="微软雅黑" pitchFamily="34" charset="-122"/>
              </a:rPr>
              <a:t>图十：存在的安全隐患</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2" cstate="print"/>
            <a:stretch>
              <a:fillRect/>
            </a:stretch>
          </a:blipFill>
          <a:ln w="19050">
            <a:solidFill>
              <a:srgbClr val="FD3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itchFamily="34" charset="-122"/>
                <a:ea typeface="微软雅黑" pitchFamily="34" charset="-122"/>
              </a:rPr>
              <a:t>3</a:t>
            </a:r>
            <a:endParaRPr lang="zh-CN" altLang="en-US" sz="5400" b="1" dirty="0">
              <a:solidFill>
                <a:schemeClr val="bg1"/>
              </a:solidFill>
              <a:latin typeface="微软雅黑" pitchFamily="34" charset="-122"/>
              <a:ea typeface="微软雅黑" pitchFamily="34" charset="-122"/>
            </a:endParaRPr>
          </a:p>
        </p:txBody>
      </p:sp>
      <p:grpSp>
        <p:nvGrpSpPr>
          <p:cNvPr id="3"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cxnSp>
        <p:sp>
          <p:nvSpPr>
            <p:cNvPr id="12" name="六边形 11"/>
            <p:cNvSpPr/>
            <p:nvPr/>
          </p:nvSpPr>
          <p:spPr>
            <a:xfrm flipH="1">
              <a:off x="4258879" y="940030"/>
              <a:ext cx="3620993" cy="540000"/>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63888" y="2209576"/>
            <a:ext cx="4464496" cy="769441"/>
          </a:xfrm>
          <a:prstGeom prst="rect">
            <a:avLst/>
          </a:prstGeom>
        </p:spPr>
        <p:txBody>
          <a:bodyPr wrap="square">
            <a:spAutoFit/>
          </a:bodyPr>
          <a:lstStyle/>
          <a:p>
            <a:pPr lvl="0" algn="ctr"/>
            <a:r>
              <a:rPr lang="zh-CN" altLang="en-US" sz="4400" b="1" dirty="0">
                <a:solidFill>
                  <a:schemeClr val="bg1"/>
                </a:solidFill>
                <a:latin typeface="微软雅黑" pitchFamily="34" charset="-122"/>
                <a:ea typeface="微软雅黑" pitchFamily="34" charset="-122"/>
              </a:rPr>
              <a:t>电气安全</a:t>
            </a:r>
          </a:p>
        </p:txBody>
      </p:sp>
    </p:spTree>
  </p:cSld>
  <p:clrMapOvr>
    <a:masterClrMapping/>
  </p:clrMapOvr>
  <p:transition spd="slow">
    <p:wheel spokes="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131840" y="1131590"/>
            <a:ext cx="5760640" cy="3672408"/>
          </a:xfrm>
          <a:prstGeom prst="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矩形 4"/>
          <p:cNvSpPr/>
          <p:nvPr/>
        </p:nvSpPr>
        <p:spPr>
          <a:xfrm>
            <a:off x="3347864" y="1203598"/>
            <a:ext cx="5184576" cy="3513089"/>
          </a:xfrm>
          <a:prstGeom prst="rect">
            <a:avLst/>
          </a:prstGeom>
        </p:spPr>
        <p:txBody>
          <a:bodyPr wrap="square" lIns="77925" tIns="38963" rIns="77925" bIns="3896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无用电线路乱拉乱接现象、未使用破损的电线、插头、插座。电线应穿非燃管保护</a:t>
            </a: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用电线路不得承重</a:t>
            </a: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在库房内严禁使用碘钨灯或移动照明灯具。固定照明灯具距离物品不小于</a:t>
            </a:r>
            <a:r>
              <a:rPr lang="en-US" altLang="zh-CN" sz="1600" b="1" dirty="0">
                <a:solidFill>
                  <a:schemeClr val="bg1"/>
                </a:solidFill>
                <a:latin typeface="微软雅黑" pitchFamily="34" charset="-122"/>
                <a:ea typeface="微软雅黑" pitchFamily="34" charset="-122"/>
              </a:rPr>
              <a:t>0.5</a:t>
            </a:r>
            <a:r>
              <a:rPr lang="zh-CN" altLang="en-US" sz="1600" b="1" dirty="0">
                <a:solidFill>
                  <a:schemeClr val="bg1"/>
                </a:solidFill>
                <a:latin typeface="微软雅黑" pitchFamily="34" charset="-122"/>
                <a:ea typeface="微软雅黑" pitchFamily="34" charset="-122"/>
              </a:rPr>
              <a:t>米</a:t>
            </a: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配电箱接线规范、装有漏电保护器、箱内整洁、箱体完好、箱体使用非燃材料制作、配电箱无被遮挡现象</a:t>
            </a: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电气设备的裸露带电体是否有绝缘防护，漏电保护器、保护接地线是否配备齐全、有效</a:t>
            </a:r>
          </a:p>
        </p:txBody>
      </p:sp>
      <p:pic>
        <p:nvPicPr>
          <p:cNvPr id="6" name="图片 5"/>
          <p:cNvPicPr>
            <a:picLocks noChangeAspect="1"/>
          </p:cNvPicPr>
          <p:nvPr/>
        </p:nvPicPr>
        <p:blipFill>
          <a:blip r:embed="rId2" cstate="print"/>
          <a:srcRect l="5504" t="4348" r="50463" b="4348"/>
          <a:stretch>
            <a:fillRect/>
          </a:stretch>
        </p:blipFill>
        <p:spPr>
          <a:xfrm>
            <a:off x="467544" y="1131590"/>
            <a:ext cx="2664296" cy="3672408"/>
          </a:xfrm>
          <a:prstGeom prst="rect">
            <a:avLst/>
          </a:prstGeom>
          <a:noFill/>
          <a:ln w="9525">
            <a:noFill/>
          </a:ln>
        </p:spPr>
      </p:pic>
      <p:sp>
        <p:nvSpPr>
          <p:cNvPr id="8" name="六边形 7"/>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9"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用电安全必会知识</a:t>
            </a:r>
          </a:p>
        </p:txBody>
      </p:sp>
      <p:cxnSp>
        <p:nvCxnSpPr>
          <p:cNvPr id="12" name="直接连接符 11"/>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7544" y="1131590"/>
            <a:ext cx="8424936" cy="3616977"/>
            <a:chOff x="838994" y="1129506"/>
            <a:chExt cx="8444538" cy="4624202"/>
          </a:xfrm>
        </p:grpSpPr>
        <p:pic>
          <p:nvPicPr>
            <p:cNvPr id="8" name="Picture 6" descr="C:\Users\ADMINI~1.LEN\AppData\Local\Temp\ksohtml\wps3710.tmp.png"/>
            <p:cNvPicPr>
              <a:picLocks noChangeAspect="1"/>
            </p:cNvPicPr>
            <p:nvPr/>
          </p:nvPicPr>
          <p:blipFill>
            <a:blip r:embed="rId2" cstate="print"/>
            <a:stretch>
              <a:fillRect/>
            </a:stretch>
          </p:blipFill>
          <p:spPr>
            <a:xfrm>
              <a:off x="3486944" y="1180306"/>
              <a:ext cx="2522537" cy="1936750"/>
            </a:xfrm>
            <a:prstGeom prst="rect">
              <a:avLst/>
            </a:prstGeom>
            <a:noFill/>
            <a:ln w="9525">
              <a:noFill/>
            </a:ln>
          </p:spPr>
        </p:pic>
        <p:pic>
          <p:nvPicPr>
            <p:cNvPr id="9" name="Picture 2" descr="C:\Users\ADMINI~1.LEN\AppData\Local\Temp\ksohtml\wpsC32A.tmp.png"/>
            <p:cNvPicPr>
              <a:picLocks noChangeAspect="1"/>
            </p:cNvPicPr>
            <p:nvPr/>
          </p:nvPicPr>
          <p:blipFill>
            <a:blip r:embed="rId3" cstate="print"/>
            <a:stretch>
              <a:fillRect/>
            </a:stretch>
          </p:blipFill>
          <p:spPr>
            <a:xfrm>
              <a:off x="838994" y="1129506"/>
              <a:ext cx="1936750" cy="1936750"/>
            </a:xfrm>
            <a:prstGeom prst="rect">
              <a:avLst/>
            </a:prstGeom>
            <a:noFill/>
            <a:ln w="9525">
              <a:noFill/>
            </a:ln>
          </p:spPr>
        </p:pic>
        <p:grpSp>
          <p:nvGrpSpPr>
            <p:cNvPr id="10" name="组合 9"/>
            <p:cNvGrpSpPr/>
            <p:nvPr/>
          </p:nvGrpSpPr>
          <p:grpSpPr>
            <a:xfrm>
              <a:off x="3744119" y="1692133"/>
              <a:ext cx="2894229" cy="812692"/>
              <a:chOff x="2875" y="4532"/>
              <a:chExt cx="6330" cy="2157"/>
            </a:xfrm>
          </p:grpSpPr>
          <p:cxnSp>
            <p:nvCxnSpPr>
              <p:cNvPr id="33" name="直接连接符 32"/>
              <p:cNvCxnSpPr/>
              <p:nvPr/>
            </p:nvCxnSpPr>
            <p:spPr>
              <a:xfrm flipV="1">
                <a:off x="4559" y="4724"/>
                <a:ext cx="4646" cy="882"/>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32" name="椭圆 31"/>
              <p:cNvSpPr/>
              <p:nvPr/>
            </p:nvSpPr>
            <p:spPr>
              <a:xfrm>
                <a:off x="2875" y="4532"/>
                <a:ext cx="1787" cy="2157"/>
              </a:xfrm>
              <a:prstGeom prst="ellips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latin typeface="宋体" panose="02010600030101010101" pitchFamily="2" charset="-122"/>
                  <a:ea typeface="宋体" panose="02010600030101010101" pitchFamily="2" charset="-122"/>
                </a:endParaRPr>
              </a:p>
            </p:txBody>
          </p:sp>
        </p:grpSp>
        <p:grpSp>
          <p:nvGrpSpPr>
            <p:cNvPr id="12" name="组合 11"/>
            <p:cNvGrpSpPr/>
            <p:nvPr/>
          </p:nvGrpSpPr>
          <p:grpSpPr>
            <a:xfrm>
              <a:off x="1104106" y="1450181"/>
              <a:ext cx="2306638" cy="4145232"/>
              <a:chOff x="1530" y="3359"/>
              <a:chExt cx="3633" cy="6530"/>
            </a:xfrm>
          </p:grpSpPr>
          <p:grpSp>
            <p:nvGrpSpPr>
              <p:cNvPr id="27" name="组合 26"/>
              <p:cNvGrpSpPr/>
              <p:nvPr/>
            </p:nvGrpSpPr>
            <p:grpSpPr>
              <a:xfrm>
                <a:off x="2136" y="4720"/>
                <a:ext cx="3027" cy="5169"/>
                <a:chOff x="2136" y="4720"/>
                <a:chExt cx="3027" cy="5169"/>
              </a:xfrm>
            </p:grpSpPr>
            <p:sp>
              <p:nvSpPr>
                <p:cNvPr id="29" name="文本框 12"/>
                <p:cNvSpPr txBox="1"/>
                <p:nvPr/>
              </p:nvSpPr>
              <p:spPr>
                <a:xfrm>
                  <a:off x="2136" y="6232"/>
                  <a:ext cx="3027" cy="365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itchFamily="34" charset="-122"/>
                      <a:ea typeface="微软雅黑" pitchFamily="34" charset="-122"/>
                    </a:rPr>
                    <a:t>1.</a:t>
                  </a:r>
                  <a:r>
                    <a:rPr lang="zh-CN" altLang="en-US" sz="1400" dirty="0">
                      <a:latin typeface="微软雅黑" pitchFamily="34" charset="-122"/>
                      <a:ea typeface="微软雅黑" pitchFamily="34" charset="-122"/>
                      <a:sym typeface="幼圆" panose="02010509060101010101" pitchFamily="49" charset="-122"/>
                    </a:rPr>
                    <a:t>配电箱前被杂物遮挡。一旦发生紧急情况不容易第一时间切断电源，错过最佳抢救时机。</a:t>
                  </a:r>
                  <a:endParaRPr lang="zh-CN" altLang="en-US" sz="1400" dirty="0">
                    <a:latin typeface="微软雅黑" pitchFamily="34" charset="-122"/>
                    <a:ea typeface="微软雅黑" pitchFamily="34" charset="-122"/>
                  </a:endParaRPr>
                </a:p>
                <a:p>
                  <a:pPr eaLnBrk="0" hangingPunct="0"/>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参考依据</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用电安全导则</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GB/13869-2008T</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）第</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6.5</a:t>
                  </a:r>
                  <a:endParaRPr lang="zh-CN" altLang="en-US" sz="1400" b="1" dirty="0">
                    <a:solidFill>
                      <a:srgbClr val="FF0000"/>
                    </a:solidFill>
                    <a:latin typeface="宋体" panose="02010600030101010101" pitchFamily="2" charset="-122"/>
                    <a:ea typeface="宋体" panose="02010600030101010101" pitchFamily="2" charset="-122"/>
                  </a:endParaRPr>
                </a:p>
              </p:txBody>
            </p:sp>
            <p:cxnSp>
              <p:nvCxnSpPr>
                <p:cNvPr id="30" name="直接连接符 29"/>
                <p:cNvCxnSpPr/>
                <p:nvPr/>
              </p:nvCxnSpPr>
              <p:spPr>
                <a:xfrm>
                  <a:off x="2324" y="4720"/>
                  <a:ext cx="1715" cy="1465"/>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grpSp>
          <p:sp>
            <p:nvSpPr>
              <p:cNvPr id="28" name="椭圆 27"/>
              <p:cNvSpPr/>
              <p:nvPr/>
            </p:nvSpPr>
            <p:spPr>
              <a:xfrm>
                <a:off x="1530" y="3359"/>
                <a:ext cx="794" cy="1928"/>
              </a:xfrm>
              <a:prstGeom prst="ellips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solidFill>
                    <a:srgbClr val="FF0000"/>
                  </a:solidFill>
                  <a:latin typeface="宋体" panose="02010600030101010101" pitchFamily="2" charset="-122"/>
                  <a:ea typeface="宋体" panose="02010600030101010101" pitchFamily="2" charset="-122"/>
                </a:endParaRPr>
              </a:p>
            </p:txBody>
          </p:sp>
        </p:grpSp>
        <p:sp>
          <p:nvSpPr>
            <p:cNvPr id="13" name="椭圆 12"/>
            <p:cNvSpPr/>
            <p:nvPr/>
          </p:nvSpPr>
          <p:spPr>
            <a:xfrm>
              <a:off x="4633119" y="2107406"/>
              <a:ext cx="285750" cy="487363"/>
            </a:xfrm>
            <a:prstGeom prst="ellips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latin typeface="宋体" panose="02010600030101010101" pitchFamily="2" charset="-122"/>
                <a:ea typeface="宋体" panose="02010600030101010101" pitchFamily="2" charset="-122"/>
              </a:endParaRPr>
            </a:p>
          </p:txBody>
        </p:sp>
        <p:cxnSp>
          <p:nvCxnSpPr>
            <p:cNvPr id="14" name="直接连接符 13"/>
            <p:cNvCxnSpPr/>
            <p:nvPr/>
          </p:nvCxnSpPr>
          <p:spPr>
            <a:xfrm flipV="1">
              <a:off x="4918869" y="2024856"/>
              <a:ext cx="1687513" cy="288925"/>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15" name="文本框 10"/>
            <p:cNvSpPr txBox="1"/>
            <p:nvPr/>
          </p:nvSpPr>
          <p:spPr>
            <a:xfrm>
              <a:off x="6600031" y="1219994"/>
              <a:ext cx="2683501" cy="232155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itchFamily="34" charset="-122"/>
                  <a:ea typeface="微软雅黑" pitchFamily="34" charset="-122"/>
                </a:rPr>
                <a:t>2.</a:t>
              </a:r>
              <a:r>
                <a:rPr lang="zh-CN" altLang="en-US" sz="1400" dirty="0">
                  <a:latin typeface="微软雅黑" pitchFamily="34" charset="-122"/>
                  <a:ea typeface="微软雅黑" pitchFamily="34" charset="-122"/>
                </a:rPr>
                <a:t>配电箱未张贴“小心触电”安全警示标志。</a:t>
              </a:r>
              <a:endParaRPr lang="en-US" altLang="zh-CN" sz="1400" dirty="0">
                <a:latin typeface="微软雅黑" pitchFamily="34" charset="-122"/>
                <a:ea typeface="微软雅黑" pitchFamily="34" charset="-122"/>
              </a:endParaRPr>
            </a:p>
            <a:p>
              <a:pPr eaLnBrk="0" hangingPunct="0"/>
              <a:r>
                <a:rPr lang="en-US" altLang="zh-CN" sz="1400" dirty="0">
                  <a:latin typeface="微软雅黑" pitchFamily="34" charset="-122"/>
                  <a:ea typeface="微软雅黑" pitchFamily="34" charset="-122"/>
                </a:rPr>
                <a:t>3.</a:t>
              </a:r>
              <a:r>
                <a:rPr lang="zh-CN" altLang="en-US" sz="1400" dirty="0">
                  <a:latin typeface="微软雅黑" pitchFamily="34" charset="-122"/>
                  <a:ea typeface="微软雅黑" pitchFamily="34" charset="-122"/>
                </a:rPr>
                <a:t>配电箱控制开关处未安装漏电保护器。</a:t>
              </a:r>
            </a:p>
            <a:p>
              <a:pPr eaLnBrk="0" hangingPunct="0"/>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参考依据</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安全标志及其使用导则</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GB2894-2008</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）第</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4.2.3</a:t>
              </a:r>
            </a:p>
            <a:p>
              <a:pPr eaLnBrk="0" hangingPunct="0"/>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剩余电流动作保护装置安装和运行</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第</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4.5</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条</a:t>
              </a:r>
            </a:p>
          </p:txBody>
        </p:sp>
        <p:pic>
          <p:nvPicPr>
            <p:cNvPr id="16" name="Picture 8" descr="C:\Users\ADMINI~1.LEN\AppData\Local\Temp\ksohtml\wpsE349.tmp.png"/>
            <p:cNvPicPr>
              <a:picLocks noChangeAspect="1"/>
            </p:cNvPicPr>
            <p:nvPr/>
          </p:nvPicPr>
          <p:blipFill>
            <a:blip r:embed="rId4" cstate="print"/>
            <a:stretch>
              <a:fillRect/>
            </a:stretch>
          </p:blipFill>
          <p:spPr>
            <a:xfrm>
              <a:off x="3745706" y="3244056"/>
              <a:ext cx="2438400" cy="1828800"/>
            </a:xfrm>
            <a:prstGeom prst="rect">
              <a:avLst/>
            </a:prstGeom>
            <a:noFill/>
            <a:ln w="9525">
              <a:noFill/>
            </a:ln>
          </p:spPr>
        </p:pic>
        <p:grpSp>
          <p:nvGrpSpPr>
            <p:cNvPr id="17" name="组合 16"/>
            <p:cNvGrpSpPr/>
            <p:nvPr/>
          </p:nvGrpSpPr>
          <p:grpSpPr>
            <a:xfrm>
              <a:off x="4134644" y="3750468"/>
              <a:ext cx="2267679" cy="1228727"/>
              <a:chOff x="2599" y="4529"/>
              <a:chExt cx="4958" cy="3260"/>
            </a:xfrm>
          </p:grpSpPr>
          <p:cxnSp>
            <p:nvCxnSpPr>
              <p:cNvPr id="25" name="直接连接符 24"/>
              <p:cNvCxnSpPr>
                <a:stCxn id="24" idx="6"/>
              </p:cNvCxnSpPr>
              <p:nvPr/>
            </p:nvCxnSpPr>
            <p:spPr>
              <a:xfrm>
                <a:off x="4386" y="5607"/>
                <a:ext cx="3171" cy="2182"/>
              </a:xfrm>
              <a:prstGeom prst="lin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24" name="椭圆 23"/>
              <p:cNvSpPr/>
              <p:nvPr/>
            </p:nvSpPr>
            <p:spPr>
              <a:xfrm>
                <a:off x="2599" y="4529"/>
                <a:ext cx="1787" cy="2157"/>
              </a:xfrm>
              <a:prstGeom prst="ellips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latin typeface="宋体" panose="02010600030101010101" pitchFamily="2" charset="-122"/>
                  <a:ea typeface="宋体" panose="02010600030101010101" pitchFamily="2" charset="-122"/>
                </a:endParaRPr>
              </a:p>
            </p:txBody>
          </p:sp>
        </p:grpSp>
        <p:cxnSp>
          <p:nvCxnSpPr>
            <p:cNvPr id="18" name="直接连接符 17"/>
            <p:cNvCxnSpPr>
              <a:stCxn id="19" idx="5"/>
            </p:cNvCxnSpPr>
            <p:nvPr/>
          </p:nvCxnSpPr>
          <p:spPr>
            <a:xfrm>
              <a:off x="5945981" y="4277519"/>
              <a:ext cx="455613" cy="314325"/>
            </a:xfrm>
            <a:prstGeom prst="lin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19" name="椭圆 18"/>
            <p:cNvSpPr/>
            <p:nvPr/>
          </p:nvSpPr>
          <p:spPr>
            <a:xfrm>
              <a:off x="5568156" y="3523456"/>
              <a:ext cx="441325" cy="882650"/>
            </a:xfrm>
            <a:prstGeom prst="ellips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latin typeface="宋体" panose="02010600030101010101" pitchFamily="2" charset="-122"/>
                <a:ea typeface="宋体" panose="02010600030101010101" pitchFamily="2" charset="-122"/>
              </a:endParaRPr>
            </a:p>
          </p:txBody>
        </p:sp>
        <p:sp>
          <p:nvSpPr>
            <p:cNvPr id="20" name="矩形 19"/>
            <p:cNvSpPr/>
            <p:nvPr/>
          </p:nvSpPr>
          <p:spPr>
            <a:xfrm>
              <a:off x="6401593" y="4258470"/>
              <a:ext cx="2809763" cy="1495238"/>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itchFamily="34" charset="-122"/>
                  <a:ea typeface="微软雅黑" pitchFamily="34" charset="-122"/>
                </a:rPr>
                <a:t>4.</a:t>
              </a:r>
              <a:r>
                <a:rPr lang="zh-CN" altLang="en-US" sz="1400" dirty="0">
                  <a:latin typeface="微软雅黑" pitchFamily="34" charset="-122"/>
                  <a:ea typeface="微软雅黑" pitchFamily="34" charset="-122"/>
                </a:rPr>
                <a:t>配电箱无系统图。</a:t>
              </a:r>
              <a:endParaRPr lang="en-US" altLang="zh-CN" sz="1400" dirty="0">
                <a:latin typeface="微软雅黑" pitchFamily="34" charset="-122"/>
                <a:ea typeface="微软雅黑" pitchFamily="34" charset="-122"/>
              </a:endParaRPr>
            </a:p>
            <a:p>
              <a:pPr eaLnBrk="0" hangingPunct="0"/>
              <a:r>
                <a:rPr lang="en-US" altLang="zh-CN" sz="1400" dirty="0">
                  <a:latin typeface="微软雅黑" pitchFamily="34" charset="-122"/>
                  <a:ea typeface="微软雅黑" pitchFamily="34" charset="-122"/>
                </a:rPr>
                <a:t>5.</a:t>
              </a:r>
              <a:r>
                <a:rPr lang="zh-CN" altLang="en-US" sz="1400" dirty="0">
                  <a:latin typeface="微软雅黑" pitchFamily="34" charset="-122"/>
                  <a:ea typeface="微软雅黑" pitchFamily="34" charset="-122"/>
                </a:rPr>
                <a:t>开关无功能指示标志。</a:t>
              </a:r>
              <a:endParaRPr lang="en-US" altLang="zh-CN" sz="1400" dirty="0">
                <a:latin typeface="微软雅黑" pitchFamily="34" charset="-122"/>
                <a:ea typeface="微软雅黑" pitchFamily="34" charset="-122"/>
              </a:endParaRPr>
            </a:p>
            <a:p>
              <a:pPr eaLnBrk="0" hangingPunct="0"/>
              <a:r>
                <a:rPr lang="en-US" altLang="zh-CN" sz="1400" dirty="0">
                  <a:latin typeface="微软雅黑" pitchFamily="34" charset="-122"/>
                  <a:ea typeface="微软雅黑" pitchFamily="34" charset="-122"/>
                </a:rPr>
                <a:t>6.</a:t>
              </a:r>
              <a:r>
                <a:rPr lang="zh-CN" altLang="en-US" sz="1400" dirty="0">
                  <a:latin typeface="微软雅黑" pitchFamily="34" charset="-122"/>
                  <a:ea typeface="微软雅黑" pitchFamily="34" charset="-122"/>
                </a:rPr>
                <a:t>配电箱内有无关杂物。</a:t>
              </a:r>
              <a:endParaRPr lang="en-US" altLang="zh-CN" sz="1400" dirty="0">
                <a:latin typeface="微软雅黑" pitchFamily="34" charset="-122"/>
                <a:ea typeface="微软雅黑" pitchFamily="34" charset="-122"/>
              </a:endParaRPr>
            </a:p>
            <a:p>
              <a:pPr eaLnBrk="0" hangingPunct="0"/>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参考依据</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《GB50171-2012》5.04</a:t>
              </a:r>
              <a:r>
                <a:rPr lang="zh-CN" altLang="en-US"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和</a:t>
              </a:r>
              <a:r>
                <a:rPr lang="en-US" altLang="zh-CN" sz="1400" b="1" dirty="0">
                  <a:solidFill>
                    <a:srgbClr val="FF0000"/>
                  </a:solidFill>
                  <a:latin typeface="宋体" panose="02010600030101010101" pitchFamily="2" charset="-122"/>
                  <a:ea typeface="宋体" panose="02010600030101010101" pitchFamily="2" charset="-122"/>
                  <a:sym typeface="幼圆" panose="02010509060101010101" pitchFamily="49" charset="-122"/>
                </a:rPr>
                <a:t>《DL/T5161.17-2002》3.0.2</a:t>
              </a:r>
            </a:p>
          </p:txBody>
        </p:sp>
        <p:sp>
          <p:nvSpPr>
            <p:cNvPr id="21" name="椭圆 20"/>
            <p:cNvSpPr/>
            <p:nvPr/>
          </p:nvSpPr>
          <p:spPr>
            <a:xfrm>
              <a:off x="5453856" y="4812506"/>
              <a:ext cx="446088" cy="322263"/>
            </a:xfrm>
            <a:prstGeom prst="ellips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latin typeface="宋体" panose="02010600030101010101" pitchFamily="2" charset="-122"/>
                <a:ea typeface="宋体" panose="02010600030101010101" pitchFamily="2" charset="-122"/>
              </a:endParaRPr>
            </a:p>
          </p:txBody>
        </p:sp>
        <p:cxnSp>
          <p:nvCxnSpPr>
            <p:cNvPr id="22" name="直接连接符 21"/>
            <p:cNvCxnSpPr>
              <a:stCxn id="19" idx="5"/>
            </p:cNvCxnSpPr>
            <p:nvPr/>
          </p:nvCxnSpPr>
          <p:spPr>
            <a:xfrm>
              <a:off x="5899944" y="5034756"/>
              <a:ext cx="495300" cy="350838"/>
            </a:xfrm>
            <a:prstGeom prst="lin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grpSp>
      <p:sp>
        <p:nvSpPr>
          <p:cNvPr id="35" name="六边形 3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36"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配电箱常见的安全隐患</a:t>
            </a:r>
          </a:p>
        </p:txBody>
      </p:sp>
      <p:cxnSp>
        <p:nvCxnSpPr>
          <p:cNvPr id="39" name="直接连接符 38"/>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C:\Users\ADMINI~1.LEN\AppData\Local\Temp\ksohtml\wpsDA19.tmp.png"/>
          <p:cNvPicPr>
            <a:picLocks noChangeAspect="1"/>
          </p:cNvPicPr>
          <p:nvPr/>
        </p:nvPicPr>
        <p:blipFill>
          <a:blip r:embed="rId2" cstate="print"/>
          <a:stretch>
            <a:fillRect/>
          </a:stretch>
        </p:blipFill>
        <p:spPr>
          <a:xfrm>
            <a:off x="3793470" y="2768037"/>
            <a:ext cx="2425211" cy="1473994"/>
          </a:xfrm>
          <a:prstGeom prst="rect">
            <a:avLst/>
          </a:prstGeom>
          <a:noFill/>
          <a:ln w="9525">
            <a:noFill/>
          </a:ln>
        </p:spPr>
      </p:pic>
      <p:pic>
        <p:nvPicPr>
          <p:cNvPr id="62" name="图片 61"/>
          <p:cNvPicPr>
            <a:picLocks noChangeAspect="1"/>
          </p:cNvPicPr>
          <p:nvPr/>
        </p:nvPicPr>
        <p:blipFill>
          <a:blip r:embed="rId3" cstate="print"/>
          <a:stretch>
            <a:fillRect/>
          </a:stretch>
        </p:blipFill>
        <p:spPr>
          <a:xfrm>
            <a:off x="4441170" y="1001150"/>
            <a:ext cx="1485900" cy="1609725"/>
          </a:xfrm>
          <a:prstGeom prst="rect">
            <a:avLst/>
          </a:prstGeom>
          <a:noFill/>
          <a:ln w="9525">
            <a:noFill/>
          </a:ln>
        </p:spPr>
      </p:pic>
      <p:pic>
        <p:nvPicPr>
          <p:cNvPr id="63" name="Picture 2" descr="C:\Users\ADMINI~1.LEN\AppData\Local\Temp\ksohtml\wps6A39.tmp.png"/>
          <p:cNvPicPr>
            <a:picLocks noChangeAspect="1"/>
          </p:cNvPicPr>
          <p:nvPr/>
        </p:nvPicPr>
        <p:blipFill>
          <a:blip r:embed="rId4" cstate="print"/>
          <a:stretch>
            <a:fillRect/>
          </a:stretch>
        </p:blipFill>
        <p:spPr>
          <a:xfrm>
            <a:off x="688319" y="1054727"/>
            <a:ext cx="2246435" cy="1253729"/>
          </a:xfrm>
          <a:prstGeom prst="rect">
            <a:avLst/>
          </a:prstGeom>
          <a:noFill/>
          <a:ln w="9525">
            <a:noFill/>
          </a:ln>
        </p:spPr>
      </p:pic>
      <p:grpSp>
        <p:nvGrpSpPr>
          <p:cNvPr id="64" name="组合 63"/>
          <p:cNvGrpSpPr/>
          <p:nvPr/>
        </p:nvGrpSpPr>
        <p:grpSpPr>
          <a:xfrm>
            <a:off x="4619946" y="1277696"/>
            <a:ext cx="2420676" cy="927173"/>
            <a:chOff x="3471" y="4726"/>
            <a:chExt cx="5734" cy="3283"/>
          </a:xfrm>
        </p:grpSpPr>
        <p:cxnSp>
          <p:nvCxnSpPr>
            <p:cNvPr id="92" name="直接连接符 91"/>
            <p:cNvCxnSpPr>
              <a:stCxn id="91" idx="6"/>
            </p:cNvCxnSpPr>
            <p:nvPr/>
          </p:nvCxnSpPr>
          <p:spPr>
            <a:xfrm flipV="1">
              <a:off x="5922" y="4726"/>
              <a:ext cx="3283" cy="1642"/>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91" name="椭圆 90"/>
            <p:cNvSpPr/>
            <p:nvPr/>
          </p:nvSpPr>
          <p:spPr>
            <a:xfrm>
              <a:off x="3471" y="4726"/>
              <a:ext cx="2451" cy="3283"/>
            </a:xfrm>
            <a:prstGeom prst="ellips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latin typeface="+mn-ea"/>
              </a:endParaRPr>
            </a:p>
          </p:txBody>
        </p:sp>
      </p:grpSp>
      <p:sp>
        <p:nvSpPr>
          <p:cNvPr id="88" name="文本框 12"/>
          <p:cNvSpPr txBox="1"/>
          <p:nvPr/>
        </p:nvSpPr>
        <p:spPr>
          <a:xfrm>
            <a:off x="2041637" y="2645559"/>
            <a:ext cx="1318079"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itchFamily="34" charset="-122"/>
                <a:ea typeface="微软雅黑" pitchFamily="34" charset="-122"/>
              </a:rPr>
              <a:t>1.</a:t>
            </a:r>
            <a:r>
              <a:rPr lang="zh-CN" altLang="en-US" sz="1400" dirty="0">
                <a:latin typeface="微软雅黑" pitchFamily="34" charset="-122"/>
                <a:ea typeface="微软雅黑" pitchFamily="34" charset="-122"/>
              </a:rPr>
              <a:t>用电插板直接固定在易燃木板上。</a:t>
            </a:r>
          </a:p>
        </p:txBody>
      </p:sp>
      <p:cxnSp>
        <p:nvCxnSpPr>
          <p:cNvPr id="89" name="直接连接符 88"/>
          <p:cNvCxnSpPr>
            <a:stCxn id="87" idx="4"/>
          </p:cNvCxnSpPr>
          <p:nvPr/>
        </p:nvCxnSpPr>
        <p:spPr>
          <a:xfrm>
            <a:off x="1672411" y="1848636"/>
            <a:ext cx="1028559" cy="805815"/>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87" name="椭圆 86"/>
          <p:cNvSpPr/>
          <p:nvPr/>
        </p:nvSpPr>
        <p:spPr>
          <a:xfrm>
            <a:off x="1230512" y="1416677"/>
            <a:ext cx="883212" cy="431959"/>
          </a:xfrm>
          <a:prstGeom prst="ellips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latin typeface="+mn-ea"/>
            </a:endParaRPr>
          </a:p>
        </p:txBody>
      </p:sp>
      <p:sp>
        <p:nvSpPr>
          <p:cNvPr id="67" name="文本框 10"/>
          <p:cNvSpPr txBox="1"/>
          <p:nvPr/>
        </p:nvSpPr>
        <p:spPr>
          <a:xfrm>
            <a:off x="7039297" y="909471"/>
            <a:ext cx="1709167"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itchFamily="34" charset="-122"/>
                <a:ea typeface="微软雅黑" pitchFamily="34" charset="-122"/>
              </a:rPr>
              <a:t>2.</a:t>
            </a:r>
            <a:r>
              <a:rPr lang="zh-CN" altLang="en-US" sz="1400" dirty="0">
                <a:latin typeface="微软雅黑" pitchFamily="34" charset="-122"/>
                <a:ea typeface="微软雅黑" pitchFamily="34" charset="-122"/>
              </a:rPr>
              <a:t>烧水器无“</a:t>
            </a:r>
            <a:r>
              <a:rPr lang="en-US" altLang="zh-CN" sz="1400" dirty="0">
                <a:latin typeface="微软雅黑" pitchFamily="34" charset="-122"/>
                <a:ea typeface="微软雅黑" pitchFamily="34" charset="-122"/>
              </a:rPr>
              <a:t>3c</a:t>
            </a:r>
            <a:r>
              <a:rPr lang="zh-CN" altLang="en-US" sz="1400" dirty="0">
                <a:latin typeface="微软雅黑" pitchFamily="34" charset="-122"/>
                <a:ea typeface="微软雅黑" pitchFamily="34" charset="-122"/>
              </a:rPr>
              <a:t>”强制认证标志。</a:t>
            </a:r>
            <a:endParaRPr lang="en-US" altLang="zh-CN" sz="1400" dirty="0">
              <a:latin typeface="微软雅黑" pitchFamily="34" charset="-122"/>
              <a:ea typeface="微软雅黑" pitchFamily="34" charset="-122"/>
            </a:endParaRPr>
          </a:p>
        </p:txBody>
      </p:sp>
      <p:grpSp>
        <p:nvGrpSpPr>
          <p:cNvPr id="68" name="组合 67"/>
          <p:cNvGrpSpPr/>
          <p:nvPr/>
        </p:nvGrpSpPr>
        <p:grpSpPr>
          <a:xfrm>
            <a:off x="4221362" y="2888289"/>
            <a:ext cx="2093242" cy="833129"/>
            <a:chOff x="2599" y="4529"/>
            <a:chExt cx="4958" cy="2950"/>
          </a:xfrm>
        </p:grpSpPr>
        <p:cxnSp>
          <p:nvCxnSpPr>
            <p:cNvPr id="84" name="直接连接符 83"/>
            <p:cNvCxnSpPr>
              <a:stCxn id="83" idx="6"/>
            </p:cNvCxnSpPr>
            <p:nvPr/>
          </p:nvCxnSpPr>
          <p:spPr>
            <a:xfrm>
              <a:off x="4160" y="5744"/>
              <a:ext cx="3397" cy="1735"/>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83" name="椭圆 82"/>
            <p:cNvSpPr/>
            <p:nvPr/>
          </p:nvSpPr>
          <p:spPr>
            <a:xfrm>
              <a:off x="2599" y="4529"/>
              <a:ext cx="1561" cy="2430"/>
            </a:xfrm>
            <a:prstGeom prst="ellips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latin typeface="+mn-ea"/>
              </a:endParaRPr>
            </a:p>
          </p:txBody>
        </p:sp>
      </p:grpSp>
      <p:sp>
        <p:nvSpPr>
          <p:cNvPr id="69" name="矩形 68"/>
          <p:cNvSpPr/>
          <p:nvPr/>
        </p:nvSpPr>
        <p:spPr>
          <a:xfrm>
            <a:off x="6300192" y="3363838"/>
            <a:ext cx="2362200" cy="1384995"/>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itchFamily="34" charset="-122"/>
                <a:ea typeface="微软雅黑" pitchFamily="34" charset="-122"/>
              </a:rPr>
              <a:t>4.</a:t>
            </a:r>
            <a:r>
              <a:rPr lang="zh-CN" altLang="en-US" sz="1400" dirty="0">
                <a:latin typeface="微软雅黑" pitchFamily="34" charset="-122"/>
                <a:ea typeface="微软雅黑" pitchFamily="34" charset="-122"/>
              </a:rPr>
              <a:t>电线私拉乱接，切记水平敷设</a:t>
            </a:r>
            <a:r>
              <a:rPr lang="en-US" altLang="zh-CN" sz="1400" dirty="0">
                <a:latin typeface="微软雅黑" pitchFamily="34" charset="-122"/>
                <a:ea typeface="微软雅黑" pitchFamily="34" charset="-122"/>
              </a:rPr>
              <a:t>2.5</a:t>
            </a:r>
            <a:r>
              <a:rPr lang="zh-CN" altLang="en-US" sz="1400" dirty="0">
                <a:latin typeface="微软雅黑" pitchFamily="34" charset="-122"/>
                <a:ea typeface="微软雅黑" pitchFamily="34" charset="-122"/>
              </a:rPr>
              <a:t>米以下穿管入槽保护，垂直敷设</a:t>
            </a:r>
            <a:r>
              <a:rPr lang="en-US" altLang="zh-CN" sz="1400" dirty="0">
                <a:latin typeface="微软雅黑" pitchFamily="34" charset="-122"/>
                <a:ea typeface="微软雅黑" pitchFamily="34" charset="-122"/>
              </a:rPr>
              <a:t>1.8</a:t>
            </a:r>
            <a:r>
              <a:rPr lang="zh-CN" altLang="en-US" sz="1400" dirty="0">
                <a:latin typeface="微软雅黑" pitchFamily="34" charset="-122"/>
                <a:ea typeface="微软雅黑" pitchFamily="34" charset="-122"/>
              </a:rPr>
              <a:t>米以下穿管入槽保护。</a:t>
            </a:r>
            <a:endParaRPr lang="en-US" altLang="zh-CN" sz="1400" dirty="0">
              <a:latin typeface="微软雅黑" pitchFamily="34" charset="-122"/>
              <a:ea typeface="微软雅黑" pitchFamily="34" charset="-122"/>
            </a:endParaRPr>
          </a:p>
          <a:p>
            <a:pPr eaLnBrk="0" hangingPunct="0"/>
            <a:r>
              <a:rPr lang="en-US" altLang="zh-CN" sz="1400" dirty="0">
                <a:latin typeface="微软雅黑" pitchFamily="34" charset="-122"/>
                <a:ea typeface="微软雅黑" pitchFamily="34" charset="-122"/>
                <a:sym typeface="幼圆" panose="02010509060101010101" pitchFamily="49" charset="-122"/>
              </a:rPr>
              <a:t>5.</a:t>
            </a:r>
            <a:r>
              <a:rPr lang="zh-CN" altLang="en-US" sz="1400" dirty="0">
                <a:latin typeface="微软雅黑" pitchFamily="34" charset="-122"/>
                <a:ea typeface="微软雅黑" pitchFamily="34" charset="-122"/>
                <a:sym typeface="幼圆" panose="02010509060101010101" pitchFamily="49" charset="-122"/>
              </a:rPr>
              <a:t>配电线路周围堆放易燃物。</a:t>
            </a:r>
            <a:endParaRPr lang="en-US" altLang="zh-CN" sz="1400" dirty="0">
              <a:latin typeface="微软雅黑" pitchFamily="34" charset="-122"/>
              <a:ea typeface="微软雅黑" pitchFamily="34" charset="-122"/>
              <a:sym typeface="幼圆" panose="02010509060101010101" pitchFamily="49" charset="-122"/>
            </a:endParaRPr>
          </a:p>
        </p:txBody>
      </p:sp>
      <p:sp>
        <p:nvSpPr>
          <p:cNvPr id="70" name="椭圆 69"/>
          <p:cNvSpPr/>
          <p:nvPr/>
        </p:nvSpPr>
        <p:spPr>
          <a:xfrm>
            <a:off x="4836824" y="3721727"/>
            <a:ext cx="820615" cy="351235"/>
          </a:xfrm>
          <a:prstGeom prst="ellips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latin typeface="+mn-ea"/>
            </a:endParaRPr>
          </a:p>
        </p:txBody>
      </p:sp>
      <p:cxnSp>
        <p:nvCxnSpPr>
          <p:cNvPr id="71" name="直接连接符 70"/>
          <p:cNvCxnSpPr>
            <a:stCxn id="83" idx="6"/>
          </p:cNvCxnSpPr>
          <p:nvPr/>
        </p:nvCxnSpPr>
        <p:spPr>
          <a:xfrm>
            <a:off x="5597358" y="3992000"/>
            <a:ext cx="718039" cy="191691"/>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pic>
        <p:nvPicPr>
          <p:cNvPr id="72" name="Picture 6" descr="C:\Users\ADMINI~1.LEN\AppData\Local\Temp\ksohtml\wps6C2F.tmp.png"/>
          <p:cNvPicPr>
            <a:picLocks noChangeAspect="1"/>
          </p:cNvPicPr>
          <p:nvPr/>
        </p:nvPicPr>
        <p:blipFill>
          <a:blip r:embed="rId5" cstate="print"/>
          <a:srcRect t="7330"/>
          <a:stretch>
            <a:fillRect/>
          </a:stretch>
        </p:blipFill>
        <p:spPr>
          <a:xfrm>
            <a:off x="450927" y="2489431"/>
            <a:ext cx="1484435" cy="1313259"/>
          </a:xfrm>
          <a:prstGeom prst="rect">
            <a:avLst/>
          </a:prstGeom>
          <a:noFill/>
          <a:ln w="9525">
            <a:noFill/>
          </a:ln>
        </p:spPr>
      </p:pic>
      <p:sp>
        <p:nvSpPr>
          <p:cNvPr id="73" name="矩形 72"/>
          <p:cNvSpPr/>
          <p:nvPr/>
        </p:nvSpPr>
        <p:spPr>
          <a:xfrm>
            <a:off x="2269470" y="4263366"/>
            <a:ext cx="1329104" cy="523220"/>
          </a:xfrm>
          <a:prstGeom prst="rect">
            <a:avLst/>
          </a:prstGeom>
          <a:noFill/>
          <a:ln w="19050">
            <a:solidFill>
              <a:srgbClr val="FE4B1A"/>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defTabSz="914400" eaLnBrk="0" hangingPunct="0"/>
            <a:r>
              <a:rPr lang="en-US" altLang="zh-CN" sz="1400" dirty="0">
                <a:solidFill>
                  <a:prstClr val="black"/>
                </a:solidFill>
                <a:latin typeface="微软雅黑" pitchFamily="34" charset="-122"/>
                <a:ea typeface="微软雅黑" pitchFamily="34" charset="-122"/>
              </a:rPr>
              <a:t>6.</a:t>
            </a:r>
            <a:r>
              <a:rPr lang="zh-CN" altLang="en-US" sz="1400" dirty="0">
                <a:solidFill>
                  <a:prstClr val="black"/>
                </a:solidFill>
                <a:latin typeface="微软雅黑" pitchFamily="34" charset="-122"/>
                <a:ea typeface="微软雅黑" pitchFamily="34" charset="-122"/>
              </a:rPr>
              <a:t>直接把导线插入插座使用</a:t>
            </a:r>
            <a:endParaRPr lang="en-US" altLang="zh-CN" sz="1200" dirty="0">
              <a:solidFill>
                <a:prstClr val="white"/>
              </a:solidFill>
              <a:latin typeface="宋体"/>
              <a:ea typeface="宋体" panose="02010600030101010101" pitchFamily="2" charset="-122"/>
            </a:endParaRPr>
          </a:p>
        </p:txBody>
      </p:sp>
      <p:sp>
        <p:nvSpPr>
          <p:cNvPr id="75" name="椭圆 74"/>
          <p:cNvSpPr/>
          <p:nvPr/>
        </p:nvSpPr>
        <p:spPr>
          <a:xfrm>
            <a:off x="1230512" y="3087125"/>
            <a:ext cx="332643" cy="486966"/>
          </a:xfrm>
          <a:prstGeom prst="ellips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latin typeface="+mn-ea"/>
            </a:endParaRPr>
          </a:p>
        </p:txBody>
      </p:sp>
      <p:pic>
        <p:nvPicPr>
          <p:cNvPr id="77" name="Picture 8" descr="C:\Users\ADMINI~1.LEN\AppData\Local\Temp\ksohtml\wps6401.tmp.png"/>
          <p:cNvPicPr>
            <a:picLocks noChangeAspect="1"/>
          </p:cNvPicPr>
          <p:nvPr/>
        </p:nvPicPr>
        <p:blipFill>
          <a:blip r:embed="rId6" cstate="print"/>
          <a:stretch>
            <a:fillRect/>
          </a:stretch>
        </p:blipFill>
        <p:spPr>
          <a:xfrm>
            <a:off x="6437024" y="1827443"/>
            <a:ext cx="1288073" cy="1046559"/>
          </a:xfrm>
          <a:prstGeom prst="rect">
            <a:avLst/>
          </a:prstGeom>
          <a:noFill/>
          <a:ln w="9525">
            <a:noFill/>
          </a:ln>
        </p:spPr>
      </p:pic>
      <p:cxnSp>
        <p:nvCxnSpPr>
          <p:cNvPr id="78" name="直接连接符 77"/>
          <p:cNvCxnSpPr>
            <a:stCxn id="75" idx="6"/>
            <a:endCxn id="73" idx="0"/>
          </p:cNvCxnSpPr>
          <p:nvPr/>
        </p:nvCxnSpPr>
        <p:spPr>
          <a:xfrm>
            <a:off x="1563155" y="3330608"/>
            <a:ext cx="1370867" cy="932758"/>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
        <p:nvSpPr>
          <p:cNvPr id="79" name="椭圆 78"/>
          <p:cNvSpPr/>
          <p:nvPr/>
        </p:nvSpPr>
        <p:spPr>
          <a:xfrm>
            <a:off x="6746220" y="2044137"/>
            <a:ext cx="332643" cy="488156"/>
          </a:xfrm>
          <a:prstGeom prst="ellips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latin typeface="+mn-ea"/>
            </a:endParaRPr>
          </a:p>
        </p:txBody>
      </p:sp>
      <p:sp>
        <p:nvSpPr>
          <p:cNvPr id="81" name="文本框 10"/>
          <p:cNvSpPr txBox="1"/>
          <p:nvPr/>
        </p:nvSpPr>
        <p:spPr>
          <a:xfrm>
            <a:off x="7943439" y="1864352"/>
            <a:ext cx="1021049" cy="95410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r>
              <a:rPr lang="en-US" altLang="zh-CN" sz="1400" dirty="0">
                <a:latin typeface="微软雅黑" pitchFamily="34" charset="-122"/>
                <a:ea typeface="微软雅黑" pitchFamily="34" charset="-122"/>
              </a:rPr>
              <a:t>3.</a:t>
            </a:r>
            <a:r>
              <a:rPr lang="zh-CN" altLang="en-US" sz="1400" dirty="0">
                <a:latin typeface="微软雅黑" pitchFamily="34" charset="-122"/>
                <a:ea typeface="微软雅黑" pitchFamily="34" charset="-122"/>
              </a:rPr>
              <a:t>插板悬吊、串接、未固定使用。</a:t>
            </a:r>
            <a:endParaRPr lang="en-US" altLang="zh-CN" sz="1400" dirty="0">
              <a:latin typeface="微软雅黑" pitchFamily="34" charset="-122"/>
              <a:ea typeface="微软雅黑" pitchFamily="34" charset="-122"/>
            </a:endParaRPr>
          </a:p>
        </p:txBody>
      </p:sp>
      <p:sp>
        <p:nvSpPr>
          <p:cNvPr id="37" name="六边形 36"/>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38"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其他用电常见的安全隐患</a:t>
            </a:r>
          </a:p>
        </p:txBody>
      </p:sp>
      <p:cxnSp>
        <p:nvCxnSpPr>
          <p:cNvPr id="41" name="直接连接符 4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a:endCxn id="81" idx="1"/>
          </p:cNvCxnSpPr>
          <p:nvPr/>
        </p:nvCxnSpPr>
        <p:spPr>
          <a:xfrm>
            <a:off x="7092280" y="2315426"/>
            <a:ext cx="851159" cy="25980"/>
          </a:xfrm>
          <a:prstGeom prst="line">
            <a:avLst/>
          </a:prstGeom>
          <a:noFill/>
          <a:ln>
            <a:solidFill>
              <a:srgbClr val="ED34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p:cNvSpPr/>
          <p:nvPr/>
        </p:nvSpPr>
        <p:spPr>
          <a:xfrm>
            <a:off x="1619672" y="1275606"/>
            <a:ext cx="7200800" cy="3456384"/>
          </a:xfrm>
          <a:prstGeom prst="roundRect">
            <a:avLst>
              <a:gd name="adj" fmla="val 14522"/>
            </a:avLst>
          </a:prstGeom>
          <a:noFill/>
          <a:ln w="19050">
            <a:solidFill>
              <a:srgbClr val="FE5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699792" y="1491630"/>
            <a:ext cx="5868144" cy="3033342"/>
          </a:xfrm>
          <a:prstGeom prst="rect">
            <a:avLst/>
          </a:prstGeom>
        </p:spPr>
        <p:txBody>
          <a:bodyPr wrap="square" lIns="77925" tIns="38963" rIns="77925" bIns="38963">
            <a:spAutoFit/>
          </a:bodyPr>
          <a:lstStyle/>
          <a:p>
            <a:pPr indent="457200">
              <a:lnSpc>
                <a:spcPct val="150000"/>
              </a:lnSpc>
            </a:pPr>
            <a:r>
              <a:rPr lang="en-US" altLang="zh-CN" sz="1600" dirty="0">
                <a:solidFill>
                  <a:srgbClr val="000000"/>
                </a:solidFill>
                <a:latin typeface="微软雅黑" pitchFamily="34" charset="-122"/>
                <a:ea typeface="微软雅黑" pitchFamily="34" charset="-122"/>
              </a:rPr>
              <a:t>2013</a:t>
            </a:r>
            <a:r>
              <a:rPr lang="zh-CN" altLang="en-US" sz="1600" dirty="0">
                <a:solidFill>
                  <a:srgbClr val="000000"/>
                </a:solidFill>
                <a:latin typeface="微软雅黑" pitchFamily="34" charset="-122"/>
                <a:ea typeface="微软雅黑" pitchFamily="34" charset="-122"/>
              </a:rPr>
              <a:t>年</a:t>
            </a:r>
            <a:r>
              <a:rPr lang="en-US" altLang="zh-CN" sz="1600" dirty="0">
                <a:solidFill>
                  <a:srgbClr val="000000"/>
                </a:solidFill>
                <a:latin typeface="微软雅黑" pitchFamily="34" charset="-122"/>
                <a:ea typeface="微软雅黑" pitchFamily="34" charset="-122"/>
              </a:rPr>
              <a:t>8</a:t>
            </a:r>
            <a:r>
              <a:rPr lang="zh-CN" altLang="en-US" sz="1600" dirty="0">
                <a:solidFill>
                  <a:srgbClr val="000000"/>
                </a:solidFill>
                <a:latin typeface="微软雅黑" pitchFamily="34" charset="-122"/>
                <a:ea typeface="微软雅黑" pitchFamily="34" charset="-122"/>
              </a:rPr>
              <a:t>月</a:t>
            </a:r>
            <a:r>
              <a:rPr lang="en-US" altLang="zh-CN" sz="1600" dirty="0">
                <a:solidFill>
                  <a:srgbClr val="000000"/>
                </a:solidFill>
                <a:latin typeface="微软雅黑" pitchFamily="34" charset="-122"/>
                <a:ea typeface="微软雅黑" pitchFamily="34" charset="-122"/>
              </a:rPr>
              <a:t>2</a:t>
            </a:r>
            <a:r>
              <a:rPr lang="zh-CN" altLang="en-US" sz="1600" dirty="0">
                <a:solidFill>
                  <a:srgbClr val="000000"/>
                </a:solidFill>
                <a:latin typeface="微软雅黑" pitchFamily="34" charset="-122"/>
                <a:ea typeface="微软雅黑" pitchFamily="34" charset="-122"/>
              </a:rPr>
              <a:t>日，江苏某家化工厂员工秦某向三楼运输物料时，因一时贪图省劲，</a:t>
            </a:r>
            <a:r>
              <a:rPr lang="zh-CN" altLang="en-US" sz="1600" dirty="0">
                <a:solidFill>
                  <a:srgbClr val="FF0000"/>
                </a:solidFill>
                <a:latin typeface="微软雅黑" pitchFamily="34" charset="-122"/>
                <a:ea typeface="微软雅黑" pitchFamily="34" charset="-122"/>
              </a:rPr>
              <a:t>站在了标有严禁载人标志下的升降机上，试图运送物料的同时将自己送至三楼。</a:t>
            </a:r>
            <a:r>
              <a:rPr lang="zh-CN" altLang="en-US" sz="1600" dirty="0">
                <a:solidFill>
                  <a:srgbClr val="000000"/>
                </a:solidFill>
                <a:latin typeface="微软雅黑" pitchFamily="34" charset="-122"/>
                <a:ea typeface="微软雅黑" pitchFamily="34" charset="-122"/>
              </a:rPr>
              <a:t>升降机在升至二层以上还未到达三层时，</a:t>
            </a:r>
            <a:r>
              <a:rPr lang="zh-CN" altLang="en-US" sz="1600" dirty="0">
                <a:solidFill>
                  <a:srgbClr val="FF0000"/>
                </a:solidFill>
                <a:latin typeface="微软雅黑" pitchFamily="34" charset="-122"/>
                <a:ea typeface="微软雅黑" pitchFamily="34" charset="-122"/>
              </a:rPr>
              <a:t>因物料放置不均匀，导致升降机向一边倾斜，站在升降机的秦某还未做出反应，就被滑倒，一只脚被夹在升降机与护网中间，升降机未因此停止，继续向上升起，随着一声惨叫秦某躺在了血泊之中。</a:t>
            </a:r>
            <a:r>
              <a:rPr lang="zh-CN" altLang="en-US" sz="1600" dirty="0">
                <a:solidFill>
                  <a:srgbClr val="000000"/>
                </a:solidFill>
                <a:latin typeface="微软雅黑" pitchFamily="34" charset="-122"/>
                <a:ea typeface="微软雅黑" pitchFamily="34" charset="-122"/>
              </a:rPr>
              <a:t>经员工及时送至医院抢救，秦某虽脱离生命危险，但却永远失去了自己的右腿。</a:t>
            </a:r>
            <a:endParaRPr lang="zh-CN" altLang="en-US" sz="1600" dirty="0">
              <a:latin typeface="微软雅黑" pitchFamily="34" charset="-122"/>
              <a:ea typeface="微软雅黑" pitchFamily="34" charset="-122"/>
            </a:endParaRPr>
          </a:p>
        </p:txBody>
      </p:sp>
      <p:sp>
        <p:nvSpPr>
          <p:cNvPr id="6" name="六边形 5"/>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0" y="207843"/>
            <a:ext cx="9144000" cy="486053"/>
          </a:xfrm>
        </p:spPr>
        <p:txBody>
          <a:bodyPr lIns="77925" tIns="38963" rIns="77925" bIns="38963">
            <a:noAutofit/>
          </a:bodyPr>
          <a:lstStyle/>
          <a:p>
            <a:r>
              <a:rPr lang="zh-CN" altLang="en-US" sz="2800" b="1" dirty="0">
                <a:solidFill>
                  <a:schemeClr val="bg1"/>
                </a:solidFill>
                <a:latin typeface="微软雅黑" pitchFamily="34" charset="-122"/>
                <a:ea typeface="微软雅黑" pitchFamily="34" charset="-122"/>
                <a:cs typeface="+mn-cs"/>
              </a:rPr>
              <a:t>事故案例</a:t>
            </a:r>
          </a:p>
        </p:txBody>
      </p:sp>
      <p:cxnSp>
        <p:nvCxnSpPr>
          <p:cNvPr id="7" name="直接连接符 6"/>
          <p:cNvCxnSpPr>
            <a:endCxn id="6" idx="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6" idx="3"/>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39" name="椭圆 38"/>
          <p:cNvSpPr>
            <a:spLocks noChangeAspect="1"/>
          </p:cNvSpPr>
          <p:nvPr/>
        </p:nvSpPr>
        <p:spPr>
          <a:xfrm>
            <a:off x="179513" y="1851670"/>
            <a:ext cx="2376264" cy="2304256"/>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a:spLocks noChangeAspect="1"/>
          </p:cNvSpPr>
          <p:nvPr/>
        </p:nvSpPr>
        <p:spPr>
          <a:xfrm>
            <a:off x="191869" y="1851670"/>
            <a:ext cx="2376264" cy="2304256"/>
          </a:xfrm>
          <a:prstGeom prst="ellips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360599" y="2787774"/>
            <a:ext cx="1947969" cy="584775"/>
          </a:xfrm>
          <a:prstGeom prst="rect">
            <a:avLst/>
          </a:prstGeom>
        </p:spPr>
        <p:txBody>
          <a:bodyPr wrap="none">
            <a:spAutoFit/>
          </a:bodyPr>
          <a:lstStyle/>
          <a:p>
            <a:r>
              <a:rPr lang="zh-CN" altLang="en-US" sz="3200" b="1" dirty="0">
                <a:solidFill>
                  <a:schemeClr val="bg1"/>
                </a:solidFill>
                <a:latin typeface="微软雅黑" pitchFamily="34" charset="-122"/>
                <a:ea typeface="微软雅黑" pitchFamily="34" charset="-122"/>
              </a:rPr>
              <a:t> 事故经过</a:t>
            </a:r>
            <a:endParaRPr lang="zh-CN" altLang="en-US" sz="32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2" cstate="print"/>
            <a:stretch>
              <a:fillRect/>
            </a:stretch>
          </a:blipFill>
          <a:ln w="19050">
            <a:solidFill>
              <a:srgbClr val="FD3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itchFamily="34" charset="-122"/>
                <a:ea typeface="微软雅黑" pitchFamily="34" charset="-122"/>
              </a:rPr>
              <a:t>4</a:t>
            </a:r>
            <a:endParaRPr lang="zh-CN" altLang="en-US" sz="5400" b="1" dirty="0">
              <a:solidFill>
                <a:schemeClr val="bg1"/>
              </a:solidFill>
              <a:latin typeface="微软雅黑" pitchFamily="34" charset="-122"/>
              <a:ea typeface="微软雅黑" pitchFamily="34" charset="-122"/>
            </a:endParaRPr>
          </a:p>
        </p:txBody>
      </p:sp>
      <p:grpSp>
        <p:nvGrpSpPr>
          <p:cNvPr id="3"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cxnSp>
        <p:sp>
          <p:nvSpPr>
            <p:cNvPr id="12" name="六边形 11"/>
            <p:cNvSpPr/>
            <p:nvPr/>
          </p:nvSpPr>
          <p:spPr>
            <a:xfrm flipH="1">
              <a:off x="4258879" y="940030"/>
              <a:ext cx="3620993" cy="540000"/>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63888" y="2234290"/>
            <a:ext cx="4464496" cy="769441"/>
          </a:xfrm>
          <a:prstGeom prst="rect">
            <a:avLst/>
          </a:prstGeom>
        </p:spPr>
        <p:txBody>
          <a:bodyPr wrap="square">
            <a:spAutoFit/>
          </a:bodyPr>
          <a:lstStyle/>
          <a:p>
            <a:pPr lvl="0" algn="ctr"/>
            <a:r>
              <a:rPr lang="zh-CN" altLang="en-US" sz="4400" b="1" dirty="0">
                <a:solidFill>
                  <a:schemeClr val="bg1"/>
                </a:solidFill>
                <a:latin typeface="微软雅黑" pitchFamily="34" charset="-122"/>
                <a:ea typeface="微软雅黑" pitchFamily="34" charset="-122"/>
              </a:rPr>
              <a:t>消防安全</a:t>
            </a:r>
          </a:p>
        </p:txBody>
      </p:sp>
    </p:spTree>
  </p:cSld>
  <p:clrMapOvr>
    <a:masterClrMapping/>
  </p:clrMapOvr>
  <p:transition spd="slow">
    <p:wheel spokes="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699792" y="1131590"/>
            <a:ext cx="6192688" cy="3744000"/>
          </a:xfrm>
          <a:prstGeom prst="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矩形 4"/>
          <p:cNvSpPr/>
          <p:nvPr/>
        </p:nvSpPr>
        <p:spPr>
          <a:xfrm>
            <a:off x="2819094" y="1154170"/>
            <a:ext cx="6048672" cy="3710450"/>
          </a:xfrm>
          <a:prstGeom prst="rect">
            <a:avLst/>
          </a:prstGeom>
        </p:spPr>
        <p:txBody>
          <a:bodyPr wrap="square" lIns="77925" tIns="38963" rIns="77925" bIns="3896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配备必需的消防设施、器材和工具，按要求定期维护和更换。</a:t>
            </a: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消防设施与器材不得遮挡，以免影响使用或者被挪作他用。</a:t>
            </a: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经营场所安全出口、疏散通道必须保证畅通，不得有障碍物。</a:t>
            </a: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营业期间安全出口不得上锁。</a:t>
            </a: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安全出口、疏散通道和重点部位应设应急照明灯。</a:t>
            </a: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从业人员会使用消防器材。</a:t>
            </a:r>
            <a:endParaRPr lang="en-US" altLang="zh-CN" sz="1600" b="1" dirty="0">
              <a:solidFill>
                <a:schemeClr val="bg1"/>
              </a:solidFill>
              <a:latin typeface="微软雅黑" pitchFamily="34" charset="-122"/>
              <a:ea typeface="微软雅黑" pitchFamily="34" charset="-122"/>
            </a:endParaRP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易燃易爆场所按规定设警示标志。</a:t>
            </a: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安全出口和疏散门的正上方应采用“安全出口”作为指示标识</a:t>
            </a: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安全出口和疏散通道及其转角处应设发光疏散指示标识。</a:t>
            </a:r>
          </a:p>
        </p:txBody>
      </p:sp>
      <p:sp>
        <p:nvSpPr>
          <p:cNvPr id="6" name="六边形 5"/>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9"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消防安全必会知识</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12" name="直接连接符 11"/>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467544" y="1166526"/>
            <a:ext cx="2160240" cy="3709479"/>
            <a:chOff x="695925" y="1131590"/>
            <a:chExt cx="2160240" cy="3456384"/>
          </a:xfrm>
        </p:grpSpPr>
        <p:pic>
          <p:nvPicPr>
            <p:cNvPr id="8" name="图片 7"/>
            <p:cNvPicPr>
              <a:picLocks noChangeAspect="1"/>
            </p:cNvPicPr>
            <p:nvPr/>
          </p:nvPicPr>
          <p:blipFill>
            <a:blip r:embed="rId2" cstate="print"/>
            <a:srcRect t="37143" r="50936" b="14286"/>
            <a:stretch>
              <a:fillRect/>
            </a:stretch>
          </p:blipFill>
          <p:spPr>
            <a:xfrm>
              <a:off x="755576" y="1131590"/>
              <a:ext cx="2088232" cy="1224136"/>
            </a:xfrm>
            <a:prstGeom prst="rect">
              <a:avLst/>
            </a:prstGeom>
            <a:noFill/>
            <a:ln w="9525">
              <a:noFill/>
            </a:ln>
          </p:spPr>
        </p:pic>
        <p:pic>
          <p:nvPicPr>
            <p:cNvPr id="15" name="图片 14"/>
            <p:cNvPicPr>
              <a:picLocks noChangeAspect="1"/>
            </p:cNvPicPr>
            <p:nvPr/>
          </p:nvPicPr>
          <p:blipFill>
            <a:blip r:embed="rId2" cstate="print"/>
            <a:srcRect l="55196" t="14286" r="340"/>
            <a:stretch>
              <a:fillRect/>
            </a:stretch>
          </p:blipFill>
          <p:spPr>
            <a:xfrm>
              <a:off x="695925" y="2427734"/>
              <a:ext cx="2160240" cy="2160240"/>
            </a:xfrm>
            <a:prstGeom prst="rect">
              <a:avLst/>
            </a:prstGeom>
            <a:noFill/>
            <a:ln w="9525">
              <a:noFill/>
            </a:ln>
          </p:spPr>
        </p:pic>
      </p:gr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descr="P1140866"/>
          <p:cNvPicPr>
            <a:picLocks noChangeAspect="1"/>
          </p:cNvPicPr>
          <p:nvPr/>
        </p:nvPicPr>
        <p:blipFill>
          <a:blip r:embed="rId2" cstate="print"/>
          <a:stretch>
            <a:fillRect/>
          </a:stretch>
        </p:blipFill>
        <p:spPr>
          <a:xfrm>
            <a:off x="2622915" y="1395239"/>
            <a:ext cx="3071446" cy="1928812"/>
          </a:xfrm>
          <a:prstGeom prst="rect">
            <a:avLst/>
          </a:prstGeom>
          <a:noFill/>
          <a:ln w="9525">
            <a:noFill/>
          </a:ln>
        </p:spPr>
      </p:pic>
      <p:grpSp>
        <p:nvGrpSpPr>
          <p:cNvPr id="38" name="组合 37"/>
          <p:cNvGrpSpPr/>
          <p:nvPr/>
        </p:nvGrpSpPr>
        <p:grpSpPr>
          <a:xfrm>
            <a:off x="4447319" y="1347614"/>
            <a:ext cx="4445041" cy="1815674"/>
            <a:chOff x="2548" y="1991"/>
            <a:chExt cx="7584" cy="3813"/>
          </a:xfrm>
        </p:grpSpPr>
        <p:cxnSp>
          <p:nvCxnSpPr>
            <p:cNvPr id="46" name="直接连接符 45"/>
            <p:cNvCxnSpPr/>
            <p:nvPr/>
          </p:nvCxnSpPr>
          <p:spPr>
            <a:xfrm flipV="1">
              <a:off x="2548" y="3462"/>
              <a:ext cx="3157" cy="846"/>
            </a:xfrm>
            <a:prstGeom prst="line">
              <a:avLst/>
            </a:prstGeom>
            <a:noFill/>
            <a:ln w="19050">
              <a:solidFill>
                <a:srgbClr val="FE4B1A"/>
              </a:solidFill>
            </a:ln>
          </p:spPr>
        </p:cxnSp>
        <p:sp>
          <p:nvSpPr>
            <p:cNvPr id="47" name="矩形 46"/>
            <p:cNvSpPr/>
            <p:nvPr/>
          </p:nvSpPr>
          <p:spPr>
            <a:xfrm>
              <a:off x="5726" y="1991"/>
              <a:ext cx="4406" cy="3813"/>
            </a:xfrm>
            <a:prstGeom prst="rect">
              <a:avLst/>
            </a:prstGeom>
            <a:noFill/>
            <a:ln w="19050">
              <a:solidFill>
                <a:srgbClr val="FE4B1A"/>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rPr>
                <a:t>1.</a:t>
              </a:r>
              <a:r>
                <a:rPr lang="zh-CN" altLang="en-US" sz="1400" noProof="1">
                  <a:solidFill>
                    <a:prstClr val="black"/>
                  </a:solidFill>
                  <a:latin typeface="微软雅黑" pitchFamily="34" charset="-122"/>
                  <a:ea typeface="微软雅黑" pitchFamily="34" charset="-122"/>
                </a:rPr>
                <a:t>灭火器单只存放，如果单只存放，一旦发生初期火灾，刚好灭火器失效，耽误救火最佳时期，所以每组不少于两只，不多于</a:t>
              </a:r>
              <a:r>
                <a:rPr lang="en-US" altLang="zh-CN" sz="1400" noProof="1">
                  <a:solidFill>
                    <a:prstClr val="black"/>
                  </a:solidFill>
                  <a:latin typeface="微软雅黑" pitchFamily="34" charset="-122"/>
                  <a:ea typeface="微软雅黑" pitchFamily="34" charset="-122"/>
                </a:rPr>
                <a:t>5</a:t>
              </a:r>
              <a:r>
                <a:rPr lang="zh-CN" altLang="en-US" sz="1400" noProof="1">
                  <a:solidFill>
                    <a:prstClr val="black"/>
                  </a:solidFill>
                  <a:latin typeface="微软雅黑" pitchFamily="34" charset="-122"/>
                  <a:ea typeface="微软雅黑" pitchFamily="34" charset="-122"/>
                </a:rPr>
                <a:t>只。</a:t>
              </a:r>
            </a:p>
            <a:p>
              <a:pPr defTabSz="914400" eaLnBrk="0" hangingPunct="0">
                <a:defRPr/>
              </a:pPr>
              <a:r>
                <a:rPr lang="zh-CN" altLang="en-US" sz="1400" noProof="1">
                  <a:solidFill>
                    <a:srgbClr val="FF0000"/>
                  </a:solidFill>
                  <a:latin typeface="宋体"/>
                  <a:ea typeface="宋体" panose="02010600030101010101" pitchFamily="2" charset="-122"/>
                  <a:sym typeface="幼圆" panose="02010509060101010101" pitchFamily="49" charset="-122"/>
                </a:rPr>
                <a:t>参考依据GB50140-</a:t>
              </a:r>
              <a:r>
                <a:rPr lang="en-US" altLang="zh-CN" sz="1400" noProof="1">
                  <a:solidFill>
                    <a:srgbClr val="FF0000"/>
                  </a:solidFill>
                  <a:latin typeface="宋体"/>
                  <a:ea typeface="宋体" panose="02010600030101010101" pitchFamily="2" charset="-122"/>
                  <a:sym typeface="幼圆" panose="02010509060101010101" pitchFamily="49" charset="-122"/>
                </a:rPr>
                <a:t>2010</a:t>
              </a:r>
              <a:r>
                <a:rPr lang="zh-CN" altLang="en-US" sz="1400" noProof="1">
                  <a:solidFill>
                    <a:srgbClr val="FF0000"/>
                  </a:solidFill>
                  <a:latin typeface="宋体"/>
                  <a:ea typeface="宋体" panose="02010600030101010101" pitchFamily="2" charset="-122"/>
                  <a:sym typeface="幼圆" panose="02010509060101010101" pitchFamily="49" charset="-122"/>
                </a:rPr>
                <a:t>《建筑灭火器配置设计规范》第6.2章节，第6.1.1条、6.1.2条</a:t>
              </a:r>
            </a:p>
          </p:txBody>
        </p:sp>
      </p:grpSp>
      <p:grpSp>
        <p:nvGrpSpPr>
          <p:cNvPr id="39" name="组合 38"/>
          <p:cNvGrpSpPr/>
          <p:nvPr/>
        </p:nvGrpSpPr>
        <p:grpSpPr>
          <a:xfrm rot="10800000">
            <a:off x="611524" y="2380335"/>
            <a:ext cx="3769853" cy="2031385"/>
            <a:chOff x="2548" y="739"/>
            <a:chExt cx="6431" cy="4266"/>
          </a:xfrm>
        </p:grpSpPr>
        <p:cxnSp>
          <p:nvCxnSpPr>
            <p:cNvPr id="44" name="直接连接符 43"/>
            <p:cNvCxnSpPr>
              <a:endCxn id="45" idx="3"/>
            </p:cNvCxnSpPr>
            <p:nvPr/>
          </p:nvCxnSpPr>
          <p:spPr>
            <a:xfrm rot="10800000" flipH="1">
              <a:off x="2548" y="2872"/>
              <a:ext cx="3256" cy="1436"/>
            </a:xfrm>
            <a:prstGeom prst="line">
              <a:avLst/>
            </a:prstGeom>
            <a:noFill/>
            <a:ln w="19050">
              <a:solidFill>
                <a:srgbClr val="FE4B1A"/>
              </a:solidFill>
            </a:ln>
          </p:spPr>
        </p:cxnSp>
        <p:sp>
          <p:nvSpPr>
            <p:cNvPr id="45" name="矩形 44"/>
            <p:cNvSpPr/>
            <p:nvPr/>
          </p:nvSpPr>
          <p:spPr>
            <a:xfrm rot="10800000">
              <a:off x="5804" y="739"/>
              <a:ext cx="3175" cy="4266"/>
            </a:xfrm>
            <a:prstGeom prst="rect">
              <a:avLst/>
            </a:prstGeom>
            <a:noFill/>
            <a:ln w="19050">
              <a:solidFill>
                <a:srgbClr val="FE4B1A"/>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defTabSz="914400" eaLnBrk="0" hangingPunct="0"/>
              <a:r>
                <a:rPr lang="en-US" altLang="zh-CN" sz="1400" dirty="0">
                  <a:solidFill>
                    <a:prstClr val="black"/>
                  </a:solidFill>
                  <a:latin typeface="微软雅黑" pitchFamily="34" charset="-122"/>
                  <a:ea typeface="微软雅黑" pitchFamily="34" charset="-122"/>
                </a:rPr>
                <a:t>2.</a:t>
              </a:r>
              <a:r>
                <a:rPr lang="zh-CN" altLang="en-US" sz="1400" dirty="0">
                  <a:solidFill>
                    <a:prstClr val="black"/>
                  </a:solidFill>
                  <a:latin typeface="微软雅黑" pitchFamily="34" charset="-122"/>
                  <a:ea typeface="微软雅黑" pitchFamily="34" charset="-122"/>
                </a:rPr>
                <a:t>灭火器未装箱存放且未离地</a:t>
              </a:r>
              <a:r>
                <a:rPr lang="en-US" altLang="zh-CN" sz="1400" dirty="0">
                  <a:solidFill>
                    <a:prstClr val="black"/>
                  </a:solidFill>
                  <a:latin typeface="微软雅黑" pitchFamily="34" charset="-122"/>
                  <a:ea typeface="微软雅黑" pitchFamily="34" charset="-122"/>
                </a:rPr>
                <a:t>0.08</a:t>
              </a:r>
              <a:r>
                <a:rPr lang="zh-CN" altLang="en-US" sz="1400" dirty="0">
                  <a:solidFill>
                    <a:prstClr val="black"/>
                  </a:solidFill>
                  <a:latin typeface="微软雅黑" pitchFamily="34" charset="-122"/>
                  <a:ea typeface="微软雅黑" pitchFamily="34" charset="-122"/>
                </a:rPr>
                <a:t>米，长时间在地面放置容易锈蚀筒体影响使用效果。</a:t>
              </a:r>
            </a:p>
            <a:p>
              <a:pPr lvl="0" defTabSz="914400" eaLnBrk="0" hangingPunct="0"/>
              <a:r>
                <a:rPr lang="zh-CN" altLang="en-US" sz="1400" dirty="0">
                  <a:solidFill>
                    <a:srgbClr val="FF0000"/>
                  </a:solidFill>
                  <a:latin typeface="宋体"/>
                  <a:ea typeface="宋体" panose="02010600030101010101" pitchFamily="2" charset="-122"/>
                  <a:sym typeface="幼圆" panose="02010509060101010101" pitchFamily="49" charset="-122"/>
                </a:rPr>
                <a:t>GB50140-</a:t>
              </a:r>
              <a:r>
                <a:rPr lang="en-US" altLang="zh-CN" sz="1400" dirty="0">
                  <a:solidFill>
                    <a:srgbClr val="FF0000"/>
                  </a:solidFill>
                  <a:latin typeface="宋体"/>
                  <a:ea typeface="宋体" panose="02010600030101010101" pitchFamily="2" charset="-122"/>
                  <a:sym typeface="幼圆" panose="02010509060101010101" pitchFamily="49" charset="-122"/>
                </a:rPr>
                <a:t>2010</a:t>
              </a:r>
              <a:r>
                <a:rPr lang="zh-CN" altLang="en-US" sz="1400" dirty="0">
                  <a:solidFill>
                    <a:srgbClr val="FF0000"/>
                  </a:solidFill>
                  <a:latin typeface="宋体"/>
                  <a:ea typeface="宋体" panose="02010600030101010101" pitchFamily="2" charset="-122"/>
                  <a:sym typeface="幼圆" panose="02010509060101010101" pitchFamily="49" charset="-122"/>
                </a:rPr>
                <a:t>《建筑灭火器配置设计规范》第</a:t>
              </a:r>
              <a:r>
                <a:rPr lang="en-US" altLang="zh-CN" sz="1400" dirty="0">
                  <a:solidFill>
                    <a:srgbClr val="FF0000"/>
                  </a:solidFill>
                  <a:latin typeface="宋体"/>
                  <a:ea typeface="宋体" panose="02010600030101010101" pitchFamily="2" charset="-122"/>
                  <a:sym typeface="幼圆" panose="02010509060101010101" pitchFamily="49" charset="-122"/>
                </a:rPr>
                <a:t>5</a:t>
              </a:r>
              <a:r>
                <a:rPr lang="zh-CN" altLang="en-US" sz="1400" dirty="0">
                  <a:solidFill>
                    <a:srgbClr val="FF0000"/>
                  </a:solidFill>
                  <a:latin typeface="宋体"/>
                  <a:ea typeface="宋体" panose="02010600030101010101" pitchFamily="2" charset="-122"/>
                  <a:sym typeface="幼圆" panose="02010509060101010101" pitchFamily="49" charset="-122"/>
                </a:rPr>
                <a:t>.</a:t>
              </a:r>
              <a:r>
                <a:rPr lang="en-US" altLang="zh-CN" sz="1400" dirty="0">
                  <a:solidFill>
                    <a:srgbClr val="FF0000"/>
                  </a:solidFill>
                  <a:latin typeface="宋体"/>
                  <a:ea typeface="宋体" panose="02010600030101010101" pitchFamily="2" charset="-122"/>
                  <a:sym typeface="幼圆" panose="02010509060101010101" pitchFamily="49" charset="-122"/>
                </a:rPr>
                <a:t>1</a:t>
              </a:r>
              <a:r>
                <a:rPr lang="zh-CN" altLang="en-US" sz="1400" dirty="0">
                  <a:solidFill>
                    <a:srgbClr val="FF0000"/>
                  </a:solidFill>
                  <a:latin typeface="宋体"/>
                  <a:ea typeface="宋体" panose="02010600030101010101" pitchFamily="2" charset="-122"/>
                  <a:sym typeface="幼圆" panose="02010509060101010101" pitchFamily="49" charset="-122"/>
                </a:rPr>
                <a:t>章节，第5.1.3条</a:t>
              </a:r>
              <a:endParaRPr lang="zh-CN" altLang="en-US" dirty="0">
                <a:solidFill>
                  <a:prstClr val="white"/>
                </a:solidFill>
                <a:latin typeface="宋体"/>
                <a:ea typeface="宋体" panose="02010600030101010101" pitchFamily="2" charset="-122"/>
              </a:endParaRPr>
            </a:p>
          </p:txBody>
        </p:sp>
      </p:grpSp>
      <p:cxnSp>
        <p:nvCxnSpPr>
          <p:cNvPr id="41" name="直接连接符 40"/>
          <p:cNvCxnSpPr/>
          <p:nvPr/>
        </p:nvCxnSpPr>
        <p:spPr>
          <a:xfrm>
            <a:off x="4406289" y="2563242"/>
            <a:ext cx="1129812" cy="917972"/>
          </a:xfrm>
          <a:prstGeom prst="line">
            <a:avLst/>
          </a:prstGeom>
          <a:noFill/>
          <a:ln w="19050">
            <a:solidFill>
              <a:srgbClr val="FE4B1A"/>
            </a:solidFill>
          </a:ln>
        </p:spPr>
      </p:cxnSp>
      <p:sp>
        <p:nvSpPr>
          <p:cNvPr id="43" name="文本框 25"/>
          <p:cNvSpPr txBox="1"/>
          <p:nvPr/>
        </p:nvSpPr>
        <p:spPr>
          <a:xfrm>
            <a:off x="4427984" y="3507854"/>
            <a:ext cx="3149017" cy="95410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rPr>
              <a:t>3.</a:t>
            </a:r>
            <a:r>
              <a:rPr lang="zh-CN" altLang="en-US" sz="1400" noProof="1">
                <a:solidFill>
                  <a:prstClr val="black"/>
                </a:solidFill>
                <a:latin typeface="微软雅黑" pitchFamily="34" charset="-122"/>
                <a:ea typeface="微软雅黑" pitchFamily="34" charset="-122"/>
              </a:rPr>
              <a:t>灭火器存放于阴暗角落无发光指示标志；无定置线（目视化管理要求）</a:t>
            </a:r>
            <a:r>
              <a:rPr lang="zh-CN" altLang="en-US" sz="1400" noProof="1">
                <a:solidFill>
                  <a:srgbClr val="FF0000"/>
                </a:solidFill>
                <a:latin typeface="宋体"/>
                <a:ea typeface="宋体" panose="02010600030101010101" pitchFamily="2" charset="-122"/>
                <a:sym typeface="幼圆" panose="02010509060101010101" pitchFamily="49" charset="-122"/>
              </a:rPr>
              <a:t>参考依据GB50140-</a:t>
            </a:r>
            <a:r>
              <a:rPr lang="en-US" altLang="zh-CN" sz="1400" noProof="1">
                <a:solidFill>
                  <a:srgbClr val="FF0000"/>
                </a:solidFill>
                <a:latin typeface="宋体"/>
                <a:ea typeface="宋体" panose="02010600030101010101" pitchFamily="2" charset="-122"/>
                <a:sym typeface="幼圆" panose="02010509060101010101" pitchFamily="49" charset="-122"/>
              </a:rPr>
              <a:t>2010</a:t>
            </a:r>
            <a:r>
              <a:rPr lang="zh-CN" altLang="en-US" sz="1400" noProof="1">
                <a:solidFill>
                  <a:srgbClr val="FF0000"/>
                </a:solidFill>
                <a:latin typeface="宋体"/>
                <a:ea typeface="宋体" panose="02010600030101010101" pitchFamily="2" charset="-122"/>
                <a:sym typeface="幼圆" panose="02010509060101010101" pitchFamily="49" charset="-122"/>
              </a:rPr>
              <a:t>《建筑灭火器配置设计规范第</a:t>
            </a:r>
            <a:r>
              <a:rPr lang="en-US" altLang="zh-CN" sz="1400" noProof="1">
                <a:solidFill>
                  <a:srgbClr val="FF0000"/>
                </a:solidFill>
                <a:latin typeface="宋体"/>
                <a:ea typeface="宋体" panose="02010600030101010101" pitchFamily="2" charset="-122"/>
                <a:sym typeface="幼圆" panose="02010509060101010101" pitchFamily="49" charset="-122"/>
              </a:rPr>
              <a:t>5</a:t>
            </a:r>
            <a:r>
              <a:rPr lang="zh-CN" altLang="en-US" sz="1400" noProof="1">
                <a:solidFill>
                  <a:srgbClr val="FF0000"/>
                </a:solidFill>
                <a:latin typeface="宋体"/>
                <a:ea typeface="宋体" panose="02010600030101010101" pitchFamily="2" charset="-122"/>
                <a:sym typeface="幼圆" panose="02010509060101010101" pitchFamily="49" charset="-122"/>
              </a:rPr>
              <a:t>.</a:t>
            </a:r>
            <a:r>
              <a:rPr lang="en-US" altLang="zh-CN" sz="1400" noProof="1">
                <a:solidFill>
                  <a:srgbClr val="FF0000"/>
                </a:solidFill>
                <a:latin typeface="宋体"/>
                <a:ea typeface="宋体" panose="02010600030101010101" pitchFamily="2" charset="-122"/>
                <a:sym typeface="幼圆" panose="02010509060101010101" pitchFamily="49" charset="-122"/>
              </a:rPr>
              <a:t>1</a:t>
            </a:r>
            <a:r>
              <a:rPr lang="zh-CN" altLang="en-US" sz="1400" noProof="1">
                <a:solidFill>
                  <a:srgbClr val="FF0000"/>
                </a:solidFill>
                <a:latin typeface="宋体"/>
                <a:ea typeface="宋体" panose="02010600030101010101" pitchFamily="2" charset="-122"/>
                <a:sym typeface="幼圆" panose="02010509060101010101" pitchFamily="49" charset="-122"/>
              </a:rPr>
              <a:t>章节，第5.1.</a:t>
            </a:r>
            <a:r>
              <a:rPr lang="en-US" altLang="zh-CN" sz="1400" noProof="1">
                <a:solidFill>
                  <a:srgbClr val="FF0000"/>
                </a:solidFill>
                <a:latin typeface="宋体"/>
                <a:ea typeface="宋体" panose="02010600030101010101" pitchFamily="2" charset="-122"/>
                <a:sym typeface="幼圆" panose="02010509060101010101" pitchFamily="49" charset="-122"/>
              </a:rPr>
              <a:t>2</a:t>
            </a:r>
            <a:r>
              <a:rPr lang="zh-CN" altLang="en-US" sz="1400" noProof="1">
                <a:solidFill>
                  <a:srgbClr val="FF0000"/>
                </a:solidFill>
                <a:latin typeface="宋体"/>
                <a:ea typeface="宋体" panose="02010600030101010101" pitchFamily="2" charset="-122"/>
                <a:sym typeface="幼圆" panose="02010509060101010101" pitchFamily="49" charset="-122"/>
              </a:rPr>
              <a:t>条</a:t>
            </a:r>
          </a:p>
        </p:txBody>
      </p:sp>
      <p:sp>
        <p:nvSpPr>
          <p:cNvPr id="15" name="六边形 1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6"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灭火器常见的安全隐患</a:t>
            </a:r>
          </a:p>
        </p:txBody>
      </p:sp>
      <p:cxnSp>
        <p:nvCxnSpPr>
          <p:cNvPr id="19" name="直接连接符 18"/>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IMG_6309"/>
          <p:cNvPicPr>
            <a:picLocks noChangeAspect="1"/>
          </p:cNvPicPr>
          <p:nvPr/>
        </p:nvPicPr>
        <p:blipFill>
          <a:blip r:embed="rId2" cstate="print"/>
          <a:srcRect t="36676" b="2"/>
          <a:stretch>
            <a:fillRect/>
          </a:stretch>
        </p:blipFill>
        <p:spPr>
          <a:xfrm>
            <a:off x="2987823" y="1995686"/>
            <a:ext cx="2727295" cy="1944216"/>
          </a:xfrm>
          <a:prstGeom prst="rect">
            <a:avLst/>
          </a:prstGeom>
          <a:noFill/>
          <a:ln w="9525">
            <a:noFill/>
          </a:ln>
        </p:spPr>
      </p:pic>
      <p:grpSp>
        <p:nvGrpSpPr>
          <p:cNvPr id="16" name="组合 15"/>
          <p:cNvGrpSpPr/>
          <p:nvPr/>
        </p:nvGrpSpPr>
        <p:grpSpPr>
          <a:xfrm>
            <a:off x="4723983" y="1851670"/>
            <a:ext cx="3483220" cy="1600532"/>
            <a:chOff x="2959" y="1991"/>
            <a:chExt cx="5942" cy="3358"/>
          </a:xfrm>
          <a:solidFill>
            <a:srgbClr val="7030A0"/>
          </a:solidFill>
        </p:grpSpPr>
        <p:cxnSp>
          <p:nvCxnSpPr>
            <p:cNvPr id="22" name="直接连接符 21"/>
            <p:cNvCxnSpPr/>
            <p:nvPr/>
          </p:nvCxnSpPr>
          <p:spPr>
            <a:xfrm flipV="1">
              <a:off x="2959" y="3462"/>
              <a:ext cx="2746" cy="763"/>
            </a:xfrm>
            <a:prstGeom prst="line">
              <a:avLst/>
            </a:prstGeom>
            <a:noFill/>
            <a:ln w="19050">
              <a:solidFill>
                <a:srgbClr val="FE4B1A"/>
              </a:solidFill>
            </a:ln>
          </p:spPr>
        </p:cxnSp>
        <p:sp>
          <p:nvSpPr>
            <p:cNvPr id="23" name="矩形 22"/>
            <p:cNvSpPr/>
            <p:nvPr/>
          </p:nvSpPr>
          <p:spPr>
            <a:xfrm>
              <a:off x="5726" y="1991"/>
              <a:ext cx="3175" cy="3358"/>
            </a:xfrm>
            <a:prstGeom prst="rect">
              <a:avLst/>
            </a:prstGeom>
            <a:noFill/>
            <a:ln w="19050">
              <a:solidFill>
                <a:srgbClr val="FE4B1A"/>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rPr>
                <a:t>4.</a:t>
              </a:r>
              <a:r>
                <a:rPr lang="zh-CN" altLang="en-US" sz="1400" noProof="1">
                  <a:solidFill>
                    <a:prstClr val="black"/>
                  </a:solidFill>
                  <a:latin typeface="微软雅黑" pitchFamily="34" charset="-122"/>
                  <a:ea typeface="微软雅黑" pitchFamily="34" charset="-122"/>
                </a:rPr>
                <a:t>灭火器被其他物品遮挡，一旦紧急情况不容易被发现，也不容易拿取。</a:t>
              </a:r>
            </a:p>
            <a:p>
              <a:pPr defTabSz="914400" eaLnBrk="0" hangingPunct="0">
                <a:defRPr/>
              </a:pPr>
              <a:r>
                <a:rPr lang="zh-CN" altLang="en-US" sz="1400" noProof="1">
                  <a:solidFill>
                    <a:srgbClr val="FF0000"/>
                  </a:solidFill>
                  <a:latin typeface="宋体"/>
                  <a:ea typeface="宋体" panose="02010600030101010101" pitchFamily="2" charset="-122"/>
                  <a:sym typeface="+mn-ea"/>
                </a:rPr>
                <a:t>参考依据《中华人民共和国消防法》第二十八条</a:t>
              </a:r>
              <a:endParaRPr lang="zh-CN" altLang="en-US" sz="1400" noProof="1">
                <a:solidFill>
                  <a:srgbClr val="FF0000"/>
                </a:solidFill>
                <a:latin typeface="宋体"/>
                <a:ea typeface="宋体" panose="02010600030101010101" pitchFamily="2" charset="-122"/>
                <a:sym typeface="幼圆" panose="02010509060101010101" pitchFamily="49" charset="-122"/>
              </a:endParaRPr>
            </a:p>
          </p:txBody>
        </p:sp>
      </p:grpSp>
      <p:cxnSp>
        <p:nvCxnSpPr>
          <p:cNvPr id="20" name="直接连接符 19"/>
          <p:cNvCxnSpPr/>
          <p:nvPr/>
        </p:nvCxnSpPr>
        <p:spPr>
          <a:xfrm flipH="1">
            <a:off x="2433124" y="2553934"/>
            <a:ext cx="2091397" cy="161925"/>
          </a:xfrm>
          <a:prstGeom prst="line">
            <a:avLst/>
          </a:prstGeom>
          <a:ln w="28575">
            <a:solidFill>
              <a:srgbClr val="E53201"/>
            </a:solidFill>
          </a:ln>
        </p:spPr>
        <p:style>
          <a:lnRef idx="1">
            <a:schemeClr val="dk1"/>
          </a:lnRef>
          <a:fillRef idx="0">
            <a:schemeClr val="dk1"/>
          </a:fillRef>
          <a:effectRef idx="0">
            <a:schemeClr val="dk1"/>
          </a:effectRef>
          <a:fontRef idx="minor">
            <a:schemeClr val="tx1"/>
          </a:fontRef>
        </p:style>
      </p:cxnSp>
      <p:sp>
        <p:nvSpPr>
          <p:cNvPr id="18" name="文本框 15"/>
          <p:cNvSpPr txBox="1"/>
          <p:nvPr/>
        </p:nvSpPr>
        <p:spPr>
          <a:xfrm>
            <a:off x="638491" y="1975494"/>
            <a:ext cx="1755531" cy="1815882"/>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r>
              <a:rPr lang="en-US" altLang="zh-CN" sz="1400" dirty="0">
                <a:solidFill>
                  <a:prstClr val="black"/>
                </a:solidFill>
                <a:latin typeface="微软雅黑" pitchFamily="34" charset="-122"/>
                <a:ea typeface="微软雅黑" pitchFamily="34" charset="-122"/>
              </a:rPr>
              <a:t>5.</a:t>
            </a:r>
            <a:r>
              <a:rPr lang="zh-CN" altLang="en-US" sz="1400" dirty="0">
                <a:solidFill>
                  <a:prstClr val="black"/>
                </a:solidFill>
                <a:latin typeface="微软雅黑" pitchFamily="34" charset="-122"/>
                <a:ea typeface="微软雅黑" pitchFamily="34" charset="-122"/>
              </a:rPr>
              <a:t>灭火器无定期检验、维修确保完好有效的记录。</a:t>
            </a:r>
          </a:p>
          <a:p>
            <a:pPr defTabSz="914400" eaLnBrk="0" hangingPunct="0"/>
            <a:r>
              <a:rPr lang="zh-CN" altLang="en-US" sz="1400" dirty="0">
                <a:solidFill>
                  <a:srgbClr val="FF0000"/>
                </a:solidFill>
                <a:latin typeface="宋体"/>
                <a:ea typeface="宋体" panose="02010600030101010101" pitchFamily="2" charset="-122"/>
                <a:sym typeface="幼圆" panose="02010509060101010101" pitchFamily="49" charset="-122"/>
              </a:rPr>
              <a:t>参考依据《中华人民共和国消防法》第十六条第一款第二项</a:t>
            </a:r>
          </a:p>
          <a:p>
            <a:pPr defTabSz="914400" eaLnBrk="0" hangingPunct="0"/>
            <a:endParaRPr lang="zh-CN" altLang="en-US" sz="1400" dirty="0">
              <a:solidFill>
                <a:prstClr val="black"/>
              </a:solidFill>
              <a:latin typeface="微软雅黑" pitchFamily="34" charset="-122"/>
              <a:ea typeface="微软雅黑" pitchFamily="34" charset="-122"/>
            </a:endParaRPr>
          </a:p>
        </p:txBody>
      </p:sp>
      <p:sp>
        <p:nvSpPr>
          <p:cNvPr id="19" name="椭圆 18"/>
          <p:cNvSpPr/>
          <p:nvPr/>
        </p:nvSpPr>
        <p:spPr>
          <a:xfrm>
            <a:off x="3495991" y="2716063"/>
            <a:ext cx="1227992" cy="366713"/>
          </a:xfrm>
          <a:prstGeom prst="ellipse">
            <a:avLst/>
          </a:prstGeom>
          <a:noFill/>
          <a:ln>
            <a:solidFill>
              <a:srgbClr val="E53201"/>
            </a:solidFill>
          </a:ln>
          <a:extLst>
            <a:ext uri="{909E8E84-426E-40DD-AFC4-6F175D3DCCD1}">
              <a14:hiddenFill xmlns:a14="http://schemas.microsoft.com/office/drawing/2010/main">
                <a:solidFill>
                  <a:schemeClr val="tx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p>
        </p:txBody>
      </p:sp>
      <p:sp>
        <p:nvSpPr>
          <p:cNvPr id="11" name="六边形 10"/>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2"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灭火器常见的安全隐患</a:t>
            </a:r>
          </a:p>
        </p:txBody>
      </p:sp>
      <p:cxnSp>
        <p:nvCxnSpPr>
          <p:cNvPr id="17" name="直接连接符 16"/>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ADMINI~1.LEN\AppData\Local\Temp\ksohtml\wpsDF5B.tmp.png"/>
          <p:cNvPicPr>
            <a:picLocks noChangeAspect="1"/>
          </p:cNvPicPr>
          <p:nvPr/>
        </p:nvPicPr>
        <p:blipFill>
          <a:blip r:embed="rId2" cstate="print"/>
          <a:stretch>
            <a:fillRect/>
          </a:stretch>
        </p:blipFill>
        <p:spPr>
          <a:xfrm>
            <a:off x="2680188" y="1284417"/>
            <a:ext cx="1839057" cy="1495425"/>
          </a:xfrm>
          <a:prstGeom prst="rect">
            <a:avLst/>
          </a:prstGeom>
          <a:noFill/>
          <a:ln w="9525">
            <a:noFill/>
          </a:ln>
        </p:spPr>
      </p:pic>
      <p:grpSp>
        <p:nvGrpSpPr>
          <p:cNvPr id="12" name="组合 11"/>
          <p:cNvGrpSpPr/>
          <p:nvPr/>
        </p:nvGrpSpPr>
        <p:grpSpPr>
          <a:xfrm>
            <a:off x="3308839" y="1275606"/>
            <a:ext cx="5367442" cy="1004264"/>
            <a:chOff x="5272" y="3379"/>
            <a:chExt cx="9159" cy="2108"/>
          </a:xfrm>
        </p:grpSpPr>
        <p:grpSp>
          <p:nvGrpSpPr>
            <p:cNvPr id="30" name="组合 29"/>
            <p:cNvGrpSpPr/>
            <p:nvPr/>
          </p:nvGrpSpPr>
          <p:grpSpPr>
            <a:xfrm>
              <a:off x="6459" y="3379"/>
              <a:ext cx="7972" cy="2108"/>
              <a:chOff x="2959" y="2117"/>
              <a:chExt cx="7972" cy="2108"/>
            </a:xfrm>
          </p:grpSpPr>
          <p:cxnSp>
            <p:nvCxnSpPr>
              <p:cNvPr id="32" name="直接连接符 31"/>
              <p:cNvCxnSpPr/>
              <p:nvPr/>
            </p:nvCxnSpPr>
            <p:spPr>
              <a:xfrm flipV="1">
                <a:off x="2959" y="3462"/>
                <a:ext cx="2746" cy="763"/>
              </a:xfrm>
              <a:prstGeom prst="line">
                <a:avLst/>
              </a:prstGeom>
              <a:noFill/>
              <a:ln w="19050">
                <a:solidFill>
                  <a:srgbClr val="FE4B1A"/>
                </a:solidFill>
              </a:ln>
            </p:spPr>
          </p:cxnSp>
          <p:sp>
            <p:nvSpPr>
              <p:cNvPr id="33" name="矩形 32"/>
              <p:cNvSpPr/>
              <p:nvPr/>
            </p:nvSpPr>
            <p:spPr>
              <a:xfrm>
                <a:off x="5636" y="2117"/>
                <a:ext cx="5295" cy="2003"/>
              </a:xfrm>
              <a:prstGeom prst="rect">
                <a:avLst/>
              </a:prstGeom>
              <a:noFill/>
              <a:ln w="19050">
                <a:solidFill>
                  <a:srgbClr val="FE4B1A"/>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1.</a:t>
                </a:r>
                <a:r>
                  <a:rPr lang="zh-CN" altLang="en-US" sz="1400" noProof="1">
                    <a:solidFill>
                      <a:prstClr val="black"/>
                    </a:solidFill>
                    <a:latin typeface="微软雅黑" pitchFamily="34" charset="-122"/>
                    <a:ea typeface="微软雅黑" pitchFamily="34" charset="-122"/>
                    <a:sym typeface="+mn-ea"/>
                  </a:rPr>
                  <a:t>消防栓内无消防水带，一旦发生初期火灾，可能错过最佳救火时间。</a:t>
                </a:r>
                <a:endParaRPr lang="en-US" altLang="zh-CN" sz="1400" noProof="1">
                  <a:solidFill>
                    <a:prstClr val="black"/>
                  </a:solidFill>
                  <a:latin typeface="微软雅黑" pitchFamily="34" charset="-122"/>
                  <a:ea typeface="微软雅黑" pitchFamily="34" charset="-122"/>
                  <a:sym typeface="+mn-ea"/>
                </a:endParaRPr>
              </a:p>
              <a:p>
                <a:pPr defTabSz="914400" eaLnBrk="0" hangingPunct="0">
                  <a:defRPr/>
                </a:pPr>
                <a:r>
                  <a:rPr lang="zh-CN" altLang="en-US" sz="1400" noProof="1">
                    <a:solidFill>
                      <a:srgbClr val="FF0000"/>
                    </a:solidFill>
                    <a:latin typeface="宋体"/>
                    <a:ea typeface="宋体" panose="02010600030101010101" pitchFamily="2" charset="-122"/>
                    <a:sym typeface="+mn-ea"/>
                  </a:rPr>
                  <a:t>参考依据《中华人民共和国消防法》第十六条第一款第二项</a:t>
                </a:r>
              </a:p>
            </p:txBody>
          </p:sp>
        </p:grpSp>
        <p:sp>
          <p:nvSpPr>
            <p:cNvPr id="31" name="椭圆 30"/>
            <p:cNvSpPr/>
            <p:nvPr/>
          </p:nvSpPr>
          <p:spPr>
            <a:xfrm>
              <a:off x="5272" y="4273"/>
              <a:ext cx="1187" cy="908"/>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itchFamily="34" charset="-122"/>
                <a:ea typeface="微软雅黑" pitchFamily="34" charset="-122"/>
              </a:endParaRPr>
            </a:p>
          </p:txBody>
        </p:sp>
      </p:grpSp>
      <p:cxnSp>
        <p:nvCxnSpPr>
          <p:cNvPr id="28" name="直接连接符 27"/>
          <p:cNvCxnSpPr/>
          <p:nvPr/>
        </p:nvCxnSpPr>
        <p:spPr>
          <a:xfrm flipH="1">
            <a:off x="2072841" y="1851670"/>
            <a:ext cx="1058999" cy="1180041"/>
          </a:xfrm>
          <a:prstGeom prst="line">
            <a:avLst/>
          </a:prstGeom>
          <a:noFill/>
          <a:ln w="19050">
            <a:solidFill>
              <a:srgbClr val="FE4B1A"/>
            </a:solidFill>
          </a:ln>
        </p:spPr>
      </p:cxnSp>
      <p:sp>
        <p:nvSpPr>
          <p:cNvPr id="14" name="文本框 17"/>
          <p:cNvSpPr txBox="1"/>
          <p:nvPr/>
        </p:nvSpPr>
        <p:spPr>
          <a:xfrm>
            <a:off x="400050" y="2408367"/>
            <a:ext cx="1660280" cy="1600438"/>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r>
              <a:rPr lang="en-US" altLang="zh-CN" sz="1400" dirty="0">
                <a:solidFill>
                  <a:prstClr val="black"/>
                </a:solidFill>
                <a:latin typeface="微软雅黑" pitchFamily="34" charset="-122"/>
                <a:ea typeface="微软雅黑" pitchFamily="34" charset="-122"/>
              </a:rPr>
              <a:t>2.</a:t>
            </a:r>
            <a:r>
              <a:rPr lang="zh-CN" altLang="en-US" sz="1400" dirty="0">
                <a:solidFill>
                  <a:prstClr val="black"/>
                </a:solidFill>
                <a:latin typeface="微软雅黑" pitchFamily="34" charset="-122"/>
                <a:ea typeface="微软雅黑" pitchFamily="34" charset="-122"/>
              </a:rPr>
              <a:t>消防栓无定期检验、维修确保完好有效的记录。</a:t>
            </a:r>
          </a:p>
          <a:p>
            <a:pPr defTabSz="914400" eaLnBrk="0" hangingPunct="0"/>
            <a:r>
              <a:rPr lang="zh-CN" altLang="en-US" sz="1400" noProof="1">
                <a:solidFill>
                  <a:srgbClr val="FF0000"/>
                </a:solidFill>
                <a:latin typeface="宋体"/>
                <a:ea typeface="宋体" panose="02010600030101010101" pitchFamily="2" charset="-122"/>
                <a:sym typeface="+mn-ea"/>
              </a:rPr>
              <a:t>参考依据《中华人民共和国消防法》第十六条第一款第二项</a:t>
            </a:r>
          </a:p>
        </p:txBody>
      </p:sp>
      <p:pic>
        <p:nvPicPr>
          <p:cNvPr id="17" name="图片 16" descr="IMG_4924"/>
          <p:cNvPicPr>
            <a:picLocks noChangeAspect="1"/>
          </p:cNvPicPr>
          <p:nvPr/>
        </p:nvPicPr>
        <p:blipFill>
          <a:blip r:embed="rId3" cstate="print"/>
          <a:stretch>
            <a:fillRect/>
          </a:stretch>
        </p:blipFill>
        <p:spPr>
          <a:xfrm>
            <a:off x="4082561" y="2992964"/>
            <a:ext cx="1600200" cy="1583531"/>
          </a:xfrm>
          <a:prstGeom prst="rect">
            <a:avLst/>
          </a:prstGeom>
          <a:noFill/>
          <a:ln w="9525">
            <a:noFill/>
          </a:ln>
        </p:spPr>
      </p:pic>
      <p:grpSp>
        <p:nvGrpSpPr>
          <p:cNvPr id="21" name="组合 20"/>
          <p:cNvGrpSpPr/>
          <p:nvPr/>
        </p:nvGrpSpPr>
        <p:grpSpPr>
          <a:xfrm>
            <a:off x="4800599" y="3275110"/>
            <a:ext cx="4020128" cy="1384984"/>
            <a:chOff x="5722" y="4036"/>
            <a:chExt cx="6859" cy="2910"/>
          </a:xfrm>
        </p:grpSpPr>
        <p:grpSp>
          <p:nvGrpSpPr>
            <p:cNvPr id="24" name="组合 23"/>
            <p:cNvGrpSpPr/>
            <p:nvPr/>
          </p:nvGrpSpPr>
          <p:grpSpPr>
            <a:xfrm>
              <a:off x="6459" y="4036"/>
              <a:ext cx="6122" cy="2910"/>
              <a:chOff x="2959" y="2774"/>
              <a:chExt cx="6122" cy="2910"/>
            </a:xfrm>
          </p:grpSpPr>
          <p:cxnSp>
            <p:nvCxnSpPr>
              <p:cNvPr id="26" name="直接连接符 25"/>
              <p:cNvCxnSpPr>
                <a:endCxn id="27" idx="1"/>
              </p:cNvCxnSpPr>
              <p:nvPr/>
            </p:nvCxnSpPr>
            <p:spPr>
              <a:xfrm>
                <a:off x="2959" y="4225"/>
                <a:ext cx="2746" cy="4"/>
              </a:xfrm>
              <a:prstGeom prst="line">
                <a:avLst/>
              </a:prstGeom>
              <a:noFill/>
              <a:ln w="19050">
                <a:solidFill>
                  <a:srgbClr val="FE4B1A"/>
                </a:solidFill>
              </a:ln>
            </p:spPr>
          </p:cxnSp>
          <p:sp>
            <p:nvSpPr>
              <p:cNvPr id="27" name="矩形 26"/>
              <p:cNvSpPr/>
              <p:nvPr/>
            </p:nvSpPr>
            <p:spPr>
              <a:xfrm>
                <a:off x="5705" y="2774"/>
                <a:ext cx="3376" cy="2910"/>
              </a:xfrm>
              <a:prstGeom prst="rect">
                <a:avLst/>
              </a:prstGeom>
              <a:noFill/>
              <a:ln w="19050">
                <a:solidFill>
                  <a:srgbClr val="FE4B1A"/>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3.</a:t>
                </a:r>
                <a:r>
                  <a:rPr lang="zh-CN" altLang="en-US" sz="1400" noProof="1">
                    <a:solidFill>
                      <a:prstClr val="black"/>
                    </a:solidFill>
                    <a:latin typeface="微软雅黑" pitchFamily="34" charset="-122"/>
                    <a:ea typeface="微软雅黑" pitchFamily="34" charset="-122"/>
                    <a:sym typeface="+mn-ea"/>
                  </a:rPr>
                  <a:t>消防栓、灭火器被小推车遮挡，一旦发生紧急情况不容易拿取。</a:t>
                </a:r>
                <a:endParaRPr lang="en-US" altLang="zh-CN" sz="1400" noProof="1">
                  <a:solidFill>
                    <a:prstClr val="black"/>
                  </a:solidFill>
                  <a:latin typeface="微软雅黑" pitchFamily="34" charset="-122"/>
                  <a:ea typeface="微软雅黑" pitchFamily="34" charset="-122"/>
                  <a:sym typeface="+mn-ea"/>
                </a:endParaRPr>
              </a:p>
              <a:p>
                <a:pPr defTabSz="914400" eaLnBrk="0" hangingPunct="0">
                  <a:defRPr/>
                </a:pPr>
                <a:r>
                  <a:rPr lang="zh-CN" altLang="en-US" sz="1400" noProof="1">
                    <a:solidFill>
                      <a:srgbClr val="FF0000"/>
                    </a:solidFill>
                    <a:latin typeface="宋体"/>
                    <a:ea typeface="宋体" panose="02010600030101010101" pitchFamily="2" charset="-122"/>
                    <a:sym typeface="+mn-ea"/>
                  </a:rPr>
                  <a:t>参考依据《中华人民共和国消防法》第二十八条</a:t>
                </a:r>
              </a:p>
            </p:txBody>
          </p:sp>
        </p:grpSp>
        <p:sp>
          <p:nvSpPr>
            <p:cNvPr id="25" name="椭圆 24"/>
            <p:cNvSpPr/>
            <p:nvPr/>
          </p:nvSpPr>
          <p:spPr>
            <a:xfrm>
              <a:off x="5722" y="4726"/>
              <a:ext cx="737" cy="909"/>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itchFamily="34" charset="-122"/>
                <a:ea typeface="微软雅黑" pitchFamily="34" charset="-122"/>
              </a:endParaRPr>
            </a:p>
          </p:txBody>
        </p:sp>
      </p:grpSp>
      <p:sp>
        <p:nvSpPr>
          <p:cNvPr id="20" name="六边形 19"/>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2"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消防栓常见的安全隐患</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35" name="直接连接符 34"/>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0CAA057FC7A5672EEA6CDE2C760B3C86"/>
          <p:cNvPicPr>
            <a:picLocks noChangeAspect="1"/>
          </p:cNvPicPr>
          <p:nvPr/>
        </p:nvPicPr>
        <p:blipFill>
          <a:blip r:embed="rId2" cstate="print"/>
          <a:stretch>
            <a:fillRect/>
          </a:stretch>
        </p:blipFill>
        <p:spPr>
          <a:xfrm>
            <a:off x="755576" y="1503858"/>
            <a:ext cx="1803888" cy="1313260"/>
          </a:xfrm>
          <a:prstGeom prst="rect">
            <a:avLst/>
          </a:prstGeom>
          <a:noFill/>
          <a:ln w="9525">
            <a:noFill/>
          </a:ln>
        </p:spPr>
      </p:pic>
      <p:pic>
        <p:nvPicPr>
          <p:cNvPr id="22" name="图片 21" descr="546EA8255A2BCDB4B2542832DB691C52"/>
          <p:cNvPicPr>
            <a:picLocks noChangeAspect="1"/>
          </p:cNvPicPr>
          <p:nvPr/>
        </p:nvPicPr>
        <p:blipFill>
          <a:blip r:embed="rId3" cstate="print"/>
          <a:stretch>
            <a:fillRect/>
          </a:stretch>
        </p:blipFill>
        <p:spPr>
          <a:xfrm>
            <a:off x="4123030" y="1440755"/>
            <a:ext cx="1803888" cy="1071563"/>
          </a:xfrm>
          <a:prstGeom prst="rect">
            <a:avLst/>
          </a:prstGeom>
          <a:noFill/>
          <a:ln w="9525">
            <a:noFill/>
          </a:ln>
        </p:spPr>
      </p:pic>
      <p:pic>
        <p:nvPicPr>
          <p:cNvPr id="23" name="图片 22" descr="7748BB65CEA914D56FBE2F96627C3595"/>
          <p:cNvPicPr>
            <a:picLocks noChangeAspect="1"/>
          </p:cNvPicPr>
          <p:nvPr/>
        </p:nvPicPr>
        <p:blipFill>
          <a:blip r:embed="rId4" cstate="print"/>
          <a:stretch>
            <a:fillRect/>
          </a:stretch>
        </p:blipFill>
        <p:spPr>
          <a:xfrm>
            <a:off x="4166992" y="2854027"/>
            <a:ext cx="1802423" cy="1216819"/>
          </a:xfrm>
          <a:prstGeom prst="rect">
            <a:avLst/>
          </a:prstGeom>
          <a:noFill/>
          <a:ln w="9525">
            <a:noFill/>
          </a:ln>
        </p:spPr>
      </p:pic>
      <p:grpSp>
        <p:nvGrpSpPr>
          <p:cNvPr id="34" name="组合 33"/>
          <p:cNvGrpSpPr/>
          <p:nvPr/>
        </p:nvGrpSpPr>
        <p:grpSpPr>
          <a:xfrm>
            <a:off x="4685737" y="1671645"/>
            <a:ext cx="1660239" cy="609469"/>
            <a:chOff x="5272" y="4273"/>
            <a:chExt cx="3933" cy="2157"/>
          </a:xfrm>
        </p:grpSpPr>
        <p:cxnSp>
          <p:nvCxnSpPr>
            <p:cNvPr id="50" name="直接连接符 49"/>
            <p:cNvCxnSpPr/>
            <p:nvPr/>
          </p:nvCxnSpPr>
          <p:spPr>
            <a:xfrm flipV="1">
              <a:off x="6459" y="4724"/>
              <a:ext cx="2746" cy="763"/>
            </a:xfrm>
            <a:prstGeom prst="line">
              <a:avLst/>
            </a:prstGeom>
            <a:ln w="28575">
              <a:solidFill>
                <a:srgbClr val="E53201"/>
              </a:solidFill>
            </a:ln>
          </p:spPr>
          <p:style>
            <a:lnRef idx="1">
              <a:schemeClr val="dk1"/>
            </a:lnRef>
            <a:fillRef idx="0">
              <a:schemeClr val="dk1"/>
            </a:fillRef>
            <a:effectRef idx="0">
              <a:schemeClr val="dk1"/>
            </a:effectRef>
            <a:fontRef idx="minor">
              <a:schemeClr val="tx1"/>
            </a:fontRef>
          </p:style>
        </p:cxnSp>
        <p:sp>
          <p:nvSpPr>
            <p:cNvPr id="49" name="椭圆 48"/>
            <p:cNvSpPr/>
            <p:nvPr/>
          </p:nvSpPr>
          <p:spPr>
            <a:xfrm>
              <a:off x="5272" y="4273"/>
              <a:ext cx="1187" cy="2157"/>
            </a:xfrm>
            <a:prstGeom prst="ellips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latin typeface="+mn-ea"/>
              </a:endParaRPr>
            </a:p>
          </p:txBody>
        </p:sp>
      </p:grpSp>
      <p:sp>
        <p:nvSpPr>
          <p:cNvPr id="35" name="文本框 10"/>
          <p:cNvSpPr txBox="1"/>
          <p:nvPr/>
        </p:nvSpPr>
        <p:spPr>
          <a:xfrm>
            <a:off x="6316710" y="1419324"/>
            <a:ext cx="2351666" cy="1169551"/>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4.</a:t>
            </a:r>
            <a:r>
              <a:rPr lang="zh-CN" altLang="en-US" sz="1400" noProof="1">
                <a:solidFill>
                  <a:prstClr val="black"/>
                </a:solidFill>
                <a:latin typeface="微软雅黑" pitchFamily="34" charset="-122"/>
                <a:ea typeface="微软雅黑" pitchFamily="34" charset="-122"/>
                <a:sym typeface="+mn-ea"/>
              </a:rPr>
              <a:t>消防栓设置处无明显</a:t>
            </a:r>
            <a:r>
              <a:rPr lang="en-US" altLang="zh-CN" sz="1400" noProof="1">
                <a:solidFill>
                  <a:prstClr val="black"/>
                </a:solidFill>
                <a:latin typeface="微软雅黑" pitchFamily="34" charset="-122"/>
                <a:ea typeface="微软雅黑" pitchFamily="34" charset="-122"/>
                <a:sym typeface="+mn-ea"/>
              </a:rPr>
              <a:t>“</a:t>
            </a:r>
            <a:r>
              <a:rPr lang="zh-CN" altLang="en-US" sz="1400" noProof="1">
                <a:solidFill>
                  <a:prstClr val="black"/>
                </a:solidFill>
                <a:latin typeface="微软雅黑" pitchFamily="34" charset="-122"/>
                <a:ea typeface="微软雅黑" pitchFamily="34" charset="-122"/>
                <a:sym typeface="+mn-ea"/>
              </a:rPr>
              <a:t>消防栓</a:t>
            </a:r>
            <a:r>
              <a:rPr lang="en-US" altLang="zh-CN" sz="1400" noProof="1">
                <a:solidFill>
                  <a:prstClr val="black"/>
                </a:solidFill>
                <a:latin typeface="微软雅黑" pitchFamily="34" charset="-122"/>
                <a:ea typeface="微软雅黑" pitchFamily="34" charset="-122"/>
                <a:sym typeface="+mn-ea"/>
              </a:rPr>
              <a:t>”</a:t>
            </a:r>
            <a:r>
              <a:rPr lang="zh-CN" altLang="en-US" sz="1400" noProof="1">
                <a:solidFill>
                  <a:prstClr val="black"/>
                </a:solidFill>
                <a:latin typeface="微软雅黑" pitchFamily="34" charset="-122"/>
                <a:ea typeface="微软雅黑" pitchFamily="34" charset="-122"/>
                <a:sym typeface="+mn-ea"/>
              </a:rPr>
              <a:t>标志，消防栓被隐藏</a:t>
            </a:r>
          </a:p>
          <a:p>
            <a:pPr defTabSz="914400" eaLnBrk="0" hangingPunct="0">
              <a:defRPr/>
            </a:pPr>
            <a:r>
              <a:rPr lang="zh-CN" altLang="en-US" sz="1400" noProof="1">
                <a:solidFill>
                  <a:srgbClr val="FF0000"/>
                </a:solidFill>
                <a:latin typeface="宋体"/>
                <a:ea typeface="宋体" panose="02010600030101010101" pitchFamily="2" charset="-122"/>
                <a:sym typeface="幼圆" panose="02010509060101010101" pitchFamily="49" charset="-122"/>
              </a:rPr>
              <a:t>参考依据《中华人民共和国消防法》第十六条第一款第二项</a:t>
            </a:r>
            <a:endParaRPr lang="zh-CN" altLang="en-US" sz="1400" noProof="1">
              <a:solidFill>
                <a:srgbClr val="FF0000"/>
              </a:solidFill>
              <a:latin typeface="宋体"/>
              <a:ea typeface="宋体" panose="02010600030101010101" pitchFamily="2" charset="-122"/>
              <a:sym typeface="+mn-ea"/>
            </a:endParaRPr>
          </a:p>
        </p:txBody>
      </p:sp>
      <p:grpSp>
        <p:nvGrpSpPr>
          <p:cNvPr id="37" name="组合 36"/>
          <p:cNvGrpSpPr/>
          <p:nvPr/>
        </p:nvGrpSpPr>
        <p:grpSpPr>
          <a:xfrm>
            <a:off x="1127783" y="1932483"/>
            <a:ext cx="2716109" cy="2366962"/>
            <a:chOff x="1342" y="4135"/>
            <a:chExt cx="4635" cy="4970"/>
          </a:xfrm>
        </p:grpSpPr>
        <p:grpSp>
          <p:nvGrpSpPr>
            <p:cNvPr id="44" name="组合 43"/>
            <p:cNvGrpSpPr/>
            <p:nvPr/>
          </p:nvGrpSpPr>
          <p:grpSpPr>
            <a:xfrm>
              <a:off x="2168" y="4833"/>
              <a:ext cx="3809" cy="4272"/>
              <a:chOff x="2168" y="4833"/>
              <a:chExt cx="3809" cy="4272"/>
            </a:xfrm>
          </p:grpSpPr>
          <p:sp>
            <p:nvSpPr>
              <p:cNvPr id="46" name="文本框 12"/>
              <p:cNvSpPr txBox="1"/>
              <p:nvPr/>
            </p:nvSpPr>
            <p:spPr>
              <a:xfrm>
                <a:off x="2168" y="6197"/>
                <a:ext cx="3809" cy="2908"/>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6.</a:t>
                </a:r>
                <a:r>
                  <a:rPr lang="zh-CN" altLang="en-US" sz="1400" noProof="1">
                    <a:solidFill>
                      <a:prstClr val="black"/>
                    </a:solidFill>
                    <a:latin typeface="微软雅黑" pitchFamily="34" charset="-122"/>
                    <a:ea typeface="微软雅黑" pitchFamily="34" charset="-122"/>
                    <a:sym typeface="幼圆" panose="02010509060101010101" pitchFamily="49" charset="-122"/>
                  </a:rPr>
                  <a:t>消防栓水带缠法错误，一旦发生紧急情况不容易打开水带。</a:t>
                </a:r>
                <a:endParaRPr lang="zh-CN" altLang="en-US" sz="1400" noProof="1">
                  <a:solidFill>
                    <a:prstClr val="black"/>
                  </a:solidFill>
                  <a:latin typeface="微软雅黑" pitchFamily="34" charset="-122"/>
                  <a:ea typeface="微软雅黑" pitchFamily="34" charset="-122"/>
                  <a:sym typeface="+mn-ea"/>
                </a:endParaRPr>
              </a:p>
              <a:p>
                <a:pPr defTabSz="914400" eaLnBrk="0" hangingPunct="0">
                  <a:defRPr/>
                </a:pPr>
                <a:r>
                  <a:rPr lang="zh-CN" altLang="en-US" sz="1400" noProof="1">
                    <a:solidFill>
                      <a:srgbClr val="FF0000"/>
                    </a:solidFill>
                    <a:latin typeface="宋体"/>
                    <a:ea typeface="宋体" panose="02010600030101010101" pitchFamily="2" charset="-122"/>
                    <a:sym typeface="幼圆" panose="02010509060101010101" pitchFamily="49" charset="-122"/>
                  </a:rPr>
                  <a:t>参考依据《中华人民共和国消防法》第十六条第一款第二项</a:t>
                </a:r>
                <a:endParaRPr lang="zh-CN" altLang="en-US" sz="1400" noProof="1">
                  <a:solidFill>
                    <a:srgbClr val="FF0000"/>
                  </a:solidFill>
                  <a:latin typeface="宋体"/>
                  <a:ea typeface="宋体" panose="02010600030101010101" pitchFamily="2" charset="-122"/>
                  <a:sym typeface="+mn-ea"/>
                </a:endParaRPr>
              </a:p>
            </p:txBody>
          </p:sp>
          <p:cxnSp>
            <p:nvCxnSpPr>
              <p:cNvPr id="47" name="直接连接符 46"/>
              <p:cNvCxnSpPr/>
              <p:nvPr/>
            </p:nvCxnSpPr>
            <p:spPr>
              <a:xfrm>
                <a:off x="2437" y="4833"/>
                <a:ext cx="1601" cy="1351"/>
              </a:xfrm>
              <a:prstGeom prst="line">
                <a:avLst/>
              </a:prstGeom>
              <a:noFill/>
              <a:ln w="19050">
                <a:solidFill>
                  <a:srgbClr val="FE4B1A"/>
                </a:solidFill>
              </a:ln>
            </p:spPr>
          </p:cxnSp>
        </p:grpSp>
        <p:sp>
          <p:nvSpPr>
            <p:cNvPr id="45" name="椭圆 44"/>
            <p:cNvSpPr/>
            <p:nvPr/>
          </p:nvSpPr>
          <p:spPr>
            <a:xfrm>
              <a:off x="1342" y="4135"/>
              <a:ext cx="1563" cy="909"/>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itchFamily="34" charset="-122"/>
                <a:ea typeface="微软雅黑" pitchFamily="34" charset="-122"/>
                <a:sym typeface="+mn-ea"/>
              </a:endParaRPr>
            </a:p>
          </p:txBody>
        </p:sp>
      </p:grpSp>
      <p:grpSp>
        <p:nvGrpSpPr>
          <p:cNvPr id="38" name="组合 37"/>
          <p:cNvGrpSpPr/>
          <p:nvPr/>
        </p:nvGrpSpPr>
        <p:grpSpPr>
          <a:xfrm>
            <a:off x="4863048" y="3189783"/>
            <a:ext cx="1595605" cy="776289"/>
            <a:chOff x="5272" y="3296"/>
            <a:chExt cx="3779" cy="2749"/>
          </a:xfrm>
        </p:grpSpPr>
        <p:cxnSp>
          <p:nvCxnSpPr>
            <p:cNvPr id="42" name="直接连接符 41"/>
            <p:cNvCxnSpPr>
              <a:stCxn id="41" idx="6"/>
            </p:cNvCxnSpPr>
            <p:nvPr/>
          </p:nvCxnSpPr>
          <p:spPr>
            <a:xfrm>
              <a:off x="6459" y="4632"/>
              <a:ext cx="2592" cy="1413"/>
            </a:xfrm>
            <a:prstGeom prst="line">
              <a:avLst/>
            </a:prstGeom>
            <a:ln w="28575">
              <a:solidFill>
                <a:srgbClr val="E53201"/>
              </a:solidFill>
            </a:ln>
          </p:spPr>
          <p:style>
            <a:lnRef idx="1">
              <a:schemeClr val="dk1"/>
            </a:lnRef>
            <a:fillRef idx="0">
              <a:schemeClr val="dk1"/>
            </a:fillRef>
            <a:effectRef idx="0">
              <a:schemeClr val="dk1"/>
            </a:effectRef>
            <a:fontRef idx="minor">
              <a:schemeClr val="tx1"/>
            </a:fontRef>
          </p:style>
        </p:cxnSp>
        <p:sp>
          <p:nvSpPr>
            <p:cNvPr id="41" name="椭圆 40"/>
            <p:cNvSpPr/>
            <p:nvPr/>
          </p:nvSpPr>
          <p:spPr>
            <a:xfrm>
              <a:off x="5272" y="3296"/>
              <a:ext cx="1187" cy="2676"/>
            </a:xfrm>
            <a:prstGeom prst="ellipse">
              <a:avLst/>
            </a:prstGeom>
            <a:noFill/>
            <a:ln>
              <a:solidFill>
                <a:srgbClr val="E53201"/>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latin typeface="+mn-ea"/>
              </a:endParaRPr>
            </a:p>
          </p:txBody>
        </p:sp>
      </p:grpSp>
      <p:sp>
        <p:nvSpPr>
          <p:cNvPr id="39" name="文本框 48"/>
          <p:cNvSpPr txBox="1"/>
          <p:nvPr/>
        </p:nvSpPr>
        <p:spPr>
          <a:xfrm>
            <a:off x="6464918" y="3274407"/>
            <a:ext cx="2059442" cy="1169551"/>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5.</a:t>
            </a:r>
            <a:r>
              <a:rPr lang="zh-CN" altLang="en-US" sz="1400" noProof="1">
                <a:solidFill>
                  <a:prstClr val="black"/>
                </a:solidFill>
                <a:latin typeface="微软雅黑" pitchFamily="34" charset="-122"/>
                <a:ea typeface="微软雅黑" pitchFamily="34" charset="-122"/>
                <a:sym typeface="+mn-ea"/>
              </a:rPr>
              <a:t>消防栓玻璃破损，未及时维修。</a:t>
            </a:r>
          </a:p>
          <a:p>
            <a:pPr defTabSz="914400" eaLnBrk="0" hangingPunct="0">
              <a:defRPr/>
            </a:pPr>
            <a:r>
              <a:rPr lang="zh-CN" altLang="en-US" sz="1400" noProof="1">
                <a:solidFill>
                  <a:srgbClr val="FF0000"/>
                </a:solidFill>
                <a:latin typeface="宋体"/>
                <a:ea typeface="宋体" panose="02010600030101010101" pitchFamily="2" charset="-122"/>
                <a:sym typeface="幼圆" panose="02010509060101010101" pitchFamily="49" charset="-122"/>
              </a:rPr>
              <a:t>参考依据《中华人民共和国消防法》第十六条第一款第二项</a:t>
            </a:r>
            <a:endParaRPr lang="zh-CN" altLang="en-US" sz="1400" noProof="1">
              <a:solidFill>
                <a:srgbClr val="FF0000"/>
              </a:solidFill>
              <a:latin typeface="宋体"/>
              <a:ea typeface="宋体" panose="02010600030101010101" pitchFamily="2" charset="-122"/>
              <a:sym typeface="+mn-ea"/>
            </a:endParaRPr>
          </a:p>
        </p:txBody>
      </p:sp>
      <p:sp>
        <p:nvSpPr>
          <p:cNvPr id="25" name="六边形 2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6"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消防栓常见的安全隐患</a:t>
            </a:r>
          </a:p>
        </p:txBody>
      </p:sp>
      <p:cxnSp>
        <p:nvCxnSpPr>
          <p:cNvPr id="29" name="直接连接符 28"/>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descr="P1140626"/>
          <p:cNvPicPr>
            <a:picLocks noChangeAspect="1"/>
          </p:cNvPicPr>
          <p:nvPr/>
        </p:nvPicPr>
        <p:blipFill>
          <a:blip r:embed="rId2" cstate="print"/>
          <a:stretch>
            <a:fillRect/>
          </a:stretch>
        </p:blipFill>
        <p:spPr>
          <a:xfrm>
            <a:off x="4941811" y="1866927"/>
            <a:ext cx="1809717" cy="1198063"/>
          </a:xfrm>
          <a:prstGeom prst="rect">
            <a:avLst/>
          </a:prstGeom>
          <a:noFill/>
          <a:ln w="9525">
            <a:noFill/>
          </a:ln>
        </p:spPr>
      </p:pic>
      <p:pic>
        <p:nvPicPr>
          <p:cNvPr id="26" name="图片 25" descr="WP_20150508_007"/>
          <p:cNvPicPr>
            <a:picLocks noChangeAspect="1"/>
          </p:cNvPicPr>
          <p:nvPr/>
        </p:nvPicPr>
        <p:blipFill>
          <a:blip r:embed="rId3" cstate="print"/>
          <a:stretch>
            <a:fillRect/>
          </a:stretch>
        </p:blipFill>
        <p:spPr>
          <a:xfrm>
            <a:off x="2649698" y="2886756"/>
            <a:ext cx="1643071" cy="1659582"/>
          </a:xfrm>
          <a:prstGeom prst="rect">
            <a:avLst/>
          </a:prstGeom>
          <a:noFill/>
          <a:ln w="9525">
            <a:noFill/>
          </a:ln>
        </p:spPr>
      </p:pic>
      <p:pic>
        <p:nvPicPr>
          <p:cNvPr id="27" name="图片 26" descr="WP_20150508_019"/>
          <p:cNvPicPr>
            <a:picLocks noChangeAspect="1"/>
          </p:cNvPicPr>
          <p:nvPr/>
        </p:nvPicPr>
        <p:blipFill>
          <a:blip r:embed="rId4" cstate="print"/>
          <a:stretch>
            <a:fillRect/>
          </a:stretch>
        </p:blipFill>
        <p:spPr>
          <a:xfrm>
            <a:off x="2649698" y="975758"/>
            <a:ext cx="1643071" cy="1659582"/>
          </a:xfrm>
          <a:prstGeom prst="rect">
            <a:avLst/>
          </a:prstGeom>
          <a:noFill/>
          <a:ln w="9525">
            <a:noFill/>
          </a:ln>
        </p:spPr>
      </p:pic>
      <p:grpSp>
        <p:nvGrpSpPr>
          <p:cNvPr id="28" name="组合 27"/>
          <p:cNvGrpSpPr/>
          <p:nvPr/>
        </p:nvGrpSpPr>
        <p:grpSpPr>
          <a:xfrm>
            <a:off x="3063390" y="1405387"/>
            <a:ext cx="4158075" cy="1398980"/>
            <a:chOff x="1177" y="4877"/>
            <a:chExt cx="7113" cy="2961"/>
          </a:xfrm>
        </p:grpSpPr>
        <p:cxnSp>
          <p:nvCxnSpPr>
            <p:cNvPr id="64" name="直接连接符 63"/>
            <p:cNvCxnSpPr/>
            <p:nvPr/>
          </p:nvCxnSpPr>
          <p:spPr>
            <a:xfrm flipV="1">
              <a:off x="5794" y="4877"/>
              <a:ext cx="2496" cy="2961"/>
            </a:xfrm>
            <a:prstGeom prst="line">
              <a:avLst/>
            </a:prstGeom>
            <a:noFill/>
            <a:ln w="19050">
              <a:solidFill>
                <a:srgbClr val="FE4B1A"/>
              </a:solidFill>
            </a:ln>
          </p:spPr>
        </p:cxnSp>
        <p:sp>
          <p:nvSpPr>
            <p:cNvPr id="63" name="椭圆 62"/>
            <p:cNvSpPr/>
            <p:nvPr/>
          </p:nvSpPr>
          <p:spPr>
            <a:xfrm>
              <a:off x="1177" y="4950"/>
              <a:ext cx="1608" cy="727"/>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latin typeface="+mn-ea"/>
              </a:endParaRPr>
            </a:p>
          </p:txBody>
        </p:sp>
      </p:grpSp>
      <p:sp>
        <p:nvSpPr>
          <p:cNvPr id="30" name="文本框 17"/>
          <p:cNvSpPr txBox="1"/>
          <p:nvPr/>
        </p:nvSpPr>
        <p:spPr>
          <a:xfrm>
            <a:off x="323528" y="2337890"/>
            <a:ext cx="2016267" cy="2246769"/>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1.</a:t>
            </a:r>
            <a:r>
              <a:rPr lang="zh-CN" altLang="en-US" sz="1400" noProof="1">
                <a:solidFill>
                  <a:prstClr val="black"/>
                </a:solidFill>
                <a:latin typeface="微软雅黑" pitchFamily="34" charset="-122"/>
                <a:ea typeface="微软雅黑" pitchFamily="34" charset="-122"/>
                <a:sym typeface="+mn-ea"/>
              </a:rPr>
              <a:t>长度超过</a:t>
            </a:r>
            <a:r>
              <a:rPr lang="en-US" altLang="zh-CN" sz="1400" noProof="1">
                <a:solidFill>
                  <a:prstClr val="black"/>
                </a:solidFill>
                <a:latin typeface="微软雅黑" pitchFamily="34" charset="-122"/>
                <a:ea typeface="微软雅黑" pitchFamily="34" charset="-122"/>
                <a:sym typeface="+mn-ea"/>
              </a:rPr>
              <a:t>20</a:t>
            </a:r>
            <a:r>
              <a:rPr lang="zh-CN" altLang="en-US" sz="1400" noProof="1">
                <a:solidFill>
                  <a:prstClr val="black"/>
                </a:solidFill>
                <a:latin typeface="微软雅黑" pitchFamily="34" charset="-122"/>
                <a:ea typeface="微软雅黑" pitchFamily="34" charset="-122"/>
                <a:sym typeface="+mn-ea"/>
              </a:rPr>
              <a:t>米的直疏散通道，无一米以下疏散指示标志，人在紧急疏散情况下作为指引标志，一米以下因为烟的比重轻。</a:t>
            </a:r>
          </a:p>
          <a:p>
            <a:pPr defTabSz="914400" eaLnBrk="0" hangingPunct="0">
              <a:defRPr/>
            </a:pPr>
            <a:r>
              <a:rPr lang="zh-CN" altLang="en-US" sz="1400" noProof="1">
                <a:solidFill>
                  <a:srgbClr val="FF0000"/>
                </a:solidFill>
                <a:latin typeface="宋体"/>
                <a:ea typeface="宋体" panose="02010600030101010101" pitchFamily="2" charset="-122"/>
                <a:sym typeface="+mn-ea"/>
              </a:rPr>
              <a:t>参考依据DB11/1024-2013《消防安全疏散标志设置标准》第3.2.3条、第3.2.5条</a:t>
            </a:r>
          </a:p>
        </p:txBody>
      </p:sp>
      <p:grpSp>
        <p:nvGrpSpPr>
          <p:cNvPr id="31" name="组合 30"/>
          <p:cNvGrpSpPr/>
          <p:nvPr/>
        </p:nvGrpSpPr>
        <p:grpSpPr>
          <a:xfrm>
            <a:off x="3311898" y="3489921"/>
            <a:ext cx="4572183" cy="1385040"/>
            <a:chOff x="4782" y="4892"/>
            <a:chExt cx="7820" cy="2935"/>
          </a:xfrm>
        </p:grpSpPr>
        <p:grpSp>
          <p:nvGrpSpPr>
            <p:cNvPr id="56" name="组合 55"/>
            <p:cNvGrpSpPr/>
            <p:nvPr/>
          </p:nvGrpSpPr>
          <p:grpSpPr>
            <a:xfrm>
              <a:off x="6459" y="4892"/>
              <a:ext cx="6143" cy="2935"/>
              <a:chOff x="2959" y="3630"/>
              <a:chExt cx="6143" cy="2935"/>
            </a:xfrm>
          </p:grpSpPr>
          <p:cxnSp>
            <p:nvCxnSpPr>
              <p:cNvPr id="58" name="直接连接符 57"/>
              <p:cNvCxnSpPr/>
              <p:nvPr/>
            </p:nvCxnSpPr>
            <p:spPr>
              <a:xfrm flipV="1">
                <a:off x="2959" y="4092"/>
                <a:ext cx="1266" cy="470"/>
              </a:xfrm>
              <a:prstGeom prst="line">
                <a:avLst/>
              </a:prstGeom>
              <a:noFill/>
              <a:ln w="19050">
                <a:solidFill>
                  <a:srgbClr val="FE4B1A"/>
                </a:solidFill>
              </a:ln>
            </p:spPr>
          </p:cxnSp>
          <p:sp>
            <p:nvSpPr>
              <p:cNvPr id="59" name="矩形 58"/>
              <p:cNvSpPr/>
              <p:nvPr/>
            </p:nvSpPr>
            <p:spPr>
              <a:xfrm>
                <a:off x="4225" y="3630"/>
                <a:ext cx="4877" cy="2935"/>
              </a:xfrm>
              <a:prstGeom prst="rect">
                <a:avLst/>
              </a:prstGeom>
              <a:noFill/>
              <a:ln w="19050">
                <a:solidFill>
                  <a:srgbClr val="FE4B1A"/>
                </a:solidFill>
              </a:ln>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2.</a:t>
                </a:r>
                <a:r>
                  <a:rPr lang="zh-CN" altLang="en-US" sz="1400" noProof="1">
                    <a:solidFill>
                      <a:prstClr val="black"/>
                    </a:solidFill>
                    <a:latin typeface="微软雅黑" pitchFamily="34" charset="-122"/>
                    <a:ea typeface="微软雅黑" pitchFamily="34" charset="-122"/>
                    <a:sym typeface="+mn-ea"/>
                  </a:rPr>
                  <a:t>安全出口处未安装应急灯。</a:t>
                </a:r>
                <a:endParaRPr lang="en-US" altLang="zh-CN" sz="1400" noProof="1">
                  <a:solidFill>
                    <a:prstClr val="black"/>
                  </a:solidFill>
                  <a:latin typeface="微软雅黑" pitchFamily="34" charset="-122"/>
                  <a:ea typeface="微软雅黑" pitchFamily="34" charset="-122"/>
                  <a:sym typeface="+mn-ea"/>
                </a:endParaRPr>
              </a:p>
              <a:p>
                <a:pPr defTabSz="914400" eaLnBrk="0" hangingPunct="0">
                  <a:defRPr/>
                </a:pPr>
                <a:r>
                  <a:rPr lang="en-US" altLang="zh-CN" sz="1400" noProof="1">
                    <a:solidFill>
                      <a:prstClr val="black"/>
                    </a:solidFill>
                    <a:latin typeface="微软雅黑" pitchFamily="34" charset="-122"/>
                    <a:ea typeface="微软雅黑" pitchFamily="34" charset="-122"/>
                    <a:sym typeface="+mn-ea"/>
                  </a:rPr>
                  <a:t>3.</a:t>
                </a:r>
                <a:r>
                  <a:rPr lang="zh-CN" altLang="en-US" sz="1400" noProof="1">
                    <a:solidFill>
                      <a:prstClr val="black"/>
                    </a:solidFill>
                    <a:latin typeface="微软雅黑" pitchFamily="34" charset="-122"/>
                    <a:ea typeface="微软雅黑" pitchFamily="34" charset="-122"/>
                    <a:sym typeface="+mn-ea"/>
                  </a:rPr>
                  <a:t>安全出口被杂物遮档</a:t>
                </a:r>
              </a:p>
              <a:p>
                <a:pPr defTabSz="914400" eaLnBrk="0" hangingPunct="0">
                  <a:defRPr/>
                </a:pPr>
                <a:r>
                  <a:rPr lang="zh-CN" altLang="en-US" sz="1400" noProof="1">
                    <a:solidFill>
                      <a:srgbClr val="FF0000"/>
                    </a:solidFill>
                    <a:latin typeface="宋体"/>
                    <a:ea typeface="宋体" panose="02010600030101010101" pitchFamily="2" charset="-122"/>
                    <a:sym typeface="+mn-ea"/>
                  </a:rPr>
                  <a:t>参考依据《中华人民共和国消防法》第二十八条和GB17945-2010《消防应急照明和疏散指示系统》第10.3.2条</a:t>
                </a:r>
              </a:p>
            </p:txBody>
          </p:sp>
        </p:grpSp>
        <p:sp>
          <p:nvSpPr>
            <p:cNvPr id="57" name="椭圆 56"/>
            <p:cNvSpPr/>
            <p:nvPr/>
          </p:nvSpPr>
          <p:spPr>
            <a:xfrm>
              <a:off x="4782" y="5447"/>
              <a:ext cx="1677" cy="917"/>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itchFamily="34" charset="-122"/>
                <a:ea typeface="微软雅黑" pitchFamily="34" charset="-122"/>
                <a:sym typeface="+mn-ea"/>
              </a:endParaRPr>
            </a:p>
          </p:txBody>
        </p:sp>
      </p:grpSp>
      <p:sp>
        <p:nvSpPr>
          <p:cNvPr id="32" name="椭圆 31"/>
          <p:cNvSpPr/>
          <p:nvPr/>
        </p:nvSpPr>
        <p:spPr>
          <a:xfrm flipH="1">
            <a:off x="5507531" y="2189165"/>
            <a:ext cx="708977" cy="253777"/>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latin typeface="+mn-ea"/>
            </a:endParaRPr>
          </a:p>
        </p:txBody>
      </p:sp>
      <p:sp>
        <p:nvSpPr>
          <p:cNvPr id="33" name="椭圆 32"/>
          <p:cNvSpPr/>
          <p:nvPr/>
        </p:nvSpPr>
        <p:spPr>
          <a:xfrm flipH="1">
            <a:off x="5418360" y="2442942"/>
            <a:ext cx="343525" cy="620868"/>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latin typeface="+mn-ea"/>
            </a:endParaRPr>
          </a:p>
        </p:txBody>
      </p:sp>
      <p:cxnSp>
        <p:nvCxnSpPr>
          <p:cNvPr id="52" name="直接连接符 51"/>
          <p:cNvCxnSpPr/>
          <p:nvPr/>
        </p:nvCxnSpPr>
        <p:spPr>
          <a:xfrm flipV="1">
            <a:off x="6038166" y="978119"/>
            <a:ext cx="1182602" cy="1211046"/>
          </a:xfrm>
          <a:prstGeom prst="line">
            <a:avLst/>
          </a:prstGeom>
          <a:noFill/>
          <a:ln w="19050">
            <a:solidFill>
              <a:srgbClr val="FE4B1A"/>
            </a:solidFill>
          </a:ln>
        </p:spPr>
      </p:cxnSp>
      <p:sp>
        <p:nvSpPr>
          <p:cNvPr id="53" name="文本框 9"/>
          <p:cNvSpPr txBox="1"/>
          <p:nvPr/>
        </p:nvSpPr>
        <p:spPr>
          <a:xfrm>
            <a:off x="7220768" y="843558"/>
            <a:ext cx="1743720" cy="2462213"/>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4.</a:t>
            </a:r>
            <a:r>
              <a:rPr lang="zh-CN" altLang="en-US" sz="1400" noProof="1">
                <a:solidFill>
                  <a:prstClr val="black"/>
                </a:solidFill>
                <a:latin typeface="微软雅黑" pitchFamily="34" charset="-122"/>
                <a:ea typeface="微软雅黑" pitchFamily="34" charset="-122"/>
                <a:sym typeface="+mn-ea"/>
              </a:rPr>
              <a:t>安全出口灯不亮了；</a:t>
            </a:r>
          </a:p>
          <a:p>
            <a:pPr defTabSz="914400" eaLnBrk="0" hangingPunct="0">
              <a:defRPr/>
            </a:pPr>
            <a:r>
              <a:rPr lang="en-US" altLang="zh-CN" sz="1400" noProof="1">
                <a:solidFill>
                  <a:prstClr val="black"/>
                </a:solidFill>
                <a:latin typeface="微软雅黑" pitchFamily="34" charset="-122"/>
                <a:ea typeface="微软雅黑" pitchFamily="34" charset="-122"/>
                <a:sym typeface="+mn-ea"/>
              </a:rPr>
              <a:t>5.</a:t>
            </a:r>
            <a:r>
              <a:rPr lang="zh-CN" altLang="en-US" sz="1400" noProof="1">
                <a:solidFill>
                  <a:prstClr val="black"/>
                </a:solidFill>
                <a:latin typeface="微软雅黑" pitchFamily="34" charset="-122"/>
                <a:ea typeface="微软雅黑" pitchFamily="34" charset="-122"/>
                <a:sym typeface="+mn-ea"/>
              </a:rPr>
              <a:t>安全出口处的疏散门开启方向反了</a:t>
            </a:r>
          </a:p>
          <a:p>
            <a:pPr defTabSz="914400" eaLnBrk="0" hangingPunct="0">
              <a:defRPr/>
            </a:pPr>
            <a:r>
              <a:rPr lang="zh-CN" altLang="en-US" sz="1400" noProof="1">
                <a:solidFill>
                  <a:srgbClr val="FF0000"/>
                </a:solidFill>
                <a:latin typeface="宋体"/>
                <a:ea typeface="宋体" panose="02010600030101010101" pitchFamily="2" charset="-122"/>
                <a:sym typeface="+mn-ea"/>
              </a:rPr>
              <a:t>参考依DB11/1024-2013《消防安全疏散标志设置标准》第3.2.2条和GB50016-2014《建筑设计防火规范》第6.4.11条</a:t>
            </a:r>
          </a:p>
        </p:txBody>
      </p:sp>
      <p:sp>
        <p:nvSpPr>
          <p:cNvPr id="54" name="椭圆 53"/>
          <p:cNvSpPr/>
          <p:nvPr/>
        </p:nvSpPr>
        <p:spPr>
          <a:xfrm>
            <a:off x="3063390" y="3279815"/>
            <a:ext cx="980873" cy="374174"/>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779252" eaLnBrk="0" hangingPunct="0">
              <a:defRPr/>
            </a:pPr>
            <a:endParaRPr lang="zh-CN" altLang="en-US" sz="1500" noProof="1">
              <a:latin typeface="+mn-ea"/>
            </a:endParaRPr>
          </a:p>
        </p:txBody>
      </p:sp>
      <p:cxnSp>
        <p:nvCxnSpPr>
          <p:cNvPr id="55" name="直接连接符 54"/>
          <p:cNvCxnSpPr/>
          <p:nvPr/>
        </p:nvCxnSpPr>
        <p:spPr>
          <a:xfrm>
            <a:off x="4044261" y="3500542"/>
            <a:ext cx="988181" cy="47214"/>
          </a:xfrm>
          <a:prstGeom prst="line">
            <a:avLst/>
          </a:prstGeom>
          <a:noFill/>
          <a:ln w="19050">
            <a:solidFill>
              <a:srgbClr val="FE4B1A"/>
            </a:solidFill>
          </a:ln>
        </p:spPr>
      </p:cxnSp>
      <p:sp>
        <p:nvSpPr>
          <p:cNvPr id="34" name="六边形 33"/>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35"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消防指示标志的安全隐患</a:t>
            </a:r>
          </a:p>
        </p:txBody>
      </p:sp>
      <p:cxnSp>
        <p:nvCxnSpPr>
          <p:cNvPr id="38" name="直接连接符 37"/>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30" idx="0"/>
          </p:cNvCxnSpPr>
          <p:nvPr/>
        </p:nvCxnSpPr>
        <p:spPr>
          <a:xfrm flipV="1">
            <a:off x="1331662" y="1779663"/>
            <a:ext cx="2046676" cy="558227"/>
          </a:xfrm>
          <a:prstGeom prst="line">
            <a:avLst/>
          </a:prstGeom>
          <a:noFill/>
          <a:ln w="19050">
            <a:solidFill>
              <a:srgbClr val="FE4B1A"/>
            </a:solidFill>
          </a:ln>
        </p:spPr>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 descr="C:\Users\ADMINI~1.LEN\AppData\Local\Temp\ksohtml\wps2B17.tmp.png"/>
          <p:cNvPicPr>
            <a:picLocks noChangeAspect="1"/>
          </p:cNvPicPr>
          <p:nvPr/>
        </p:nvPicPr>
        <p:blipFill>
          <a:blip r:embed="rId2" cstate="print"/>
          <a:stretch>
            <a:fillRect/>
          </a:stretch>
        </p:blipFill>
        <p:spPr>
          <a:xfrm>
            <a:off x="515844" y="1176680"/>
            <a:ext cx="1402423" cy="1265043"/>
          </a:xfrm>
          <a:prstGeom prst="rect">
            <a:avLst/>
          </a:prstGeom>
          <a:noFill/>
          <a:ln w="9525">
            <a:noFill/>
          </a:ln>
        </p:spPr>
      </p:pic>
      <p:grpSp>
        <p:nvGrpSpPr>
          <p:cNvPr id="35" name="组合 34"/>
          <p:cNvGrpSpPr/>
          <p:nvPr/>
        </p:nvGrpSpPr>
        <p:grpSpPr>
          <a:xfrm>
            <a:off x="663854" y="1709064"/>
            <a:ext cx="1725112" cy="481561"/>
            <a:chOff x="4782" y="5355"/>
            <a:chExt cx="2943" cy="911"/>
          </a:xfrm>
        </p:grpSpPr>
        <p:cxnSp>
          <p:nvCxnSpPr>
            <p:cNvPr id="67" name="直接连接符 66"/>
            <p:cNvCxnSpPr/>
            <p:nvPr/>
          </p:nvCxnSpPr>
          <p:spPr>
            <a:xfrm flipV="1">
              <a:off x="6459" y="5355"/>
              <a:ext cx="1266" cy="470"/>
            </a:xfrm>
            <a:prstGeom prst="line">
              <a:avLst/>
            </a:prstGeom>
            <a:noFill/>
            <a:ln w="19050">
              <a:solidFill>
                <a:srgbClr val="FE4B1A"/>
              </a:solidFill>
            </a:ln>
          </p:spPr>
        </p:cxnSp>
        <p:sp>
          <p:nvSpPr>
            <p:cNvPr id="66" name="椭圆 65"/>
            <p:cNvSpPr/>
            <p:nvPr/>
          </p:nvSpPr>
          <p:spPr>
            <a:xfrm>
              <a:off x="4782" y="5447"/>
              <a:ext cx="1677" cy="819"/>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itchFamily="34" charset="-122"/>
                <a:ea typeface="微软雅黑" pitchFamily="34" charset="-122"/>
                <a:sym typeface="+mn-ea"/>
              </a:endParaRPr>
            </a:p>
          </p:txBody>
        </p:sp>
      </p:grpSp>
      <p:sp>
        <p:nvSpPr>
          <p:cNvPr id="36" name="文本框 40"/>
          <p:cNvSpPr txBox="1"/>
          <p:nvPr/>
        </p:nvSpPr>
        <p:spPr>
          <a:xfrm>
            <a:off x="2411760" y="1459563"/>
            <a:ext cx="1596220" cy="1169551"/>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幼圆" panose="02010509060101010101" pitchFamily="49" charset="-122"/>
              </a:rPr>
              <a:t>6.</a:t>
            </a:r>
            <a:r>
              <a:rPr lang="zh-CN" altLang="en-US" sz="1400" noProof="1">
                <a:solidFill>
                  <a:prstClr val="black"/>
                </a:solidFill>
                <a:latin typeface="微软雅黑" pitchFamily="34" charset="-122"/>
                <a:ea typeface="微软雅黑" pitchFamily="34" charset="-122"/>
                <a:sym typeface="幼圆" panose="02010509060101010101" pitchFamily="49" charset="-122"/>
              </a:rPr>
              <a:t>营业期间安全出口门上锁。</a:t>
            </a:r>
          </a:p>
          <a:p>
            <a:pPr defTabSz="914400" eaLnBrk="0" hangingPunct="0">
              <a:defRPr/>
            </a:pPr>
            <a:r>
              <a:rPr lang="zh-CN" altLang="en-US" sz="1400" noProof="1">
                <a:solidFill>
                  <a:srgbClr val="FF0000"/>
                </a:solidFill>
                <a:latin typeface="宋体"/>
                <a:ea typeface="宋体" panose="02010600030101010101" pitchFamily="2" charset="-122"/>
                <a:sym typeface="幼圆" panose="02010509060101010101" pitchFamily="49" charset="-122"/>
              </a:rPr>
              <a:t>参考依据《中华人民共和国消防法》第28条</a:t>
            </a:r>
          </a:p>
        </p:txBody>
      </p:sp>
      <p:pic>
        <p:nvPicPr>
          <p:cNvPr id="37" name="图片 36" descr="IMG_5992"/>
          <p:cNvPicPr>
            <a:picLocks noChangeAspect="1"/>
          </p:cNvPicPr>
          <p:nvPr/>
        </p:nvPicPr>
        <p:blipFill>
          <a:blip r:embed="rId3" cstate="print"/>
          <a:stretch>
            <a:fillRect/>
          </a:stretch>
        </p:blipFill>
        <p:spPr>
          <a:xfrm>
            <a:off x="2209888" y="3381582"/>
            <a:ext cx="1735077" cy="1566432"/>
          </a:xfrm>
          <a:prstGeom prst="rect">
            <a:avLst/>
          </a:prstGeom>
          <a:noFill/>
          <a:ln w="9525">
            <a:noFill/>
          </a:ln>
        </p:spPr>
      </p:pic>
      <p:grpSp>
        <p:nvGrpSpPr>
          <p:cNvPr id="38" name="组合 37"/>
          <p:cNvGrpSpPr/>
          <p:nvPr/>
        </p:nvGrpSpPr>
        <p:grpSpPr>
          <a:xfrm>
            <a:off x="2305142" y="3696264"/>
            <a:ext cx="2398684" cy="516603"/>
            <a:chOff x="4782" y="5288"/>
            <a:chExt cx="4093" cy="978"/>
          </a:xfrm>
        </p:grpSpPr>
        <p:cxnSp>
          <p:nvCxnSpPr>
            <p:cNvPr id="49" name="直接连接符 48"/>
            <p:cNvCxnSpPr/>
            <p:nvPr/>
          </p:nvCxnSpPr>
          <p:spPr>
            <a:xfrm flipV="1">
              <a:off x="6459" y="5288"/>
              <a:ext cx="2416" cy="535"/>
            </a:xfrm>
            <a:prstGeom prst="line">
              <a:avLst/>
            </a:prstGeom>
            <a:noFill/>
            <a:ln w="19050">
              <a:solidFill>
                <a:srgbClr val="FE4B1A"/>
              </a:solidFill>
            </a:ln>
          </p:spPr>
        </p:cxnSp>
        <p:sp>
          <p:nvSpPr>
            <p:cNvPr id="48" name="椭圆 47"/>
            <p:cNvSpPr/>
            <p:nvPr/>
          </p:nvSpPr>
          <p:spPr>
            <a:xfrm>
              <a:off x="4782" y="5447"/>
              <a:ext cx="1677" cy="819"/>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itchFamily="34" charset="-122"/>
                <a:ea typeface="微软雅黑" pitchFamily="34" charset="-122"/>
                <a:sym typeface="+mn-ea"/>
              </a:endParaRPr>
            </a:p>
          </p:txBody>
        </p:sp>
      </p:grpSp>
      <p:sp>
        <p:nvSpPr>
          <p:cNvPr id="39" name="文本框 46"/>
          <p:cNvSpPr txBox="1"/>
          <p:nvPr/>
        </p:nvSpPr>
        <p:spPr>
          <a:xfrm>
            <a:off x="4731904" y="3504517"/>
            <a:ext cx="3080455" cy="95410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mn-ea"/>
              </a:rPr>
              <a:t>7.</a:t>
            </a:r>
            <a:r>
              <a:rPr lang="zh-CN" altLang="en-US" sz="1400" noProof="1">
                <a:solidFill>
                  <a:prstClr val="black"/>
                </a:solidFill>
                <a:latin typeface="微软雅黑" pitchFamily="34" charset="-122"/>
                <a:ea typeface="微软雅黑" pitchFamily="34" charset="-122"/>
                <a:sym typeface="+mn-ea"/>
              </a:rPr>
              <a:t>落地式玻璃门无防止误撞标志。</a:t>
            </a:r>
          </a:p>
          <a:p>
            <a:pPr defTabSz="914400" eaLnBrk="0" hangingPunct="0">
              <a:defRPr/>
            </a:pPr>
            <a:r>
              <a:rPr lang="zh-CN" altLang="en-US" sz="1400" noProof="1">
                <a:solidFill>
                  <a:srgbClr val="FF0000"/>
                </a:solidFill>
                <a:latin typeface="宋体"/>
                <a:ea typeface="宋体" panose="02010600030101010101" pitchFamily="2" charset="-122"/>
                <a:sym typeface="+mn-ea"/>
              </a:rPr>
              <a:t>参考依据《北京市餐饮经营单位安全生产规定》第20条第5.7.3条（北京市地方要求）</a:t>
            </a:r>
          </a:p>
        </p:txBody>
      </p:sp>
      <p:pic>
        <p:nvPicPr>
          <p:cNvPr id="40" name="Picture 3" descr="IMG_20150906_111302"/>
          <p:cNvPicPr>
            <a:picLocks noChangeAspect="1"/>
          </p:cNvPicPr>
          <p:nvPr/>
        </p:nvPicPr>
        <p:blipFill>
          <a:blip r:embed="rId4" cstate="print"/>
          <a:stretch>
            <a:fillRect/>
          </a:stretch>
        </p:blipFill>
        <p:spPr>
          <a:xfrm>
            <a:off x="4336237" y="1702790"/>
            <a:ext cx="2772605" cy="1406484"/>
          </a:xfrm>
          <a:prstGeom prst="rect">
            <a:avLst/>
          </a:prstGeom>
          <a:noFill/>
          <a:ln w="9525">
            <a:noFill/>
          </a:ln>
        </p:spPr>
      </p:pic>
      <p:grpSp>
        <p:nvGrpSpPr>
          <p:cNvPr id="41" name="组合 40"/>
          <p:cNvGrpSpPr/>
          <p:nvPr/>
        </p:nvGrpSpPr>
        <p:grpSpPr>
          <a:xfrm>
            <a:off x="5580098" y="1658465"/>
            <a:ext cx="1716318" cy="1273761"/>
            <a:chOff x="5466" y="4029"/>
            <a:chExt cx="2928" cy="2411"/>
          </a:xfrm>
        </p:grpSpPr>
        <p:cxnSp>
          <p:nvCxnSpPr>
            <p:cNvPr id="45" name="直接连接符 44"/>
            <p:cNvCxnSpPr/>
            <p:nvPr/>
          </p:nvCxnSpPr>
          <p:spPr>
            <a:xfrm flipV="1">
              <a:off x="6459" y="4029"/>
              <a:ext cx="1935" cy="1796"/>
            </a:xfrm>
            <a:prstGeom prst="line">
              <a:avLst/>
            </a:prstGeom>
            <a:noFill/>
            <a:ln w="19050">
              <a:solidFill>
                <a:srgbClr val="FE4B1A"/>
              </a:solidFill>
            </a:ln>
          </p:spPr>
        </p:cxnSp>
        <p:sp>
          <p:nvSpPr>
            <p:cNvPr id="44" name="椭圆 43"/>
            <p:cNvSpPr/>
            <p:nvPr/>
          </p:nvSpPr>
          <p:spPr>
            <a:xfrm>
              <a:off x="5466" y="5621"/>
              <a:ext cx="1105" cy="819"/>
            </a:xfrm>
            <a:prstGeom prst="ellipse">
              <a:avLst/>
            </a:prstGeom>
            <a:noFill/>
            <a:ln w="19050">
              <a:solidFill>
                <a:srgbClr val="FE4B1A"/>
              </a:solidFill>
            </a:ln>
            <a:extLst>
              <a:ext uri="{909E8E84-426E-40DD-AFC4-6F175D3DCCD1}">
                <a14:hiddenFill xmlns:a14="http://schemas.microsoft.com/office/drawing/2010/main">
                  <a:solidFill>
                    <a:schemeClr val="accent2"/>
                  </a:solidFill>
                </a14:hiddenFill>
              </a:ext>
            </a:extLst>
          </p:spPr>
          <p:txBody>
            <a:bodyPr wrap="square" anchor="t">
              <a:spAutoFit/>
            </a:bodyP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defTabSz="914400" eaLnBrk="0" hangingPunct="0">
                <a:defRPr/>
              </a:pPr>
              <a:endParaRPr lang="zh-CN" altLang="en-US" sz="1400" noProof="1">
                <a:solidFill>
                  <a:prstClr val="black"/>
                </a:solidFill>
                <a:latin typeface="微软雅黑" pitchFamily="34" charset="-122"/>
                <a:ea typeface="微软雅黑" pitchFamily="34" charset="-122"/>
                <a:sym typeface="+mn-ea"/>
              </a:endParaRPr>
            </a:p>
          </p:txBody>
        </p:sp>
      </p:grpSp>
      <p:sp>
        <p:nvSpPr>
          <p:cNvPr id="42" name="文本框 99"/>
          <p:cNvSpPr txBox="1"/>
          <p:nvPr/>
        </p:nvSpPr>
        <p:spPr>
          <a:xfrm>
            <a:off x="7273172" y="818450"/>
            <a:ext cx="1619308" cy="1815882"/>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幼圆" panose="02010509060101010101" pitchFamily="49" charset="-122"/>
              </a:rPr>
              <a:t>8.</a:t>
            </a:r>
            <a:r>
              <a:rPr lang="zh-CN" altLang="en-US" sz="1400" noProof="1">
                <a:solidFill>
                  <a:prstClr val="black"/>
                </a:solidFill>
                <a:latin typeface="微软雅黑" pitchFamily="34" charset="-122"/>
                <a:ea typeface="微软雅黑" pitchFamily="34" charset="-122"/>
                <a:sym typeface="幼圆" panose="02010509060101010101" pitchFamily="49" charset="-122"/>
              </a:rPr>
              <a:t>安全出口门外</a:t>
            </a:r>
            <a:r>
              <a:rPr lang="en-US" altLang="zh-CN" sz="1400" noProof="1">
                <a:solidFill>
                  <a:prstClr val="black"/>
                </a:solidFill>
                <a:latin typeface="微软雅黑" pitchFamily="34" charset="-122"/>
                <a:ea typeface="微软雅黑" pitchFamily="34" charset="-122"/>
                <a:sym typeface="幼圆" panose="02010509060101010101" pitchFamily="49" charset="-122"/>
              </a:rPr>
              <a:t>1.4</a:t>
            </a:r>
            <a:r>
              <a:rPr lang="zh-CN" altLang="en-US" sz="1400" noProof="1">
                <a:solidFill>
                  <a:prstClr val="black"/>
                </a:solidFill>
                <a:latin typeface="微软雅黑" pitchFamily="34" charset="-122"/>
                <a:ea typeface="微软雅黑" pitchFamily="34" charset="-122"/>
                <a:sym typeface="幼圆" panose="02010509060101010101" pitchFamily="49" charset="-122"/>
              </a:rPr>
              <a:t>米内有台阶，一旦发生火灾紧急疏散，可能造成踩踏事故。</a:t>
            </a:r>
          </a:p>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参考依据《人员密集场所消防安全管理》第7.5.2.7条</a:t>
            </a:r>
          </a:p>
        </p:txBody>
      </p:sp>
      <p:sp>
        <p:nvSpPr>
          <p:cNvPr id="25" name="六边形 2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6"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消防指示标志的安全隐患</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29" name="直接连接符 28"/>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2" cstate="print"/>
            <a:stretch>
              <a:fillRect/>
            </a:stretch>
          </a:blipFill>
          <a:ln w="19050">
            <a:solidFill>
              <a:srgbClr val="FD3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itchFamily="34" charset="-122"/>
                <a:ea typeface="微软雅黑" pitchFamily="34" charset="-122"/>
              </a:rPr>
              <a:t>5</a:t>
            </a:r>
            <a:endParaRPr lang="zh-CN" altLang="en-US" sz="5400" b="1" dirty="0">
              <a:solidFill>
                <a:schemeClr val="bg1"/>
              </a:solidFill>
              <a:latin typeface="微软雅黑" pitchFamily="34" charset="-122"/>
              <a:ea typeface="微软雅黑" pitchFamily="34" charset="-122"/>
            </a:endParaRPr>
          </a:p>
        </p:txBody>
      </p:sp>
      <p:grpSp>
        <p:nvGrpSpPr>
          <p:cNvPr id="3"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cxnSp>
        <p:sp>
          <p:nvSpPr>
            <p:cNvPr id="12" name="六边形 11"/>
            <p:cNvSpPr/>
            <p:nvPr/>
          </p:nvSpPr>
          <p:spPr>
            <a:xfrm flipH="1">
              <a:off x="4258879" y="940030"/>
              <a:ext cx="3620993" cy="540000"/>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63888" y="2234290"/>
            <a:ext cx="4464496" cy="769441"/>
          </a:xfrm>
          <a:prstGeom prst="rect">
            <a:avLst/>
          </a:prstGeom>
        </p:spPr>
        <p:txBody>
          <a:bodyPr wrap="square">
            <a:spAutoFit/>
          </a:bodyPr>
          <a:lstStyle/>
          <a:p>
            <a:pPr lvl="0" algn="ctr"/>
            <a:r>
              <a:rPr lang="zh-CN" altLang="en-US" sz="4400" b="1" dirty="0">
                <a:solidFill>
                  <a:schemeClr val="bg1"/>
                </a:solidFill>
                <a:latin typeface="微软雅黑" pitchFamily="34" charset="-122"/>
                <a:ea typeface="微软雅黑" pitchFamily="34" charset="-122"/>
              </a:rPr>
              <a:t>设备设施安全</a:t>
            </a:r>
          </a:p>
        </p:txBody>
      </p:sp>
    </p:spTree>
  </p:cSld>
  <p:clrMapOvr>
    <a:masterClrMapping/>
  </p:clrMapOvr>
  <p:transition spd="slow">
    <p:wheel spokes="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635896" y="1131590"/>
            <a:ext cx="5256584" cy="3672408"/>
          </a:xfrm>
          <a:prstGeom prst="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矩形 4"/>
          <p:cNvSpPr/>
          <p:nvPr/>
        </p:nvSpPr>
        <p:spPr>
          <a:xfrm>
            <a:off x="3851920" y="1563638"/>
            <a:ext cx="4752528" cy="2740954"/>
          </a:xfrm>
          <a:prstGeom prst="rect">
            <a:avLst/>
          </a:prstGeom>
        </p:spPr>
        <p:txBody>
          <a:bodyPr wrap="square" lIns="77925" tIns="38963" rIns="77925" bIns="3896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不得使用国家明令淘汰 、禁止使用的危及生产安全的设备。</a:t>
            </a: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机械设备距地面</a:t>
            </a:r>
            <a:r>
              <a:rPr lang="en-US" altLang="zh-CN" sz="1600" b="1" dirty="0">
                <a:solidFill>
                  <a:schemeClr val="bg1"/>
                </a:solidFill>
                <a:latin typeface="微软雅黑" pitchFamily="34" charset="-122"/>
                <a:ea typeface="微软雅黑" pitchFamily="34" charset="-122"/>
              </a:rPr>
              <a:t>2m</a:t>
            </a:r>
            <a:r>
              <a:rPr lang="zh-CN" altLang="en-US" sz="1600" b="1" dirty="0">
                <a:solidFill>
                  <a:schemeClr val="bg1"/>
                </a:solidFill>
                <a:latin typeface="微软雅黑" pitchFamily="34" charset="-122"/>
                <a:ea typeface="微软雅黑" pitchFamily="34" charset="-122"/>
              </a:rPr>
              <a:t>以下外露危险部位是否有安全防护设施且有效。</a:t>
            </a: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对运动传递部件，如皮带轮、皮带、齿轮、导轨、齿杆、传动轴产生的危险的防护，应采用固定式防护装置或活动式连锁防护装置。</a:t>
            </a:r>
          </a:p>
        </p:txBody>
      </p:sp>
      <p:pic>
        <p:nvPicPr>
          <p:cNvPr id="6" name="内容占位符 2521103" descr="５Ｓ——企业生产车间模型"/>
          <p:cNvPicPr>
            <a:picLocks noChangeAspect="1"/>
          </p:cNvPicPr>
          <p:nvPr/>
        </p:nvPicPr>
        <p:blipFill>
          <a:blip r:embed="rId2" cstate="print"/>
          <a:stretch>
            <a:fillRect/>
          </a:stretch>
        </p:blipFill>
        <p:spPr>
          <a:xfrm>
            <a:off x="251519" y="1131590"/>
            <a:ext cx="3352027" cy="1836000"/>
          </a:xfrm>
          <a:prstGeom prst="rect">
            <a:avLst/>
          </a:prstGeom>
          <a:noFill/>
          <a:ln w="9525">
            <a:noFill/>
          </a:ln>
        </p:spPr>
      </p:pic>
      <p:pic>
        <p:nvPicPr>
          <p:cNvPr id="9" name="图片 8" descr="100_4110 拷贝"/>
          <p:cNvPicPr>
            <a:picLocks/>
          </p:cNvPicPr>
          <p:nvPr/>
        </p:nvPicPr>
        <p:blipFill>
          <a:blip r:embed="rId3" cstate="print"/>
          <a:stretch>
            <a:fillRect/>
          </a:stretch>
        </p:blipFill>
        <p:spPr>
          <a:xfrm>
            <a:off x="239162" y="2979084"/>
            <a:ext cx="3348000" cy="1836000"/>
          </a:xfrm>
          <a:prstGeom prst="rect">
            <a:avLst/>
          </a:prstGeom>
          <a:noFill/>
          <a:ln w="9525">
            <a:noFill/>
          </a:ln>
        </p:spPr>
      </p:pic>
      <p:sp>
        <p:nvSpPr>
          <p:cNvPr id="8" name="六边形 7"/>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0"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设备设施安全必会知识</a:t>
            </a:r>
          </a:p>
        </p:txBody>
      </p:sp>
      <p:cxnSp>
        <p:nvCxnSpPr>
          <p:cNvPr id="13" name="直接连接符 12"/>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圆角矩形 39"/>
          <p:cNvSpPr/>
          <p:nvPr/>
        </p:nvSpPr>
        <p:spPr>
          <a:xfrm>
            <a:off x="1619672" y="1275606"/>
            <a:ext cx="7200800" cy="3456384"/>
          </a:xfrm>
          <a:prstGeom prst="roundRect">
            <a:avLst>
              <a:gd name="adj" fmla="val 14522"/>
            </a:avLst>
          </a:prstGeom>
          <a:noFill/>
          <a:ln w="19050">
            <a:solidFill>
              <a:srgbClr val="FE5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771800" y="1860667"/>
            <a:ext cx="5688632" cy="2079235"/>
          </a:xfrm>
          <a:prstGeom prst="rect">
            <a:avLst/>
          </a:prstGeom>
        </p:spPr>
        <p:txBody>
          <a:bodyPr wrap="square" lIns="77925" tIns="38963" rIns="77925" bIns="38963">
            <a:spAutoFit/>
          </a:bodyPr>
          <a:lstStyle/>
          <a:p>
            <a:pPr indent="457200">
              <a:lnSpc>
                <a:spcPct val="150000"/>
              </a:lnSpc>
            </a:pPr>
            <a:r>
              <a:rPr lang="zh-CN" altLang="en-US" sz="1600" dirty="0">
                <a:solidFill>
                  <a:srgbClr val="000000"/>
                </a:solidFill>
                <a:latin typeface="微软雅黑" pitchFamily="34" charset="-122"/>
                <a:ea typeface="微软雅黑" pitchFamily="34" charset="-122"/>
              </a:rPr>
              <a:t>这是一起员工违规使用升降机造成的安全事故。秦某抱有侥幸心理，在贴有严禁载人的升降机上违规使用升降机载人，造成悲惨的安全事故。</a:t>
            </a:r>
            <a:endParaRPr lang="en-US" altLang="zh-CN" sz="1600" dirty="0">
              <a:solidFill>
                <a:srgbClr val="000000"/>
              </a:solidFill>
              <a:latin typeface="微软雅黑" pitchFamily="34" charset="-122"/>
              <a:ea typeface="微软雅黑" pitchFamily="34" charset="-122"/>
            </a:endParaRPr>
          </a:p>
          <a:p>
            <a:pPr marL="271463" indent="-271463">
              <a:lnSpc>
                <a:spcPct val="150000"/>
              </a:lnSpc>
              <a:spcBef>
                <a:spcPts val="600"/>
              </a:spcBef>
              <a:buFont typeface="Wingdings" pitchFamily="2" charset="2"/>
              <a:buChar char="Ø"/>
            </a:pPr>
            <a:r>
              <a:rPr lang="zh-CN" altLang="en-US" sz="1600" b="1" dirty="0">
                <a:solidFill>
                  <a:srgbClr val="FF0000"/>
                </a:solidFill>
                <a:latin typeface="微软雅黑" pitchFamily="34" charset="-122"/>
                <a:ea typeface="微软雅黑" pitchFamily="34" charset="-122"/>
              </a:rPr>
              <a:t>人的不安全行为：标有严禁载人，还去乘坐。</a:t>
            </a:r>
            <a:endParaRPr lang="en-US" altLang="zh-CN" sz="1600" b="1" dirty="0">
              <a:solidFill>
                <a:srgbClr val="FF0000"/>
              </a:solidFill>
              <a:latin typeface="微软雅黑" pitchFamily="34" charset="-122"/>
              <a:ea typeface="微软雅黑" pitchFamily="34" charset="-122"/>
            </a:endParaRPr>
          </a:p>
          <a:p>
            <a:pPr marL="271463" indent="-271463">
              <a:lnSpc>
                <a:spcPct val="150000"/>
              </a:lnSpc>
              <a:spcBef>
                <a:spcPts val="600"/>
              </a:spcBef>
              <a:buFont typeface="Wingdings" pitchFamily="2" charset="2"/>
              <a:buChar char="Ø"/>
            </a:pPr>
            <a:r>
              <a:rPr lang="zh-CN" altLang="en-US" sz="1600" b="1" dirty="0">
                <a:solidFill>
                  <a:srgbClr val="FF0000"/>
                </a:solidFill>
                <a:latin typeface="微软雅黑" pitchFamily="34" charset="-122"/>
                <a:ea typeface="微软雅黑" pitchFamily="34" charset="-122"/>
              </a:rPr>
              <a:t>物的不安全状态：物料放置不均匀。</a:t>
            </a:r>
            <a:endParaRPr lang="zh-CN" altLang="en-US" sz="1600" b="1" dirty="0">
              <a:latin typeface="微软雅黑" pitchFamily="34" charset="-122"/>
              <a:ea typeface="微软雅黑" pitchFamily="34" charset="-122"/>
            </a:endParaRPr>
          </a:p>
        </p:txBody>
      </p:sp>
      <p:sp>
        <p:nvSpPr>
          <p:cNvPr id="6" name="六边形 5"/>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 name="标题 1"/>
          <p:cNvSpPr>
            <a:spLocks noGrp="1"/>
          </p:cNvSpPr>
          <p:nvPr>
            <p:ph type="title" idx="4294967295"/>
          </p:nvPr>
        </p:nvSpPr>
        <p:spPr>
          <a:xfrm>
            <a:off x="0" y="207843"/>
            <a:ext cx="9144000" cy="486053"/>
          </a:xfrm>
        </p:spPr>
        <p:txBody>
          <a:bodyPr lIns="77925" tIns="38963" rIns="77925" bIns="38963">
            <a:noAutofit/>
          </a:bodyPr>
          <a:lstStyle/>
          <a:p>
            <a:r>
              <a:rPr lang="zh-CN" altLang="en-US" sz="2800" b="1" dirty="0">
                <a:solidFill>
                  <a:schemeClr val="bg1"/>
                </a:solidFill>
                <a:latin typeface="微软雅黑" pitchFamily="34" charset="-122"/>
                <a:ea typeface="微软雅黑" pitchFamily="34" charset="-122"/>
              </a:rPr>
              <a:t>案例分析</a:t>
            </a:r>
            <a:endParaRPr lang="zh-CN" altLang="en-US" sz="2800" b="1" dirty="0">
              <a:solidFill>
                <a:schemeClr val="bg1"/>
              </a:solidFill>
              <a:latin typeface="微软雅黑" pitchFamily="34" charset="-122"/>
              <a:ea typeface="微软雅黑" pitchFamily="34" charset="-122"/>
              <a:cs typeface="+mn-cs"/>
            </a:endParaRPr>
          </a:p>
        </p:txBody>
      </p:sp>
      <p:cxnSp>
        <p:nvCxnSpPr>
          <p:cNvPr id="7" name="直接连接符 6"/>
          <p:cNvCxnSpPr>
            <a:endCxn id="6" idx="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6" idx="3"/>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39" name="椭圆 38"/>
          <p:cNvSpPr>
            <a:spLocks noChangeAspect="1"/>
          </p:cNvSpPr>
          <p:nvPr/>
        </p:nvSpPr>
        <p:spPr>
          <a:xfrm>
            <a:off x="179513" y="1851670"/>
            <a:ext cx="2376264" cy="2304256"/>
          </a:xfrm>
          <a:prstGeom prst="ellipse">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a:spLocks noChangeAspect="1"/>
          </p:cNvSpPr>
          <p:nvPr/>
        </p:nvSpPr>
        <p:spPr>
          <a:xfrm>
            <a:off x="179512" y="1851670"/>
            <a:ext cx="2376264" cy="2304256"/>
          </a:xfrm>
          <a:prstGeom prst="ellips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395536" y="2787774"/>
            <a:ext cx="1947969" cy="584775"/>
          </a:xfrm>
          <a:prstGeom prst="rect">
            <a:avLst/>
          </a:prstGeom>
        </p:spPr>
        <p:txBody>
          <a:bodyPr wrap="none">
            <a:spAutoFit/>
          </a:bodyPr>
          <a:lstStyle/>
          <a:p>
            <a:r>
              <a:rPr lang="zh-CN" altLang="en-US" sz="3200" b="1" dirty="0">
                <a:solidFill>
                  <a:schemeClr val="bg1"/>
                </a:solidFill>
                <a:latin typeface="微软雅黑" pitchFamily="34" charset="-122"/>
                <a:ea typeface="微软雅黑" pitchFamily="34" charset="-122"/>
              </a:rPr>
              <a:t> 事故分析</a:t>
            </a:r>
            <a:endParaRPr lang="zh-CN" altLang="en-US" sz="32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ADMINI~1.LEN\AppData\Local\Temp\ksohtml\wpsE2DD.tmp.png"/>
          <p:cNvPicPr>
            <a:picLocks noChangeAspect="1"/>
          </p:cNvPicPr>
          <p:nvPr/>
        </p:nvPicPr>
        <p:blipFill>
          <a:blip r:embed="rId2" cstate="print"/>
          <a:stretch>
            <a:fillRect/>
          </a:stretch>
        </p:blipFill>
        <p:spPr>
          <a:xfrm>
            <a:off x="3033432" y="3050162"/>
            <a:ext cx="1651489" cy="1341835"/>
          </a:xfrm>
          <a:prstGeom prst="rect">
            <a:avLst/>
          </a:prstGeom>
          <a:noFill/>
          <a:ln w="9525">
            <a:noFill/>
          </a:ln>
        </p:spPr>
      </p:pic>
      <p:pic>
        <p:nvPicPr>
          <p:cNvPr id="12" name="图片 11" descr="IMG_5969"/>
          <p:cNvPicPr>
            <a:picLocks noChangeAspect="1"/>
          </p:cNvPicPr>
          <p:nvPr/>
        </p:nvPicPr>
        <p:blipFill>
          <a:blip r:embed="rId3" cstate="print"/>
          <a:stretch>
            <a:fillRect/>
          </a:stretch>
        </p:blipFill>
        <p:spPr>
          <a:xfrm>
            <a:off x="467544" y="1585119"/>
            <a:ext cx="1808285" cy="1469231"/>
          </a:xfrm>
          <a:prstGeom prst="rect">
            <a:avLst/>
          </a:prstGeom>
          <a:noFill/>
          <a:ln w="9525">
            <a:noFill/>
          </a:ln>
        </p:spPr>
      </p:pic>
      <p:grpSp>
        <p:nvGrpSpPr>
          <p:cNvPr id="13" name="组合 12"/>
          <p:cNvGrpSpPr/>
          <p:nvPr/>
        </p:nvGrpSpPr>
        <p:grpSpPr>
          <a:xfrm>
            <a:off x="1106453" y="2176858"/>
            <a:ext cx="2137411" cy="432911"/>
            <a:chOff x="3132" y="4947"/>
            <a:chExt cx="3647" cy="909"/>
          </a:xfrm>
        </p:grpSpPr>
        <p:sp>
          <p:nvSpPr>
            <p:cNvPr id="38" name="椭圆 37"/>
            <p:cNvSpPr/>
            <p:nvPr/>
          </p:nvSpPr>
          <p:spPr>
            <a:xfrm>
              <a:off x="3133" y="4947"/>
              <a:ext cx="1588"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anose="02010509060101010101" pitchFamily="49" charset="-122"/>
              </a:endParaRPr>
            </a:p>
          </p:txBody>
        </p:sp>
        <p:sp>
          <p:nvSpPr>
            <p:cNvPr id="40" name="椭圆 39"/>
            <p:cNvSpPr/>
            <p:nvPr/>
          </p:nvSpPr>
          <p:spPr>
            <a:xfrm>
              <a:off x="3132" y="4947"/>
              <a:ext cx="1588"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anose="02010509060101010101" pitchFamily="49" charset="-122"/>
              </a:endParaRPr>
            </a:p>
          </p:txBody>
        </p:sp>
        <p:cxnSp>
          <p:nvCxnSpPr>
            <p:cNvPr id="41" name="直接连接符 40"/>
            <p:cNvCxnSpPr>
              <a:stCxn id="40" idx="6"/>
            </p:cNvCxnSpPr>
            <p:nvPr/>
          </p:nvCxnSpPr>
          <p:spPr>
            <a:xfrm flipV="1">
              <a:off x="4720" y="5287"/>
              <a:ext cx="2059" cy="0"/>
            </a:xfrm>
            <a:prstGeom prst="line">
              <a:avLst/>
            </a:prstGeom>
            <a:noFill/>
            <a:ln w="19050">
              <a:solidFill>
                <a:srgbClr val="FE4B1A"/>
              </a:solidFill>
            </a:ln>
          </p:spPr>
        </p:cxnSp>
      </p:grpSp>
      <p:sp>
        <p:nvSpPr>
          <p:cNvPr id="15" name="文本框 8"/>
          <p:cNvSpPr txBox="1"/>
          <p:nvPr/>
        </p:nvSpPr>
        <p:spPr>
          <a:xfrm>
            <a:off x="3275856" y="2079228"/>
            <a:ext cx="1323242"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幼圆" panose="02010509060101010101" pitchFamily="49" charset="-122"/>
              </a:rPr>
              <a:t>1.</a:t>
            </a:r>
            <a:r>
              <a:rPr lang="zh-CN" altLang="en-US" sz="1400" noProof="1">
                <a:solidFill>
                  <a:prstClr val="black"/>
                </a:solidFill>
                <a:latin typeface="微软雅黑" pitchFamily="34" charset="-122"/>
                <a:ea typeface="微软雅黑" pitchFamily="34" charset="-122"/>
                <a:sym typeface="幼圆" panose="02010509060101010101" pitchFamily="49" charset="-122"/>
              </a:rPr>
              <a:t>后厨常用的和面机，盖机未联锁保护。</a:t>
            </a:r>
          </a:p>
        </p:txBody>
      </p:sp>
      <p:grpSp>
        <p:nvGrpSpPr>
          <p:cNvPr id="16" name="组合 15"/>
          <p:cNvGrpSpPr/>
          <p:nvPr/>
        </p:nvGrpSpPr>
        <p:grpSpPr>
          <a:xfrm>
            <a:off x="3242983" y="3577608"/>
            <a:ext cx="2139462" cy="432911"/>
            <a:chOff x="3132" y="4947"/>
            <a:chExt cx="3648" cy="909"/>
          </a:xfrm>
        </p:grpSpPr>
        <p:sp>
          <p:nvSpPr>
            <p:cNvPr id="34" name="椭圆 33"/>
            <p:cNvSpPr/>
            <p:nvPr/>
          </p:nvSpPr>
          <p:spPr>
            <a:xfrm>
              <a:off x="3133" y="4947"/>
              <a:ext cx="1588"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anose="02010509060101010101" pitchFamily="49" charset="-122"/>
              </a:endParaRPr>
            </a:p>
          </p:txBody>
        </p:sp>
        <p:cxnSp>
          <p:nvCxnSpPr>
            <p:cNvPr id="35" name="直接连接符 34"/>
            <p:cNvCxnSpPr>
              <a:stCxn id="34" idx="6"/>
            </p:cNvCxnSpPr>
            <p:nvPr/>
          </p:nvCxnSpPr>
          <p:spPr>
            <a:xfrm flipV="1">
              <a:off x="4721" y="5287"/>
              <a:ext cx="2059" cy="114"/>
            </a:xfrm>
            <a:prstGeom prst="line">
              <a:avLst/>
            </a:prstGeom>
            <a:noFill/>
            <a:ln w="19050">
              <a:solidFill>
                <a:srgbClr val="FE4B1A"/>
              </a:solidFill>
            </a:ln>
          </p:spPr>
        </p:cxnSp>
        <p:sp>
          <p:nvSpPr>
            <p:cNvPr id="36" name="椭圆 35"/>
            <p:cNvSpPr/>
            <p:nvPr/>
          </p:nvSpPr>
          <p:spPr>
            <a:xfrm>
              <a:off x="3132" y="4947"/>
              <a:ext cx="1588"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mn-ea"/>
              </a:endParaRPr>
            </a:p>
          </p:txBody>
        </p:sp>
        <p:cxnSp>
          <p:nvCxnSpPr>
            <p:cNvPr id="37" name="直接连接符 36"/>
            <p:cNvCxnSpPr>
              <a:stCxn id="36" idx="6"/>
            </p:cNvCxnSpPr>
            <p:nvPr/>
          </p:nvCxnSpPr>
          <p:spPr>
            <a:xfrm flipV="1">
              <a:off x="4720" y="5287"/>
              <a:ext cx="2059" cy="114"/>
            </a:xfrm>
            <a:prstGeom prst="line">
              <a:avLst/>
            </a:prstGeom>
            <a:noFill/>
            <a:ln w="19050">
              <a:solidFill>
                <a:srgbClr val="FE4B1A"/>
              </a:solidFill>
            </a:ln>
          </p:spPr>
        </p:cxnSp>
      </p:grpSp>
      <p:sp>
        <p:nvSpPr>
          <p:cNvPr id="18" name="文本框 57"/>
          <p:cNvSpPr txBox="1"/>
          <p:nvPr/>
        </p:nvSpPr>
        <p:spPr>
          <a:xfrm>
            <a:off x="5420114" y="3479978"/>
            <a:ext cx="1803825" cy="1169551"/>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幼圆" panose="02010509060101010101" pitchFamily="49" charset="-122"/>
              </a:rPr>
              <a:t>2.</a:t>
            </a:r>
            <a:r>
              <a:rPr lang="zh-CN" altLang="en-US" sz="1400" noProof="1">
                <a:solidFill>
                  <a:prstClr val="black"/>
                </a:solidFill>
                <a:latin typeface="微软雅黑" pitchFamily="34" charset="-122"/>
                <a:ea typeface="微软雅黑" pitchFamily="34" charset="-122"/>
                <a:sym typeface="幼圆" panose="02010509060101010101" pitchFamily="49" charset="-122"/>
              </a:rPr>
              <a:t>后厨压面机挤入部位无防。</a:t>
            </a:r>
            <a:endParaRPr lang="en-US" altLang="zh-CN" sz="1400" noProof="1">
              <a:solidFill>
                <a:prstClr val="black"/>
              </a:solidFill>
              <a:latin typeface="微软雅黑" pitchFamily="34" charset="-122"/>
              <a:ea typeface="微软雅黑" pitchFamily="34" charset="-122"/>
              <a:sym typeface="幼圆" panose="02010509060101010101" pitchFamily="49" charset="-122"/>
            </a:endParaRPr>
          </a:p>
          <a:p>
            <a:pPr defTabSz="914400" eaLnBrk="0" hangingPunct="0">
              <a:defRPr/>
            </a:pPr>
            <a:r>
              <a:rPr lang="en-US" altLang="zh-CN" sz="1400" noProof="1">
                <a:solidFill>
                  <a:prstClr val="black"/>
                </a:solidFill>
                <a:latin typeface="微软雅黑" pitchFamily="34" charset="-122"/>
                <a:ea typeface="微软雅黑" pitchFamily="34" charset="-122"/>
                <a:sym typeface="幼圆" panose="02010509060101010101" pitchFamily="49" charset="-122"/>
              </a:rPr>
              <a:t>3.</a:t>
            </a:r>
            <a:r>
              <a:rPr lang="zh-CN" altLang="en-US" sz="1400" noProof="1">
                <a:solidFill>
                  <a:prstClr val="black"/>
                </a:solidFill>
                <a:latin typeface="微软雅黑" pitchFamily="34" charset="-122"/>
                <a:ea typeface="微软雅黑" pitchFamily="34" charset="-122"/>
                <a:sym typeface="幼圆" panose="02010509060101010101" pitchFamily="49" charset="-122"/>
              </a:rPr>
              <a:t>设备设施或周围醒目位置未张贴安全操作规程</a:t>
            </a:r>
          </a:p>
        </p:txBody>
      </p:sp>
      <p:pic>
        <p:nvPicPr>
          <p:cNvPr id="19" name="Picture 4" descr="C:\Users\ADMINI~1.LEN\AppData\Local\Temp\ksohtml\wps9279.tmp.png"/>
          <p:cNvPicPr>
            <a:picLocks noChangeAspect="1"/>
          </p:cNvPicPr>
          <p:nvPr/>
        </p:nvPicPr>
        <p:blipFill>
          <a:blip r:embed="rId4" cstate="print"/>
          <a:stretch>
            <a:fillRect/>
          </a:stretch>
        </p:blipFill>
        <p:spPr>
          <a:xfrm>
            <a:off x="4961878" y="1419622"/>
            <a:ext cx="1639766" cy="1316831"/>
          </a:xfrm>
          <a:prstGeom prst="rect">
            <a:avLst/>
          </a:prstGeom>
          <a:noFill/>
          <a:ln w="9525">
            <a:noFill/>
          </a:ln>
        </p:spPr>
      </p:pic>
      <p:grpSp>
        <p:nvGrpSpPr>
          <p:cNvPr id="20" name="组合 19"/>
          <p:cNvGrpSpPr/>
          <p:nvPr/>
        </p:nvGrpSpPr>
        <p:grpSpPr>
          <a:xfrm>
            <a:off x="5269609" y="1864915"/>
            <a:ext cx="2137997" cy="432911"/>
            <a:chOff x="3132" y="4947"/>
            <a:chExt cx="3648" cy="909"/>
          </a:xfrm>
        </p:grpSpPr>
        <p:sp>
          <p:nvSpPr>
            <p:cNvPr id="23" name="椭圆 22"/>
            <p:cNvSpPr/>
            <p:nvPr/>
          </p:nvSpPr>
          <p:spPr>
            <a:xfrm>
              <a:off x="3133" y="4947"/>
              <a:ext cx="1588"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anose="02010509060101010101" pitchFamily="49" charset="-122"/>
              </a:endParaRPr>
            </a:p>
          </p:txBody>
        </p:sp>
        <p:cxnSp>
          <p:nvCxnSpPr>
            <p:cNvPr id="24" name="直接连接符 23"/>
            <p:cNvCxnSpPr>
              <a:stCxn id="23" idx="6"/>
            </p:cNvCxnSpPr>
            <p:nvPr/>
          </p:nvCxnSpPr>
          <p:spPr>
            <a:xfrm flipV="1">
              <a:off x="4721" y="5287"/>
              <a:ext cx="2059" cy="114"/>
            </a:xfrm>
            <a:prstGeom prst="line">
              <a:avLst/>
            </a:prstGeom>
            <a:noFill/>
            <a:ln w="19050">
              <a:solidFill>
                <a:srgbClr val="FE4B1A"/>
              </a:solidFill>
            </a:ln>
          </p:spPr>
        </p:cxnSp>
        <p:sp>
          <p:nvSpPr>
            <p:cNvPr id="32" name="椭圆 31"/>
            <p:cNvSpPr/>
            <p:nvPr/>
          </p:nvSpPr>
          <p:spPr>
            <a:xfrm>
              <a:off x="3132" y="4947"/>
              <a:ext cx="1588"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mn-ea"/>
              </a:endParaRPr>
            </a:p>
          </p:txBody>
        </p:sp>
        <p:cxnSp>
          <p:nvCxnSpPr>
            <p:cNvPr id="33" name="直接连接符 32"/>
            <p:cNvCxnSpPr>
              <a:stCxn id="32" idx="6"/>
            </p:cNvCxnSpPr>
            <p:nvPr/>
          </p:nvCxnSpPr>
          <p:spPr>
            <a:xfrm flipV="1">
              <a:off x="4720" y="5287"/>
              <a:ext cx="2059" cy="114"/>
            </a:xfrm>
            <a:prstGeom prst="line">
              <a:avLst/>
            </a:prstGeom>
            <a:noFill/>
            <a:ln w="19050">
              <a:solidFill>
                <a:srgbClr val="FE4B1A"/>
              </a:solidFill>
            </a:ln>
          </p:spPr>
        </p:cxnSp>
      </p:grpSp>
      <p:sp>
        <p:nvSpPr>
          <p:cNvPr id="22" name="文本框 64"/>
          <p:cNvSpPr txBox="1"/>
          <p:nvPr/>
        </p:nvSpPr>
        <p:spPr>
          <a:xfrm>
            <a:off x="7447802" y="1720850"/>
            <a:ext cx="1444678" cy="95410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en-US" altLang="zh-CN" sz="1400" noProof="1">
                <a:solidFill>
                  <a:prstClr val="black"/>
                </a:solidFill>
                <a:latin typeface="微软雅黑" pitchFamily="34" charset="-122"/>
                <a:ea typeface="微软雅黑" pitchFamily="34" charset="-122"/>
                <a:sym typeface="幼圆" panose="02010509060101010101" pitchFamily="49" charset="-122"/>
              </a:rPr>
              <a:t>4.</a:t>
            </a:r>
            <a:r>
              <a:rPr lang="zh-CN" altLang="en-US" sz="1400" noProof="1">
                <a:solidFill>
                  <a:prstClr val="black"/>
                </a:solidFill>
                <a:latin typeface="微软雅黑" pitchFamily="34" charset="-122"/>
                <a:ea typeface="微软雅黑" pitchFamily="34" charset="-122"/>
                <a:sym typeface="幼圆" panose="02010509060101010101" pitchFamily="49" charset="-122"/>
              </a:rPr>
              <a:t>后厨压面机插头人为改成两眼插头，设备无保护地线。</a:t>
            </a:r>
          </a:p>
        </p:txBody>
      </p:sp>
      <p:sp>
        <p:nvSpPr>
          <p:cNvPr id="27" name="六边形 26"/>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8"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后厨设备设施安全隐患</a:t>
            </a:r>
          </a:p>
        </p:txBody>
      </p:sp>
      <p:cxnSp>
        <p:nvCxnSpPr>
          <p:cNvPr id="31" name="直接连接符 3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a:grpSpLocks noChangeAspect="1"/>
          </p:cNvGrpSpPr>
          <p:nvPr/>
        </p:nvGrpSpPr>
        <p:grpSpPr>
          <a:xfrm>
            <a:off x="467544" y="1419622"/>
            <a:ext cx="8281073" cy="3028280"/>
            <a:chOff x="971600" y="1635646"/>
            <a:chExt cx="7690338" cy="2812256"/>
          </a:xfrm>
        </p:grpSpPr>
        <p:pic>
          <p:nvPicPr>
            <p:cNvPr id="1026" name="Picture 2" descr="C:\Users\ADMINI~1.LEN\AppData\Local\Temp\ksohtml\wps7E20.tm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639456"/>
              <a:ext cx="1861038" cy="132969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组合 28"/>
            <p:cNvGrpSpPr/>
            <p:nvPr/>
          </p:nvGrpSpPr>
          <p:grpSpPr>
            <a:xfrm>
              <a:off x="1303949" y="2071890"/>
              <a:ext cx="2139461" cy="432911"/>
              <a:chOff x="3132" y="4947"/>
              <a:chExt cx="3648" cy="909"/>
            </a:xfrm>
          </p:grpSpPr>
          <p:sp>
            <p:nvSpPr>
              <p:cNvPr id="30" name="椭圆 29"/>
              <p:cNvSpPr/>
              <p:nvPr/>
            </p:nvSpPr>
            <p:spPr>
              <a:xfrm>
                <a:off x="3133" y="4947"/>
                <a:ext cx="1588"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anose="02010509060101010101" pitchFamily="49" charset="-122"/>
                </a:endParaRPr>
              </a:p>
            </p:txBody>
          </p:sp>
          <p:cxnSp>
            <p:nvCxnSpPr>
              <p:cNvPr id="31" name="直接连接符 30"/>
              <p:cNvCxnSpPr>
                <a:stCxn id="30" idx="6"/>
              </p:cNvCxnSpPr>
              <p:nvPr/>
            </p:nvCxnSpPr>
            <p:spPr>
              <a:xfrm flipV="1">
                <a:off x="4721" y="5287"/>
                <a:ext cx="2059" cy="114"/>
              </a:xfrm>
              <a:prstGeom prst="line">
                <a:avLst/>
              </a:prstGeom>
              <a:noFill/>
              <a:ln w="19050">
                <a:solidFill>
                  <a:srgbClr val="FE4B1A"/>
                </a:solidFill>
              </a:ln>
            </p:spPr>
          </p:cxnSp>
          <p:sp>
            <p:nvSpPr>
              <p:cNvPr id="42" name="椭圆 41"/>
              <p:cNvSpPr/>
              <p:nvPr/>
            </p:nvSpPr>
            <p:spPr>
              <a:xfrm>
                <a:off x="3132" y="4947"/>
                <a:ext cx="1588"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anose="02010509060101010101" pitchFamily="49" charset="-122"/>
                </a:endParaRPr>
              </a:p>
            </p:txBody>
          </p:sp>
          <p:cxnSp>
            <p:nvCxnSpPr>
              <p:cNvPr id="43" name="直接连接符 42"/>
              <p:cNvCxnSpPr>
                <a:stCxn id="42" idx="6"/>
              </p:cNvCxnSpPr>
              <p:nvPr/>
            </p:nvCxnSpPr>
            <p:spPr>
              <a:xfrm flipV="1">
                <a:off x="4720" y="5287"/>
                <a:ext cx="2059" cy="114"/>
              </a:xfrm>
              <a:prstGeom prst="line">
                <a:avLst/>
              </a:prstGeom>
              <a:noFill/>
              <a:ln w="19050">
                <a:solidFill>
                  <a:srgbClr val="FE4B1A"/>
                </a:solidFill>
              </a:ln>
            </p:spPr>
          </p:cxnSp>
        </p:grpSp>
        <p:sp>
          <p:nvSpPr>
            <p:cNvPr id="45" name="文本框 57"/>
            <p:cNvSpPr txBox="1"/>
            <p:nvPr/>
          </p:nvSpPr>
          <p:spPr>
            <a:xfrm>
              <a:off x="3442824" y="1909490"/>
              <a:ext cx="1323535"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车间起重机械吊钩防护锁破损</a:t>
              </a:r>
            </a:p>
          </p:txBody>
        </p:sp>
        <p:pic>
          <p:nvPicPr>
            <p:cNvPr id="1028" name="Picture 4" descr="C:\Users\ADMINI~1.LEN\AppData\Local\Temp\ksohtml\wps508B.tm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9791" y="1635646"/>
              <a:ext cx="1727981" cy="132969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组合 51"/>
            <p:cNvGrpSpPr/>
            <p:nvPr/>
          </p:nvGrpSpPr>
          <p:grpSpPr>
            <a:xfrm>
              <a:off x="5732341" y="1983308"/>
              <a:ext cx="2929597" cy="691582"/>
              <a:chOff x="6346781" y="1836365"/>
              <a:chExt cx="3173983" cy="922109"/>
            </a:xfrm>
          </p:grpSpPr>
          <p:grpSp>
            <p:nvGrpSpPr>
              <p:cNvPr id="53" name="组合 52"/>
              <p:cNvGrpSpPr/>
              <p:nvPr/>
            </p:nvGrpSpPr>
            <p:grpSpPr>
              <a:xfrm>
                <a:off x="6346781" y="1836365"/>
                <a:ext cx="1740854" cy="577215"/>
                <a:chOff x="3550" y="4519"/>
                <a:chExt cx="2740" cy="909"/>
              </a:xfrm>
            </p:grpSpPr>
            <p:cxnSp>
              <p:nvCxnSpPr>
                <p:cNvPr id="55" name="直接连接符 54"/>
                <p:cNvCxnSpPr>
                  <a:stCxn id="56" idx="6"/>
                </p:cNvCxnSpPr>
                <p:nvPr/>
              </p:nvCxnSpPr>
              <p:spPr>
                <a:xfrm>
                  <a:off x="4231" y="4973"/>
                  <a:ext cx="2059" cy="311"/>
                </a:xfrm>
                <a:prstGeom prst="line">
                  <a:avLst/>
                </a:prstGeom>
                <a:noFill/>
                <a:ln w="19050">
                  <a:solidFill>
                    <a:srgbClr val="FE4B1A"/>
                  </a:solidFill>
                </a:ln>
              </p:spPr>
            </p:cxnSp>
            <p:sp>
              <p:nvSpPr>
                <p:cNvPr id="56" name="椭圆 55"/>
                <p:cNvSpPr/>
                <p:nvPr/>
              </p:nvSpPr>
              <p:spPr>
                <a:xfrm>
                  <a:off x="3550" y="4519"/>
                  <a:ext cx="681"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anose="02010509060101010101" pitchFamily="49" charset="-122"/>
                  </a:endParaRPr>
                </a:p>
              </p:txBody>
            </p:sp>
          </p:grpSp>
          <p:sp>
            <p:nvSpPr>
              <p:cNvPr id="54" name="文本框 57"/>
              <p:cNvSpPr txBox="1"/>
              <p:nvPr/>
            </p:nvSpPr>
            <p:spPr>
              <a:xfrm>
                <a:off x="8087251" y="2060848"/>
                <a:ext cx="1433513" cy="697626"/>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车间木工电锯危险部位裸露</a:t>
                </a:r>
              </a:p>
            </p:txBody>
          </p:sp>
        </p:grpSp>
        <p:pic>
          <p:nvPicPr>
            <p:cNvPr id="1030" name="Picture 6" descr="C:\Users\ADMINI~1.LEN\AppData\Local\Temp\ksohtml\wpsFF60.tm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8166" y="3205842"/>
              <a:ext cx="1565617" cy="1242060"/>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组合 56"/>
            <p:cNvGrpSpPr/>
            <p:nvPr/>
          </p:nvGrpSpPr>
          <p:grpSpPr>
            <a:xfrm>
              <a:off x="3728868" y="3316332"/>
              <a:ext cx="2929597" cy="907026"/>
              <a:chOff x="6346781" y="1836365"/>
              <a:chExt cx="3173983" cy="1209368"/>
            </a:xfrm>
          </p:grpSpPr>
          <p:grpSp>
            <p:nvGrpSpPr>
              <p:cNvPr id="58" name="组合 57"/>
              <p:cNvGrpSpPr/>
              <p:nvPr/>
            </p:nvGrpSpPr>
            <p:grpSpPr>
              <a:xfrm>
                <a:off x="6346781" y="1836365"/>
                <a:ext cx="1740854" cy="577215"/>
                <a:chOff x="3550" y="4519"/>
                <a:chExt cx="2740" cy="909"/>
              </a:xfrm>
            </p:grpSpPr>
            <p:cxnSp>
              <p:nvCxnSpPr>
                <p:cNvPr id="60" name="直接连接符 59"/>
                <p:cNvCxnSpPr>
                  <a:stCxn id="61" idx="6"/>
                </p:cNvCxnSpPr>
                <p:nvPr/>
              </p:nvCxnSpPr>
              <p:spPr>
                <a:xfrm>
                  <a:off x="4231" y="4973"/>
                  <a:ext cx="2059" cy="311"/>
                </a:xfrm>
                <a:prstGeom prst="line">
                  <a:avLst/>
                </a:prstGeom>
                <a:noFill/>
                <a:ln w="19050">
                  <a:solidFill>
                    <a:srgbClr val="FE4B1A"/>
                  </a:solidFill>
                </a:ln>
              </p:spPr>
            </p:cxnSp>
            <p:sp>
              <p:nvSpPr>
                <p:cNvPr id="61" name="椭圆 60"/>
                <p:cNvSpPr/>
                <p:nvPr/>
              </p:nvSpPr>
              <p:spPr>
                <a:xfrm>
                  <a:off x="3550" y="4519"/>
                  <a:ext cx="681"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anose="02010509060101010101" pitchFamily="49" charset="-122"/>
                  </a:endParaRPr>
                </a:p>
              </p:txBody>
            </p:sp>
          </p:grpSp>
          <p:sp>
            <p:nvSpPr>
              <p:cNvPr id="59" name="文本框 57"/>
              <p:cNvSpPr txBox="1"/>
              <p:nvPr/>
            </p:nvSpPr>
            <p:spPr>
              <a:xfrm>
                <a:off x="8087251" y="2060848"/>
                <a:ext cx="1433513" cy="984885"/>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车间高于三米的钢直梯无护笼</a:t>
                </a:r>
              </a:p>
            </p:txBody>
          </p:sp>
        </p:grpSp>
      </p:grpSp>
      <p:sp>
        <p:nvSpPr>
          <p:cNvPr id="23" name="六边形 22"/>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4"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车间设备设施安全隐患</a:t>
            </a:r>
          </a:p>
        </p:txBody>
      </p:sp>
      <p:cxnSp>
        <p:nvCxnSpPr>
          <p:cNvPr id="27" name="直接连接符 26"/>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1.LEN\AppData\Local\Temp\ksohtml\wps9FF9.tm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812" y="1491630"/>
            <a:ext cx="2361285" cy="14972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组合 22"/>
          <p:cNvGrpSpPr/>
          <p:nvPr/>
        </p:nvGrpSpPr>
        <p:grpSpPr>
          <a:xfrm>
            <a:off x="980436" y="1908839"/>
            <a:ext cx="3591564" cy="826276"/>
            <a:chOff x="6346781" y="1952570"/>
            <a:chExt cx="2918817" cy="1021178"/>
          </a:xfrm>
        </p:grpSpPr>
        <p:grpSp>
          <p:nvGrpSpPr>
            <p:cNvPr id="24" name="组合 23"/>
            <p:cNvGrpSpPr/>
            <p:nvPr/>
          </p:nvGrpSpPr>
          <p:grpSpPr>
            <a:xfrm>
              <a:off x="6346781" y="1952570"/>
              <a:ext cx="1740854" cy="577215"/>
              <a:chOff x="3550" y="4702"/>
              <a:chExt cx="2740" cy="909"/>
            </a:xfrm>
          </p:grpSpPr>
          <p:cxnSp>
            <p:nvCxnSpPr>
              <p:cNvPr id="26" name="直接连接符 25"/>
              <p:cNvCxnSpPr/>
              <p:nvPr/>
            </p:nvCxnSpPr>
            <p:spPr>
              <a:xfrm>
                <a:off x="4231" y="5284"/>
                <a:ext cx="2059" cy="0"/>
              </a:xfrm>
              <a:prstGeom prst="line">
                <a:avLst/>
              </a:prstGeom>
              <a:noFill/>
              <a:ln w="19050">
                <a:solidFill>
                  <a:srgbClr val="FE4B1A"/>
                </a:solidFill>
              </a:ln>
            </p:spPr>
          </p:cxnSp>
          <p:sp>
            <p:nvSpPr>
              <p:cNvPr id="27" name="椭圆 26"/>
              <p:cNvSpPr/>
              <p:nvPr/>
            </p:nvSpPr>
            <p:spPr>
              <a:xfrm>
                <a:off x="3550" y="4702"/>
                <a:ext cx="681"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anose="02010509060101010101" pitchFamily="49" charset="-122"/>
                </a:endParaRPr>
              </a:p>
            </p:txBody>
          </p:sp>
        </p:grpSp>
        <p:sp>
          <p:nvSpPr>
            <p:cNvPr id="25" name="文本框 57"/>
            <p:cNvSpPr txBox="1"/>
            <p:nvPr/>
          </p:nvSpPr>
          <p:spPr>
            <a:xfrm>
              <a:off x="8087250" y="2060848"/>
              <a:ext cx="1178348" cy="91290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车间大型设</a:t>
              </a:r>
              <a:r>
                <a:rPr lang="en-US" altLang="zh-CN" sz="1400" noProof="1">
                  <a:solidFill>
                    <a:prstClr val="black"/>
                  </a:solidFill>
                  <a:latin typeface="微软雅黑" pitchFamily="34" charset="-122"/>
                  <a:ea typeface="微软雅黑" pitchFamily="34" charset="-122"/>
                  <a:sym typeface="幼圆" panose="02010509060101010101" pitchFamily="49" charset="-122"/>
                </a:rPr>
                <a:t>	</a:t>
              </a:r>
              <a:r>
                <a:rPr lang="zh-CN" altLang="en-US" sz="1400" noProof="1">
                  <a:solidFill>
                    <a:prstClr val="black"/>
                  </a:solidFill>
                  <a:latin typeface="微软雅黑" pitchFamily="34" charset="-122"/>
                  <a:ea typeface="微软雅黑" pitchFamily="34" charset="-122"/>
                  <a:sym typeface="幼圆" panose="02010509060101010101" pitchFamily="49" charset="-122"/>
                </a:rPr>
                <a:t>备转动部位无防护罩</a:t>
              </a:r>
            </a:p>
          </p:txBody>
        </p:sp>
      </p:grpSp>
      <p:pic>
        <p:nvPicPr>
          <p:cNvPr id="2052" name="Picture 4" descr="C:\Users\ADMINI~1.LEN\AppData\Local\Temp\ksohtml\wpsA592.tm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8146" y="1563638"/>
            <a:ext cx="1628995" cy="1369802"/>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组合 31"/>
          <p:cNvGrpSpPr/>
          <p:nvPr/>
        </p:nvGrpSpPr>
        <p:grpSpPr>
          <a:xfrm>
            <a:off x="5784196" y="1903212"/>
            <a:ext cx="3180292" cy="1402724"/>
            <a:chOff x="6346781" y="2038930"/>
            <a:chExt cx="3004401" cy="1734137"/>
          </a:xfrm>
        </p:grpSpPr>
        <p:grpSp>
          <p:nvGrpSpPr>
            <p:cNvPr id="33" name="组合 32"/>
            <p:cNvGrpSpPr/>
            <p:nvPr/>
          </p:nvGrpSpPr>
          <p:grpSpPr>
            <a:xfrm>
              <a:off x="6346781" y="2038930"/>
              <a:ext cx="1740854" cy="577215"/>
              <a:chOff x="3550" y="4838"/>
              <a:chExt cx="2740" cy="909"/>
            </a:xfrm>
          </p:grpSpPr>
          <p:cxnSp>
            <p:nvCxnSpPr>
              <p:cNvPr id="35" name="直接连接符 34"/>
              <p:cNvCxnSpPr/>
              <p:nvPr/>
            </p:nvCxnSpPr>
            <p:spPr>
              <a:xfrm>
                <a:off x="4231" y="5284"/>
                <a:ext cx="2059" cy="0"/>
              </a:xfrm>
              <a:prstGeom prst="line">
                <a:avLst/>
              </a:prstGeom>
              <a:noFill/>
              <a:ln w="19050">
                <a:solidFill>
                  <a:srgbClr val="FE4B1A"/>
                </a:solidFill>
              </a:ln>
            </p:spPr>
          </p:cxnSp>
          <p:sp>
            <p:nvSpPr>
              <p:cNvPr id="36" name="椭圆 35"/>
              <p:cNvSpPr/>
              <p:nvPr/>
            </p:nvSpPr>
            <p:spPr>
              <a:xfrm>
                <a:off x="3550" y="4838"/>
                <a:ext cx="681"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anose="02010509060101010101" pitchFamily="49" charset="-122"/>
                </a:endParaRPr>
              </a:p>
            </p:txBody>
          </p:sp>
        </p:grpSp>
        <p:sp>
          <p:nvSpPr>
            <p:cNvPr id="34" name="文本框 57"/>
            <p:cNvSpPr txBox="1"/>
            <p:nvPr/>
          </p:nvSpPr>
          <p:spPr>
            <a:xfrm>
              <a:off x="8087252" y="2060848"/>
              <a:ext cx="1263930" cy="1712219"/>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车间外空气压缩机储罐未检测（属于压力容器，特种设备），违法使用</a:t>
              </a:r>
            </a:p>
          </p:txBody>
        </p:sp>
      </p:grpSp>
      <p:pic>
        <p:nvPicPr>
          <p:cNvPr id="2054" name="Picture 6" descr="C:\Users\ADMINI~1.LEN\AppData\Local\Temp\ksohtml\wps47CA.tm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7839" y="3253025"/>
            <a:ext cx="1820605" cy="110930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组合 36"/>
          <p:cNvGrpSpPr/>
          <p:nvPr/>
        </p:nvGrpSpPr>
        <p:grpSpPr>
          <a:xfrm>
            <a:off x="3274305" y="3489889"/>
            <a:ext cx="4088232" cy="1029341"/>
            <a:chOff x="5966208" y="2235014"/>
            <a:chExt cx="3613572" cy="1272534"/>
          </a:xfrm>
        </p:grpSpPr>
        <p:grpSp>
          <p:nvGrpSpPr>
            <p:cNvPr id="38" name="组合 37"/>
            <p:cNvGrpSpPr/>
            <p:nvPr/>
          </p:nvGrpSpPr>
          <p:grpSpPr>
            <a:xfrm>
              <a:off x="5966208" y="2249115"/>
              <a:ext cx="2195764" cy="577215"/>
              <a:chOff x="2951" y="5169"/>
              <a:chExt cx="3456" cy="909"/>
            </a:xfrm>
          </p:grpSpPr>
          <p:cxnSp>
            <p:nvCxnSpPr>
              <p:cNvPr id="40" name="直接连接符 39"/>
              <p:cNvCxnSpPr/>
              <p:nvPr/>
            </p:nvCxnSpPr>
            <p:spPr>
              <a:xfrm>
                <a:off x="4348" y="5622"/>
                <a:ext cx="2059" cy="0"/>
              </a:xfrm>
              <a:prstGeom prst="line">
                <a:avLst/>
              </a:prstGeom>
              <a:noFill/>
              <a:ln w="19050">
                <a:solidFill>
                  <a:srgbClr val="FE4B1A"/>
                </a:solidFill>
              </a:ln>
            </p:spPr>
          </p:cxnSp>
          <p:sp>
            <p:nvSpPr>
              <p:cNvPr id="41" name="椭圆 40"/>
              <p:cNvSpPr/>
              <p:nvPr/>
            </p:nvSpPr>
            <p:spPr>
              <a:xfrm>
                <a:off x="2951" y="5169"/>
                <a:ext cx="1397"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anose="02010509060101010101" pitchFamily="49" charset="-122"/>
                </a:endParaRPr>
              </a:p>
            </p:txBody>
          </p:sp>
        </p:grpSp>
        <p:sp>
          <p:nvSpPr>
            <p:cNvPr id="39" name="文本框 57"/>
            <p:cNvSpPr txBox="1"/>
            <p:nvPr/>
          </p:nvSpPr>
          <p:spPr>
            <a:xfrm>
              <a:off x="8146268" y="2235014"/>
              <a:ext cx="1433512" cy="127253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车间剪板机切入部位无防护（安装声光报警装置）</a:t>
              </a:r>
            </a:p>
          </p:txBody>
        </p:sp>
      </p:grpSp>
      <p:sp>
        <p:nvSpPr>
          <p:cNvPr id="22" name="六边形 21"/>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8"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车间设备设施安全隐患</a:t>
            </a:r>
          </a:p>
        </p:txBody>
      </p:sp>
      <p:cxnSp>
        <p:nvCxnSpPr>
          <p:cNvPr id="31" name="直接连接符 3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9" descr="C:\Users\Administrator\Desktop\thumb\IMG_20160613_094239.jpg.JPG"/>
          <p:cNvPicPr>
            <a:picLocks noChangeAspect="1" noChangeArrowheads="1"/>
          </p:cNvPicPr>
          <p:nvPr/>
        </p:nvPicPr>
        <p:blipFill>
          <a:blip r:embed="rId2" cstate="print"/>
          <a:srcRect/>
          <a:stretch>
            <a:fillRect/>
          </a:stretch>
        </p:blipFill>
        <p:spPr>
          <a:xfrm>
            <a:off x="533429" y="1347614"/>
            <a:ext cx="2336409" cy="1664494"/>
          </a:xfrm>
          <a:prstGeom prst="rect">
            <a:avLst/>
          </a:prstGeom>
          <a:noFill/>
          <a:ln w="9525">
            <a:noFill/>
            <a:miter lim="800000"/>
            <a:headEnd/>
            <a:tailEnd/>
          </a:ln>
        </p:spPr>
      </p:pic>
      <p:sp>
        <p:nvSpPr>
          <p:cNvPr id="27" name="椭圆 26"/>
          <p:cNvSpPr/>
          <p:nvPr/>
        </p:nvSpPr>
        <p:spPr>
          <a:xfrm>
            <a:off x="816565" y="1841301"/>
            <a:ext cx="2083191" cy="432792"/>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anose="02010509060101010101" pitchFamily="49" charset="-122"/>
            </a:endParaRPr>
          </a:p>
        </p:txBody>
      </p:sp>
      <p:cxnSp>
        <p:nvCxnSpPr>
          <p:cNvPr id="26" name="直接连接符 25"/>
          <p:cNvCxnSpPr/>
          <p:nvPr/>
        </p:nvCxnSpPr>
        <p:spPr>
          <a:xfrm>
            <a:off x="2869838" y="2101994"/>
            <a:ext cx="511712" cy="19526"/>
          </a:xfrm>
          <a:prstGeom prst="line">
            <a:avLst/>
          </a:prstGeom>
          <a:noFill/>
          <a:ln w="19050">
            <a:solidFill>
              <a:srgbClr val="FE4B1A"/>
            </a:solidFill>
          </a:ln>
        </p:spPr>
      </p:cxnSp>
      <p:sp>
        <p:nvSpPr>
          <p:cNvPr id="25" name="文本框 57"/>
          <p:cNvSpPr txBox="1"/>
          <p:nvPr/>
        </p:nvSpPr>
        <p:spPr>
          <a:xfrm>
            <a:off x="3381551" y="1854820"/>
            <a:ext cx="971843"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电焊机一次线长度超过</a:t>
            </a:r>
            <a:r>
              <a:rPr lang="en-US" altLang="zh-CN" sz="1400" noProof="1">
                <a:solidFill>
                  <a:prstClr val="black"/>
                </a:solidFill>
                <a:latin typeface="微软雅黑" pitchFamily="34" charset="-122"/>
                <a:ea typeface="微软雅黑" pitchFamily="34" charset="-122"/>
                <a:sym typeface="幼圆" panose="02010509060101010101" pitchFamily="49" charset="-122"/>
              </a:rPr>
              <a:t>3</a:t>
            </a:r>
            <a:r>
              <a:rPr lang="zh-CN" altLang="en-US" sz="1400" noProof="1">
                <a:solidFill>
                  <a:prstClr val="black"/>
                </a:solidFill>
                <a:latin typeface="微软雅黑" pitchFamily="34" charset="-122"/>
                <a:ea typeface="微软雅黑" pitchFamily="34" charset="-122"/>
                <a:sym typeface="幼圆" panose="02010509060101010101" pitchFamily="49" charset="-122"/>
              </a:rPr>
              <a:t>米</a:t>
            </a:r>
          </a:p>
        </p:txBody>
      </p:sp>
      <p:pic>
        <p:nvPicPr>
          <p:cNvPr id="5" name="图片 5" descr="C:\Users\Administrator\Desktop\thumb\IMG_20160613_092438.jpg.JPG"/>
          <p:cNvPicPr>
            <a:picLocks noChangeAspect="1" noChangeArrowheads="1"/>
          </p:cNvPicPr>
          <p:nvPr/>
        </p:nvPicPr>
        <p:blipFill>
          <a:blip r:embed="rId3" cstate="print"/>
          <a:srcRect/>
          <a:stretch>
            <a:fillRect/>
          </a:stretch>
        </p:blipFill>
        <p:spPr>
          <a:xfrm>
            <a:off x="5055020" y="1466676"/>
            <a:ext cx="2373337" cy="1664494"/>
          </a:xfrm>
          <a:prstGeom prst="rect">
            <a:avLst/>
          </a:prstGeom>
          <a:noFill/>
          <a:ln w="9525">
            <a:noFill/>
            <a:miter lim="800000"/>
            <a:headEnd/>
            <a:tailEnd/>
          </a:ln>
        </p:spPr>
      </p:pic>
      <p:sp>
        <p:nvSpPr>
          <p:cNvPr id="4" name="椭圆 3"/>
          <p:cNvSpPr/>
          <p:nvPr/>
        </p:nvSpPr>
        <p:spPr>
          <a:xfrm>
            <a:off x="6724972" y="1940545"/>
            <a:ext cx="611945" cy="432792"/>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defTabSz="779252" eaLnBrk="0" hangingPunct="0">
              <a:defRPr/>
            </a:pPr>
            <a:endParaRPr lang="zh-CN" altLang="en-US" sz="1400" noProof="1">
              <a:solidFill>
                <a:prstClr val="black"/>
              </a:solidFill>
              <a:latin typeface="微软雅黑" pitchFamily="34" charset="-122"/>
              <a:ea typeface="微软雅黑" pitchFamily="34" charset="-122"/>
              <a:sym typeface="幼圆" panose="02010509060101010101" pitchFamily="49" charset="-122"/>
            </a:endParaRPr>
          </a:p>
        </p:txBody>
      </p:sp>
      <p:cxnSp>
        <p:nvCxnSpPr>
          <p:cNvPr id="6" name="直接连接符 5"/>
          <p:cNvCxnSpPr/>
          <p:nvPr/>
        </p:nvCxnSpPr>
        <p:spPr>
          <a:xfrm>
            <a:off x="7336917" y="2182004"/>
            <a:ext cx="511712" cy="19526"/>
          </a:xfrm>
          <a:prstGeom prst="line">
            <a:avLst/>
          </a:prstGeom>
          <a:noFill/>
          <a:ln w="19050">
            <a:solidFill>
              <a:srgbClr val="FE4B1A"/>
            </a:solidFill>
          </a:ln>
        </p:spPr>
      </p:cxnSp>
      <p:sp>
        <p:nvSpPr>
          <p:cNvPr id="8" name="文本框 57"/>
          <p:cNvSpPr txBox="1"/>
          <p:nvPr/>
        </p:nvSpPr>
        <p:spPr>
          <a:xfrm>
            <a:off x="7848629" y="1940545"/>
            <a:ext cx="971843"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砂轮机无挡屑板</a:t>
            </a:r>
          </a:p>
        </p:txBody>
      </p:sp>
      <p:pic>
        <p:nvPicPr>
          <p:cNvPr id="2" name="图片 -2147482601" descr="IMG_6522"/>
          <p:cNvPicPr>
            <a:picLocks noChangeAspect="1"/>
          </p:cNvPicPr>
          <p:nvPr/>
        </p:nvPicPr>
        <p:blipFill>
          <a:blip r:embed="rId4" cstate="print"/>
          <a:stretch>
            <a:fillRect/>
          </a:stretch>
        </p:blipFill>
        <p:spPr>
          <a:xfrm>
            <a:off x="2008193" y="3291188"/>
            <a:ext cx="2425504" cy="1477804"/>
          </a:xfrm>
          <a:prstGeom prst="rect">
            <a:avLst/>
          </a:prstGeom>
          <a:noFill/>
          <a:ln w="9525">
            <a:noFill/>
          </a:ln>
        </p:spPr>
      </p:pic>
      <p:sp>
        <p:nvSpPr>
          <p:cNvPr id="9" name="椭圆 8"/>
          <p:cNvSpPr/>
          <p:nvPr/>
        </p:nvSpPr>
        <p:spPr>
          <a:xfrm>
            <a:off x="2583796" y="3678379"/>
            <a:ext cx="1849901" cy="502444"/>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252">
              <a:defRPr/>
            </a:pPr>
            <a:endParaRPr lang="zh-CN" altLang="en-US" sz="1500" dirty="0"/>
          </a:p>
        </p:txBody>
      </p:sp>
      <p:cxnSp>
        <p:nvCxnSpPr>
          <p:cNvPr id="10" name="直接连接符 9"/>
          <p:cNvCxnSpPr/>
          <p:nvPr/>
        </p:nvCxnSpPr>
        <p:spPr>
          <a:xfrm>
            <a:off x="4433697" y="3919838"/>
            <a:ext cx="703971" cy="12859"/>
          </a:xfrm>
          <a:prstGeom prst="line">
            <a:avLst/>
          </a:prstGeom>
          <a:noFill/>
          <a:ln w="19050">
            <a:solidFill>
              <a:srgbClr val="FE4B1A"/>
            </a:solidFill>
          </a:ln>
        </p:spPr>
      </p:cxnSp>
      <p:sp>
        <p:nvSpPr>
          <p:cNvPr id="11" name="文本框 57"/>
          <p:cNvSpPr txBox="1"/>
          <p:nvPr/>
        </p:nvSpPr>
        <p:spPr>
          <a:xfrm>
            <a:off x="5137668" y="3730291"/>
            <a:ext cx="971843" cy="1169551"/>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设备齿轮、链条啮合部位裸露，无防护</a:t>
            </a:r>
          </a:p>
        </p:txBody>
      </p:sp>
      <p:sp>
        <p:nvSpPr>
          <p:cNvPr id="18" name="六边形 17"/>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0"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车间设备设施安全隐患</a:t>
            </a:r>
          </a:p>
        </p:txBody>
      </p:sp>
      <p:cxnSp>
        <p:nvCxnSpPr>
          <p:cNvPr id="23" name="直接连接符 22"/>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0" y="0"/>
            <a:ext cx="9144000" cy="594836"/>
          </a:xfrm>
        </p:spPr>
        <p:txBody>
          <a:bodyPr lIns="77925" tIns="38963" rIns="77925" bIns="38963">
            <a:normAutofit/>
          </a:bodyPr>
          <a:lstStyle/>
          <a:p>
            <a:r>
              <a:rPr lang="en-US" altLang="zh-CN" sz="2700" dirty="0">
                <a:latin typeface="+mj-ea"/>
              </a:rPr>
              <a:t> </a:t>
            </a:r>
            <a:endParaRPr lang="zh-CN" altLang="en-US" sz="2700" dirty="0">
              <a:latin typeface="+mj-ea"/>
            </a:endParaRPr>
          </a:p>
        </p:txBody>
      </p:sp>
      <p:sp>
        <p:nvSpPr>
          <p:cNvPr id="7" name="椭圆 6"/>
          <p:cNvSpPr>
            <a:spLocks noChangeAspect="1"/>
          </p:cNvSpPr>
          <p:nvPr/>
        </p:nvSpPr>
        <p:spPr>
          <a:xfrm>
            <a:off x="899592" y="1742783"/>
            <a:ext cx="1728192" cy="1728000"/>
          </a:xfrm>
          <a:prstGeom prst="ellipse">
            <a:avLst/>
          </a:prstGeom>
          <a:blipFill>
            <a:blip r:embed="rId2" cstate="print"/>
            <a:stretch>
              <a:fillRect/>
            </a:stretch>
          </a:blipFill>
          <a:ln w="19050">
            <a:solidFill>
              <a:srgbClr val="FD37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899592" y="1742783"/>
            <a:ext cx="1728192" cy="1728000"/>
          </a:xfrm>
          <a:prstGeom prst="ellipse">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1066836" y="2174831"/>
            <a:ext cx="1393703" cy="923330"/>
          </a:xfrm>
          <a:prstGeom prst="rect">
            <a:avLst/>
          </a:prstGeom>
          <a:noFill/>
        </p:spPr>
        <p:txBody>
          <a:bodyPr wrap="square" rtlCol="0">
            <a:spAutoFit/>
          </a:bodyPr>
          <a:lstStyle/>
          <a:p>
            <a:pPr algn="ctr"/>
            <a:r>
              <a:rPr lang="en-US" altLang="zh-CN" sz="5400" b="1" dirty="0">
                <a:solidFill>
                  <a:schemeClr val="bg1"/>
                </a:solidFill>
                <a:latin typeface="微软雅黑" pitchFamily="34" charset="-122"/>
                <a:ea typeface="微软雅黑" pitchFamily="34" charset="-122"/>
              </a:rPr>
              <a:t>6</a:t>
            </a:r>
            <a:endParaRPr lang="zh-CN" altLang="en-US" sz="5400" b="1" dirty="0">
              <a:solidFill>
                <a:schemeClr val="bg1"/>
              </a:solidFill>
              <a:latin typeface="微软雅黑" pitchFamily="34" charset="-122"/>
              <a:ea typeface="微软雅黑" pitchFamily="34" charset="-122"/>
            </a:endParaRPr>
          </a:p>
        </p:txBody>
      </p:sp>
      <p:grpSp>
        <p:nvGrpSpPr>
          <p:cNvPr id="3" name="组合 9"/>
          <p:cNvGrpSpPr/>
          <p:nvPr/>
        </p:nvGrpSpPr>
        <p:grpSpPr>
          <a:xfrm>
            <a:off x="2650364" y="1995686"/>
            <a:ext cx="5648546" cy="1224136"/>
            <a:chOff x="3847655" y="940030"/>
            <a:chExt cx="4032217" cy="540000"/>
          </a:xfrm>
        </p:grpSpPr>
        <p:cxnSp>
          <p:nvCxnSpPr>
            <p:cNvPr id="11" name="直接连接符 10"/>
            <p:cNvCxnSpPr/>
            <p:nvPr/>
          </p:nvCxnSpPr>
          <p:spPr>
            <a:xfrm>
              <a:off x="3847655" y="1208395"/>
              <a:ext cx="411178" cy="0"/>
            </a:xfrm>
            <a:prstGeom prst="line">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cxnSp>
        <p:sp>
          <p:nvSpPr>
            <p:cNvPr id="12" name="六边形 11"/>
            <p:cNvSpPr/>
            <p:nvPr/>
          </p:nvSpPr>
          <p:spPr>
            <a:xfrm flipH="1">
              <a:off x="4258879" y="940030"/>
              <a:ext cx="3620993" cy="540000"/>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grpSp>
      <p:sp>
        <p:nvSpPr>
          <p:cNvPr id="14" name="矩形 13"/>
          <p:cNvSpPr/>
          <p:nvPr/>
        </p:nvSpPr>
        <p:spPr>
          <a:xfrm>
            <a:off x="3563888" y="2221933"/>
            <a:ext cx="4464496" cy="769441"/>
          </a:xfrm>
          <a:prstGeom prst="rect">
            <a:avLst/>
          </a:prstGeom>
        </p:spPr>
        <p:txBody>
          <a:bodyPr wrap="square">
            <a:spAutoFit/>
          </a:bodyPr>
          <a:lstStyle/>
          <a:p>
            <a:pPr lvl="0" algn="ctr"/>
            <a:r>
              <a:rPr lang="zh-CN" altLang="en-US" sz="4400" b="1" dirty="0">
                <a:solidFill>
                  <a:schemeClr val="bg1"/>
                </a:solidFill>
                <a:latin typeface="微软雅黑" pitchFamily="34" charset="-122"/>
                <a:ea typeface="微软雅黑" pitchFamily="34" charset="-122"/>
              </a:rPr>
              <a:t>作业环境安全</a:t>
            </a:r>
          </a:p>
        </p:txBody>
      </p:sp>
    </p:spTree>
  </p:cSld>
  <p:clrMapOvr>
    <a:masterClrMapping/>
  </p:clrMapOvr>
  <p:transition spd="slow">
    <p:wheel spokes="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699792" y="1131590"/>
            <a:ext cx="6192688" cy="3672408"/>
          </a:xfrm>
          <a:prstGeom prst="rect">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5" name="矩形 4"/>
          <p:cNvSpPr/>
          <p:nvPr/>
        </p:nvSpPr>
        <p:spPr>
          <a:xfrm>
            <a:off x="2699792" y="1203598"/>
            <a:ext cx="6336704" cy="3595034"/>
          </a:xfrm>
          <a:prstGeom prst="rect">
            <a:avLst/>
          </a:prstGeom>
        </p:spPr>
        <p:txBody>
          <a:bodyPr wrap="square" lIns="77925" tIns="38963" rIns="77925" bIns="3896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生产现场、办公场所、走道楼梯干净整洁，无卫生死角。</a:t>
            </a:r>
            <a:endParaRPr lang="en-US" altLang="zh-CN" sz="1600" b="1" dirty="0">
              <a:solidFill>
                <a:schemeClr val="bg1"/>
              </a:solidFill>
              <a:latin typeface="微软雅黑" pitchFamily="34" charset="-122"/>
              <a:ea typeface="微软雅黑" pitchFamily="34" charset="-122"/>
            </a:endParaRP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工位附近的地面上，不允许存放与生产无关的物品，不允许有黄油、油液和水积存。</a:t>
            </a:r>
            <a:endParaRPr lang="en-US" altLang="zh-CN" sz="1600" b="1" dirty="0">
              <a:solidFill>
                <a:schemeClr val="bg1"/>
              </a:solidFill>
              <a:latin typeface="微软雅黑" pitchFamily="34" charset="-122"/>
              <a:ea typeface="微软雅黑" pitchFamily="34" charset="-122"/>
            </a:endParaRP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作业区的生产物料、产品、半成品的堆放，应用黄色或白色标记在地面上标出存放范围，或设置支架、平台存放，保证人员安全，通道畅通。</a:t>
            </a: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调漆间应独立设置。</a:t>
            </a:r>
            <a:endParaRPr lang="en-US" altLang="zh-CN" sz="1600" b="1" dirty="0">
              <a:solidFill>
                <a:schemeClr val="bg1"/>
              </a:solidFill>
              <a:latin typeface="微软雅黑" pitchFamily="34" charset="-122"/>
              <a:ea typeface="微软雅黑" pitchFamily="34" charset="-122"/>
            </a:endParaRP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调漆间的电气装置应采用防爆型。</a:t>
            </a:r>
            <a:endParaRPr lang="en-US" altLang="zh-CN" sz="1600" b="1" dirty="0">
              <a:solidFill>
                <a:schemeClr val="bg1"/>
              </a:solidFill>
              <a:latin typeface="微软雅黑" pitchFamily="34" charset="-122"/>
              <a:ea typeface="微软雅黑" pitchFamily="34" charset="-122"/>
            </a:endParaRPr>
          </a:p>
          <a:p>
            <a:pPr marL="342900" indent="-342900" defTabSz="779252" eaLnBrk="0" hangingPunct="0">
              <a:lnSpc>
                <a:spcPct val="150000"/>
              </a:lnSpc>
              <a:spcAft>
                <a:spcPts val="300"/>
              </a:spcAft>
              <a:buFont typeface="+mj-ea"/>
              <a:buAutoNum type="circleNumDbPlain"/>
              <a:defRPr/>
            </a:pPr>
            <a:r>
              <a:rPr lang="zh-CN" altLang="en-US" sz="1600" b="1" dirty="0">
                <a:solidFill>
                  <a:schemeClr val="bg1"/>
                </a:solidFill>
                <a:latin typeface="微软雅黑" pitchFamily="34" charset="-122"/>
                <a:ea typeface="微软雅黑" pitchFamily="34" charset="-122"/>
              </a:rPr>
              <a:t>调漆间应设置强制通风设备。</a:t>
            </a: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l="17041" r="20131"/>
          <a:stretch>
            <a:fillRect/>
          </a:stretch>
        </p:blipFill>
        <p:spPr>
          <a:xfrm>
            <a:off x="179512" y="1131590"/>
            <a:ext cx="2520280" cy="3672408"/>
          </a:xfrm>
          <a:prstGeom prst="rect">
            <a:avLst/>
          </a:prstGeom>
        </p:spPr>
      </p:pic>
      <p:sp>
        <p:nvSpPr>
          <p:cNvPr id="6" name="六边形 5"/>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8"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场所环境安全必会知识</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11" name="直接连接符 10"/>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stretch>
            <a:fillRect/>
          </a:stretch>
        </p:blipFill>
        <p:spPr>
          <a:xfrm>
            <a:off x="906667" y="1131590"/>
            <a:ext cx="2392094" cy="1095852"/>
          </a:xfrm>
          <a:prstGeom prst="rect">
            <a:avLst/>
          </a:prstGeom>
        </p:spPr>
      </p:pic>
      <p:grpSp>
        <p:nvGrpSpPr>
          <p:cNvPr id="4" name="组合 3"/>
          <p:cNvGrpSpPr/>
          <p:nvPr/>
        </p:nvGrpSpPr>
        <p:grpSpPr>
          <a:xfrm>
            <a:off x="1542058" y="1682688"/>
            <a:ext cx="2188096" cy="1761270"/>
            <a:chOff x="5734003" y="2252925"/>
            <a:chExt cx="1918704" cy="2347929"/>
          </a:xfrm>
        </p:grpSpPr>
        <p:grpSp>
          <p:nvGrpSpPr>
            <p:cNvPr id="5" name="组合 4"/>
            <p:cNvGrpSpPr/>
            <p:nvPr/>
          </p:nvGrpSpPr>
          <p:grpSpPr>
            <a:xfrm>
              <a:off x="6074217" y="2252925"/>
              <a:ext cx="656950" cy="1076325"/>
              <a:chOff x="3121" y="5175"/>
              <a:chExt cx="1034" cy="1695"/>
            </a:xfrm>
          </p:grpSpPr>
          <p:cxnSp>
            <p:nvCxnSpPr>
              <p:cNvPr id="6" name="直接连接符 5"/>
              <p:cNvCxnSpPr/>
              <p:nvPr/>
            </p:nvCxnSpPr>
            <p:spPr>
              <a:xfrm>
                <a:off x="3708" y="6050"/>
                <a:ext cx="12" cy="820"/>
              </a:xfrm>
              <a:prstGeom prst="line">
                <a:avLst/>
              </a:prstGeom>
              <a:noFill/>
              <a:ln w="19050">
                <a:solidFill>
                  <a:srgbClr val="FE4B1A"/>
                </a:solidFill>
              </a:ln>
            </p:spPr>
          </p:cxnSp>
          <p:sp>
            <p:nvSpPr>
              <p:cNvPr id="8" name="椭圆 7"/>
              <p:cNvSpPr/>
              <p:nvPr/>
            </p:nvSpPr>
            <p:spPr>
              <a:xfrm>
                <a:off x="3121" y="5175"/>
                <a:ext cx="1034" cy="909"/>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anose="02010509060101010101" pitchFamily="49" charset="-122"/>
                </a:endParaRPr>
              </a:p>
            </p:txBody>
          </p:sp>
        </p:grpSp>
        <p:sp>
          <p:nvSpPr>
            <p:cNvPr id="9" name="文本框 57"/>
            <p:cNvSpPr txBox="1"/>
            <p:nvPr/>
          </p:nvSpPr>
          <p:spPr>
            <a:xfrm>
              <a:off x="5734003" y="3328945"/>
              <a:ext cx="1918704" cy="1271909"/>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油漆属于易燃物品，挥发气体可能具有爆炸性质，小太阳取暖，存在重大安全隐患</a:t>
              </a:r>
            </a:p>
          </p:txBody>
        </p:sp>
      </p:grpSp>
      <p:pic>
        <p:nvPicPr>
          <p:cNvPr id="25" name="图片 24"/>
          <p:cNvPicPr>
            <a:picLocks noChangeAspect="1"/>
          </p:cNvPicPr>
          <p:nvPr/>
        </p:nvPicPr>
        <p:blipFill>
          <a:blip r:embed="rId3" cstate="print"/>
          <a:srcRect r="12321"/>
          <a:stretch>
            <a:fillRect/>
          </a:stretch>
        </p:blipFill>
        <p:spPr>
          <a:xfrm>
            <a:off x="4426521" y="1131590"/>
            <a:ext cx="2336409" cy="1220629"/>
          </a:xfrm>
          <a:prstGeom prst="rect">
            <a:avLst/>
          </a:prstGeom>
        </p:spPr>
      </p:pic>
      <p:sp>
        <p:nvSpPr>
          <p:cNvPr id="28" name="椭圆 27"/>
          <p:cNvSpPr/>
          <p:nvPr/>
        </p:nvSpPr>
        <p:spPr>
          <a:xfrm>
            <a:off x="4643984" y="1248271"/>
            <a:ext cx="1532206" cy="561023"/>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252">
              <a:defRPr/>
            </a:pPr>
            <a:endParaRPr lang="zh-CN" altLang="en-US" sz="1500" dirty="0"/>
          </a:p>
        </p:txBody>
      </p:sp>
      <p:cxnSp>
        <p:nvCxnSpPr>
          <p:cNvPr id="29" name="直接连接符 28"/>
          <p:cNvCxnSpPr/>
          <p:nvPr/>
        </p:nvCxnSpPr>
        <p:spPr>
          <a:xfrm>
            <a:off x="5485701" y="1809294"/>
            <a:ext cx="1661746" cy="469106"/>
          </a:xfrm>
          <a:prstGeom prst="line">
            <a:avLst/>
          </a:prstGeom>
          <a:noFill/>
          <a:ln w="19050">
            <a:solidFill>
              <a:srgbClr val="FE4B1A"/>
            </a:solidFill>
          </a:ln>
        </p:spPr>
      </p:cxnSp>
      <p:sp>
        <p:nvSpPr>
          <p:cNvPr id="30" name="文本框 57"/>
          <p:cNvSpPr txBox="1"/>
          <p:nvPr/>
        </p:nvSpPr>
        <p:spPr>
          <a:xfrm>
            <a:off x="7147447" y="1995032"/>
            <a:ext cx="1301262" cy="1600438"/>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房屋顶棚钢结构很难支持顶棚的重量，有可能突然倒塌（压死骆驼的最后一根稻草）</a:t>
            </a:r>
          </a:p>
        </p:txBody>
      </p:sp>
      <p:pic>
        <p:nvPicPr>
          <p:cNvPr id="17" name="图片 5" descr="IMG_20160415_102416"/>
          <p:cNvPicPr>
            <a:picLocks noChangeAspect="1"/>
          </p:cNvPicPr>
          <p:nvPr/>
        </p:nvPicPr>
        <p:blipFill>
          <a:blip r:embed="rId4" cstate="print"/>
          <a:stretch>
            <a:fillRect/>
          </a:stretch>
        </p:blipFill>
        <p:spPr>
          <a:xfrm>
            <a:off x="4475172" y="2841328"/>
            <a:ext cx="2052711" cy="1459706"/>
          </a:xfrm>
          <a:prstGeom prst="rect">
            <a:avLst/>
          </a:prstGeom>
          <a:noFill/>
          <a:ln w="9525">
            <a:noFill/>
          </a:ln>
        </p:spPr>
      </p:pic>
      <p:sp>
        <p:nvSpPr>
          <p:cNvPr id="2" name="椭圆 1"/>
          <p:cNvSpPr/>
          <p:nvPr/>
        </p:nvSpPr>
        <p:spPr>
          <a:xfrm>
            <a:off x="4619366" y="2782273"/>
            <a:ext cx="733278" cy="1459706"/>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252">
              <a:defRPr/>
            </a:pPr>
            <a:endParaRPr lang="zh-CN" altLang="en-US" sz="1500" dirty="0"/>
          </a:p>
        </p:txBody>
      </p:sp>
      <p:cxnSp>
        <p:nvCxnSpPr>
          <p:cNvPr id="3" name="直接连接符 2"/>
          <p:cNvCxnSpPr/>
          <p:nvPr/>
        </p:nvCxnSpPr>
        <p:spPr>
          <a:xfrm>
            <a:off x="5325095" y="3774302"/>
            <a:ext cx="1834075" cy="526733"/>
          </a:xfrm>
          <a:prstGeom prst="line">
            <a:avLst/>
          </a:prstGeom>
          <a:noFill/>
          <a:ln w="19050">
            <a:solidFill>
              <a:srgbClr val="FE4B1A"/>
            </a:solidFill>
          </a:ln>
        </p:spPr>
      </p:cxnSp>
      <p:sp>
        <p:nvSpPr>
          <p:cNvPr id="10" name="文本框 57"/>
          <p:cNvSpPr txBox="1"/>
          <p:nvPr/>
        </p:nvSpPr>
        <p:spPr>
          <a:xfrm>
            <a:off x="7159170" y="3987186"/>
            <a:ext cx="1301262"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举升机醒目位置未张贴安全操作规程</a:t>
            </a:r>
          </a:p>
        </p:txBody>
      </p:sp>
      <p:pic>
        <p:nvPicPr>
          <p:cNvPr id="18" name="图片 17" descr="IMG_20160608_100632.jpg"/>
          <p:cNvPicPr>
            <a:picLocks noChangeAspect="1"/>
          </p:cNvPicPr>
          <p:nvPr/>
        </p:nvPicPr>
        <p:blipFill>
          <a:blip r:embed="rId5" cstate="print"/>
          <a:stretch>
            <a:fillRect/>
          </a:stretch>
        </p:blipFill>
        <p:spPr>
          <a:xfrm>
            <a:off x="737269" y="3627140"/>
            <a:ext cx="1797148" cy="1155383"/>
          </a:xfrm>
          <a:prstGeom prst="rect">
            <a:avLst/>
          </a:prstGeom>
          <a:noFill/>
          <a:ln w="9525">
            <a:noFill/>
          </a:ln>
        </p:spPr>
      </p:pic>
      <p:sp>
        <p:nvSpPr>
          <p:cNvPr id="11" name="椭圆 10"/>
          <p:cNvSpPr/>
          <p:nvPr/>
        </p:nvSpPr>
        <p:spPr>
          <a:xfrm>
            <a:off x="1402554" y="4130055"/>
            <a:ext cx="678180" cy="432792"/>
          </a:xfrm>
          <a:prstGeom prst="ellipse">
            <a:avLst/>
          </a:prstGeom>
          <a:noFill/>
          <a:ln w="19050">
            <a:solidFill>
              <a:srgbClr val="FE4B1A"/>
            </a:solidFill>
          </a:ln>
        </p:spPr>
        <p:txBody>
          <a:bodyPr wrap="square" anchor="t">
            <a:spAutoFit/>
          </a:bodyP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eaLnBrk="0" hangingPunct="0">
              <a:defRPr/>
            </a:pPr>
            <a:endParaRPr lang="zh-CN" altLang="en-US" sz="1400" noProof="1">
              <a:solidFill>
                <a:prstClr val="black"/>
              </a:solidFill>
              <a:latin typeface="微软雅黑" pitchFamily="34" charset="-122"/>
              <a:ea typeface="微软雅黑" pitchFamily="34" charset="-122"/>
              <a:sym typeface="幼圆" panose="02010509060101010101" pitchFamily="49" charset="-122"/>
            </a:endParaRPr>
          </a:p>
        </p:txBody>
      </p:sp>
      <p:cxnSp>
        <p:nvCxnSpPr>
          <p:cNvPr id="12" name="直接连接符 11"/>
          <p:cNvCxnSpPr/>
          <p:nvPr/>
        </p:nvCxnSpPr>
        <p:spPr>
          <a:xfrm>
            <a:off x="2080734" y="4346754"/>
            <a:ext cx="645355" cy="32861"/>
          </a:xfrm>
          <a:prstGeom prst="line">
            <a:avLst/>
          </a:prstGeom>
          <a:noFill/>
          <a:ln w="19050">
            <a:solidFill>
              <a:srgbClr val="FE4B1A"/>
            </a:solidFill>
          </a:ln>
        </p:spPr>
      </p:cxnSp>
      <p:sp>
        <p:nvSpPr>
          <p:cNvPr id="13" name="文本框 57"/>
          <p:cNvSpPr txBox="1"/>
          <p:nvPr/>
        </p:nvSpPr>
        <p:spPr>
          <a:xfrm>
            <a:off x="2726089" y="4086721"/>
            <a:ext cx="1301262"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内饰工位电插板串接，且放在湿地上</a:t>
            </a:r>
            <a:r>
              <a:rPr lang="en-US" altLang="zh-CN" sz="1400" noProof="1">
                <a:solidFill>
                  <a:prstClr val="black"/>
                </a:solidFill>
                <a:latin typeface="微软雅黑" pitchFamily="34" charset="-122"/>
                <a:ea typeface="微软雅黑" pitchFamily="34" charset="-122"/>
                <a:sym typeface="幼圆" panose="02010509060101010101" pitchFamily="49" charset="-122"/>
              </a:rPr>
              <a:t>	</a:t>
            </a:r>
          </a:p>
        </p:txBody>
      </p:sp>
      <p:sp>
        <p:nvSpPr>
          <p:cNvPr id="26" name="六边形 25"/>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7"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场所环境常见的安全隐患</a:t>
            </a:r>
          </a:p>
        </p:txBody>
      </p:sp>
      <p:cxnSp>
        <p:nvCxnSpPr>
          <p:cNvPr id="34" name="直接连接符 33"/>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57"/>
          <p:cNvSpPr txBox="1"/>
          <p:nvPr/>
        </p:nvSpPr>
        <p:spPr>
          <a:xfrm>
            <a:off x="2912013" y="1960721"/>
            <a:ext cx="1301262"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废油库防油胶垫未铺到位</a:t>
            </a:r>
            <a:r>
              <a:rPr lang="en-US" altLang="zh-CN" sz="1400" noProof="1">
                <a:solidFill>
                  <a:prstClr val="black"/>
                </a:solidFill>
                <a:latin typeface="微软雅黑" pitchFamily="34" charset="-122"/>
                <a:ea typeface="微软雅黑" pitchFamily="34" charset="-122"/>
                <a:sym typeface="幼圆" panose="02010509060101010101" pitchFamily="49" charset="-122"/>
              </a:rPr>
              <a:t>	</a:t>
            </a:r>
          </a:p>
        </p:txBody>
      </p:sp>
      <p:pic>
        <p:nvPicPr>
          <p:cNvPr id="2" name="图片 -2147482609" descr="IMG_20160608_100440.jpg"/>
          <p:cNvPicPr>
            <a:picLocks noChangeAspect="1"/>
          </p:cNvPicPr>
          <p:nvPr/>
        </p:nvPicPr>
        <p:blipFill>
          <a:blip r:embed="rId2" cstate="print"/>
          <a:stretch>
            <a:fillRect/>
          </a:stretch>
        </p:blipFill>
        <p:spPr>
          <a:xfrm>
            <a:off x="531642" y="1122997"/>
            <a:ext cx="1998785" cy="1345883"/>
          </a:xfrm>
          <a:prstGeom prst="rect">
            <a:avLst/>
          </a:prstGeom>
          <a:noFill/>
          <a:ln w="9525">
            <a:noFill/>
          </a:ln>
        </p:spPr>
      </p:pic>
      <p:sp>
        <p:nvSpPr>
          <p:cNvPr id="18" name="椭圆 17"/>
          <p:cNvSpPr/>
          <p:nvPr/>
        </p:nvSpPr>
        <p:spPr>
          <a:xfrm>
            <a:off x="837028" y="1534953"/>
            <a:ext cx="678180" cy="933450"/>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252">
              <a:defRPr/>
            </a:pPr>
            <a:endParaRPr lang="zh-CN" altLang="en-US" sz="1500" dirty="0"/>
          </a:p>
        </p:txBody>
      </p:sp>
      <p:cxnSp>
        <p:nvCxnSpPr>
          <p:cNvPr id="19" name="直接连接符 18"/>
          <p:cNvCxnSpPr>
            <a:stCxn id="18" idx="6"/>
          </p:cNvCxnSpPr>
          <p:nvPr/>
        </p:nvCxnSpPr>
        <p:spPr>
          <a:xfrm>
            <a:off x="1515208" y="2001678"/>
            <a:ext cx="1396805" cy="251936"/>
          </a:xfrm>
          <a:prstGeom prst="line">
            <a:avLst/>
          </a:prstGeom>
          <a:noFill/>
          <a:ln w="19050">
            <a:solidFill>
              <a:srgbClr val="FE4B1A"/>
            </a:solidFill>
          </a:ln>
        </p:spPr>
      </p:cxnSp>
      <p:pic>
        <p:nvPicPr>
          <p:cNvPr id="3" name="图片 13" descr="IMG_20160608_095811.jpg"/>
          <p:cNvPicPr>
            <a:picLocks noChangeAspect="1"/>
          </p:cNvPicPr>
          <p:nvPr/>
        </p:nvPicPr>
        <p:blipFill>
          <a:blip r:embed="rId3" cstate="print"/>
          <a:stretch>
            <a:fillRect/>
          </a:stretch>
        </p:blipFill>
        <p:spPr>
          <a:xfrm>
            <a:off x="531642" y="2759392"/>
            <a:ext cx="1998785" cy="1374458"/>
          </a:xfrm>
          <a:prstGeom prst="rect">
            <a:avLst/>
          </a:prstGeom>
          <a:noFill/>
          <a:ln w="9525">
            <a:noFill/>
          </a:ln>
        </p:spPr>
      </p:pic>
      <p:pic>
        <p:nvPicPr>
          <p:cNvPr id="20" name="图片 13" descr="IMG_20160608_095811.jpg"/>
          <p:cNvPicPr>
            <a:picLocks noChangeAspect="1"/>
          </p:cNvPicPr>
          <p:nvPr/>
        </p:nvPicPr>
        <p:blipFill>
          <a:blip r:embed="rId3" cstate="print"/>
          <a:stretch>
            <a:fillRect/>
          </a:stretch>
        </p:blipFill>
        <p:spPr>
          <a:xfrm>
            <a:off x="531642" y="2759392"/>
            <a:ext cx="1998785" cy="1374458"/>
          </a:xfrm>
          <a:prstGeom prst="rect">
            <a:avLst/>
          </a:prstGeom>
          <a:noFill/>
          <a:ln w="9525">
            <a:noFill/>
          </a:ln>
        </p:spPr>
      </p:pic>
      <p:sp>
        <p:nvSpPr>
          <p:cNvPr id="21" name="椭圆 20"/>
          <p:cNvSpPr/>
          <p:nvPr/>
        </p:nvSpPr>
        <p:spPr>
          <a:xfrm>
            <a:off x="1515208" y="2876550"/>
            <a:ext cx="291905" cy="641033"/>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252">
              <a:defRPr/>
            </a:pPr>
            <a:endParaRPr lang="zh-CN" altLang="en-US" sz="1500" dirty="0"/>
          </a:p>
        </p:txBody>
      </p:sp>
      <p:cxnSp>
        <p:nvCxnSpPr>
          <p:cNvPr id="24" name="直接连接符 23"/>
          <p:cNvCxnSpPr/>
          <p:nvPr/>
        </p:nvCxnSpPr>
        <p:spPr>
          <a:xfrm>
            <a:off x="1807113" y="3175158"/>
            <a:ext cx="1110762" cy="44291"/>
          </a:xfrm>
          <a:prstGeom prst="line">
            <a:avLst/>
          </a:prstGeom>
          <a:noFill/>
          <a:ln w="19050">
            <a:solidFill>
              <a:srgbClr val="FE4B1A"/>
            </a:solidFill>
          </a:ln>
        </p:spPr>
      </p:cxnSp>
      <p:sp>
        <p:nvSpPr>
          <p:cNvPr id="26" name="文本框 57"/>
          <p:cNvSpPr txBox="1"/>
          <p:nvPr/>
        </p:nvSpPr>
        <p:spPr>
          <a:xfrm>
            <a:off x="2917874" y="3001327"/>
            <a:ext cx="1301262" cy="954107"/>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洗车间插座不防潮（更换成防潮插座或增加防潮盖）</a:t>
            </a:r>
            <a:r>
              <a:rPr lang="en-US" altLang="zh-CN" sz="1400" noProof="1">
                <a:solidFill>
                  <a:prstClr val="black"/>
                </a:solidFill>
                <a:latin typeface="微软雅黑" pitchFamily="34" charset="-122"/>
                <a:ea typeface="微软雅黑" pitchFamily="34" charset="-122"/>
                <a:sym typeface="幼圆" panose="02010509060101010101" pitchFamily="49" charset="-122"/>
              </a:rPr>
              <a:t>	</a:t>
            </a:r>
          </a:p>
        </p:txBody>
      </p:sp>
      <p:pic>
        <p:nvPicPr>
          <p:cNvPr id="4" name="图片 6" descr="IMG_20160608_094808.jpg"/>
          <p:cNvPicPr>
            <a:picLocks noChangeAspect="1"/>
          </p:cNvPicPr>
          <p:nvPr/>
        </p:nvPicPr>
        <p:blipFill>
          <a:blip r:embed="rId4" cstate="print"/>
          <a:stretch>
            <a:fillRect/>
          </a:stretch>
        </p:blipFill>
        <p:spPr>
          <a:xfrm>
            <a:off x="4407878" y="1122997"/>
            <a:ext cx="2295379" cy="1456373"/>
          </a:xfrm>
          <a:prstGeom prst="rect">
            <a:avLst/>
          </a:prstGeom>
          <a:noFill/>
          <a:ln w="9525">
            <a:noFill/>
          </a:ln>
        </p:spPr>
      </p:pic>
      <p:sp>
        <p:nvSpPr>
          <p:cNvPr id="27" name="椭圆 26"/>
          <p:cNvSpPr/>
          <p:nvPr/>
        </p:nvSpPr>
        <p:spPr>
          <a:xfrm>
            <a:off x="4653476" y="1269682"/>
            <a:ext cx="1762565" cy="1082516"/>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252">
              <a:defRPr/>
            </a:pPr>
            <a:endParaRPr lang="zh-CN" altLang="en-US" sz="1500" dirty="0"/>
          </a:p>
        </p:txBody>
      </p:sp>
      <p:cxnSp>
        <p:nvCxnSpPr>
          <p:cNvPr id="32" name="直接连接符 31"/>
          <p:cNvCxnSpPr/>
          <p:nvPr/>
        </p:nvCxnSpPr>
        <p:spPr>
          <a:xfrm>
            <a:off x="6416041" y="1828800"/>
            <a:ext cx="1110762" cy="44291"/>
          </a:xfrm>
          <a:prstGeom prst="line">
            <a:avLst/>
          </a:prstGeom>
          <a:noFill/>
          <a:ln w="19050">
            <a:solidFill>
              <a:srgbClr val="FE4B1A"/>
            </a:solidFill>
          </a:ln>
        </p:spPr>
      </p:cxnSp>
      <p:sp>
        <p:nvSpPr>
          <p:cNvPr id="33" name="文本框 57"/>
          <p:cNvSpPr txBox="1"/>
          <p:nvPr/>
        </p:nvSpPr>
        <p:spPr>
          <a:xfrm>
            <a:off x="7526802" y="1534953"/>
            <a:ext cx="1301262"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升机无安全警示标志</a:t>
            </a:r>
          </a:p>
        </p:txBody>
      </p:sp>
      <p:pic>
        <p:nvPicPr>
          <p:cNvPr id="5" name="图片 1" descr="IMG_20160608_094459.jpg"/>
          <p:cNvPicPr>
            <a:picLocks noChangeAspect="1"/>
          </p:cNvPicPr>
          <p:nvPr/>
        </p:nvPicPr>
        <p:blipFill>
          <a:blip r:embed="rId5" cstate="print"/>
          <a:stretch>
            <a:fillRect/>
          </a:stretch>
        </p:blipFill>
        <p:spPr>
          <a:xfrm>
            <a:off x="4751950" y="2837497"/>
            <a:ext cx="2566768" cy="1656874"/>
          </a:xfrm>
          <a:prstGeom prst="rect">
            <a:avLst/>
          </a:prstGeom>
          <a:noFill/>
          <a:ln w="9525">
            <a:noFill/>
          </a:ln>
        </p:spPr>
      </p:pic>
      <p:sp>
        <p:nvSpPr>
          <p:cNvPr id="34" name="椭圆 33"/>
          <p:cNvSpPr/>
          <p:nvPr/>
        </p:nvSpPr>
        <p:spPr>
          <a:xfrm>
            <a:off x="5757790" y="2960846"/>
            <a:ext cx="658837" cy="1095375"/>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252">
              <a:defRPr/>
            </a:pPr>
            <a:endParaRPr lang="zh-CN" altLang="en-US" sz="1500" dirty="0"/>
          </a:p>
        </p:txBody>
      </p:sp>
      <p:cxnSp>
        <p:nvCxnSpPr>
          <p:cNvPr id="35" name="直接连接符 34"/>
          <p:cNvCxnSpPr/>
          <p:nvPr/>
        </p:nvCxnSpPr>
        <p:spPr>
          <a:xfrm>
            <a:off x="6416041" y="3588543"/>
            <a:ext cx="1221545" cy="62865"/>
          </a:xfrm>
          <a:prstGeom prst="line">
            <a:avLst/>
          </a:prstGeom>
          <a:noFill/>
          <a:ln w="19050">
            <a:solidFill>
              <a:srgbClr val="FE4B1A"/>
            </a:solidFill>
          </a:ln>
        </p:spPr>
      </p:cxnSp>
      <p:sp>
        <p:nvSpPr>
          <p:cNvPr id="36" name="文本框 57"/>
          <p:cNvSpPr txBox="1"/>
          <p:nvPr/>
        </p:nvSpPr>
        <p:spPr>
          <a:xfrm>
            <a:off x="7637585" y="3219450"/>
            <a:ext cx="1301262"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乙炔瓶随意放置，无防止倾倒措施</a:t>
            </a:r>
          </a:p>
        </p:txBody>
      </p:sp>
      <p:sp>
        <p:nvSpPr>
          <p:cNvPr id="22" name="六边形 21"/>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3"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场所环境常见的安全隐患</a:t>
            </a:r>
          </a:p>
        </p:txBody>
      </p:sp>
      <p:cxnSp>
        <p:nvCxnSpPr>
          <p:cNvPr id="29" name="直接连接符 28"/>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接连接符 31"/>
          <p:cNvCxnSpPr/>
          <p:nvPr/>
        </p:nvCxnSpPr>
        <p:spPr>
          <a:xfrm>
            <a:off x="5768340" y="1653540"/>
            <a:ext cx="630702" cy="14764"/>
          </a:xfrm>
          <a:prstGeom prst="line">
            <a:avLst/>
          </a:prstGeom>
          <a:noFill/>
          <a:ln w="19050">
            <a:solidFill>
              <a:srgbClr val="FE4B1A"/>
            </a:solidFill>
          </a:ln>
        </p:spPr>
      </p:cxnSp>
      <p:sp>
        <p:nvSpPr>
          <p:cNvPr id="33" name="文本框 57"/>
          <p:cNvSpPr txBox="1"/>
          <p:nvPr/>
        </p:nvSpPr>
        <p:spPr>
          <a:xfrm>
            <a:off x="3779913" y="917734"/>
            <a:ext cx="1988428" cy="2031325"/>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喷漆房，存在职业病危害岗位，未设置公告栏（公布有关职业病危害防治的规章制度、操作规程、职业病危害事故应急救援措施和工作场所职业病危害因素检测结果和相应的防护措施。）</a:t>
            </a:r>
          </a:p>
        </p:txBody>
      </p:sp>
      <p:pic>
        <p:nvPicPr>
          <p:cNvPr id="2" name="图片 -2147482605" descr="IMG_20160415_103947"/>
          <p:cNvPicPr>
            <a:picLocks noChangeAspect="1"/>
          </p:cNvPicPr>
          <p:nvPr/>
        </p:nvPicPr>
        <p:blipFill>
          <a:blip r:embed="rId2" cstate="print"/>
          <a:stretch>
            <a:fillRect/>
          </a:stretch>
        </p:blipFill>
        <p:spPr>
          <a:xfrm>
            <a:off x="6399042" y="1001554"/>
            <a:ext cx="2503463" cy="1678781"/>
          </a:xfrm>
          <a:prstGeom prst="rect">
            <a:avLst/>
          </a:prstGeom>
          <a:noFill/>
          <a:ln w="9525">
            <a:noFill/>
          </a:ln>
        </p:spPr>
      </p:pic>
      <p:sp>
        <p:nvSpPr>
          <p:cNvPr id="6" name="椭圆 5"/>
          <p:cNvSpPr/>
          <p:nvPr/>
        </p:nvSpPr>
        <p:spPr>
          <a:xfrm>
            <a:off x="6399042" y="1305878"/>
            <a:ext cx="812409" cy="680561"/>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252">
              <a:defRPr/>
            </a:pPr>
            <a:endParaRPr lang="zh-CN" altLang="en-US" sz="1500" dirty="0"/>
          </a:p>
        </p:txBody>
      </p:sp>
      <p:pic>
        <p:nvPicPr>
          <p:cNvPr id="8" name="图片 1" descr="C:\Users\Administrator\Desktop\thumb\IMG_20160613_092020.jpg.JPG"/>
          <p:cNvPicPr>
            <a:picLocks noChangeAspect="1" noChangeArrowheads="1"/>
          </p:cNvPicPr>
          <p:nvPr/>
        </p:nvPicPr>
        <p:blipFill>
          <a:blip r:embed="rId3" cstate="print"/>
          <a:srcRect/>
          <a:stretch>
            <a:fillRect/>
          </a:stretch>
        </p:blipFill>
        <p:spPr>
          <a:xfrm>
            <a:off x="4377397" y="3160395"/>
            <a:ext cx="2116602" cy="1371124"/>
          </a:xfrm>
          <a:prstGeom prst="rect">
            <a:avLst/>
          </a:prstGeom>
          <a:noFill/>
          <a:ln w="9525">
            <a:noFill/>
            <a:miter lim="800000"/>
            <a:headEnd/>
            <a:tailEnd/>
          </a:ln>
        </p:spPr>
      </p:pic>
      <p:sp>
        <p:nvSpPr>
          <p:cNvPr id="9" name="椭圆 8"/>
          <p:cNvSpPr/>
          <p:nvPr/>
        </p:nvSpPr>
        <p:spPr>
          <a:xfrm>
            <a:off x="4563208" y="3115151"/>
            <a:ext cx="1930791" cy="680561"/>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252">
              <a:defRPr/>
            </a:pPr>
            <a:endParaRPr lang="zh-CN" altLang="en-US" sz="1500" dirty="0"/>
          </a:p>
        </p:txBody>
      </p:sp>
      <p:cxnSp>
        <p:nvCxnSpPr>
          <p:cNvPr id="10" name="直接连接符 9"/>
          <p:cNvCxnSpPr/>
          <p:nvPr/>
        </p:nvCxnSpPr>
        <p:spPr>
          <a:xfrm>
            <a:off x="6493999" y="3496151"/>
            <a:ext cx="726245" cy="15240"/>
          </a:xfrm>
          <a:prstGeom prst="line">
            <a:avLst/>
          </a:prstGeom>
          <a:noFill/>
          <a:ln w="19050">
            <a:solidFill>
              <a:srgbClr val="FE4B1A"/>
            </a:solidFill>
          </a:ln>
        </p:spPr>
      </p:cxnSp>
      <p:sp>
        <p:nvSpPr>
          <p:cNvPr id="11" name="文本框 57"/>
          <p:cNvSpPr txBox="1"/>
          <p:nvPr/>
        </p:nvSpPr>
        <p:spPr>
          <a:xfrm>
            <a:off x="7220243" y="3350419"/>
            <a:ext cx="1613096"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灭火器标识处无灭火器</a:t>
            </a:r>
          </a:p>
        </p:txBody>
      </p:sp>
      <p:pic>
        <p:nvPicPr>
          <p:cNvPr id="3" name="图片 14" descr="IMG_20160415_103752"/>
          <p:cNvPicPr>
            <a:picLocks noChangeAspect="1"/>
          </p:cNvPicPr>
          <p:nvPr/>
        </p:nvPicPr>
        <p:blipFill>
          <a:blip r:embed="rId4" cstate="print"/>
          <a:stretch>
            <a:fillRect/>
          </a:stretch>
        </p:blipFill>
        <p:spPr>
          <a:xfrm>
            <a:off x="1093177" y="917734"/>
            <a:ext cx="1920240" cy="1220178"/>
          </a:xfrm>
          <a:prstGeom prst="rect">
            <a:avLst/>
          </a:prstGeom>
          <a:noFill/>
          <a:ln w="9525">
            <a:noFill/>
          </a:ln>
        </p:spPr>
      </p:pic>
      <p:sp>
        <p:nvSpPr>
          <p:cNvPr id="14" name="椭圆 13"/>
          <p:cNvSpPr/>
          <p:nvPr/>
        </p:nvSpPr>
        <p:spPr>
          <a:xfrm>
            <a:off x="1294227" y="1089712"/>
            <a:ext cx="1572894" cy="938032"/>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252">
              <a:defRPr/>
            </a:pPr>
            <a:endParaRPr lang="zh-CN" altLang="en-US" sz="1500" dirty="0"/>
          </a:p>
        </p:txBody>
      </p:sp>
      <p:cxnSp>
        <p:nvCxnSpPr>
          <p:cNvPr id="15" name="直接连接符 14"/>
          <p:cNvCxnSpPr/>
          <p:nvPr/>
        </p:nvCxnSpPr>
        <p:spPr>
          <a:xfrm>
            <a:off x="2066344" y="2027744"/>
            <a:ext cx="23527" cy="474300"/>
          </a:xfrm>
          <a:prstGeom prst="line">
            <a:avLst/>
          </a:prstGeom>
          <a:noFill/>
          <a:ln w="19050">
            <a:solidFill>
              <a:srgbClr val="FE4B1A"/>
            </a:solidFill>
          </a:ln>
        </p:spPr>
      </p:cxnSp>
      <p:sp>
        <p:nvSpPr>
          <p:cNvPr id="16" name="文本框 57"/>
          <p:cNvSpPr txBox="1"/>
          <p:nvPr/>
        </p:nvSpPr>
        <p:spPr>
          <a:xfrm>
            <a:off x="1464905" y="2502044"/>
            <a:ext cx="1666935" cy="523220"/>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空压机无专人管理，灰尘大</a:t>
            </a:r>
          </a:p>
        </p:txBody>
      </p:sp>
      <p:pic>
        <p:nvPicPr>
          <p:cNvPr id="4" name="图片 29" descr="IMG_20160608_102250.jpg"/>
          <p:cNvPicPr>
            <a:picLocks noChangeAspect="1"/>
          </p:cNvPicPr>
          <p:nvPr/>
        </p:nvPicPr>
        <p:blipFill>
          <a:blip r:embed="rId5" cstate="print"/>
          <a:stretch>
            <a:fillRect/>
          </a:stretch>
        </p:blipFill>
        <p:spPr>
          <a:xfrm>
            <a:off x="429651" y="3115151"/>
            <a:ext cx="2125980" cy="1626394"/>
          </a:xfrm>
          <a:prstGeom prst="rect">
            <a:avLst/>
          </a:prstGeom>
          <a:noFill/>
          <a:ln w="9525">
            <a:noFill/>
          </a:ln>
        </p:spPr>
      </p:pic>
      <p:sp>
        <p:nvSpPr>
          <p:cNvPr id="5" name="椭圆 4"/>
          <p:cNvSpPr/>
          <p:nvPr/>
        </p:nvSpPr>
        <p:spPr>
          <a:xfrm>
            <a:off x="587326" y="3305175"/>
            <a:ext cx="862232" cy="1366838"/>
          </a:xfrm>
          <a:prstGeom prst="ellipse">
            <a:avLst/>
          </a:prstGeom>
          <a:noFill/>
          <a:ln w="19050">
            <a:solidFill>
              <a:srgbClr val="FE4B1A"/>
            </a:solidFill>
          </a:ln>
        </p:spPr>
        <p:txBody>
          <a:bodyPr rtlCol="0" anchor="ctr"/>
          <a:lstStyle>
            <a:lvl1pPr marL="0" algn="l" rtl="0" eaLnBrk="1" latinLnBrk="0" hangingPunct="1">
              <a:defRPr kumimoji="0" kern="1200">
                <a:solidFill>
                  <a:schemeClr val="lt1"/>
                </a:solidFill>
                <a:latin typeface="+mn-lt"/>
                <a:ea typeface="+mn-ea"/>
                <a:cs typeface="+mn-cs"/>
              </a:defRPr>
            </a:lvl1pPr>
            <a:lvl2pPr marL="457200" algn="l" rtl="0" eaLnBrk="1" latinLnBrk="0" hangingPunct="1">
              <a:defRPr kumimoji="0" kern="1200">
                <a:solidFill>
                  <a:schemeClr val="lt1"/>
                </a:solidFill>
                <a:latin typeface="+mn-lt"/>
                <a:ea typeface="+mn-ea"/>
                <a:cs typeface="+mn-cs"/>
              </a:defRPr>
            </a:lvl2pPr>
            <a:lvl3pPr marL="914400" algn="l" rtl="0" eaLnBrk="1" latinLnBrk="0" hangingPunct="1">
              <a:defRPr kumimoji="0" kern="1200">
                <a:solidFill>
                  <a:schemeClr val="lt1"/>
                </a:solidFill>
                <a:latin typeface="+mn-lt"/>
                <a:ea typeface="+mn-ea"/>
                <a:cs typeface="+mn-cs"/>
              </a:defRPr>
            </a:lvl3pPr>
            <a:lvl4pPr marL="1371600" algn="l" rtl="0" eaLnBrk="1" latinLnBrk="0" hangingPunct="1">
              <a:defRPr kumimoji="0" kern="1200">
                <a:solidFill>
                  <a:schemeClr val="lt1"/>
                </a:solidFill>
                <a:latin typeface="+mn-lt"/>
                <a:ea typeface="+mn-ea"/>
                <a:cs typeface="+mn-cs"/>
              </a:defRPr>
            </a:lvl4pPr>
            <a:lvl5pPr marL="1828800" algn="l" rtl="0" eaLnBrk="1" latinLnBrk="0" hangingPunct="1">
              <a:defRPr kumimoji="0" kern="1200">
                <a:solidFill>
                  <a:schemeClr val="lt1"/>
                </a:solidFill>
                <a:latin typeface="+mn-lt"/>
                <a:ea typeface="+mn-ea"/>
                <a:cs typeface="+mn-cs"/>
              </a:defRPr>
            </a:lvl5pPr>
            <a:lvl6pPr marL="2286000" algn="l" rtl="0" eaLnBrk="1" latinLnBrk="0" hangingPunct="1">
              <a:defRPr kumimoji="0" kern="1200">
                <a:solidFill>
                  <a:schemeClr val="lt1"/>
                </a:solidFill>
                <a:latin typeface="+mn-lt"/>
                <a:ea typeface="+mn-ea"/>
                <a:cs typeface="+mn-cs"/>
              </a:defRPr>
            </a:lvl6pPr>
            <a:lvl7pPr marL="2743200" algn="l" rtl="0" eaLnBrk="1" latinLnBrk="0" hangingPunct="1">
              <a:defRPr kumimoji="0" kern="1200">
                <a:solidFill>
                  <a:schemeClr val="lt1"/>
                </a:solidFill>
                <a:latin typeface="+mn-lt"/>
                <a:ea typeface="+mn-ea"/>
                <a:cs typeface="+mn-cs"/>
              </a:defRPr>
            </a:lvl7pPr>
            <a:lvl8pPr marL="3200400" algn="l" rtl="0" eaLnBrk="1" latinLnBrk="0" hangingPunct="1">
              <a:defRPr kumimoji="0" kern="1200">
                <a:solidFill>
                  <a:schemeClr val="lt1"/>
                </a:solidFill>
                <a:latin typeface="+mn-lt"/>
                <a:ea typeface="+mn-ea"/>
                <a:cs typeface="+mn-cs"/>
              </a:defRPr>
            </a:lvl8pPr>
            <a:lvl9pPr marL="3657600" algn="l" rtl="0" eaLnBrk="1" latinLnBrk="0" hangingPunct="1">
              <a:defRPr kumimoji="0" kern="1200">
                <a:solidFill>
                  <a:schemeClr val="lt1"/>
                </a:solidFill>
                <a:latin typeface="+mn-lt"/>
                <a:ea typeface="+mn-ea"/>
                <a:cs typeface="+mn-cs"/>
              </a:defRPr>
            </a:lvl9pPr>
          </a:lstStyle>
          <a:p>
            <a:pPr algn="ctr" defTabSz="779252">
              <a:defRPr/>
            </a:pPr>
            <a:endParaRPr lang="zh-CN" altLang="en-US" sz="1500" dirty="0"/>
          </a:p>
        </p:txBody>
      </p:sp>
      <p:cxnSp>
        <p:nvCxnSpPr>
          <p:cNvPr id="17" name="直接连接符 16"/>
          <p:cNvCxnSpPr/>
          <p:nvPr/>
        </p:nvCxnSpPr>
        <p:spPr>
          <a:xfrm>
            <a:off x="1449559" y="4026694"/>
            <a:ext cx="1681675" cy="11906"/>
          </a:xfrm>
          <a:prstGeom prst="line">
            <a:avLst/>
          </a:prstGeom>
          <a:noFill/>
          <a:ln w="19050">
            <a:solidFill>
              <a:srgbClr val="FE4B1A"/>
            </a:solidFill>
          </a:ln>
        </p:spPr>
      </p:cxnSp>
      <p:sp>
        <p:nvSpPr>
          <p:cNvPr id="19" name="文本框 57"/>
          <p:cNvSpPr txBox="1"/>
          <p:nvPr/>
        </p:nvSpPr>
        <p:spPr>
          <a:xfrm>
            <a:off x="3131234" y="3651870"/>
            <a:ext cx="902091" cy="738664"/>
          </a:xfrm>
          <a:prstGeom prst="rect">
            <a:avLst/>
          </a:prstGeom>
          <a:noFill/>
          <a:ln w="19050">
            <a:solidFill>
              <a:srgbClr val="FE4B1A"/>
            </a:solidFill>
          </a:ln>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eaLnBrk="0" hangingPunct="0">
              <a:defRPr/>
            </a:pPr>
            <a:r>
              <a:rPr lang="zh-CN" altLang="en-US" sz="1400" noProof="1">
                <a:solidFill>
                  <a:prstClr val="black"/>
                </a:solidFill>
                <a:latin typeface="微软雅黑" pitchFamily="34" charset="-122"/>
                <a:ea typeface="微软雅黑" pitchFamily="34" charset="-122"/>
                <a:sym typeface="幼圆" panose="02010509060101010101" pitchFamily="49" charset="-122"/>
              </a:rPr>
              <a:t>油漆库与调漆间混用</a:t>
            </a:r>
          </a:p>
        </p:txBody>
      </p:sp>
      <p:sp>
        <p:nvSpPr>
          <p:cNvPr id="23" name="六边形 22"/>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24" name="标题 1"/>
          <p:cNvSpPr txBox="1">
            <a:spLocks/>
          </p:cNvSpPr>
          <p:nvPr/>
        </p:nvSpPr>
        <p:spPr>
          <a:xfrm>
            <a:off x="0" y="207843"/>
            <a:ext cx="9144000" cy="486053"/>
          </a:xfrm>
        </p:spPr>
        <p:txBody>
          <a:bodyPr lIns="77925" tIns="38963" rIns="77925" bIns="38963">
            <a:noAutofit/>
          </a:bodyPr>
          <a:lstStyle/>
          <a:p>
            <a:pPr lvl="0" algn="ctr" eaLnBrk="1" hangingPunct="1">
              <a:defRPr/>
            </a:pPr>
            <a:r>
              <a:rPr lang="zh-CN" altLang="en-US" sz="2800" b="1" dirty="0">
                <a:solidFill>
                  <a:schemeClr val="bg1"/>
                </a:solidFill>
                <a:latin typeface="微软雅黑" pitchFamily="34" charset="-122"/>
                <a:ea typeface="微软雅黑" pitchFamily="34" charset="-122"/>
              </a:rPr>
              <a:t>场所环境常见的安全隐患</a:t>
            </a:r>
          </a:p>
        </p:txBody>
      </p:sp>
      <p:cxnSp>
        <p:nvCxnSpPr>
          <p:cNvPr id="27" name="直接连接符 26"/>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stretch>
            <a:fillRect/>
          </a:stretch>
        </p:blipFill>
        <p:spPr>
          <a:xfrm>
            <a:off x="-1" y="0"/>
            <a:ext cx="9160029" cy="5143500"/>
          </a:xfrm>
          <a:prstGeom prst="rect">
            <a:avLst/>
          </a:prstGeom>
        </p:spPr>
      </p:pic>
      <p:sp>
        <p:nvSpPr>
          <p:cNvPr id="6" name="梯形 5"/>
          <p:cNvSpPr/>
          <p:nvPr/>
        </p:nvSpPr>
        <p:spPr>
          <a:xfrm rot="10800000">
            <a:off x="0" y="0"/>
            <a:ext cx="9144000" cy="5143500"/>
          </a:xfrm>
          <a:prstGeom prst="trapezoid">
            <a:avLst>
              <a:gd name="adj" fmla="val 0"/>
            </a:avLst>
          </a:prstGeom>
          <a:solidFill>
            <a:schemeClr val="tx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457200" y="310039"/>
            <a:ext cx="8229600" cy="451485"/>
          </a:xfrm>
        </p:spPr>
        <p:txBody>
          <a:bodyPr lIns="77925" tIns="38963" rIns="77925" bIns="38963">
            <a:normAutofit fontScale="90000"/>
          </a:bodyPr>
          <a:lstStyle/>
          <a:p>
            <a:r>
              <a:rPr lang="zh-CN" altLang="en-US" sz="2700" b="1" dirty="0">
                <a:solidFill>
                  <a:schemeClr val="bg1"/>
                </a:solidFill>
                <a:latin typeface="微软雅黑" pitchFamily="34" charset="-122"/>
                <a:ea typeface="微软雅黑" pitchFamily="34" charset="-122"/>
                <a:cs typeface="+mn-cs"/>
                <a:sym typeface="黑体" panose="02010609060101010101" pitchFamily="49" charset="-122"/>
              </a:rPr>
              <a:t>最后的寄语……</a:t>
            </a:r>
          </a:p>
        </p:txBody>
      </p:sp>
      <p:sp>
        <p:nvSpPr>
          <p:cNvPr id="3" name="文本框 2"/>
          <p:cNvSpPr txBox="1"/>
          <p:nvPr/>
        </p:nvSpPr>
        <p:spPr>
          <a:xfrm>
            <a:off x="1259632" y="1419622"/>
            <a:ext cx="6048672" cy="2725565"/>
          </a:xfrm>
          <a:prstGeom prst="rect">
            <a:avLst/>
          </a:prstGeom>
          <a:noFill/>
        </p:spPr>
        <p:txBody>
          <a:bodyPr wrap="square" lIns="77925" tIns="38963" rIns="77925" bIns="38963" rtlCol="0">
            <a:spAutoFit/>
          </a:bodyPr>
          <a:lstStyle/>
          <a:p>
            <a:pPr indent="444500">
              <a:lnSpc>
                <a:spcPct val="150000"/>
              </a:lnSpc>
              <a:spcBef>
                <a:spcPts val="600"/>
              </a:spcBef>
              <a:buFont typeface="Wingdings" pitchFamily="2" charset="2"/>
              <a:buChar char="Ø"/>
            </a:pPr>
            <a:r>
              <a:rPr lang="zh-CN" altLang="en-US" b="1" dirty="0">
                <a:solidFill>
                  <a:schemeClr val="bg1"/>
                </a:solidFill>
                <a:latin typeface="微软雅黑" pitchFamily="34" charset="-122"/>
                <a:ea typeface="微软雅黑" pitchFamily="34" charset="-122"/>
              </a:rPr>
              <a:t>孩子的寄语：</a:t>
            </a:r>
            <a:endParaRPr lang="en-US" altLang="zh-CN" b="1" dirty="0">
              <a:solidFill>
                <a:schemeClr val="bg1"/>
              </a:solidFill>
              <a:latin typeface="微软雅黑" pitchFamily="34" charset="-122"/>
              <a:ea typeface="微软雅黑" pitchFamily="34" charset="-122"/>
            </a:endParaRPr>
          </a:p>
          <a:p>
            <a:pPr indent="444500">
              <a:lnSpc>
                <a:spcPct val="150000"/>
              </a:lnSpc>
            </a:pPr>
            <a:r>
              <a:rPr lang="zh-CN" altLang="en-US" b="1" dirty="0">
                <a:solidFill>
                  <a:schemeClr val="bg1"/>
                </a:solidFill>
                <a:latin typeface="微软雅黑" pitchFamily="34" charset="-122"/>
                <a:ea typeface="微软雅黑" pitchFamily="34" charset="-122"/>
              </a:rPr>
              <a:t>爸爸、妈妈的平安就是我的小幸福</a:t>
            </a:r>
          </a:p>
          <a:p>
            <a:pPr indent="444500">
              <a:lnSpc>
                <a:spcPct val="150000"/>
              </a:lnSpc>
              <a:spcBef>
                <a:spcPts val="600"/>
              </a:spcBef>
              <a:buFont typeface="Wingdings" pitchFamily="2" charset="2"/>
              <a:buChar char="Ø"/>
            </a:pPr>
            <a:r>
              <a:rPr lang="zh-CN" altLang="en-US" b="1" dirty="0">
                <a:solidFill>
                  <a:schemeClr val="bg1"/>
                </a:solidFill>
                <a:latin typeface="微软雅黑" pitchFamily="34" charset="-122"/>
                <a:ea typeface="微软雅黑" pitchFamily="34" charset="-122"/>
              </a:rPr>
              <a:t>妻子的寄语：</a:t>
            </a:r>
            <a:endParaRPr lang="en-US" altLang="zh-CN" b="1" dirty="0">
              <a:solidFill>
                <a:schemeClr val="bg1"/>
              </a:solidFill>
              <a:latin typeface="微软雅黑" pitchFamily="34" charset="-122"/>
              <a:ea typeface="微软雅黑" pitchFamily="34" charset="-122"/>
            </a:endParaRPr>
          </a:p>
          <a:p>
            <a:pPr indent="444500">
              <a:lnSpc>
                <a:spcPct val="150000"/>
              </a:lnSpc>
            </a:pPr>
            <a:r>
              <a:rPr lang="zh-CN" altLang="en-US" b="1" dirty="0">
                <a:solidFill>
                  <a:schemeClr val="bg1"/>
                </a:solidFill>
                <a:latin typeface="微软雅黑" pitchFamily="34" charset="-122"/>
                <a:ea typeface="微软雅黑" pitchFamily="34" charset="-122"/>
              </a:rPr>
              <a:t>你是我们一家人的支柱，有你才是家</a:t>
            </a:r>
          </a:p>
          <a:p>
            <a:pPr indent="444500">
              <a:lnSpc>
                <a:spcPct val="150000"/>
              </a:lnSpc>
              <a:spcBef>
                <a:spcPts val="600"/>
              </a:spcBef>
              <a:buFont typeface="Wingdings" pitchFamily="2" charset="2"/>
              <a:buChar char="Ø"/>
            </a:pPr>
            <a:r>
              <a:rPr lang="zh-CN" altLang="en-US" b="1" dirty="0">
                <a:solidFill>
                  <a:schemeClr val="bg1"/>
                </a:solidFill>
                <a:latin typeface="微软雅黑" pitchFamily="34" charset="-122"/>
                <a:ea typeface="微软雅黑" pitchFamily="34" charset="-122"/>
              </a:rPr>
              <a:t>父母的寄语：</a:t>
            </a:r>
            <a:endParaRPr lang="en-US" altLang="zh-CN" b="1" dirty="0">
              <a:solidFill>
                <a:schemeClr val="bg1"/>
              </a:solidFill>
              <a:latin typeface="微软雅黑" pitchFamily="34" charset="-122"/>
              <a:ea typeface="微软雅黑" pitchFamily="34" charset="-122"/>
            </a:endParaRPr>
          </a:p>
          <a:p>
            <a:pPr indent="444500">
              <a:lnSpc>
                <a:spcPct val="150000"/>
              </a:lnSpc>
            </a:pPr>
            <a:r>
              <a:rPr lang="zh-CN" altLang="en-US" b="1" dirty="0">
                <a:solidFill>
                  <a:schemeClr val="bg1"/>
                </a:solidFill>
                <a:latin typeface="微软雅黑" pitchFamily="34" charset="-122"/>
                <a:ea typeface="微软雅黑" pitchFamily="34" charset="-122"/>
              </a:rPr>
              <a:t>年迈的我们唯一的心愿就是你们平安、健康</a:t>
            </a:r>
          </a:p>
        </p:txBody>
      </p:sp>
    </p:spTree>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六边形 1"/>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3" name="标题 1"/>
          <p:cNvSpPr txBox="1">
            <a:spLocks/>
          </p:cNvSpPr>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itchFamily="34" charset="-122"/>
                <a:ea typeface="微软雅黑" pitchFamily="34" charset="-122"/>
              </a:rPr>
              <a:t>案例引出</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4" name="直接连接符 3"/>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grpSp>
        <p:nvGrpSpPr>
          <p:cNvPr id="10" name="Group 8"/>
          <p:cNvGrpSpPr>
            <a:grpSpLocks noChangeAspect="1"/>
          </p:cNvGrpSpPr>
          <p:nvPr/>
        </p:nvGrpSpPr>
        <p:grpSpPr>
          <a:xfrm rot="21304594" flipH="1">
            <a:off x="1907704" y="1707654"/>
            <a:ext cx="5113447" cy="2592288"/>
            <a:chOff x="169" y="754"/>
            <a:chExt cx="5176" cy="2624"/>
          </a:xfrm>
        </p:grpSpPr>
        <p:grpSp>
          <p:nvGrpSpPr>
            <p:cNvPr id="11" name="Group 9"/>
            <p:cNvGrpSpPr/>
            <p:nvPr/>
          </p:nvGrpSpPr>
          <p:grpSpPr>
            <a:xfrm>
              <a:off x="4142" y="754"/>
              <a:ext cx="878" cy="1068"/>
              <a:chOff x="4298" y="706"/>
              <a:chExt cx="878" cy="1068"/>
            </a:xfrm>
          </p:grpSpPr>
          <p:grpSp>
            <p:nvGrpSpPr>
              <p:cNvPr id="271" name="Group 10"/>
              <p:cNvGrpSpPr/>
              <p:nvPr/>
            </p:nvGrpSpPr>
            <p:grpSpPr>
              <a:xfrm>
                <a:off x="4298" y="706"/>
                <a:ext cx="878" cy="1068"/>
                <a:chOff x="2223" y="1583"/>
                <a:chExt cx="1112" cy="1698"/>
              </a:xfrm>
            </p:grpSpPr>
            <p:sp>
              <p:nvSpPr>
                <p:cNvPr id="281" name="Arc 11"/>
                <p:cNvSpPr/>
                <p:nvPr/>
              </p:nvSpPr>
              <p:spPr>
                <a:xfrm rot="-241215" flipV="1">
                  <a:off x="2482" y="1694"/>
                  <a:ext cx="222" cy="126"/>
                </a:xfrm>
                <a:custGeom>
                  <a:avLst/>
                  <a:gdLst/>
                  <a:ahLst/>
                  <a:cxnLst>
                    <a:cxn ang="0">
                      <a:pos x="0" y="0"/>
                    </a:cxn>
                    <a:cxn ang="0">
                      <a:pos x="0" y="0"/>
                    </a:cxn>
                    <a:cxn ang="0">
                      <a:pos x="0" y="0"/>
                    </a:cxn>
                  </a:cxnLst>
                  <a:rect l="0" t="0" r="0" b="0"/>
                  <a:pathLst>
                    <a:path w="40278" h="23183" fill="none">
                      <a:moveTo>
                        <a:pt x="0" y="10751"/>
                      </a:moveTo>
                      <a:cubicBezTo>
                        <a:pt x="3865" y="4095"/>
                        <a:pt x="10981" y="-1"/>
                        <a:pt x="18678" y="0"/>
                      </a:cubicBezTo>
                      <a:cubicBezTo>
                        <a:pt x="30607" y="0"/>
                        <a:pt x="40278" y="9670"/>
                        <a:pt x="40278" y="21600"/>
                      </a:cubicBezTo>
                      <a:cubicBezTo>
                        <a:pt x="40278" y="22128"/>
                        <a:pt x="40258" y="22656"/>
                        <a:pt x="40219" y="23182"/>
                      </a:cubicBezTo>
                    </a:path>
                    <a:path w="40278" h="23183" stroke="0">
                      <a:moveTo>
                        <a:pt x="0" y="10751"/>
                      </a:moveTo>
                      <a:cubicBezTo>
                        <a:pt x="3865" y="4095"/>
                        <a:pt x="10981" y="-1"/>
                        <a:pt x="18678" y="0"/>
                      </a:cubicBezTo>
                      <a:cubicBezTo>
                        <a:pt x="30607" y="0"/>
                        <a:pt x="40278" y="9670"/>
                        <a:pt x="40278" y="21600"/>
                      </a:cubicBezTo>
                      <a:cubicBezTo>
                        <a:pt x="40278" y="22128"/>
                        <a:pt x="40258" y="22656"/>
                        <a:pt x="40219" y="23182"/>
                      </a:cubicBezTo>
                      <a:lnTo>
                        <a:pt x="18678" y="21600"/>
                      </a:lnTo>
                      <a:lnTo>
                        <a:pt x="0" y="10751"/>
                      </a:lnTo>
                      <a:close/>
                    </a:path>
                  </a:pathLst>
                </a:custGeom>
                <a:noFill/>
                <a:ln w="76200">
                  <a:noFill/>
                </a:ln>
              </p:spPr>
              <p:txBody>
                <a:bodyPr/>
                <a:lstStyle/>
                <a:p>
                  <a:endParaRPr lang="zh-CN" altLang="en-US"/>
                </a:p>
              </p:txBody>
            </p:sp>
            <p:sp>
              <p:nvSpPr>
                <p:cNvPr id="282" name="Arc 12"/>
                <p:cNvSpPr/>
                <p:nvPr/>
              </p:nvSpPr>
              <p:spPr>
                <a:xfrm rot="-4484162" flipV="1">
                  <a:off x="2687" y="2920"/>
                  <a:ext cx="253" cy="469"/>
                </a:xfrm>
                <a:custGeom>
                  <a:avLst/>
                  <a:gdLst/>
                  <a:ahLst/>
                  <a:cxnLst>
                    <a:cxn ang="0">
                      <a:pos x="0" y="0"/>
                    </a:cxn>
                    <a:cxn ang="0">
                      <a:pos x="0" y="0"/>
                    </a:cxn>
                    <a:cxn ang="0">
                      <a:pos x="0" y="0"/>
                    </a:cxn>
                  </a:cxnLst>
                  <a:rect l="0" t="0" r="0" b="0"/>
                  <a:pathLst>
                    <a:path w="21600" h="11364" fill="none">
                      <a:moveTo>
                        <a:pt x="19749" y="-1"/>
                      </a:moveTo>
                      <a:cubicBezTo>
                        <a:pt x="20969" y="2754"/>
                        <a:pt x="21600" y="5734"/>
                        <a:pt x="21600" y="8747"/>
                      </a:cubicBezTo>
                      <a:cubicBezTo>
                        <a:pt x="21600" y="9621"/>
                        <a:pt x="21546" y="10495"/>
                        <a:pt x="21440" y="11363"/>
                      </a:cubicBezTo>
                    </a:path>
                    <a:path w="21600" h="11364" stroke="0">
                      <a:moveTo>
                        <a:pt x="19749" y="-1"/>
                      </a:moveTo>
                      <a:cubicBezTo>
                        <a:pt x="20969" y="2754"/>
                        <a:pt x="21600" y="5734"/>
                        <a:pt x="21600" y="8747"/>
                      </a:cubicBezTo>
                      <a:cubicBezTo>
                        <a:pt x="21600" y="9621"/>
                        <a:pt x="21546" y="10495"/>
                        <a:pt x="21440" y="11363"/>
                      </a:cubicBezTo>
                      <a:lnTo>
                        <a:pt x="0" y="8747"/>
                      </a:lnTo>
                      <a:lnTo>
                        <a:pt x="19749" y="-1"/>
                      </a:lnTo>
                      <a:close/>
                    </a:path>
                  </a:pathLst>
                </a:custGeom>
                <a:noFill/>
                <a:ln w="76200">
                  <a:noFill/>
                </a:ln>
              </p:spPr>
              <p:txBody>
                <a:bodyPr/>
                <a:lstStyle/>
                <a:p>
                  <a:endParaRPr lang="zh-CN" altLang="en-US"/>
                </a:p>
              </p:txBody>
            </p:sp>
            <p:sp>
              <p:nvSpPr>
                <p:cNvPr id="283" name="AutoShape 13"/>
                <p:cNvSpPr/>
                <p:nvPr/>
              </p:nvSpPr>
              <p:spPr>
                <a:xfrm flipH="1" flipV="1">
                  <a:off x="2868" y="3023"/>
                  <a:ext cx="139" cy="68"/>
                </a:xfrm>
                <a:prstGeom prst="rtTriangle">
                  <a:avLst/>
                </a:prstGeom>
                <a:noFill/>
                <a:ln w="19050">
                  <a:noFill/>
                </a:ln>
              </p:spPr>
              <p:txBody>
                <a:bodyPr wrap="none" anchor="ctr"/>
                <a:lstStyle/>
                <a:p>
                  <a:pPr lvl="0"/>
                  <a:endParaRPr lang="en-US" altLang="zh-CN" dirty="0">
                    <a:latin typeface="楷体_GB2312" pitchFamily="49" charset="-122"/>
                    <a:ea typeface="楷体_GB2312" pitchFamily="49" charset="-122"/>
                  </a:endParaRPr>
                </a:p>
              </p:txBody>
            </p:sp>
            <p:sp>
              <p:nvSpPr>
                <p:cNvPr id="284" name="Arc 14"/>
                <p:cNvSpPr/>
                <p:nvPr/>
              </p:nvSpPr>
              <p:spPr>
                <a:xfrm rot="-5198328" flipV="1">
                  <a:off x="2215" y="2445"/>
                  <a:ext cx="292" cy="208"/>
                </a:xfrm>
                <a:custGeom>
                  <a:avLst/>
                  <a:gdLst/>
                  <a:ahLst/>
                  <a:cxnLst>
                    <a:cxn ang="0">
                      <a:pos x="0" y="0"/>
                    </a:cxn>
                    <a:cxn ang="0">
                      <a:pos x="0" y="0"/>
                    </a:cxn>
                    <a:cxn ang="0">
                      <a:pos x="0" y="0"/>
                    </a:cxn>
                  </a:cxnLst>
                  <a:rect l="0" t="0" r="0" b="0"/>
                  <a:pathLst>
                    <a:path w="38441" h="21600" fill="none">
                      <a:moveTo>
                        <a:pt x="-1" y="11554"/>
                      </a:moveTo>
                      <a:cubicBezTo>
                        <a:pt x="3732" y="4449"/>
                        <a:pt x="11096" y="-1"/>
                        <a:pt x="19122" y="0"/>
                      </a:cubicBezTo>
                      <a:cubicBezTo>
                        <a:pt x="27302" y="0"/>
                        <a:pt x="34781" y="4621"/>
                        <a:pt x="38441" y="11938"/>
                      </a:cubicBezTo>
                    </a:path>
                    <a:path w="38441" h="21600" stroke="0">
                      <a:moveTo>
                        <a:pt x="-1" y="11554"/>
                      </a:moveTo>
                      <a:cubicBezTo>
                        <a:pt x="3732" y="4449"/>
                        <a:pt x="11096" y="-1"/>
                        <a:pt x="19122" y="0"/>
                      </a:cubicBezTo>
                      <a:cubicBezTo>
                        <a:pt x="27302" y="0"/>
                        <a:pt x="34781" y="4621"/>
                        <a:pt x="38441" y="11938"/>
                      </a:cubicBezTo>
                      <a:lnTo>
                        <a:pt x="19122" y="21600"/>
                      </a:lnTo>
                      <a:lnTo>
                        <a:pt x="-1" y="11554"/>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85" name="Arc 15"/>
                <p:cNvSpPr/>
                <p:nvPr/>
              </p:nvSpPr>
              <p:spPr>
                <a:xfrm flipV="1">
                  <a:off x="2475" y="1695"/>
                  <a:ext cx="233" cy="138"/>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86" name="Freeform 16"/>
                <p:cNvSpPr/>
                <p:nvPr/>
              </p:nvSpPr>
              <p:spPr>
                <a:xfrm>
                  <a:off x="2338" y="1873"/>
                  <a:ext cx="36" cy="551"/>
                </a:xfrm>
                <a:custGeom>
                  <a:avLst/>
                  <a:gdLst/>
                  <a:ahLst/>
                  <a:cxnLst>
                    <a:cxn ang="0">
                      <a:pos x="0" y="0"/>
                    </a:cxn>
                    <a:cxn ang="0">
                      <a:pos x="1" y="8"/>
                    </a:cxn>
                    <a:cxn ang="0">
                      <a:pos x="1" y="18"/>
                    </a:cxn>
                    <a:cxn ang="0">
                      <a:pos x="1" y="30"/>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87" name="Freeform 17"/>
                <p:cNvSpPr/>
                <p:nvPr/>
              </p:nvSpPr>
              <p:spPr>
                <a:xfrm rot="-1260510">
                  <a:off x="2310" y="1819"/>
                  <a:ext cx="216" cy="45"/>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88" name="Freeform 18"/>
                <p:cNvSpPr/>
                <p:nvPr/>
              </p:nvSpPr>
              <p:spPr>
                <a:xfrm>
                  <a:off x="2688" y="1619"/>
                  <a:ext cx="395" cy="98"/>
                </a:xfrm>
                <a:custGeom>
                  <a:avLst/>
                  <a:gdLst/>
                  <a:ahLst/>
                  <a:cxnLst>
                    <a:cxn ang="0">
                      <a:pos x="0" y="7"/>
                    </a:cxn>
                    <a:cxn ang="0">
                      <a:pos x="1" y="2"/>
                    </a:cxn>
                    <a:cxn ang="0">
                      <a:pos x="1"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89" name="AutoShape 19"/>
                <p:cNvSpPr/>
                <p:nvPr/>
              </p:nvSpPr>
              <p:spPr>
                <a:xfrm rot="-275533">
                  <a:off x="2837" y="2166"/>
                  <a:ext cx="294" cy="234"/>
                </a:xfrm>
                <a:prstGeom prst="moon">
                  <a:avLst>
                    <a:gd name="adj" fmla="val 53222"/>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0" name="Freeform 20"/>
                <p:cNvSpPr/>
                <p:nvPr/>
              </p:nvSpPr>
              <p:spPr>
                <a:xfrm rot="976616">
                  <a:off x="3036" y="2376"/>
                  <a:ext cx="97" cy="753"/>
                </a:xfrm>
                <a:custGeom>
                  <a:avLst/>
                  <a:gdLst/>
                  <a:ahLst/>
                  <a:cxnLst>
                    <a:cxn ang="0">
                      <a:pos x="0" y="0"/>
                    </a:cxn>
                    <a:cxn ang="0">
                      <a:pos x="25653746" y="939057427"/>
                    </a:cxn>
                    <a:cxn ang="0">
                      <a:pos x="38199675" y="2147483647"/>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91" name="Freeform 21"/>
                <p:cNvSpPr/>
                <p:nvPr/>
              </p:nvSpPr>
              <p:spPr>
                <a:xfrm rot="7248363">
                  <a:off x="2178" y="2777"/>
                  <a:ext cx="254" cy="34"/>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92" name="Freeform 22"/>
                <p:cNvSpPr/>
                <p:nvPr/>
              </p:nvSpPr>
              <p:spPr>
                <a:xfrm>
                  <a:off x="2238" y="2892"/>
                  <a:ext cx="815" cy="220"/>
                </a:xfrm>
                <a:custGeom>
                  <a:avLst/>
                  <a:gdLst/>
                  <a:ahLst/>
                  <a:cxnLst>
                    <a:cxn ang="0">
                      <a:pos x="0" y="0"/>
                    </a:cxn>
                    <a:cxn ang="0">
                      <a:pos x="1" y="2"/>
                    </a:cxn>
                    <a:cxn ang="0">
                      <a:pos x="3" y="9"/>
                    </a:cxn>
                  </a:cxnLst>
                  <a:rect l="0" t="0" r="0" b="0"/>
                  <a:pathLst>
                    <a:path w="1248" h="282">
                      <a:moveTo>
                        <a:pt x="0" y="0"/>
                      </a:moveTo>
                      <a:cubicBezTo>
                        <a:pt x="205" y="21"/>
                        <a:pt x="410" y="43"/>
                        <a:pt x="618" y="90"/>
                      </a:cubicBezTo>
                      <a:cubicBezTo>
                        <a:pt x="826" y="137"/>
                        <a:pt x="1143" y="249"/>
                        <a:pt x="1248" y="282"/>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93" name="Rectangle 23"/>
                <p:cNvSpPr/>
                <p:nvPr/>
              </p:nvSpPr>
              <p:spPr>
                <a:xfrm>
                  <a:off x="2372" y="1844"/>
                  <a:ext cx="728" cy="2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4" name="Rectangle 24"/>
                <p:cNvSpPr/>
                <p:nvPr/>
              </p:nvSpPr>
              <p:spPr>
                <a:xfrm>
                  <a:off x="2835" y="1645"/>
                  <a:ext cx="228" cy="2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5" name="Rectangle 25"/>
                <p:cNvSpPr/>
                <p:nvPr/>
              </p:nvSpPr>
              <p:spPr>
                <a:xfrm>
                  <a:off x="2728" y="1684"/>
                  <a:ext cx="130" cy="1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6" name="Rectangle 26"/>
                <p:cNvSpPr/>
                <p:nvPr/>
              </p:nvSpPr>
              <p:spPr>
                <a:xfrm>
                  <a:off x="2373" y="2113"/>
                  <a:ext cx="614" cy="308"/>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7" name="Rectangle 27"/>
                <p:cNvSpPr/>
                <p:nvPr/>
              </p:nvSpPr>
              <p:spPr>
                <a:xfrm>
                  <a:off x="2454" y="2388"/>
                  <a:ext cx="672" cy="334"/>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8" name="Rectangle 28"/>
                <p:cNvSpPr/>
                <p:nvPr/>
              </p:nvSpPr>
              <p:spPr>
                <a:xfrm rot="747261">
                  <a:off x="2300" y="2775"/>
                  <a:ext cx="765" cy="196"/>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9" name="AutoShape 29"/>
                <p:cNvSpPr/>
                <p:nvPr/>
              </p:nvSpPr>
              <p:spPr>
                <a:xfrm flipH="1">
                  <a:off x="2628" y="1746"/>
                  <a:ext cx="122" cy="108"/>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0" name="AutoShape 30"/>
                <p:cNvSpPr/>
                <p:nvPr/>
              </p:nvSpPr>
              <p:spPr>
                <a:xfrm rot="-8460540" flipH="1">
                  <a:off x="2453" y="1814"/>
                  <a:ext cx="76" cy="52"/>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1" name="AutoShape 31"/>
                <p:cNvSpPr/>
                <p:nvPr/>
              </p:nvSpPr>
              <p:spPr>
                <a:xfrm rot="832051" flipH="1">
                  <a:off x="2397" y="2600"/>
                  <a:ext cx="709" cy="18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2" name="AutoShape 32"/>
                <p:cNvSpPr/>
                <p:nvPr/>
              </p:nvSpPr>
              <p:spPr>
                <a:xfrm rot="832051" flipH="1" flipV="1">
                  <a:off x="2821" y="3021"/>
                  <a:ext cx="212" cy="38"/>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3" name="Oval 33"/>
                <p:cNvSpPr/>
                <p:nvPr/>
              </p:nvSpPr>
              <p:spPr>
                <a:xfrm>
                  <a:off x="2432" y="2396"/>
                  <a:ext cx="56" cy="56"/>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4" name="Oval 34"/>
                <p:cNvSpPr/>
                <p:nvPr/>
              </p:nvSpPr>
              <p:spPr>
                <a:xfrm>
                  <a:off x="2383" y="2645"/>
                  <a:ext cx="114" cy="72"/>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5" name="Oval 35"/>
                <p:cNvSpPr/>
                <p:nvPr/>
              </p:nvSpPr>
              <p:spPr>
                <a:xfrm rot="-978221">
                  <a:off x="2966" y="2102"/>
                  <a:ext cx="164" cy="64"/>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6" name="AutoShape 36"/>
                <p:cNvSpPr/>
                <p:nvPr/>
              </p:nvSpPr>
              <p:spPr>
                <a:xfrm rot="-275533">
                  <a:off x="3005" y="2170"/>
                  <a:ext cx="146" cy="209"/>
                </a:xfrm>
                <a:prstGeom prst="moon">
                  <a:avLst>
                    <a:gd name="adj" fmla="val 50000"/>
                  </a:avLst>
                </a:prstGeom>
                <a:solidFill>
                  <a:srgbClr val="FFFFCC"/>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7" name="Freeform 37"/>
                <p:cNvSpPr/>
                <p:nvPr/>
              </p:nvSpPr>
              <p:spPr>
                <a:xfrm>
                  <a:off x="2311" y="1872"/>
                  <a:ext cx="36" cy="551"/>
                </a:xfrm>
                <a:custGeom>
                  <a:avLst/>
                  <a:gdLst/>
                  <a:ahLst/>
                  <a:cxnLst>
                    <a:cxn ang="0">
                      <a:pos x="0" y="0"/>
                    </a:cxn>
                    <a:cxn ang="0">
                      <a:pos x="1" y="8"/>
                    </a:cxn>
                    <a:cxn ang="0">
                      <a:pos x="1" y="18"/>
                    </a:cxn>
                    <a:cxn ang="0">
                      <a:pos x="1" y="30"/>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08" name="Arc 38"/>
                <p:cNvSpPr/>
                <p:nvPr/>
              </p:nvSpPr>
              <p:spPr>
                <a:xfrm rot="-5198328" flipV="1">
                  <a:off x="2234" y="2464"/>
                  <a:ext cx="247" cy="163"/>
                </a:xfrm>
                <a:custGeom>
                  <a:avLst/>
                  <a:gdLst/>
                  <a:ahLst/>
                  <a:cxnLst>
                    <a:cxn ang="0">
                      <a:pos x="0" y="0"/>
                    </a:cxn>
                    <a:cxn ang="0">
                      <a:pos x="0" y="0"/>
                    </a:cxn>
                    <a:cxn ang="0">
                      <a:pos x="0" y="0"/>
                    </a:cxn>
                  </a:cxnLst>
                  <a:rect l="0" t="0" r="0" b="0"/>
                  <a:pathLst>
                    <a:path w="40568" h="21600" fill="none">
                      <a:moveTo>
                        <a:pt x="0" y="13336"/>
                      </a:moveTo>
                      <a:cubicBezTo>
                        <a:pt x="3343" y="5263"/>
                        <a:pt x="11219" y="-1"/>
                        <a:pt x="19957" y="0"/>
                      </a:cubicBezTo>
                      <a:cubicBezTo>
                        <a:pt x="29397" y="0"/>
                        <a:pt x="37743" y="6130"/>
                        <a:pt x="40567" y="15138"/>
                      </a:cubicBezTo>
                    </a:path>
                    <a:path w="40568" h="21600" stroke="0">
                      <a:moveTo>
                        <a:pt x="0" y="13336"/>
                      </a:moveTo>
                      <a:cubicBezTo>
                        <a:pt x="3343" y="5263"/>
                        <a:pt x="11219" y="-1"/>
                        <a:pt x="19957" y="0"/>
                      </a:cubicBezTo>
                      <a:cubicBezTo>
                        <a:pt x="29397" y="0"/>
                        <a:pt x="37743" y="6130"/>
                        <a:pt x="40567" y="15138"/>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09" name="Freeform 39"/>
                <p:cNvSpPr/>
                <p:nvPr/>
              </p:nvSpPr>
              <p:spPr>
                <a:xfrm rot="7248363">
                  <a:off x="2142" y="2770"/>
                  <a:ext cx="269" cy="36"/>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10" name="Freeform 40"/>
                <p:cNvSpPr/>
                <p:nvPr/>
              </p:nvSpPr>
              <p:spPr>
                <a:xfrm>
                  <a:off x="2223" y="2913"/>
                  <a:ext cx="837" cy="228"/>
                </a:xfrm>
                <a:custGeom>
                  <a:avLst/>
                  <a:gdLst/>
                  <a:ahLst/>
                  <a:cxnLst>
                    <a:cxn ang="0">
                      <a:pos x="0" y="0"/>
                    </a:cxn>
                    <a:cxn ang="0">
                      <a:pos x="2" y="5"/>
                    </a:cxn>
                    <a:cxn ang="0">
                      <a:pos x="5" y="15"/>
                    </a:cxn>
                  </a:cxnLst>
                  <a:rect l="0" t="0" r="0" b="0"/>
                  <a:pathLst>
                    <a:path w="1248" h="282">
                      <a:moveTo>
                        <a:pt x="0" y="0"/>
                      </a:moveTo>
                      <a:cubicBezTo>
                        <a:pt x="205" y="21"/>
                        <a:pt x="410" y="43"/>
                        <a:pt x="618" y="90"/>
                      </a:cubicBezTo>
                      <a:cubicBezTo>
                        <a:pt x="826" y="137"/>
                        <a:pt x="1143" y="249"/>
                        <a:pt x="1248" y="28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11" name="Freeform 41"/>
                <p:cNvSpPr/>
                <p:nvPr/>
              </p:nvSpPr>
              <p:spPr>
                <a:xfrm>
                  <a:off x="2681" y="1592"/>
                  <a:ext cx="403" cy="98"/>
                </a:xfrm>
                <a:custGeom>
                  <a:avLst/>
                  <a:gdLst/>
                  <a:ahLst/>
                  <a:cxnLst>
                    <a:cxn ang="0">
                      <a:pos x="0" y="7"/>
                    </a:cxn>
                    <a:cxn ang="0">
                      <a:pos x="1" y="2"/>
                    </a:cxn>
                    <a:cxn ang="0">
                      <a:pos x="1"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12" name="Freeform 42"/>
                <p:cNvSpPr/>
                <p:nvPr/>
              </p:nvSpPr>
              <p:spPr>
                <a:xfrm rot="-1260510">
                  <a:off x="2295" y="1796"/>
                  <a:ext cx="216" cy="45"/>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13" name="Arc 43"/>
                <p:cNvSpPr/>
                <p:nvPr/>
              </p:nvSpPr>
              <p:spPr>
                <a:xfrm flipV="1">
                  <a:off x="2494" y="1686"/>
                  <a:ext cx="191" cy="116"/>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14" name="Arc 44"/>
                <p:cNvSpPr/>
                <p:nvPr/>
              </p:nvSpPr>
              <p:spPr>
                <a:xfrm rot="5315854" flipV="1">
                  <a:off x="3082" y="2597"/>
                  <a:ext cx="325" cy="112"/>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15" name="Freeform 45"/>
                <p:cNvSpPr/>
                <p:nvPr/>
              </p:nvSpPr>
              <p:spPr>
                <a:xfrm rot="322858">
                  <a:off x="3209" y="2799"/>
                  <a:ext cx="27" cy="182"/>
                </a:xfrm>
                <a:custGeom>
                  <a:avLst/>
                  <a:gdLst/>
                  <a:ahLst/>
                  <a:cxnLst>
                    <a:cxn ang="0">
                      <a:pos x="116592" y="0"/>
                    </a:cxn>
                    <a:cxn ang="0">
                      <a:pos x="116592" y="1086"/>
                    </a:cxn>
                    <a:cxn ang="0">
                      <a:pos x="0" y="2245"/>
                    </a:cxn>
                  </a:cxnLst>
                  <a:rect l="0" t="0" r="0" b="0"/>
                  <a:pathLst>
                    <a:path w="14" h="150">
                      <a:moveTo>
                        <a:pt x="12" y="0"/>
                      </a:moveTo>
                      <a:cubicBezTo>
                        <a:pt x="13" y="23"/>
                        <a:pt x="14" y="47"/>
                        <a:pt x="12" y="72"/>
                      </a:cubicBezTo>
                      <a:cubicBezTo>
                        <a:pt x="10" y="97"/>
                        <a:pt x="1" y="137"/>
                        <a:pt x="0" y="15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16" name="Freeform 46"/>
                <p:cNvSpPr/>
                <p:nvPr/>
              </p:nvSpPr>
              <p:spPr>
                <a:xfrm rot="9607171">
                  <a:off x="3041" y="3003"/>
                  <a:ext cx="189" cy="89"/>
                </a:xfrm>
                <a:custGeom>
                  <a:avLst/>
                  <a:gdLst/>
                  <a:ahLst/>
                  <a:cxnLst>
                    <a:cxn ang="0">
                      <a:pos x="0" y="1"/>
                    </a:cxn>
                    <a:cxn ang="0">
                      <a:pos x="0" y="1"/>
                    </a:cxn>
                    <a:cxn ang="0">
                      <a:pos x="0" y="0"/>
                    </a:cxn>
                  </a:cxnLst>
                  <a:rect l="0" t="0" r="0" b="0"/>
                  <a:pathLst>
                    <a:path w="618" h="120">
                      <a:moveTo>
                        <a:pt x="0" y="120"/>
                      </a:moveTo>
                      <a:cubicBezTo>
                        <a:pt x="92" y="88"/>
                        <a:pt x="185" y="56"/>
                        <a:pt x="288" y="36"/>
                      </a:cubicBezTo>
                      <a:cubicBezTo>
                        <a:pt x="391" y="16"/>
                        <a:pt x="564" y="6"/>
                        <a:pt x="618" y="0"/>
                      </a:cubicBezTo>
                    </a:path>
                  </a:pathLst>
                </a:custGeom>
                <a:noFill/>
                <a:ln w="28575" cap="flat" cmpd="sng">
                  <a:solidFill>
                    <a:srgbClr val="CC9900">
                      <a:alpha val="100000"/>
                    </a:srgbClr>
                  </a:solidFill>
                  <a:prstDash val="solid"/>
                  <a:round/>
                  <a:headEnd type="none" w="med" len="med"/>
                  <a:tailEnd type="none" w="med" len="med"/>
                </a:ln>
              </p:spPr>
              <p:txBody>
                <a:bodyPr/>
                <a:lstStyle/>
                <a:p>
                  <a:endParaRPr lang="zh-CN" altLang="en-US"/>
                </a:p>
              </p:txBody>
            </p:sp>
            <p:sp>
              <p:nvSpPr>
                <p:cNvPr id="317" name="Freeform 47"/>
                <p:cNvSpPr/>
                <p:nvPr/>
              </p:nvSpPr>
              <p:spPr>
                <a:xfrm rot="976616">
                  <a:off x="3088" y="2370"/>
                  <a:ext cx="104" cy="738"/>
                </a:xfrm>
                <a:custGeom>
                  <a:avLst/>
                  <a:gdLst/>
                  <a:ahLst/>
                  <a:cxnLst>
                    <a:cxn ang="0">
                      <a:pos x="0" y="0"/>
                    </a:cxn>
                    <a:cxn ang="0">
                      <a:pos x="67242471" y="709614853"/>
                    </a:cxn>
                    <a:cxn ang="0">
                      <a:pos x="101423386" y="1621660075"/>
                    </a:cxn>
                  </a:cxnLst>
                  <a:rect l="0" t="0" r="0" b="0"/>
                  <a:pathLst>
                    <a:path w="36" h="240">
                      <a:moveTo>
                        <a:pt x="0" y="0"/>
                      </a:moveTo>
                      <a:cubicBezTo>
                        <a:pt x="9" y="32"/>
                        <a:pt x="18" y="65"/>
                        <a:pt x="24" y="105"/>
                      </a:cubicBezTo>
                      <a:cubicBezTo>
                        <a:pt x="30" y="145"/>
                        <a:pt x="33" y="192"/>
                        <a:pt x="36" y="24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18" name="Freeform 48"/>
                <p:cNvSpPr/>
                <p:nvPr/>
              </p:nvSpPr>
              <p:spPr>
                <a:xfrm rot="322858">
                  <a:off x="3253" y="2379"/>
                  <a:ext cx="9" cy="122"/>
                </a:xfrm>
                <a:custGeom>
                  <a:avLst/>
                  <a:gdLst/>
                  <a:ahLst/>
                  <a:cxnLst>
                    <a:cxn ang="0">
                      <a:pos x="1" y="0"/>
                    </a:cxn>
                    <a:cxn ang="0">
                      <a:pos x="1" y="4"/>
                    </a:cxn>
                    <a:cxn ang="0">
                      <a:pos x="0" y="9"/>
                    </a:cxn>
                  </a:cxnLst>
                  <a:rect l="0" t="0" r="0" b="0"/>
                  <a:pathLst>
                    <a:path w="14" h="150">
                      <a:moveTo>
                        <a:pt x="12" y="0"/>
                      </a:moveTo>
                      <a:cubicBezTo>
                        <a:pt x="13" y="23"/>
                        <a:pt x="14" y="47"/>
                        <a:pt x="12" y="72"/>
                      </a:cubicBezTo>
                      <a:cubicBezTo>
                        <a:pt x="10" y="97"/>
                        <a:pt x="1" y="137"/>
                        <a:pt x="0" y="150"/>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19" name="Arc 49"/>
                <p:cNvSpPr/>
                <p:nvPr/>
              </p:nvSpPr>
              <p:spPr>
                <a:xfrm rot="5315854" flipV="1">
                  <a:off x="3171" y="2257"/>
                  <a:ext cx="193" cy="76"/>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20" name="Freeform 50"/>
                <p:cNvSpPr/>
                <p:nvPr/>
              </p:nvSpPr>
              <p:spPr>
                <a:xfrm>
                  <a:off x="3260" y="1836"/>
                  <a:ext cx="27" cy="375"/>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21" name="Freeform 51"/>
                <p:cNvSpPr/>
                <p:nvPr/>
              </p:nvSpPr>
              <p:spPr>
                <a:xfrm>
                  <a:off x="3101" y="1625"/>
                  <a:ext cx="175" cy="227"/>
                </a:xfrm>
                <a:custGeom>
                  <a:avLst/>
                  <a:gdLst/>
                  <a:ahLst/>
                  <a:cxnLst>
                    <a:cxn ang="0">
                      <a:pos x="0" y="0"/>
                    </a:cxn>
                    <a:cxn ang="0">
                      <a:pos x="1" y="2"/>
                    </a:cxn>
                    <a:cxn ang="0">
                      <a:pos x="1" y="5"/>
                    </a:cxn>
                  </a:cxnLst>
                  <a:rect l="0" t="0" r="0" b="0"/>
                  <a:pathLst>
                    <a:path w="318" h="303">
                      <a:moveTo>
                        <a:pt x="0" y="0"/>
                      </a:moveTo>
                      <a:cubicBezTo>
                        <a:pt x="71" y="44"/>
                        <a:pt x="142" y="88"/>
                        <a:pt x="195" y="138"/>
                      </a:cubicBezTo>
                      <a:cubicBezTo>
                        <a:pt x="248" y="188"/>
                        <a:pt x="283" y="245"/>
                        <a:pt x="318" y="303"/>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22" name="Freeform 52"/>
                <p:cNvSpPr/>
                <p:nvPr/>
              </p:nvSpPr>
              <p:spPr>
                <a:xfrm rot="-275533">
                  <a:off x="3118" y="1606"/>
                  <a:ext cx="27" cy="579"/>
                </a:xfrm>
                <a:custGeom>
                  <a:avLst/>
                  <a:gdLst/>
                  <a:ahLst/>
                  <a:cxnLst>
                    <a:cxn ang="0">
                      <a:pos x="0" y="0"/>
                    </a:cxn>
                    <a:cxn ang="0">
                      <a:pos x="2" y="23715915"/>
                    </a:cxn>
                    <a:cxn ang="0">
                      <a:pos x="2" y="54296784"/>
                    </a:cxn>
                  </a:cxnLst>
                  <a:rect l="0" t="0" r="0" b="0"/>
                  <a:pathLst>
                    <a:path w="36" h="240">
                      <a:moveTo>
                        <a:pt x="0" y="0"/>
                      </a:moveTo>
                      <a:cubicBezTo>
                        <a:pt x="9" y="32"/>
                        <a:pt x="18" y="65"/>
                        <a:pt x="24" y="105"/>
                      </a:cubicBezTo>
                      <a:cubicBezTo>
                        <a:pt x="30" y="145"/>
                        <a:pt x="33" y="192"/>
                        <a:pt x="36" y="240"/>
                      </a:cubicBezTo>
                    </a:path>
                  </a:pathLst>
                </a:custGeom>
                <a:noFill/>
                <a:ln w="190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23" name="Freeform 53"/>
                <p:cNvSpPr/>
                <p:nvPr/>
              </p:nvSpPr>
              <p:spPr>
                <a:xfrm rot="-275533">
                  <a:off x="3133" y="1617"/>
                  <a:ext cx="27" cy="579"/>
                </a:xfrm>
                <a:custGeom>
                  <a:avLst/>
                  <a:gdLst/>
                  <a:ahLst/>
                  <a:cxnLst>
                    <a:cxn ang="0">
                      <a:pos x="0" y="0"/>
                    </a:cxn>
                    <a:cxn ang="0">
                      <a:pos x="2" y="23715915"/>
                    </a:cxn>
                    <a:cxn ang="0">
                      <a:pos x="2" y="54296784"/>
                    </a:cxn>
                  </a:cxnLst>
                  <a:rect l="0" t="0" r="0" b="0"/>
                  <a:pathLst>
                    <a:path w="36" h="240">
                      <a:moveTo>
                        <a:pt x="0" y="0"/>
                      </a:moveTo>
                      <a:cubicBezTo>
                        <a:pt x="9" y="32"/>
                        <a:pt x="18" y="65"/>
                        <a:pt x="24" y="105"/>
                      </a:cubicBezTo>
                      <a:cubicBezTo>
                        <a:pt x="30" y="145"/>
                        <a:pt x="33" y="192"/>
                        <a:pt x="36" y="240"/>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324" name="Rectangle 54"/>
                <p:cNvSpPr/>
                <p:nvPr/>
              </p:nvSpPr>
              <p:spPr>
                <a:xfrm rot="-506254">
                  <a:off x="3146" y="1659"/>
                  <a:ext cx="54" cy="596"/>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5" name="Rectangle 55"/>
                <p:cNvSpPr/>
                <p:nvPr/>
              </p:nvSpPr>
              <p:spPr>
                <a:xfrm rot="-506254">
                  <a:off x="3173" y="1694"/>
                  <a:ext cx="54" cy="526"/>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6" name="Rectangle 56"/>
                <p:cNvSpPr/>
                <p:nvPr/>
              </p:nvSpPr>
              <p:spPr>
                <a:xfrm rot="-506254">
                  <a:off x="3204" y="1733"/>
                  <a:ext cx="54" cy="451"/>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7" name="Oval 57"/>
                <p:cNvSpPr/>
                <p:nvPr/>
              </p:nvSpPr>
              <p:spPr>
                <a:xfrm>
                  <a:off x="3212" y="1800"/>
                  <a:ext cx="56" cy="56"/>
                </a:xfrm>
                <a:prstGeom prst="ellipse">
                  <a:avLst/>
                </a:prstGeom>
                <a:solidFill>
                  <a:srgbClr val="CC9900"/>
                </a:solidFill>
                <a:ln w="19050" cap="flat" cmpd="sng">
                  <a:solidFill>
                    <a:srgbClr val="CC99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8" name="Rectangle 58"/>
                <p:cNvSpPr/>
                <p:nvPr/>
              </p:nvSpPr>
              <p:spPr>
                <a:xfrm rot="-325021">
                  <a:off x="3175" y="2207"/>
                  <a:ext cx="56" cy="315"/>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9" name="Rectangle 59"/>
                <p:cNvSpPr/>
                <p:nvPr/>
              </p:nvSpPr>
              <p:spPr>
                <a:xfrm rot="637125">
                  <a:off x="3119" y="2733"/>
                  <a:ext cx="56" cy="345"/>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30" name="Rectangle 60"/>
                <p:cNvSpPr/>
                <p:nvPr/>
              </p:nvSpPr>
              <p:spPr>
                <a:xfrm rot="637125">
                  <a:off x="3153" y="2777"/>
                  <a:ext cx="56" cy="258"/>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31" name="Freeform 61"/>
                <p:cNvSpPr/>
                <p:nvPr/>
              </p:nvSpPr>
              <p:spPr>
                <a:xfrm rot="-275533">
                  <a:off x="3079" y="1606"/>
                  <a:ext cx="28" cy="557"/>
                </a:xfrm>
                <a:custGeom>
                  <a:avLst/>
                  <a:gdLst/>
                  <a:ahLst/>
                  <a:cxnLst>
                    <a:cxn ang="0">
                      <a:pos x="0" y="0"/>
                    </a:cxn>
                    <a:cxn ang="0">
                      <a:pos x="2" y="13828131"/>
                    </a:cxn>
                    <a:cxn ang="0">
                      <a:pos x="2" y="31576636"/>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332" name="Freeform 62"/>
                <p:cNvSpPr/>
                <p:nvPr/>
              </p:nvSpPr>
              <p:spPr>
                <a:xfrm>
                  <a:off x="3084" y="1594"/>
                  <a:ext cx="207" cy="245"/>
                </a:xfrm>
                <a:custGeom>
                  <a:avLst/>
                  <a:gdLst/>
                  <a:ahLst/>
                  <a:cxnLst>
                    <a:cxn ang="0">
                      <a:pos x="0" y="0"/>
                    </a:cxn>
                    <a:cxn ang="0">
                      <a:pos x="1" y="7"/>
                    </a:cxn>
                    <a:cxn ang="0">
                      <a:pos x="1" y="15"/>
                    </a:cxn>
                  </a:cxnLst>
                  <a:rect l="0" t="0" r="0" b="0"/>
                  <a:pathLst>
                    <a:path w="318" h="303">
                      <a:moveTo>
                        <a:pt x="0" y="0"/>
                      </a:moveTo>
                      <a:cubicBezTo>
                        <a:pt x="71" y="44"/>
                        <a:pt x="142" y="88"/>
                        <a:pt x="195" y="138"/>
                      </a:cubicBezTo>
                      <a:cubicBezTo>
                        <a:pt x="248" y="188"/>
                        <a:pt x="283" y="245"/>
                        <a:pt x="318" y="303"/>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33" name="Freeform 63"/>
                <p:cNvSpPr/>
                <p:nvPr/>
              </p:nvSpPr>
              <p:spPr>
                <a:xfrm rot="9607171">
                  <a:off x="3034" y="3016"/>
                  <a:ext cx="209" cy="90"/>
                </a:xfrm>
                <a:custGeom>
                  <a:avLst/>
                  <a:gdLst/>
                  <a:ahLst/>
                  <a:cxnLst>
                    <a:cxn ang="0">
                      <a:pos x="0" y="3"/>
                    </a:cxn>
                    <a:cxn ang="0">
                      <a:pos x="0" y="2"/>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34" name="Arc 64"/>
                <p:cNvSpPr/>
                <p:nvPr/>
              </p:nvSpPr>
              <p:spPr>
                <a:xfrm rot="5315854" flipV="1">
                  <a:off x="3113" y="2598"/>
                  <a:ext cx="308" cy="111"/>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35" name="Freeform 65"/>
                <p:cNvSpPr/>
                <p:nvPr/>
              </p:nvSpPr>
              <p:spPr>
                <a:xfrm rot="322858">
                  <a:off x="3230" y="2806"/>
                  <a:ext cx="27" cy="182"/>
                </a:xfrm>
                <a:custGeom>
                  <a:avLst/>
                  <a:gdLst/>
                  <a:ahLst/>
                  <a:cxnLst>
                    <a:cxn ang="0">
                      <a:pos x="116592" y="0"/>
                    </a:cxn>
                    <a:cxn ang="0">
                      <a:pos x="116592" y="1086"/>
                    </a:cxn>
                    <a:cxn ang="0">
                      <a:pos x="0" y="2245"/>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nvGrpSpPr>
                <p:cNvPr id="336" name="Group 66"/>
                <p:cNvGrpSpPr/>
                <p:nvPr/>
              </p:nvGrpSpPr>
              <p:grpSpPr>
                <a:xfrm>
                  <a:off x="3260" y="1839"/>
                  <a:ext cx="75" cy="665"/>
                  <a:chOff x="4946" y="2409"/>
                  <a:chExt cx="75" cy="665"/>
                </a:xfrm>
              </p:grpSpPr>
              <p:sp>
                <p:nvSpPr>
                  <p:cNvPr id="340" name="Freeform 67"/>
                  <p:cNvSpPr/>
                  <p:nvPr/>
                </p:nvSpPr>
                <p:spPr>
                  <a:xfrm>
                    <a:off x="4977" y="2409"/>
                    <a:ext cx="27" cy="375"/>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41" name="Arc 68"/>
                  <p:cNvSpPr/>
                  <p:nvPr/>
                </p:nvSpPr>
                <p:spPr>
                  <a:xfrm rot="5315854" flipV="1">
                    <a:off x="4895" y="2828"/>
                    <a:ext cx="176" cy="75"/>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42" name="Freeform 69"/>
                  <p:cNvSpPr/>
                  <p:nvPr/>
                </p:nvSpPr>
                <p:spPr>
                  <a:xfrm rot="322858">
                    <a:off x="4968" y="2952"/>
                    <a:ext cx="9" cy="122"/>
                  </a:xfrm>
                  <a:custGeom>
                    <a:avLst/>
                    <a:gdLst/>
                    <a:ahLst/>
                    <a:cxnLst>
                      <a:cxn ang="0">
                        <a:pos x="1" y="0"/>
                      </a:cxn>
                      <a:cxn ang="0">
                        <a:pos x="1" y="4"/>
                      </a:cxn>
                      <a:cxn ang="0">
                        <a:pos x="0" y="9"/>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sp>
              <p:nvSpPr>
                <p:cNvPr id="337" name="Freeform 70"/>
                <p:cNvSpPr/>
                <p:nvPr/>
              </p:nvSpPr>
              <p:spPr>
                <a:xfrm rot="976616">
                  <a:off x="3065" y="2373"/>
                  <a:ext cx="100" cy="764"/>
                </a:xfrm>
                <a:custGeom>
                  <a:avLst/>
                  <a:gdLst/>
                  <a:ahLst/>
                  <a:cxnLst>
                    <a:cxn ang="0">
                      <a:pos x="0" y="0"/>
                    </a:cxn>
                    <a:cxn ang="0">
                      <a:pos x="39279453" y="1151120713"/>
                    </a:cxn>
                    <a:cxn ang="0">
                      <a:pos x="58644353" y="2147483647"/>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38" name="Freeform 71"/>
                <p:cNvSpPr/>
                <p:nvPr/>
              </p:nvSpPr>
              <p:spPr>
                <a:xfrm rot="-275533">
                  <a:off x="3107" y="1583"/>
                  <a:ext cx="27" cy="579"/>
                </a:xfrm>
                <a:custGeom>
                  <a:avLst/>
                  <a:gdLst/>
                  <a:ahLst/>
                  <a:cxnLst>
                    <a:cxn ang="0">
                      <a:pos x="0" y="0"/>
                    </a:cxn>
                    <a:cxn ang="0">
                      <a:pos x="2" y="23715915"/>
                    </a:cxn>
                    <a:cxn ang="0">
                      <a:pos x="2" y="54296784"/>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39" name="AutoShape 72"/>
                <p:cNvSpPr/>
                <p:nvPr/>
              </p:nvSpPr>
              <p:spPr>
                <a:xfrm rot="-275533">
                  <a:off x="3089" y="2152"/>
                  <a:ext cx="146" cy="232"/>
                </a:xfrm>
                <a:prstGeom prst="moon">
                  <a:avLst>
                    <a:gd name="adj" fmla="val 50000"/>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272" name="Group 73"/>
              <p:cNvGrpSpPr/>
              <p:nvPr/>
            </p:nvGrpSpPr>
            <p:grpSpPr>
              <a:xfrm>
                <a:off x="4608" y="931"/>
                <a:ext cx="285" cy="159"/>
                <a:chOff x="3618" y="2563"/>
                <a:chExt cx="357" cy="285"/>
              </a:xfrm>
            </p:grpSpPr>
            <p:sp>
              <p:nvSpPr>
                <p:cNvPr id="279" name="Oval 74"/>
                <p:cNvSpPr/>
                <p:nvPr/>
              </p:nvSpPr>
              <p:spPr>
                <a:xfrm>
                  <a:off x="3618" y="2563"/>
                  <a:ext cx="357" cy="285"/>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80" name="AutoShape 75"/>
                <p:cNvSpPr/>
                <p:nvPr/>
              </p:nvSpPr>
              <p:spPr>
                <a:xfrm>
                  <a:off x="3623" y="2574"/>
                  <a:ext cx="155" cy="262"/>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273" name="Group 76"/>
              <p:cNvGrpSpPr/>
              <p:nvPr/>
            </p:nvGrpSpPr>
            <p:grpSpPr>
              <a:xfrm>
                <a:off x="4492" y="1371"/>
                <a:ext cx="120" cy="105"/>
                <a:chOff x="3406" y="2331"/>
                <a:chExt cx="150" cy="189"/>
              </a:xfrm>
            </p:grpSpPr>
            <p:sp>
              <p:nvSpPr>
                <p:cNvPr id="277" name="Oval 77"/>
                <p:cNvSpPr/>
                <p:nvPr/>
              </p:nvSpPr>
              <p:spPr>
                <a:xfrm>
                  <a:off x="3406" y="2331"/>
                  <a:ext cx="150" cy="189"/>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78" name="AutoShape 78"/>
                <p:cNvSpPr/>
                <p:nvPr/>
              </p:nvSpPr>
              <p:spPr>
                <a:xfrm>
                  <a:off x="3409" y="2334"/>
                  <a:ext cx="65" cy="186"/>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274" name="Group 79"/>
              <p:cNvGrpSpPr/>
              <p:nvPr/>
            </p:nvGrpSpPr>
            <p:grpSpPr>
              <a:xfrm>
                <a:off x="4739" y="1466"/>
                <a:ext cx="189" cy="105"/>
                <a:chOff x="3618" y="2563"/>
                <a:chExt cx="357" cy="285"/>
              </a:xfrm>
            </p:grpSpPr>
            <p:sp>
              <p:nvSpPr>
                <p:cNvPr id="275" name="Oval 80"/>
                <p:cNvSpPr/>
                <p:nvPr/>
              </p:nvSpPr>
              <p:spPr>
                <a:xfrm>
                  <a:off x="3618" y="2563"/>
                  <a:ext cx="357" cy="285"/>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76" name="AutoShape 81"/>
                <p:cNvSpPr/>
                <p:nvPr/>
              </p:nvSpPr>
              <p:spPr>
                <a:xfrm>
                  <a:off x="3623" y="2574"/>
                  <a:ext cx="155" cy="262"/>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sp>
          <p:nvSpPr>
            <p:cNvPr id="12" name="Arc 82"/>
            <p:cNvSpPr/>
            <p:nvPr/>
          </p:nvSpPr>
          <p:spPr>
            <a:xfrm rot="-241215" flipV="1">
              <a:off x="2631" y="1031"/>
              <a:ext cx="232" cy="130"/>
            </a:xfrm>
            <a:custGeom>
              <a:avLst/>
              <a:gdLst/>
              <a:ahLst/>
              <a:cxnLst>
                <a:cxn ang="0">
                  <a:pos x="0" y="0"/>
                </a:cxn>
                <a:cxn ang="0">
                  <a:pos x="0" y="0"/>
                </a:cxn>
                <a:cxn ang="0">
                  <a:pos x="0" y="0"/>
                </a:cxn>
              </a:cxnLst>
              <a:rect l="0" t="0" r="0" b="0"/>
              <a:pathLst>
                <a:path w="40278" h="23183" fill="none">
                  <a:moveTo>
                    <a:pt x="0" y="10751"/>
                  </a:moveTo>
                  <a:cubicBezTo>
                    <a:pt x="3865" y="4095"/>
                    <a:pt x="10981" y="-1"/>
                    <a:pt x="18678" y="0"/>
                  </a:cubicBezTo>
                  <a:cubicBezTo>
                    <a:pt x="30607" y="0"/>
                    <a:pt x="40278" y="9670"/>
                    <a:pt x="40278" y="21600"/>
                  </a:cubicBezTo>
                  <a:cubicBezTo>
                    <a:pt x="40278" y="22128"/>
                    <a:pt x="40258" y="22656"/>
                    <a:pt x="40219" y="23182"/>
                  </a:cubicBezTo>
                </a:path>
                <a:path w="40278" h="23183" stroke="0">
                  <a:moveTo>
                    <a:pt x="0" y="10751"/>
                  </a:moveTo>
                  <a:cubicBezTo>
                    <a:pt x="3865" y="4095"/>
                    <a:pt x="10981" y="-1"/>
                    <a:pt x="18678" y="0"/>
                  </a:cubicBezTo>
                  <a:cubicBezTo>
                    <a:pt x="30607" y="0"/>
                    <a:pt x="40278" y="9670"/>
                    <a:pt x="40278" y="21600"/>
                  </a:cubicBezTo>
                  <a:cubicBezTo>
                    <a:pt x="40278" y="22128"/>
                    <a:pt x="40258" y="22656"/>
                    <a:pt x="40219" y="23182"/>
                  </a:cubicBezTo>
                  <a:lnTo>
                    <a:pt x="18678" y="21600"/>
                  </a:lnTo>
                  <a:lnTo>
                    <a:pt x="0" y="10751"/>
                  </a:lnTo>
                  <a:close/>
                </a:path>
              </a:pathLst>
            </a:custGeom>
            <a:noFill/>
            <a:ln w="76200">
              <a:noFill/>
            </a:ln>
          </p:spPr>
          <p:txBody>
            <a:bodyPr/>
            <a:lstStyle/>
            <a:p>
              <a:endParaRPr lang="zh-CN" altLang="en-US"/>
            </a:p>
          </p:txBody>
        </p:sp>
        <p:sp>
          <p:nvSpPr>
            <p:cNvPr id="13" name="Arc 83"/>
            <p:cNvSpPr/>
            <p:nvPr/>
          </p:nvSpPr>
          <p:spPr>
            <a:xfrm rot="-4484162" flipV="1">
              <a:off x="2847" y="2288"/>
              <a:ext cx="260" cy="490"/>
            </a:xfrm>
            <a:custGeom>
              <a:avLst/>
              <a:gdLst/>
              <a:ahLst/>
              <a:cxnLst>
                <a:cxn ang="0">
                  <a:pos x="0" y="0"/>
                </a:cxn>
                <a:cxn ang="0">
                  <a:pos x="0" y="0"/>
                </a:cxn>
                <a:cxn ang="0">
                  <a:pos x="0" y="0"/>
                </a:cxn>
              </a:cxnLst>
              <a:rect l="0" t="0" r="0" b="0"/>
              <a:pathLst>
                <a:path w="21600" h="11364" fill="none">
                  <a:moveTo>
                    <a:pt x="19749" y="-1"/>
                  </a:moveTo>
                  <a:cubicBezTo>
                    <a:pt x="20969" y="2754"/>
                    <a:pt x="21600" y="5734"/>
                    <a:pt x="21600" y="8747"/>
                  </a:cubicBezTo>
                  <a:cubicBezTo>
                    <a:pt x="21600" y="9621"/>
                    <a:pt x="21546" y="10495"/>
                    <a:pt x="21440" y="11363"/>
                  </a:cubicBezTo>
                </a:path>
                <a:path w="21600" h="11364" stroke="0">
                  <a:moveTo>
                    <a:pt x="19749" y="-1"/>
                  </a:moveTo>
                  <a:cubicBezTo>
                    <a:pt x="20969" y="2754"/>
                    <a:pt x="21600" y="5734"/>
                    <a:pt x="21600" y="8747"/>
                  </a:cubicBezTo>
                  <a:cubicBezTo>
                    <a:pt x="21600" y="9621"/>
                    <a:pt x="21546" y="10495"/>
                    <a:pt x="21440" y="11363"/>
                  </a:cubicBezTo>
                  <a:lnTo>
                    <a:pt x="0" y="8747"/>
                  </a:lnTo>
                  <a:lnTo>
                    <a:pt x="19749" y="-1"/>
                  </a:lnTo>
                  <a:close/>
                </a:path>
              </a:pathLst>
            </a:custGeom>
            <a:noFill/>
            <a:ln w="76200">
              <a:noFill/>
            </a:ln>
          </p:spPr>
          <p:txBody>
            <a:bodyPr/>
            <a:lstStyle/>
            <a:p>
              <a:endParaRPr lang="zh-CN" altLang="en-US"/>
            </a:p>
          </p:txBody>
        </p:sp>
        <p:sp>
          <p:nvSpPr>
            <p:cNvPr id="14" name="AutoShape 84"/>
            <p:cNvSpPr/>
            <p:nvPr/>
          </p:nvSpPr>
          <p:spPr>
            <a:xfrm flipH="1" flipV="1">
              <a:off x="3034" y="2398"/>
              <a:ext cx="145" cy="70"/>
            </a:xfrm>
            <a:prstGeom prst="rtTriangle">
              <a:avLst/>
            </a:prstGeom>
            <a:noFill/>
            <a:ln w="19050">
              <a:noFill/>
            </a:ln>
          </p:spPr>
          <p:txBody>
            <a:bodyPr wrap="none" anchor="ctr"/>
            <a:lstStyle/>
            <a:p>
              <a:pPr lvl="0"/>
              <a:endParaRPr lang="en-US" altLang="zh-CN" dirty="0">
                <a:latin typeface="楷体_GB2312" pitchFamily="49" charset="-122"/>
                <a:ea typeface="楷体_GB2312" pitchFamily="49" charset="-122"/>
              </a:endParaRPr>
            </a:p>
          </p:txBody>
        </p:sp>
        <p:sp>
          <p:nvSpPr>
            <p:cNvPr id="15" name="Arc 85"/>
            <p:cNvSpPr/>
            <p:nvPr/>
          </p:nvSpPr>
          <p:spPr>
            <a:xfrm rot="-5198328" flipV="1">
              <a:off x="2354" y="1801"/>
              <a:ext cx="300" cy="217"/>
            </a:xfrm>
            <a:custGeom>
              <a:avLst/>
              <a:gdLst/>
              <a:ahLst/>
              <a:cxnLst>
                <a:cxn ang="0">
                  <a:pos x="0" y="0"/>
                </a:cxn>
                <a:cxn ang="0">
                  <a:pos x="0" y="0"/>
                </a:cxn>
                <a:cxn ang="0">
                  <a:pos x="0" y="0"/>
                </a:cxn>
              </a:cxnLst>
              <a:rect l="0" t="0" r="0" b="0"/>
              <a:pathLst>
                <a:path w="38441" h="21600" fill="none">
                  <a:moveTo>
                    <a:pt x="-1" y="11554"/>
                  </a:moveTo>
                  <a:cubicBezTo>
                    <a:pt x="3732" y="4449"/>
                    <a:pt x="11096" y="-1"/>
                    <a:pt x="19122" y="0"/>
                  </a:cubicBezTo>
                  <a:cubicBezTo>
                    <a:pt x="27302" y="0"/>
                    <a:pt x="34781" y="4621"/>
                    <a:pt x="38441" y="11938"/>
                  </a:cubicBezTo>
                </a:path>
                <a:path w="38441" h="21600" stroke="0">
                  <a:moveTo>
                    <a:pt x="-1" y="11554"/>
                  </a:moveTo>
                  <a:cubicBezTo>
                    <a:pt x="3732" y="4449"/>
                    <a:pt x="11096" y="-1"/>
                    <a:pt x="19122" y="0"/>
                  </a:cubicBezTo>
                  <a:cubicBezTo>
                    <a:pt x="27302" y="0"/>
                    <a:pt x="34781" y="4621"/>
                    <a:pt x="38441" y="11938"/>
                  </a:cubicBezTo>
                  <a:lnTo>
                    <a:pt x="19122" y="21600"/>
                  </a:lnTo>
                  <a:lnTo>
                    <a:pt x="-1" y="11554"/>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6" name="Arc 86"/>
            <p:cNvSpPr/>
            <p:nvPr/>
          </p:nvSpPr>
          <p:spPr>
            <a:xfrm flipV="1">
              <a:off x="2624" y="1032"/>
              <a:ext cx="243" cy="142"/>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7" name="Freeform 87"/>
            <p:cNvSpPr/>
            <p:nvPr/>
          </p:nvSpPr>
          <p:spPr>
            <a:xfrm>
              <a:off x="2481" y="1215"/>
              <a:ext cx="38" cy="567"/>
            </a:xfrm>
            <a:custGeom>
              <a:avLst/>
              <a:gdLst/>
              <a:ahLst/>
              <a:cxnLst>
                <a:cxn ang="0">
                  <a:pos x="0" y="0"/>
                </a:cxn>
                <a:cxn ang="0">
                  <a:pos x="1" y="12"/>
                </a:cxn>
                <a:cxn ang="0">
                  <a:pos x="1" y="27"/>
                </a:cxn>
                <a:cxn ang="0">
                  <a:pos x="1" y="44"/>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8" name="Freeform 88"/>
            <p:cNvSpPr/>
            <p:nvPr/>
          </p:nvSpPr>
          <p:spPr>
            <a:xfrm rot="-1260510">
              <a:off x="2452" y="1160"/>
              <a:ext cx="225" cy="46"/>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9" name="Freeform 89"/>
            <p:cNvSpPr/>
            <p:nvPr/>
          </p:nvSpPr>
          <p:spPr>
            <a:xfrm>
              <a:off x="2846" y="954"/>
              <a:ext cx="412" cy="101"/>
            </a:xfrm>
            <a:custGeom>
              <a:avLst/>
              <a:gdLst/>
              <a:ahLst/>
              <a:cxnLst>
                <a:cxn ang="0">
                  <a:pos x="0" y="11"/>
                </a:cxn>
                <a:cxn ang="0">
                  <a:pos x="1" y="3"/>
                </a:cxn>
                <a:cxn ang="0">
                  <a:pos x="2"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 name="AutoShape 90"/>
            <p:cNvSpPr/>
            <p:nvPr/>
          </p:nvSpPr>
          <p:spPr>
            <a:xfrm rot="-275533">
              <a:off x="3002" y="1516"/>
              <a:ext cx="306" cy="241"/>
            </a:xfrm>
            <a:prstGeom prst="moon">
              <a:avLst>
                <a:gd name="adj" fmla="val 53222"/>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 name="Freeform 91"/>
            <p:cNvSpPr/>
            <p:nvPr/>
          </p:nvSpPr>
          <p:spPr>
            <a:xfrm rot="976616">
              <a:off x="3209" y="1732"/>
              <a:ext cx="101" cy="775"/>
            </a:xfrm>
            <a:custGeom>
              <a:avLst/>
              <a:gdLst/>
              <a:ahLst/>
              <a:cxnLst>
                <a:cxn ang="0">
                  <a:pos x="0" y="0"/>
                </a:cxn>
                <a:cxn ang="0">
                  <a:pos x="44679499" y="1407668525"/>
                </a:cxn>
                <a:cxn ang="0">
                  <a:pos x="67318430" y="2147483647"/>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2" name="Freeform 92"/>
            <p:cNvSpPr/>
            <p:nvPr/>
          </p:nvSpPr>
          <p:spPr>
            <a:xfrm rot="7248363">
              <a:off x="2316" y="2145"/>
              <a:ext cx="261" cy="35"/>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3" name="Freeform 93"/>
            <p:cNvSpPr/>
            <p:nvPr/>
          </p:nvSpPr>
          <p:spPr>
            <a:xfrm>
              <a:off x="2377" y="2263"/>
              <a:ext cx="850" cy="226"/>
            </a:xfrm>
            <a:custGeom>
              <a:avLst/>
              <a:gdLst/>
              <a:ahLst/>
              <a:cxnLst>
                <a:cxn ang="0">
                  <a:pos x="0" y="0"/>
                </a:cxn>
                <a:cxn ang="0">
                  <a:pos x="3" y="4"/>
                </a:cxn>
                <a:cxn ang="0">
                  <a:pos x="5" y="12"/>
                </a:cxn>
              </a:cxnLst>
              <a:rect l="0" t="0" r="0" b="0"/>
              <a:pathLst>
                <a:path w="1248" h="282">
                  <a:moveTo>
                    <a:pt x="0" y="0"/>
                  </a:moveTo>
                  <a:cubicBezTo>
                    <a:pt x="205" y="21"/>
                    <a:pt x="410" y="43"/>
                    <a:pt x="618" y="90"/>
                  </a:cubicBezTo>
                  <a:cubicBezTo>
                    <a:pt x="826" y="137"/>
                    <a:pt x="1143" y="249"/>
                    <a:pt x="1248" y="282"/>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4" name="Rectangle 94"/>
            <p:cNvSpPr/>
            <p:nvPr/>
          </p:nvSpPr>
          <p:spPr>
            <a:xfrm>
              <a:off x="2516" y="1185"/>
              <a:ext cx="760" cy="280"/>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5" name="Rectangle 95"/>
            <p:cNvSpPr/>
            <p:nvPr/>
          </p:nvSpPr>
          <p:spPr>
            <a:xfrm>
              <a:off x="2999" y="981"/>
              <a:ext cx="238" cy="279"/>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6" name="Rectangle 96"/>
            <p:cNvSpPr/>
            <p:nvPr/>
          </p:nvSpPr>
          <p:spPr>
            <a:xfrm>
              <a:off x="2888" y="1021"/>
              <a:ext cx="135" cy="177"/>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7" name="Rectangle 97"/>
            <p:cNvSpPr/>
            <p:nvPr/>
          </p:nvSpPr>
          <p:spPr>
            <a:xfrm>
              <a:off x="2517" y="1462"/>
              <a:ext cx="641" cy="317"/>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8" name="Rectangle 98"/>
            <p:cNvSpPr/>
            <p:nvPr/>
          </p:nvSpPr>
          <p:spPr>
            <a:xfrm>
              <a:off x="2602" y="1745"/>
              <a:ext cx="701" cy="343"/>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9" name="Rectangle 99"/>
            <p:cNvSpPr/>
            <p:nvPr/>
          </p:nvSpPr>
          <p:spPr>
            <a:xfrm rot="747261">
              <a:off x="2441" y="2143"/>
              <a:ext cx="798" cy="201"/>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0" name="AutoShape 100"/>
            <p:cNvSpPr/>
            <p:nvPr/>
          </p:nvSpPr>
          <p:spPr>
            <a:xfrm flipH="1">
              <a:off x="2783" y="1085"/>
              <a:ext cx="128" cy="111"/>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1" name="AutoShape 101"/>
            <p:cNvSpPr/>
            <p:nvPr/>
          </p:nvSpPr>
          <p:spPr>
            <a:xfrm rot="-8460540" flipH="1">
              <a:off x="2601" y="1155"/>
              <a:ext cx="79" cy="53"/>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2" name="AutoShape 102"/>
            <p:cNvSpPr/>
            <p:nvPr/>
          </p:nvSpPr>
          <p:spPr>
            <a:xfrm rot="832051" flipH="1">
              <a:off x="2543" y="1963"/>
              <a:ext cx="739" cy="194"/>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3" name="AutoShape 103"/>
            <p:cNvSpPr/>
            <p:nvPr/>
          </p:nvSpPr>
          <p:spPr>
            <a:xfrm rot="832051" flipH="1" flipV="1">
              <a:off x="2985" y="2396"/>
              <a:ext cx="221" cy="3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4" name="Oval 104"/>
            <p:cNvSpPr/>
            <p:nvPr/>
          </p:nvSpPr>
          <p:spPr>
            <a:xfrm>
              <a:off x="2579" y="1753"/>
              <a:ext cx="58" cy="58"/>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5" name="Oval 105"/>
            <p:cNvSpPr/>
            <p:nvPr/>
          </p:nvSpPr>
          <p:spPr>
            <a:xfrm>
              <a:off x="2528" y="2009"/>
              <a:ext cx="119" cy="74"/>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6" name="Oval 106"/>
            <p:cNvSpPr/>
            <p:nvPr/>
          </p:nvSpPr>
          <p:spPr>
            <a:xfrm rot="-978221">
              <a:off x="3136" y="1451"/>
              <a:ext cx="171" cy="65"/>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7" name="AutoShape 107"/>
            <p:cNvSpPr/>
            <p:nvPr/>
          </p:nvSpPr>
          <p:spPr>
            <a:xfrm rot="-275533">
              <a:off x="3177" y="1521"/>
              <a:ext cx="152" cy="215"/>
            </a:xfrm>
            <a:prstGeom prst="moon">
              <a:avLst>
                <a:gd name="adj" fmla="val 50000"/>
              </a:avLst>
            </a:prstGeom>
            <a:solidFill>
              <a:srgbClr val="FFFFCC"/>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38" name="Freeform 108"/>
            <p:cNvSpPr/>
            <p:nvPr/>
          </p:nvSpPr>
          <p:spPr>
            <a:xfrm>
              <a:off x="2453" y="1214"/>
              <a:ext cx="37" cy="567"/>
            </a:xfrm>
            <a:custGeom>
              <a:avLst/>
              <a:gdLst/>
              <a:ahLst/>
              <a:cxnLst>
                <a:cxn ang="0">
                  <a:pos x="0" y="0"/>
                </a:cxn>
                <a:cxn ang="0">
                  <a:pos x="1" y="12"/>
                </a:cxn>
                <a:cxn ang="0">
                  <a:pos x="1" y="27"/>
                </a:cxn>
                <a:cxn ang="0">
                  <a:pos x="1" y="44"/>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39" name="Arc 109"/>
            <p:cNvSpPr/>
            <p:nvPr/>
          </p:nvSpPr>
          <p:spPr>
            <a:xfrm rot="-5198328" flipV="1">
              <a:off x="2374" y="1822"/>
              <a:ext cx="254" cy="170"/>
            </a:xfrm>
            <a:custGeom>
              <a:avLst/>
              <a:gdLst/>
              <a:ahLst/>
              <a:cxnLst>
                <a:cxn ang="0">
                  <a:pos x="0" y="0"/>
                </a:cxn>
                <a:cxn ang="0">
                  <a:pos x="0" y="0"/>
                </a:cxn>
                <a:cxn ang="0">
                  <a:pos x="0" y="0"/>
                </a:cxn>
              </a:cxnLst>
              <a:rect l="0" t="0" r="0" b="0"/>
              <a:pathLst>
                <a:path w="40568" h="21600" fill="none">
                  <a:moveTo>
                    <a:pt x="0" y="13336"/>
                  </a:moveTo>
                  <a:cubicBezTo>
                    <a:pt x="3343" y="5263"/>
                    <a:pt x="11219" y="-1"/>
                    <a:pt x="19957" y="0"/>
                  </a:cubicBezTo>
                  <a:cubicBezTo>
                    <a:pt x="29397" y="0"/>
                    <a:pt x="37743" y="6130"/>
                    <a:pt x="40567" y="15138"/>
                  </a:cubicBezTo>
                </a:path>
                <a:path w="40568" h="21600" stroke="0">
                  <a:moveTo>
                    <a:pt x="0" y="13336"/>
                  </a:moveTo>
                  <a:cubicBezTo>
                    <a:pt x="3343" y="5263"/>
                    <a:pt x="11219" y="-1"/>
                    <a:pt x="19957" y="0"/>
                  </a:cubicBezTo>
                  <a:cubicBezTo>
                    <a:pt x="29397" y="0"/>
                    <a:pt x="37743" y="6130"/>
                    <a:pt x="40567" y="15138"/>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0" name="Freeform 110"/>
            <p:cNvSpPr/>
            <p:nvPr/>
          </p:nvSpPr>
          <p:spPr>
            <a:xfrm rot="7248363">
              <a:off x="2279" y="2138"/>
              <a:ext cx="277" cy="37"/>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1" name="Freeform 111"/>
            <p:cNvSpPr/>
            <p:nvPr/>
          </p:nvSpPr>
          <p:spPr>
            <a:xfrm>
              <a:off x="2361" y="2285"/>
              <a:ext cx="873" cy="234"/>
            </a:xfrm>
            <a:custGeom>
              <a:avLst/>
              <a:gdLst/>
              <a:ahLst/>
              <a:cxnLst>
                <a:cxn ang="0">
                  <a:pos x="0" y="0"/>
                </a:cxn>
                <a:cxn ang="0">
                  <a:pos x="4" y="7"/>
                </a:cxn>
                <a:cxn ang="0">
                  <a:pos x="8" y="21"/>
                </a:cxn>
              </a:cxnLst>
              <a:rect l="0" t="0" r="0" b="0"/>
              <a:pathLst>
                <a:path w="1248" h="282">
                  <a:moveTo>
                    <a:pt x="0" y="0"/>
                  </a:moveTo>
                  <a:cubicBezTo>
                    <a:pt x="205" y="21"/>
                    <a:pt x="410" y="43"/>
                    <a:pt x="618" y="90"/>
                  </a:cubicBezTo>
                  <a:cubicBezTo>
                    <a:pt x="826" y="137"/>
                    <a:pt x="1143" y="249"/>
                    <a:pt x="1248" y="28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2" name="Freeform 112"/>
            <p:cNvSpPr/>
            <p:nvPr/>
          </p:nvSpPr>
          <p:spPr>
            <a:xfrm>
              <a:off x="2839" y="926"/>
              <a:ext cx="420" cy="101"/>
            </a:xfrm>
            <a:custGeom>
              <a:avLst/>
              <a:gdLst/>
              <a:ahLst/>
              <a:cxnLst>
                <a:cxn ang="0">
                  <a:pos x="0" y="11"/>
                </a:cxn>
                <a:cxn ang="0">
                  <a:pos x="1" y="3"/>
                </a:cxn>
                <a:cxn ang="0">
                  <a:pos x="3"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3" name="Freeform 113"/>
            <p:cNvSpPr/>
            <p:nvPr/>
          </p:nvSpPr>
          <p:spPr>
            <a:xfrm rot="-1260510">
              <a:off x="2436" y="1136"/>
              <a:ext cx="225" cy="46"/>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4" name="Arc 114"/>
            <p:cNvSpPr/>
            <p:nvPr/>
          </p:nvSpPr>
          <p:spPr>
            <a:xfrm flipV="1">
              <a:off x="2644" y="1023"/>
              <a:ext cx="199" cy="119"/>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45" name="Arc 115"/>
            <p:cNvSpPr/>
            <p:nvPr/>
          </p:nvSpPr>
          <p:spPr>
            <a:xfrm rot="5315854" flipV="1">
              <a:off x="3260" y="1959"/>
              <a:ext cx="334" cy="117"/>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46" name="Freeform 116"/>
            <p:cNvSpPr/>
            <p:nvPr/>
          </p:nvSpPr>
          <p:spPr>
            <a:xfrm rot="322858">
              <a:off x="3390" y="2167"/>
              <a:ext cx="28" cy="188"/>
            </a:xfrm>
            <a:custGeom>
              <a:avLst/>
              <a:gdLst/>
              <a:ahLst/>
              <a:cxnLst>
                <a:cxn ang="0">
                  <a:pos x="196608" y="0"/>
                </a:cxn>
                <a:cxn ang="0">
                  <a:pos x="196608" y="1701"/>
                </a:cxn>
                <a:cxn ang="0">
                  <a:pos x="0" y="3552"/>
                </a:cxn>
              </a:cxnLst>
              <a:rect l="0" t="0" r="0" b="0"/>
              <a:pathLst>
                <a:path w="14" h="150">
                  <a:moveTo>
                    <a:pt x="12" y="0"/>
                  </a:moveTo>
                  <a:cubicBezTo>
                    <a:pt x="13" y="23"/>
                    <a:pt x="14" y="47"/>
                    <a:pt x="12" y="72"/>
                  </a:cubicBezTo>
                  <a:cubicBezTo>
                    <a:pt x="10" y="97"/>
                    <a:pt x="1" y="137"/>
                    <a:pt x="0" y="15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47" name="Freeform 117"/>
            <p:cNvSpPr/>
            <p:nvPr/>
          </p:nvSpPr>
          <p:spPr>
            <a:xfrm rot="9607171">
              <a:off x="3214" y="2377"/>
              <a:ext cx="197" cy="92"/>
            </a:xfrm>
            <a:custGeom>
              <a:avLst/>
              <a:gdLst/>
              <a:ahLst/>
              <a:cxnLst>
                <a:cxn ang="0">
                  <a:pos x="0" y="3"/>
                </a:cxn>
                <a:cxn ang="0">
                  <a:pos x="0" y="2"/>
                </a:cxn>
                <a:cxn ang="0">
                  <a:pos x="0" y="0"/>
                </a:cxn>
              </a:cxnLst>
              <a:rect l="0" t="0" r="0" b="0"/>
              <a:pathLst>
                <a:path w="618" h="120">
                  <a:moveTo>
                    <a:pt x="0" y="120"/>
                  </a:moveTo>
                  <a:cubicBezTo>
                    <a:pt x="92" y="88"/>
                    <a:pt x="185" y="56"/>
                    <a:pt x="288" y="36"/>
                  </a:cubicBezTo>
                  <a:cubicBezTo>
                    <a:pt x="391" y="16"/>
                    <a:pt x="564" y="6"/>
                    <a:pt x="618" y="0"/>
                  </a:cubicBezTo>
                </a:path>
              </a:pathLst>
            </a:custGeom>
            <a:noFill/>
            <a:ln w="28575" cap="flat" cmpd="sng">
              <a:solidFill>
                <a:srgbClr val="CC9900">
                  <a:alpha val="100000"/>
                </a:srgbClr>
              </a:solidFill>
              <a:prstDash val="solid"/>
              <a:round/>
              <a:headEnd type="none" w="med" len="med"/>
              <a:tailEnd type="none" w="med" len="med"/>
            </a:ln>
          </p:spPr>
          <p:txBody>
            <a:bodyPr/>
            <a:lstStyle/>
            <a:p>
              <a:endParaRPr lang="zh-CN" altLang="en-US"/>
            </a:p>
          </p:txBody>
        </p:sp>
        <p:sp>
          <p:nvSpPr>
            <p:cNvPr id="48" name="Freeform 118"/>
            <p:cNvSpPr/>
            <p:nvPr/>
          </p:nvSpPr>
          <p:spPr>
            <a:xfrm rot="976616">
              <a:off x="3263" y="1726"/>
              <a:ext cx="109" cy="759"/>
            </a:xfrm>
            <a:custGeom>
              <a:avLst/>
              <a:gdLst/>
              <a:ahLst/>
              <a:cxnLst>
                <a:cxn ang="0">
                  <a:pos x="0" y="0"/>
                </a:cxn>
                <a:cxn ang="0">
                  <a:pos x="131175060" y="1051051344"/>
                </a:cxn>
                <a:cxn ang="0">
                  <a:pos x="195864419" y="2147483647"/>
                </a:cxn>
              </a:cxnLst>
              <a:rect l="0" t="0" r="0" b="0"/>
              <a:pathLst>
                <a:path w="36" h="240">
                  <a:moveTo>
                    <a:pt x="0" y="0"/>
                  </a:moveTo>
                  <a:cubicBezTo>
                    <a:pt x="9" y="32"/>
                    <a:pt x="18" y="65"/>
                    <a:pt x="24" y="105"/>
                  </a:cubicBezTo>
                  <a:cubicBezTo>
                    <a:pt x="30" y="145"/>
                    <a:pt x="33" y="192"/>
                    <a:pt x="36" y="24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49" name="Freeform 119"/>
            <p:cNvSpPr/>
            <p:nvPr/>
          </p:nvSpPr>
          <p:spPr>
            <a:xfrm rot="322858">
              <a:off x="3435" y="1736"/>
              <a:ext cx="10" cy="125"/>
            </a:xfrm>
            <a:custGeom>
              <a:avLst/>
              <a:gdLst/>
              <a:ahLst/>
              <a:cxnLst>
                <a:cxn ang="0">
                  <a:pos x="1" y="0"/>
                </a:cxn>
                <a:cxn ang="0">
                  <a:pos x="1" y="6"/>
                </a:cxn>
                <a:cxn ang="0">
                  <a:pos x="0" y="13"/>
                </a:cxn>
              </a:cxnLst>
              <a:rect l="0" t="0" r="0" b="0"/>
              <a:pathLst>
                <a:path w="14" h="150">
                  <a:moveTo>
                    <a:pt x="12" y="0"/>
                  </a:moveTo>
                  <a:cubicBezTo>
                    <a:pt x="13" y="23"/>
                    <a:pt x="14" y="47"/>
                    <a:pt x="12" y="72"/>
                  </a:cubicBezTo>
                  <a:cubicBezTo>
                    <a:pt x="10" y="97"/>
                    <a:pt x="1" y="137"/>
                    <a:pt x="0" y="150"/>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0" name="Arc 120"/>
            <p:cNvSpPr/>
            <p:nvPr/>
          </p:nvSpPr>
          <p:spPr>
            <a:xfrm rot="5315854" flipV="1">
              <a:off x="3351" y="1609"/>
              <a:ext cx="199" cy="80"/>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1" name="Freeform 121"/>
            <p:cNvSpPr/>
            <p:nvPr/>
          </p:nvSpPr>
          <p:spPr>
            <a:xfrm>
              <a:off x="3443" y="1177"/>
              <a:ext cx="28" cy="386"/>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2" name="Freeform 122"/>
            <p:cNvSpPr/>
            <p:nvPr/>
          </p:nvSpPr>
          <p:spPr>
            <a:xfrm>
              <a:off x="3277" y="960"/>
              <a:ext cx="182" cy="234"/>
            </a:xfrm>
            <a:custGeom>
              <a:avLst/>
              <a:gdLst/>
              <a:ahLst/>
              <a:cxnLst>
                <a:cxn ang="0">
                  <a:pos x="0" y="0"/>
                </a:cxn>
                <a:cxn ang="0">
                  <a:pos x="1" y="4"/>
                </a:cxn>
                <a:cxn ang="0">
                  <a:pos x="1" y="8"/>
                </a:cxn>
              </a:cxnLst>
              <a:rect l="0" t="0" r="0" b="0"/>
              <a:pathLst>
                <a:path w="318" h="303">
                  <a:moveTo>
                    <a:pt x="0" y="0"/>
                  </a:moveTo>
                  <a:cubicBezTo>
                    <a:pt x="71" y="44"/>
                    <a:pt x="142" y="88"/>
                    <a:pt x="195" y="138"/>
                  </a:cubicBezTo>
                  <a:cubicBezTo>
                    <a:pt x="248" y="188"/>
                    <a:pt x="283" y="245"/>
                    <a:pt x="318" y="303"/>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3" name="Freeform 123"/>
            <p:cNvSpPr/>
            <p:nvPr/>
          </p:nvSpPr>
          <p:spPr>
            <a:xfrm rot="-275533">
              <a:off x="3295" y="941"/>
              <a:ext cx="28" cy="595"/>
            </a:xfrm>
            <a:custGeom>
              <a:avLst/>
              <a:gdLst/>
              <a:ahLst/>
              <a:cxnLst>
                <a:cxn ang="0">
                  <a:pos x="0" y="0"/>
                </a:cxn>
                <a:cxn ang="0">
                  <a:pos x="2" y="34767799"/>
                </a:cxn>
                <a:cxn ang="0">
                  <a:pos x="2" y="79519214"/>
                </a:cxn>
              </a:cxnLst>
              <a:rect l="0" t="0" r="0" b="0"/>
              <a:pathLst>
                <a:path w="36" h="240">
                  <a:moveTo>
                    <a:pt x="0" y="0"/>
                  </a:moveTo>
                  <a:cubicBezTo>
                    <a:pt x="9" y="32"/>
                    <a:pt x="18" y="65"/>
                    <a:pt x="24" y="105"/>
                  </a:cubicBezTo>
                  <a:cubicBezTo>
                    <a:pt x="30" y="145"/>
                    <a:pt x="33" y="192"/>
                    <a:pt x="36" y="240"/>
                  </a:cubicBezTo>
                </a:path>
              </a:pathLst>
            </a:custGeom>
            <a:noFill/>
            <a:ln w="190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4" name="Freeform 124"/>
            <p:cNvSpPr/>
            <p:nvPr/>
          </p:nvSpPr>
          <p:spPr>
            <a:xfrm rot="-275533">
              <a:off x="3310" y="952"/>
              <a:ext cx="28" cy="595"/>
            </a:xfrm>
            <a:custGeom>
              <a:avLst/>
              <a:gdLst/>
              <a:ahLst/>
              <a:cxnLst>
                <a:cxn ang="0">
                  <a:pos x="0" y="0"/>
                </a:cxn>
                <a:cxn ang="0">
                  <a:pos x="2" y="34767799"/>
                </a:cxn>
                <a:cxn ang="0">
                  <a:pos x="2" y="79519214"/>
                </a:cxn>
              </a:cxnLst>
              <a:rect l="0" t="0" r="0" b="0"/>
              <a:pathLst>
                <a:path w="36" h="240">
                  <a:moveTo>
                    <a:pt x="0" y="0"/>
                  </a:moveTo>
                  <a:cubicBezTo>
                    <a:pt x="9" y="32"/>
                    <a:pt x="18" y="65"/>
                    <a:pt x="24" y="105"/>
                  </a:cubicBezTo>
                  <a:cubicBezTo>
                    <a:pt x="30" y="145"/>
                    <a:pt x="33" y="192"/>
                    <a:pt x="36" y="240"/>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55" name="Rectangle 125"/>
            <p:cNvSpPr/>
            <p:nvPr/>
          </p:nvSpPr>
          <p:spPr>
            <a:xfrm rot="-506254">
              <a:off x="3324" y="995"/>
              <a:ext cx="56" cy="613"/>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56" name="Rectangle 126"/>
            <p:cNvSpPr/>
            <p:nvPr/>
          </p:nvSpPr>
          <p:spPr>
            <a:xfrm rot="-506254">
              <a:off x="3352" y="1031"/>
              <a:ext cx="56" cy="541"/>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57" name="Rectangle 127"/>
            <p:cNvSpPr/>
            <p:nvPr/>
          </p:nvSpPr>
          <p:spPr>
            <a:xfrm rot="-506254">
              <a:off x="3384" y="1071"/>
              <a:ext cx="57" cy="464"/>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58" name="Oval 128"/>
            <p:cNvSpPr/>
            <p:nvPr/>
          </p:nvSpPr>
          <p:spPr>
            <a:xfrm>
              <a:off x="3393" y="1140"/>
              <a:ext cx="58" cy="58"/>
            </a:xfrm>
            <a:prstGeom prst="ellipse">
              <a:avLst/>
            </a:prstGeom>
            <a:solidFill>
              <a:srgbClr val="CC9900"/>
            </a:solidFill>
            <a:ln w="19050" cap="flat" cmpd="sng">
              <a:solidFill>
                <a:srgbClr val="CC99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59" name="Rectangle 129"/>
            <p:cNvSpPr/>
            <p:nvPr/>
          </p:nvSpPr>
          <p:spPr>
            <a:xfrm rot="-325021">
              <a:off x="3354" y="1559"/>
              <a:ext cx="59" cy="324"/>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60" name="Rectangle 130"/>
            <p:cNvSpPr/>
            <p:nvPr/>
          </p:nvSpPr>
          <p:spPr>
            <a:xfrm rot="637125">
              <a:off x="3296" y="2100"/>
              <a:ext cx="58" cy="354"/>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61" name="Rectangle 131"/>
            <p:cNvSpPr/>
            <p:nvPr/>
          </p:nvSpPr>
          <p:spPr>
            <a:xfrm rot="637125">
              <a:off x="3331" y="2145"/>
              <a:ext cx="59" cy="265"/>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62" name="Freeform 132"/>
            <p:cNvSpPr/>
            <p:nvPr/>
          </p:nvSpPr>
          <p:spPr>
            <a:xfrm rot="-275533">
              <a:off x="3254" y="941"/>
              <a:ext cx="29" cy="572"/>
            </a:xfrm>
            <a:custGeom>
              <a:avLst/>
              <a:gdLst/>
              <a:ahLst/>
              <a:cxnLst>
                <a:cxn ang="0">
                  <a:pos x="0" y="0"/>
                </a:cxn>
                <a:cxn ang="0">
                  <a:pos x="2" y="20011136"/>
                </a:cxn>
                <a:cxn ang="0">
                  <a:pos x="2" y="45775563"/>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63" name="Freeform 133"/>
            <p:cNvSpPr/>
            <p:nvPr/>
          </p:nvSpPr>
          <p:spPr>
            <a:xfrm>
              <a:off x="3259" y="928"/>
              <a:ext cx="216" cy="252"/>
            </a:xfrm>
            <a:custGeom>
              <a:avLst/>
              <a:gdLst/>
              <a:ahLst/>
              <a:cxnLst>
                <a:cxn ang="0">
                  <a:pos x="0" y="0"/>
                </a:cxn>
                <a:cxn ang="0">
                  <a:pos x="1" y="10"/>
                </a:cxn>
                <a:cxn ang="0">
                  <a:pos x="1" y="22"/>
                </a:cxn>
              </a:cxnLst>
              <a:rect l="0" t="0" r="0" b="0"/>
              <a:pathLst>
                <a:path w="318" h="303">
                  <a:moveTo>
                    <a:pt x="0" y="0"/>
                  </a:moveTo>
                  <a:cubicBezTo>
                    <a:pt x="71" y="44"/>
                    <a:pt x="142" y="88"/>
                    <a:pt x="195" y="138"/>
                  </a:cubicBezTo>
                  <a:cubicBezTo>
                    <a:pt x="248" y="188"/>
                    <a:pt x="283" y="245"/>
                    <a:pt x="318" y="303"/>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64" name="Freeform 134"/>
            <p:cNvSpPr/>
            <p:nvPr/>
          </p:nvSpPr>
          <p:spPr>
            <a:xfrm rot="9607171">
              <a:off x="3207" y="2391"/>
              <a:ext cx="218" cy="92"/>
            </a:xfrm>
            <a:custGeom>
              <a:avLst/>
              <a:gdLst/>
              <a:ahLst/>
              <a:cxnLst>
                <a:cxn ang="0">
                  <a:pos x="0" y="3"/>
                </a:cxn>
                <a:cxn ang="0">
                  <a:pos x="0" y="2"/>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65" name="Arc 135"/>
            <p:cNvSpPr/>
            <p:nvPr/>
          </p:nvSpPr>
          <p:spPr>
            <a:xfrm rot="5315854" flipV="1">
              <a:off x="3292" y="1961"/>
              <a:ext cx="317" cy="115"/>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66" name="Freeform 136"/>
            <p:cNvSpPr/>
            <p:nvPr/>
          </p:nvSpPr>
          <p:spPr>
            <a:xfrm rot="322858">
              <a:off x="3411" y="2175"/>
              <a:ext cx="29" cy="187"/>
            </a:xfrm>
            <a:custGeom>
              <a:avLst/>
              <a:gdLst/>
              <a:ahLst/>
              <a:cxnLst>
                <a:cxn ang="0">
                  <a:pos x="325803" y="0"/>
                </a:cxn>
                <a:cxn ang="0">
                  <a:pos x="325803" y="1587"/>
                </a:cxn>
                <a:cxn ang="0">
                  <a:pos x="0" y="3282"/>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nvGrpSpPr>
            <p:cNvPr id="67" name="Group 137"/>
            <p:cNvGrpSpPr/>
            <p:nvPr/>
          </p:nvGrpSpPr>
          <p:grpSpPr>
            <a:xfrm>
              <a:off x="3443" y="1180"/>
              <a:ext cx="78" cy="684"/>
              <a:chOff x="4946" y="2409"/>
              <a:chExt cx="75" cy="665"/>
            </a:xfrm>
          </p:grpSpPr>
          <p:sp>
            <p:nvSpPr>
              <p:cNvPr id="268" name="Freeform 138"/>
              <p:cNvSpPr/>
              <p:nvPr/>
            </p:nvSpPr>
            <p:spPr>
              <a:xfrm>
                <a:off x="4977" y="2409"/>
                <a:ext cx="27" cy="375"/>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69" name="Arc 139"/>
              <p:cNvSpPr/>
              <p:nvPr/>
            </p:nvSpPr>
            <p:spPr>
              <a:xfrm rot="5315854" flipV="1">
                <a:off x="4895" y="2828"/>
                <a:ext cx="176" cy="75"/>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70" name="Freeform 140"/>
              <p:cNvSpPr/>
              <p:nvPr/>
            </p:nvSpPr>
            <p:spPr>
              <a:xfrm rot="322858">
                <a:off x="4968" y="2952"/>
                <a:ext cx="9" cy="122"/>
              </a:xfrm>
              <a:custGeom>
                <a:avLst/>
                <a:gdLst/>
                <a:ahLst/>
                <a:cxnLst>
                  <a:cxn ang="0">
                    <a:pos x="1" y="0"/>
                  </a:cxn>
                  <a:cxn ang="0">
                    <a:pos x="1" y="4"/>
                  </a:cxn>
                  <a:cxn ang="0">
                    <a:pos x="0" y="9"/>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sp>
          <p:nvSpPr>
            <p:cNvPr id="68" name="Freeform 141"/>
            <p:cNvSpPr/>
            <p:nvPr/>
          </p:nvSpPr>
          <p:spPr>
            <a:xfrm rot="976616">
              <a:off x="3239" y="1729"/>
              <a:ext cx="105" cy="786"/>
            </a:xfrm>
            <a:custGeom>
              <a:avLst/>
              <a:gdLst/>
              <a:ahLst/>
              <a:cxnLst>
                <a:cxn ang="0">
                  <a:pos x="0" y="0"/>
                </a:cxn>
                <a:cxn ang="0">
                  <a:pos x="77289503" y="1715798654"/>
                </a:cxn>
                <a:cxn ang="0">
                  <a:pos x="116060117" y="2147483647"/>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69" name="Freeform 142"/>
            <p:cNvSpPr/>
            <p:nvPr/>
          </p:nvSpPr>
          <p:spPr>
            <a:xfrm rot="-275533">
              <a:off x="3283" y="923"/>
              <a:ext cx="28" cy="595"/>
            </a:xfrm>
            <a:custGeom>
              <a:avLst/>
              <a:gdLst/>
              <a:ahLst/>
              <a:cxnLst>
                <a:cxn ang="0">
                  <a:pos x="0" y="0"/>
                </a:cxn>
                <a:cxn ang="0">
                  <a:pos x="2" y="34767799"/>
                </a:cxn>
                <a:cxn ang="0">
                  <a:pos x="2" y="79519214"/>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70" name="AutoShape 143"/>
            <p:cNvSpPr/>
            <p:nvPr/>
          </p:nvSpPr>
          <p:spPr>
            <a:xfrm rot="-275533">
              <a:off x="3264" y="1502"/>
              <a:ext cx="153" cy="239"/>
            </a:xfrm>
            <a:prstGeom prst="moon">
              <a:avLst>
                <a:gd name="adj" fmla="val 50000"/>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nvGrpSpPr>
            <p:cNvPr id="71" name="Group 144"/>
            <p:cNvGrpSpPr/>
            <p:nvPr/>
          </p:nvGrpSpPr>
          <p:grpSpPr>
            <a:xfrm>
              <a:off x="2970" y="1125"/>
              <a:ext cx="166" cy="216"/>
              <a:chOff x="3708" y="1706"/>
              <a:chExt cx="159" cy="210"/>
            </a:xfrm>
          </p:grpSpPr>
          <p:sp>
            <p:nvSpPr>
              <p:cNvPr id="266" name="Oval 145"/>
              <p:cNvSpPr/>
              <p:nvPr/>
            </p:nvSpPr>
            <p:spPr>
              <a:xfrm>
                <a:off x="3708" y="1706"/>
                <a:ext cx="159" cy="210"/>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67" name="AutoShape 146"/>
              <p:cNvSpPr/>
              <p:nvPr/>
            </p:nvSpPr>
            <p:spPr>
              <a:xfrm>
                <a:off x="3711" y="1716"/>
                <a:ext cx="69" cy="190"/>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72" name="Group 147"/>
            <p:cNvGrpSpPr/>
            <p:nvPr/>
          </p:nvGrpSpPr>
          <p:grpSpPr>
            <a:xfrm>
              <a:off x="2876" y="2006"/>
              <a:ext cx="373" cy="293"/>
              <a:chOff x="3618" y="2563"/>
              <a:chExt cx="357" cy="285"/>
            </a:xfrm>
          </p:grpSpPr>
          <p:sp>
            <p:nvSpPr>
              <p:cNvPr id="264" name="Oval 148"/>
              <p:cNvSpPr/>
              <p:nvPr/>
            </p:nvSpPr>
            <p:spPr>
              <a:xfrm>
                <a:off x="3618" y="2563"/>
                <a:ext cx="357" cy="285"/>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65" name="AutoShape 149"/>
              <p:cNvSpPr/>
              <p:nvPr/>
            </p:nvSpPr>
            <p:spPr>
              <a:xfrm>
                <a:off x="3623" y="2574"/>
                <a:ext cx="155" cy="262"/>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73" name="Group 150"/>
            <p:cNvGrpSpPr/>
            <p:nvPr/>
          </p:nvGrpSpPr>
          <p:grpSpPr>
            <a:xfrm>
              <a:off x="2587" y="1345"/>
              <a:ext cx="261" cy="205"/>
              <a:chOff x="3341" y="1920"/>
              <a:chExt cx="250" cy="200"/>
            </a:xfrm>
          </p:grpSpPr>
          <p:sp>
            <p:nvSpPr>
              <p:cNvPr id="262" name="Oval 151"/>
              <p:cNvSpPr/>
              <p:nvPr/>
            </p:nvSpPr>
            <p:spPr>
              <a:xfrm>
                <a:off x="3341" y="1920"/>
                <a:ext cx="250" cy="200"/>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63" name="AutoShape 152"/>
              <p:cNvSpPr/>
              <p:nvPr/>
            </p:nvSpPr>
            <p:spPr>
              <a:xfrm>
                <a:off x="3343" y="1928"/>
                <a:ext cx="108" cy="184"/>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sp>
          <p:nvSpPr>
            <p:cNvPr id="74" name="Line 153"/>
            <p:cNvSpPr/>
            <p:nvPr/>
          </p:nvSpPr>
          <p:spPr>
            <a:xfrm flipH="1">
              <a:off x="4945" y="1349"/>
              <a:ext cx="400" cy="141"/>
            </a:xfrm>
            <a:prstGeom prst="line">
              <a:avLst/>
            </a:prstGeom>
            <a:ln w="76200" cap="flat" cmpd="sng">
              <a:solidFill>
                <a:srgbClr val="FE3B06"/>
              </a:solidFill>
              <a:prstDash val="solid"/>
              <a:headEnd type="none" w="med" len="med"/>
              <a:tailEnd type="none" w="med" len="med"/>
            </a:ln>
          </p:spPr>
        </p:sp>
        <p:sp>
          <p:nvSpPr>
            <p:cNvPr id="75" name="Line 154"/>
            <p:cNvSpPr/>
            <p:nvPr/>
          </p:nvSpPr>
          <p:spPr>
            <a:xfrm flipH="1">
              <a:off x="4184" y="1558"/>
              <a:ext cx="578" cy="206"/>
            </a:xfrm>
            <a:prstGeom prst="line">
              <a:avLst/>
            </a:prstGeom>
            <a:ln w="76200" cap="flat" cmpd="sng">
              <a:solidFill>
                <a:srgbClr val="FE3B06"/>
              </a:solidFill>
              <a:prstDash val="solid"/>
              <a:headEnd type="none" w="med" len="med"/>
              <a:tailEnd type="none" w="med" len="med"/>
            </a:ln>
          </p:spPr>
        </p:sp>
        <p:sp>
          <p:nvSpPr>
            <p:cNvPr id="76" name="Line 155"/>
            <p:cNvSpPr/>
            <p:nvPr/>
          </p:nvSpPr>
          <p:spPr>
            <a:xfrm flipH="1">
              <a:off x="2443" y="2098"/>
              <a:ext cx="792" cy="282"/>
            </a:xfrm>
            <a:prstGeom prst="line">
              <a:avLst/>
            </a:prstGeom>
            <a:ln w="76200" cap="flat" cmpd="sng">
              <a:solidFill>
                <a:srgbClr val="FE3B06"/>
              </a:solidFill>
              <a:prstDash val="solid"/>
              <a:headEnd type="none" w="med" len="med"/>
              <a:tailEnd type="none" w="med" len="med"/>
            </a:ln>
          </p:spPr>
        </p:sp>
        <p:grpSp>
          <p:nvGrpSpPr>
            <p:cNvPr id="77" name="Group 156"/>
            <p:cNvGrpSpPr/>
            <p:nvPr/>
          </p:nvGrpSpPr>
          <p:grpSpPr>
            <a:xfrm>
              <a:off x="3417" y="881"/>
              <a:ext cx="884" cy="1440"/>
              <a:chOff x="2187" y="1325"/>
              <a:chExt cx="884" cy="1440"/>
            </a:xfrm>
          </p:grpSpPr>
          <p:grpSp>
            <p:nvGrpSpPr>
              <p:cNvPr id="184" name="Group 157"/>
              <p:cNvGrpSpPr/>
              <p:nvPr/>
            </p:nvGrpSpPr>
            <p:grpSpPr>
              <a:xfrm>
                <a:off x="2187" y="1325"/>
                <a:ext cx="884" cy="1440"/>
                <a:chOff x="2223" y="1583"/>
                <a:chExt cx="1112" cy="1698"/>
              </a:xfrm>
            </p:grpSpPr>
            <p:sp>
              <p:nvSpPr>
                <p:cNvPr id="200" name="Arc 158"/>
                <p:cNvSpPr/>
                <p:nvPr/>
              </p:nvSpPr>
              <p:spPr>
                <a:xfrm rot="-241215" flipV="1">
                  <a:off x="2482" y="1694"/>
                  <a:ext cx="222" cy="126"/>
                </a:xfrm>
                <a:custGeom>
                  <a:avLst/>
                  <a:gdLst/>
                  <a:ahLst/>
                  <a:cxnLst>
                    <a:cxn ang="0">
                      <a:pos x="0" y="0"/>
                    </a:cxn>
                    <a:cxn ang="0">
                      <a:pos x="0" y="0"/>
                    </a:cxn>
                    <a:cxn ang="0">
                      <a:pos x="0" y="0"/>
                    </a:cxn>
                  </a:cxnLst>
                  <a:rect l="0" t="0" r="0" b="0"/>
                  <a:pathLst>
                    <a:path w="40278" h="23183" fill="none">
                      <a:moveTo>
                        <a:pt x="0" y="10751"/>
                      </a:moveTo>
                      <a:cubicBezTo>
                        <a:pt x="3865" y="4095"/>
                        <a:pt x="10981" y="-1"/>
                        <a:pt x="18678" y="0"/>
                      </a:cubicBezTo>
                      <a:cubicBezTo>
                        <a:pt x="30607" y="0"/>
                        <a:pt x="40278" y="9670"/>
                        <a:pt x="40278" y="21600"/>
                      </a:cubicBezTo>
                      <a:cubicBezTo>
                        <a:pt x="40278" y="22128"/>
                        <a:pt x="40258" y="22656"/>
                        <a:pt x="40219" y="23182"/>
                      </a:cubicBezTo>
                    </a:path>
                    <a:path w="40278" h="23183" stroke="0">
                      <a:moveTo>
                        <a:pt x="0" y="10751"/>
                      </a:moveTo>
                      <a:cubicBezTo>
                        <a:pt x="3865" y="4095"/>
                        <a:pt x="10981" y="-1"/>
                        <a:pt x="18678" y="0"/>
                      </a:cubicBezTo>
                      <a:cubicBezTo>
                        <a:pt x="30607" y="0"/>
                        <a:pt x="40278" y="9670"/>
                        <a:pt x="40278" y="21600"/>
                      </a:cubicBezTo>
                      <a:cubicBezTo>
                        <a:pt x="40278" y="22128"/>
                        <a:pt x="40258" y="22656"/>
                        <a:pt x="40219" y="23182"/>
                      </a:cubicBezTo>
                      <a:lnTo>
                        <a:pt x="18678" y="21600"/>
                      </a:lnTo>
                      <a:lnTo>
                        <a:pt x="0" y="10751"/>
                      </a:lnTo>
                      <a:close/>
                    </a:path>
                  </a:pathLst>
                </a:custGeom>
                <a:noFill/>
                <a:ln w="76200">
                  <a:noFill/>
                </a:ln>
              </p:spPr>
              <p:txBody>
                <a:bodyPr/>
                <a:lstStyle/>
                <a:p>
                  <a:endParaRPr lang="zh-CN" altLang="en-US"/>
                </a:p>
              </p:txBody>
            </p:sp>
            <p:sp>
              <p:nvSpPr>
                <p:cNvPr id="201" name="Arc 159"/>
                <p:cNvSpPr/>
                <p:nvPr/>
              </p:nvSpPr>
              <p:spPr>
                <a:xfrm rot="-4484162" flipV="1">
                  <a:off x="2687" y="2920"/>
                  <a:ext cx="253" cy="469"/>
                </a:xfrm>
                <a:custGeom>
                  <a:avLst/>
                  <a:gdLst/>
                  <a:ahLst/>
                  <a:cxnLst>
                    <a:cxn ang="0">
                      <a:pos x="0" y="0"/>
                    </a:cxn>
                    <a:cxn ang="0">
                      <a:pos x="0" y="0"/>
                    </a:cxn>
                    <a:cxn ang="0">
                      <a:pos x="0" y="0"/>
                    </a:cxn>
                  </a:cxnLst>
                  <a:rect l="0" t="0" r="0" b="0"/>
                  <a:pathLst>
                    <a:path w="21600" h="11364" fill="none">
                      <a:moveTo>
                        <a:pt x="19749" y="-1"/>
                      </a:moveTo>
                      <a:cubicBezTo>
                        <a:pt x="20969" y="2754"/>
                        <a:pt x="21600" y="5734"/>
                        <a:pt x="21600" y="8747"/>
                      </a:cubicBezTo>
                      <a:cubicBezTo>
                        <a:pt x="21600" y="9621"/>
                        <a:pt x="21546" y="10495"/>
                        <a:pt x="21440" y="11363"/>
                      </a:cubicBezTo>
                    </a:path>
                    <a:path w="21600" h="11364" stroke="0">
                      <a:moveTo>
                        <a:pt x="19749" y="-1"/>
                      </a:moveTo>
                      <a:cubicBezTo>
                        <a:pt x="20969" y="2754"/>
                        <a:pt x="21600" y="5734"/>
                        <a:pt x="21600" y="8747"/>
                      </a:cubicBezTo>
                      <a:cubicBezTo>
                        <a:pt x="21600" y="9621"/>
                        <a:pt x="21546" y="10495"/>
                        <a:pt x="21440" y="11363"/>
                      </a:cubicBezTo>
                      <a:lnTo>
                        <a:pt x="0" y="8747"/>
                      </a:lnTo>
                      <a:lnTo>
                        <a:pt x="19749" y="-1"/>
                      </a:lnTo>
                      <a:close/>
                    </a:path>
                  </a:pathLst>
                </a:custGeom>
                <a:noFill/>
                <a:ln w="76200">
                  <a:noFill/>
                </a:ln>
              </p:spPr>
              <p:txBody>
                <a:bodyPr/>
                <a:lstStyle/>
                <a:p>
                  <a:endParaRPr lang="zh-CN" altLang="en-US"/>
                </a:p>
              </p:txBody>
            </p:sp>
            <p:sp>
              <p:nvSpPr>
                <p:cNvPr id="202" name="AutoShape 160"/>
                <p:cNvSpPr/>
                <p:nvPr/>
              </p:nvSpPr>
              <p:spPr>
                <a:xfrm flipH="1" flipV="1">
                  <a:off x="2868" y="3023"/>
                  <a:ext cx="139" cy="68"/>
                </a:xfrm>
                <a:prstGeom prst="rtTriangle">
                  <a:avLst/>
                </a:prstGeom>
                <a:noFill/>
                <a:ln w="19050">
                  <a:noFill/>
                </a:ln>
              </p:spPr>
              <p:txBody>
                <a:bodyPr wrap="none" anchor="ctr"/>
                <a:lstStyle/>
                <a:p>
                  <a:pPr lvl="0"/>
                  <a:endParaRPr lang="en-US" altLang="zh-CN" dirty="0">
                    <a:latin typeface="楷体_GB2312" pitchFamily="49" charset="-122"/>
                    <a:ea typeface="楷体_GB2312" pitchFamily="49" charset="-122"/>
                  </a:endParaRPr>
                </a:p>
              </p:txBody>
            </p:sp>
            <p:sp>
              <p:nvSpPr>
                <p:cNvPr id="203" name="Arc 161"/>
                <p:cNvSpPr/>
                <p:nvPr/>
              </p:nvSpPr>
              <p:spPr>
                <a:xfrm rot="-5198328" flipV="1">
                  <a:off x="2215" y="2445"/>
                  <a:ext cx="292" cy="208"/>
                </a:xfrm>
                <a:custGeom>
                  <a:avLst/>
                  <a:gdLst/>
                  <a:ahLst/>
                  <a:cxnLst>
                    <a:cxn ang="0">
                      <a:pos x="0" y="0"/>
                    </a:cxn>
                    <a:cxn ang="0">
                      <a:pos x="0" y="0"/>
                    </a:cxn>
                    <a:cxn ang="0">
                      <a:pos x="0" y="0"/>
                    </a:cxn>
                  </a:cxnLst>
                  <a:rect l="0" t="0" r="0" b="0"/>
                  <a:pathLst>
                    <a:path w="38441" h="21600" fill="none">
                      <a:moveTo>
                        <a:pt x="-1" y="11554"/>
                      </a:moveTo>
                      <a:cubicBezTo>
                        <a:pt x="3732" y="4449"/>
                        <a:pt x="11096" y="-1"/>
                        <a:pt x="19122" y="0"/>
                      </a:cubicBezTo>
                      <a:cubicBezTo>
                        <a:pt x="27302" y="0"/>
                        <a:pt x="34781" y="4621"/>
                        <a:pt x="38441" y="11938"/>
                      </a:cubicBezTo>
                    </a:path>
                    <a:path w="38441" h="21600" stroke="0">
                      <a:moveTo>
                        <a:pt x="-1" y="11554"/>
                      </a:moveTo>
                      <a:cubicBezTo>
                        <a:pt x="3732" y="4449"/>
                        <a:pt x="11096" y="-1"/>
                        <a:pt x="19122" y="0"/>
                      </a:cubicBezTo>
                      <a:cubicBezTo>
                        <a:pt x="27302" y="0"/>
                        <a:pt x="34781" y="4621"/>
                        <a:pt x="38441" y="11938"/>
                      </a:cubicBezTo>
                      <a:lnTo>
                        <a:pt x="19122" y="21600"/>
                      </a:lnTo>
                      <a:lnTo>
                        <a:pt x="-1" y="11554"/>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4" name="Arc 162"/>
                <p:cNvSpPr/>
                <p:nvPr/>
              </p:nvSpPr>
              <p:spPr>
                <a:xfrm flipV="1">
                  <a:off x="2475" y="1695"/>
                  <a:ext cx="233" cy="138"/>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5" name="Freeform 163"/>
                <p:cNvSpPr/>
                <p:nvPr/>
              </p:nvSpPr>
              <p:spPr>
                <a:xfrm>
                  <a:off x="2338" y="1873"/>
                  <a:ext cx="36" cy="551"/>
                </a:xfrm>
                <a:custGeom>
                  <a:avLst/>
                  <a:gdLst/>
                  <a:ahLst/>
                  <a:cxnLst>
                    <a:cxn ang="0">
                      <a:pos x="0" y="0"/>
                    </a:cxn>
                    <a:cxn ang="0">
                      <a:pos x="1" y="8"/>
                    </a:cxn>
                    <a:cxn ang="0">
                      <a:pos x="1" y="18"/>
                    </a:cxn>
                    <a:cxn ang="0">
                      <a:pos x="1" y="30"/>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6" name="Freeform 164"/>
                <p:cNvSpPr/>
                <p:nvPr/>
              </p:nvSpPr>
              <p:spPr>
                <a:xfrm rot="-1260510">
                  <a:off x="2310" y="1819"/>
                  <a:ext cx="216" cy="45"/>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7" name="Freeform 165"/>
                <p:cNvSpPr/>
                <p:nvPr/>
              </p:nvSpPr>
              <p:spPr>
                <a:xfrm>
                  <a:off x="2688" y="1619"/>
                  <a:ext cx="395" cy="98"/>
                </a:xfrm>
                <a:custGeom>
                  <a:avLst/>
                  <a:gdLst/>
                  <a:ahLst/>
                  <a:cxnLst>
                    <a:cxn ang="0">
                      <a:pos x="0" y="7"/>
                    </a:cxn>
                    <a:cxn ang="0">
                      <a:pos x="1" y="2"/>
                    </a:cxn>
                    <a:cxn ang="0">
                      <a:pos x="1"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08" name="AutoShape 166"/>
                <p:cNvSpPr/>
                <p:nvPr/>
              </p:nvSpPr>
              <p:spPr>
                <a:xfrm rot="-275533">
                  <a:off x="2837" y="2166"/>
                  <a:ext cx="294" cy="234"/>
                </a:xfrm>
                <a:prstGeom prst="moon">
                  <a:avLst>
                    <a:gd name="adj" fmla="val 53222"/>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09" name="Freeform 167"/>
                <p:cNvSpPr/>
                <p:nvPr/>
              </p:nvSpPr>
              <p:spPr>
                <a:xfrm rot="976616">
                  <a:off x="3036" y="2376"/>
                  <a:ext cx="97" cy="753"/>
                </a:xfrm>
                <a:custGeom>
                  <a:avLst/>
                  <a:gdLst/>
                  <a:ahLst/>
                  <a:cxnLst>
                    <a:cxn ang="0">
                      <a:pos x="0" y="0"/>
                    </a:cxn>
                    <a:cxn ang="0">
                      <a:pos x="25653746" y="939057427"/>
                    </a:cxn>
                    <a:cxn ang="0">
                      <a:pos x="38199675" y="2147483647"/>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10" name="Freeform 168"/>
                <p:cNvSpPr/>
                <p:nvPr/>
              </p:nvSpPr>
              <p:spPr>
                <a:xfrm rot="7248363">
                  <a:off x="2178" y="2777"/>
                  <a:ext cx="254" cy="34"/>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11" name="Freeform 169"/>
                <p:cNvSpPr/>
                <p:nvPr/>
              </p:nvSpPr>
              <p:spPr>
                <a:xfrm>
                  <a:off x="2238" y="2892"/>
                  <a:ext cx="815" cy="220"/>
                </a:xfrm>
                <a:custGeom>
                  <a:avLst/>
                  <a:gdLst/>
                  <a:ahLst/>
                  <a:cxnLst>
                    <a:cxn ang="0">
                      <a:pos x="0" y="0"/>
                    </a:cxn>
                    <a:cxn ang="0">
                      <a:pos x="1" y="2"/>
                    </a:cxn>
                    <a:cxn ang="0">
                      <a:pos x="3" y="9"/>
                    </a:cxn>
                  </a:cxnLst>
                  <a:rect l="0" t="0" r="0" b="0"/>
                  <a:pathLst>
                    <a:path w="1248" h="282">
                      <a:moveTo>
                        <a:pt x="0" y="0"/>
                      </a:moveTo>
                      <a:cubicBezTo>
                        <a:pt x="205" y="21"/>
                        <a:pt x="410" y="43"/>
                        <a:pt x="618" y="90"/>
                      </a:cubicBezTo>
                      <a:cubicBezTo>
                        <a:pt x="826" y="137"/>
                        <a:pt x="1143" y="249"/>
                        <a:pt x="1248" y="282"/>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12" name="Rectangle 170"/>
                <p:cNvSpPr/>
                <p:nvPr/>
              </p:nvSpPr>
              <p:spPr>
                <a:xfrm>
                  <a:off x="2372" y="1844"/>
                  <a:ext cx="728" cy="2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3" name="Rectangle 171"/>
                <p:cNvSpPr/>
                <p:nvPr/>
              </p:nvSpPr>
              <p:spPr>
                <a:xfrm>
                  <a:off x="2835" y="1645"/>
                  <a:ext cx="228" cy="2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4" name="Rectangle 172"/>
                <p:cNvSpPr/>
                <p:nvPr/>
              </p:nvSpPr>
              <p:spPr>
                <a:xfrm>
                  <a:off x="2728" y="1684"/>
                  <a:ext cx="130" cy="17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5" name="Rectangle 173"/>
                <p:cNvSpPr/>
                <p:nvPr/>
              </p:nvSpPr>
              <p:spPr>
                <a:xfrm>
                  <a:off x="2373" y="2113"/>
                  <a:ext cx="614" cy="308"/>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6" name="Rectangle 174"/>
                <p:cNvSpPr/>
                <p:nvPr/>
              </p:nvSpPr>
              <p:spPr>
                <a:xfrm>
                  <a:off x="2454" y="2388"/>
                  <a:ext cx="672" cy="334"/>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7" name="Rectangle 175"/>
                <p:cNvSpPr/>
                <p:nvPr/>
              </p:nvSpPr>
              <p:spPr>
                <a:xfrm rot="747261">
                  <a:off x="2300" y="2775"/>
                  <a:ext cx="765" cy="196"/>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8" name="AutoShape 176"/>
                <p:cNvSpPr/>
                <p:nvPr/>
              </p:nvSpPr>
              <p:spPr>
                <a:xfrm flipH="1">
                  <a:off x="2628" y="1746"/>
                  <a:ext cx="122" cy="108"/>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19" name="AutoShape 177"/>
                <p:cNvSpPr/>
                <p:nvPr/>
              </p:nvSpPr>
              <p:spPr>
                <a:xfrm rot="-8460540" flipH="1">
                  <a:off x="2453" y="1814"/>
                  <a:ext cx="76" cy="52"/>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0" name="AutoShape 178"/>
                <p:cNvSpPr/>
                <p:nvPr/>
              </p:nvSpPr>
              <p:spPr>
                <a:xfrm rot="832051" flipH="1">
                  <a:off x="2397" y="2600"/>
                  <a:ext cx="709" cy="18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1" name="AutoShape 179"/>
                <p:cNvSpPr/>
                <p:nvPr/>
              </p:nvSpPr>
              <p:spPr>
                <a:xfrm rot="832051" flipH="1" flipV="1">
                  <a:off x="2821" y="3021"/>
                  <a:ext cx="212" cy="38"/>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2" name="Oval 180"/>
                <p:cNvSpPr/>
                <p:nvPr/>
              </p:nvSpPr>
              <p:spPr>
                <a:xfrm>
                  <a:off x="2432" y="2396"/>
                  <a:ext cx="56" cy="56"/>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3" name="Oval 181"/>
                <p:cNvSpPr/>
                <p:nvPr/>
              </p:nvSpPr>
              <p:spPr>
                <a:xfrm>
                  <a:off x="2383" y="2645"/>
                  <a:ext cx="114" cy="72"/>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4" name="Oval 182"/>
                <p:cNvSpPr/>
                <p:nvPr/>
              </p:nvSpPr>
              <p:spPr>
                <a:xfrm rot="-978221">
                  <a:off x="2966" y="2102"/>
                  <a:ext cx="164" cy="64"/>
                </a:xfrm>
                <a:prstGeom prst="ellipse">
                  <a:avLst/>
                </a:prstGeom>
                <a:solidFill>
                  <a:srgbClr val="FFCC00"/>
                </a:solidFill>
                <a:ln w="19050" cap="flat" cmpd="sng">
                  <a:solidFill>
                    <a:srgbClr val="FFCC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5" name="AutoShape 183"/>
                <p:cNvSpPr/>
                <p:nvPr/>
              </p:nvSpPr>
              <p:spPr>
                <a:xfrm rot="-275533">
                  <a:off x="3005" y="2170"/>
                  <a:ext cx="146" cy="209"/>
                </a:xfrm>
                <a:prstGeom prst="moon">
                  <a:avLst>
                    <a:gd name="adj" fmla="val 50000"/>
                  </a:avLst>
                </a:prstGeom>
                <a:solidFill>
                  <a:srgbClr val="FFFFCC"/>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26" name="Freeform 184"/>
                <p:cNvSpPr/>
                <p:nvPr/>
              </p:nvSpPr>
              <p:spPr>
                <a:xfrm>
                  <a:off x="2311" y="1872"/>
                  <a:ext cx="36" cy="551"/>
                </a:xfrm>
                <a:custGeom>
                  <a:avLst/>
                  <a:gdLst/>
                  <a:ahLst/>
                  <a:cxnLst>
                    <a:cxn ang="0">
                      <a:pos x="0" y="0"/>
                    </a:cxn>
                    <a:cxn ang="0">
                      <a:pos x="1" y="8"/>
                    </a:cxn>
                    <a:cxn ang="0">
                      <a:pos x="1" y="18"/>
                    </a:cxn>
                    <a:cxn ang="0">
                      <a:pos x="1" y="30"/>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27" name="Arc 185"/>
                <p:cNvSpPr/>
                <p:nvPr/>
              </p:nvSpPr>
              <p:spPr>
                <a:xfrm rot="-5198328" flipV="1">
                  <a:off x="2234" y="2464"/>
                  <a:ext cx="247" cy="163"/>
                </a:xfrm>
                <a:custGeom>
                  <a:avLst/>
                  <a:gdLst/>
                  <a:ahLst/>
                  <a:cxnLst>
                    <a:cxn ang="0">
                      <a:pos x="0" y="0"/>
                    </a:cxn>
                    <a:cxn ang="0">
                      <a:pos x="0" y="0"/>
                    </a:cxn>
                    <a:cxn ang="0">
                      <a:pos x="0" y="0"/>
                    </a:cxn>
                  </a:cxnLst>
                  <a:rect l="0" t="0" r="0" b="0"/>
                  <a:pathLst>
                    <a:path w="40568" h="21600" fill="none">
                      <a:moveTo>
                        <a:pt x="0" y="13336"/>
                      </a:moveTo>
                      <a:cubicBezTo>
                        <a:pt x="3343" y="5263"/>
                        <a:pt x="11219" y="-1"/>
                        <a:pt x="19957" y="0"/>
                      </a:cubicBezTo>
                      <a:cubicBezTo>
                        <a:pt x="29397" y="0"/>
                        <a:pt x="37743" y="6130"/>
                        <a:pt x="40567" y="15138"/>
                      </a:cubicBezTo>
                    </a:path>
                    <a:path w="40568" h="21600" stroke="0">
                      <a:moveTo>
                        <a:pt x="0" y="13336"/>
                      </a:moveTo>
                      <a:cubicBezTo>
                        <a:pt x="3343" y="5263"/>
                        <a:pt x="11219" y="-1"/>
                        <a:pt x="19957" y="0"/>
                      </a:cubicBezTo>
                      <a:cubicBezTo>
                        <a:pt x="29397" y="0"/>
                        <a:pt x="37743" y="6130"/>
                        <a:pt x="40567" y="15138"/>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28" name="Freeform 186"/>
                <p:cNvSpPr/>
                <p:nvPr/>
              </p:nvSpPr>
              <p:spPr>
                <a:xfrm rot="7248363">
                  <a:off x="2142" y="2770"/>
                  <a:ext cx="269" cy="36"/>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29" name="Freeform 187"/>
                <p:cNvSpPr/>
                <p:nvPr/>
              </p:nvSpPr>
              <p:spPr>
                <a:xfrm>
                  <a:off x="2223" y="2913"/>
                  <a:ext cx="837" cy="228"/>
                </a:xfrm>
                <a:custGeom>
                  <a:avLst/>
                  <a:gdLst/>
                  <a:ahLst/>
                  <a:cxnLst>
                    <a:cxn ang="0">
                      <a:pos x="0" y="0"/>
                    </a:cxn>
                    <a:cxn ang="0">
                      <a:pos x="2" y="5"/>
                    </a:cxn>
                    <a:cxn ang="0">
                      <a:pos x="5" y="15"/>
                    </a:cxn>
                  </a:cxnLst>
                  <a:rect l="0" t="0" r="0" b="0"/>
                  <a:pathLst>
                    <a:path w="1248" h="282">
                      <a:moveTo>
                        <a:pt x="0" y="0"/>
                      </a:moveTo>
                      <a:cubicBezTo>
                        <a:pt x="205" y="21"/>
                        <a:pt x="410" y="43"/>
                        <a:pt x="618" y="90"/>
                      </a:cubicBezTo>
                      <a:cubicBezTo>
                        <a:pt x="826" y="137"/>
                        <a:pt x="1143" y="249"/>
                        <a:pt x="1248" y="28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30" name="Freeform 188"/>
                <p:cNvSpPr/>
                <p:nvPr/>
              </p:nvSpPr>
              <p:spPr>
                <a:xfrm>
                  <a:off x="2681" y="1592"/>
                  <a:ext cx="403" cy="98"/>
                </a:xfrm>
                <a:custGeom>
                  <a:avLst/>
                  <a:gdLst/>
                  <a:ahLst/>
                  <a:cxnLst>
                    <a:cxn ang="0">
                      <a:pos x="0" y="7"/>
                    </a:cxn>
                    <a:cxn ang="0">
                      <a:pos x="1" y="2"/>
                    </a:cxn>
                    <a:cxn ang="0">
                      <a:pos x="1"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31" name="Freeform 189"/>
                <p:cNvSpPr/>
                <p:nvPr/>
              </p:nvSpPr>
              <p:spPr>
                <a:xfrm rot="-1260510">
                  <a:off x="2295" y="1796"/>
                  <a:ext cx="216" cy="45"/>
                </a:xfrm>
                <a:custGeom>
                  <a:avLst/>
                  <a:gdLst/>
                  <a:ahLst/>
                  <a:cxnLst>
                    <a:cxn ang="0">
                      <a:pos x="0" y="0"/>
                    </a:cxn>
                    <a:cxn ang="0">
                      <a:pos x="0" y="0"/>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32" name="Arc 190"/>
                <p:cNvSpPr/>
                <p:nvPr/>
              </p:nvSpPr>
              <p:spPr>
                <a:xfrm flipV="1">
                  <a:off x="2494" y="1686"/>
                  <a:ext cx="191" cy="116"/>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33" name="Arc 191"/>
                <p:cNvSpPr/>
                <p:nvPr/>
              </p:nvSpPr>
              <p:spPr>
                <a:xfrm rot="5315854" flipV="1">
                  <a:off x="3082" y="2597"/>
                  <a:ext cx="325" cy="112"/>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4" name="Freeform 192"/>
                <p:cNvSpPr/>
                <p:nvPr/>
              </p:nvSpPr>
              <p:spPr>
                <a:xfrm rot="322858">
                  <a:off x="3209" y="2799"/>
                  <a:ext cx="27" cy="182"/>
                </a:xfrm>
                <a:custGeom>
                  <a:avLst/>
                  <a:gdLst/>
                  <a:ahLst/>
                  <a:cxnLst>
                    <a:cxn ang="0">
                      <a:pos x="116592" y="0"/>
                    </a:cxn>
                    <a:cxn ang="0">
                      <a:pos x="116592" y="1086"/>
                    </a:cxn>
                    <a:cxn ang="0">
                      <a:pos x="0" y="2245"/>
                    </a:cxn>
                  </a:cxnLst>
                  <a:rect l="0" t="0" r="0" b="0"/>
                  <a:pathLst>
                    <a:path w="14" h="150">
                      <a:moveTo>
                        <a:pt x="12" y="0"/>
                      </a:moveTo>
                      <a:cubicBezTo>
                        <a:pt x="13" y="23"/>
                        <a:pt x="14" y="47"/>
                        <a:pt x="12" y="72"/>
                      </a:cubicBezTo>
                      <a:cubicBezTo>
                        <a:pt x="10" y="97"/>
                        <a:pt x="1" y="137"/>
                        <a:pt x="0" y="15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5" name="Freeform 193"/>
                <p:cNvSpPr/>
                <p:nvPr/>
              </p:nvSpPr>
              <p:spPr>
                <a:xfrm rot="9607171">
                  <a:off x="3041" y="3003"/>
                  <a:ext cx="189" cy="89"/>
                </a:xfrm>
                <a:custGeom>
                  <a:avLst/>
                  <a:gdLst/>
                  <a:ahLst/>
                  <a:cxnLst>
                    <a:cxn ang="0">
                      <a:pos x="0" y="1"/>
                    </a:cxn>
                    <a:cxn ang="0">
                      <a:pos x="0" y="1"/>
                    </a:cxn>
                    <a:cxn ang="0">
                      <a:pos x="0" y="0"/>
                    </a:cxn>
                  </a:cxnLst>
                  <a:rect l="0" t="0" r="0" b="0"/>
                  <a:pathLst>
                    <a:path w="618" h="120">
                      <a:moveTo>
                        <a:pt x="0" y="120"/>
                      </a:moveTo>
                      <a:cubicBezTo>
                        <a:pt x="92" y="88"/>
                        <a:pt x="185" y="56"/>
                        <a:pt x="288" y="36"/>
                      </a:cubicBezTo>
                      <a:cubicBezTo>
                        <a:pt x="391" y="16"/>
                        <a:pt x="564" y="6"/>
                        <a:pt x="618" y="0"/>
                      </a:cubicBezTo>
                    </a:path>
                  </a:pathLst>
                </a:custGeom>
                <a:noFill/>
                <a:ln w="28575"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6" name="Freeform 194"/>
                <p:cNvSpPr/>
                <p:nvPr/>
              </p:nvSpPr>
              <p:spPr>
                <a:xfrm rot="976616">
                  <a:off x="3088" y="2370"/>
                  <a:ext cx="104" cy="738"/>
                </a:xfrm>
                <a:custGeom>
                  <a:avLst/>
                  <a:gdLst/>
                  <a:ahLst/>
                  <a:cxnLst>
                    <a:cxn ang="0">
                      <a:pos x="0" y="0"/>
                    </a:cxn>
                    <a:cxn ang="0">
                      <a:pos x="67242471" y="709614853"/>
                    </a:cxn>
                    <a:cxn ang="0">
                      <a:pos x="101423386" y="1621660075"/>
                    </a:cxn>
                  </a:cxnLst>
                  <a:rect l="0" t="0" r="0" b="0"/>
                  <a:pathLst>
                    <a:path w="36" h="240">
                      <a:moveTo>
                        <a:pt x="0" y="0"/>
                      </a:moveTo>
                      <a:cubicBezTo>
                        <a:pt x="9" y="32"/>
                        <a:pt x="18" y="65"/>
                        <a:pt x="24" y="105"/>
                      </a:cubicBezTo>
                      <a:cubicBezTo>
                        <a:pt x="30" y="145"/>
                        <a:pt x="33" y="192"/>
                        <a:pt x="36" y="240"/>
                      </a:cubicBezTo>
                    </a:path>
                  </a:pathLst>
                </a:custGeom>
                <a:noFill/>
                <a:ln w="571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7" name="Freeform 195"/>
                <p:cNvSpPr/>
                <p:nvPr/>
              </p:nvSpPr>
              <p:spPr>
                <a:xfrm rot="322858">
                  <a:off x="3253" y="2379"/>
                  <a:ext cx="9" cy="122"/>
                </a:xfrm>
                <a:custGeom>
                  <a:avLst/>
                  <a:gdLst/>
                  <a:ahLst/>
                  <a:cxnLst>
                    <a:cxn ang="0">
                      <a:pos x="1" y="0"/>
                    </a:cxn>
                    <a:cxn ang="0">
                      <a:pos x="1" y="4"/>
                    </a:cxn>
                    <a:cxn ang="0">
                      <a:pos x="0" y="9"/>
                    </a:cxn>
                  </a:cxnLst>
                  <a:rect l="0" t="0" r="0" b="0"/>
                  <a:pathLst>
                    <a:path w="14" h="150">
                      <a:moveTo>
                        <a:pt x="12" y="0"/>
                      </a:moveTo>
                      <a:cubicBezTo>
                        <a:pt x="13" y="23"/>
                        <a:pt x="14" y="47"/>
                        <a:pt x="12" y="72"/>
                      </a:cubicBezTo>
                      <a:cubicBezTo>
                        <a:pt x="10" y="97"/>
                        <a:pt x="1" y="137"/>
                        <a:pt x="0" y="150"/>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8" name="Arc 196"/>
                <p:cNvSpPr/>
                <p:nvPr/>
              </p:nvSpPr>
              <p:spPr>
                <a:xfrm rot="5315854" flipV="1">
                  <a:off x="3171" y="2257"/>
                  <a:ext cx="193" cy="76"/>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39" name="Freeform 197"/>
                <p:cNvSpPr/>
                <p:nvPr/>
              </p:nvSpPr>
              <p:spPr>
                <a:xfrm>
                  <a:off x="3260" y="1836"/>
                  <a:ext cx="27" cy="375"/>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762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40" name="Freeform 198"/>
                <p:cNvSpPr/>
                <p:nvPr/>
              </p:nvSpPr>
              <p:spPr>
                <a:xfrm>
                  <a:off x="3101" y="1625"/>
                  <a:ext cx="175" cy="227"/>
                </a:xfrm>
                <a:custGeom>
                  <a:avLst/>
                  <a:gdLst/>
                  <a:ahLst/>
                  <a:cxnLst>
                    <a:cxn ang="0">
                      <a:pos x="0" y="0"/>
                    </a:cxn>
                    <a:cxn ang="0">
                      <a:pos x="1" y="2"/>
                    </a:cxn>
                    <a:cxn ang="0">
                      <a:pos x="1" y="5"/>
                    </a:cxn>
                  </a:cxnLst>
                  <a:rect l="0" t="0" r="0" b="0"/>
                  <a:pathLst>
                    <a:path w="318" h="303">
                      <a:moveTo>
                        <a:pt x="0" y="0"/>
                      </a:moveTo>
                      <a:cubicBezTo>
                        <a:pt x="71" y="44"/>
                        <a:pt x="142" y="88"/>
                        <a:pt x="195" y="138"/>
                      </a:cubicBezTo>
                      <a:cubicBezTo>
                        <a:pt x="248" y="188"/>
                        <a:pt x="283" y="245"/>
                        <a:pt x="318" y="303"/>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41" name="Freeform 199"/>
                <p:cNvSpPr/>
                <p:nvPr/>
              </p:nvSpPr>
              <p:spPr>
                <a:xfrm rot="-275533">
                  <a:off x="3118" y="1606"/>
                  <a:ext cx="27" cy="579"/>
                </a:xfrm>
                <a:custGeom>
                  <a:avLst/>
                  <a:gdLst/>
                  <a:ahLst/>
                  <a:cxnLst>
                    <a:cxn ang="0">
                      <a:pos x="0" y="0"/>
                    </a:cxn>
                    <a:cxn ang="0">
                      <a:pos x="2" y="23715915"/>
                    </a:cxn>
                    <a:cxn ang="0">
                      <a:pos x="2" y="54296784"/>
                    </a:cxn>
                  </a:cxnLst>
                  <a:rect l="0" t="0" r="0" b="0"/>
                  <a:pathLst>
                    <a:path w="36" h="240">
                      <a:moveTo>
                        <a:pt x="0" y="0"/>
                      </a:moveTo>
                      <a:cubicBezTo>
                        <a:pt x="9" y="32"/>
                        <a:pt x="18" y="65"/>
                        <a:pt x="24" y="105"/>
                      </a:cubicBezTo>
                      <a:cubicBezTo>
                        <a:pt x="30" y="145"/>
                        <a:pt x="33" y="192"/>
                        <a:pt x="36" y="240"/>
                      </a:cubicBezTo>
                    </a:path>
                  </a:pathLst>
                </a:custGeom>
                <a:noFill/>
                <a:ln w="190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42" name="Freeform 200"/>
                <p:cNvSpPr/>
                <p:nvPr/>
              </p:nvSpPr>
              <p:spPr>
                <a:xfrm rot="-275533">
                  <a:off x="3133" y="1617"/>
                  <a:ext cx="27" cy="579"/>
                </a:xfrm>
                <a:custGeom>
                  <a:avLst/>
                  <a:gdLst/>
                  <a:ahLst/>
                  <a:cxnLst>
                    <a:cxn ang="0">
                      <a:pos x="0" y="0"/>
                    </a:cxn>
                    <a:cxn ang="0">
                      <a:pos x="2" y="23715915"/>
                    </a:cxn>
                    <a:cxn ang="0">
                      <a:pos x="2" y="54296784"/>
                    </a:cxn>
                  </a:cxnLst>
                  <a:rect l="0" t="0" r="0" b="0"/>
                  <a:pathLst>
                    <a:path w="36" h="240">
                      <a:moveTo>
                        <a:pt x="0" y="0"/>
                      </a:moveTo>
                      <a:cubicBezTo>
                        <a:pt x="9" y="32"/>
                        <a:pt x="18" y="65"/>
                        <a:pt x="24" y="105"/>
                      </a:cubicBezTo>
                      <a:cubicBezTo>
                        <a:pt x="30" y="145"/>
                        <a:pt x="33" y="192"/>
                        <a:pt x="36" y="240"/>
                      </a:cubicBezTo>
                    </a:path>
                  </a:pathLst>
                </a:custGeom>
                <a:noFill/>
                <a:ln w="38100" cap="flat" cmpd="sng">
                  <a:solidFill>
                    <a:srgbClr val="CC9900">
                      <a:alpha val="100000"/>
                    </a:srgbClr>
                  </a:solidFill>
                  <a:prstDash val="solid"/>
                  <a:round/>
                  <a:headEnd type="none" w="med" len="med"/>
                  <a:tailEnd type="none" w="med" len="med"/>
                </a:ln>
              </p:spPr>
              <p:txBody>
                <a:bodyPr/>
                <a:lstStyle/>
                <a:p>
                  <a:endParaRPr lang="zh-CN" altLang="en-US"/>
                </a:p>
              </p:txBody>
            </p:sp>
            <p:sp>
              <p:nvSpPr>
                <p:cNvPr id="243" name="Rectangle 201"/>
                <p:cNvSpPr/>
                <p:nvPr/>
              </p:nvSpPr>
              <p:spPr>
                <a:xfrm rot="-506254">
                  <a:off x="3146" y="1659"/>
                  <a:ext cx="54" cy="596"/>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4" name="Rectangle 202"/>
                <p:cNvSpPr/>
                <p:nvPr/>
              </p:nvSpPr>
              <p:spPr>
                <a:xfrm rot="-506254">
                  <a:off x="3173" y="1694"/>
                  <a:ext cx="54" cy="526"/>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5" name="Rectangle 203"/>
                <p:cNvSpPr/>
                <p:nvPr/>
              </p:nvSpPr>
              <p:spPr>
                <a:xfrm rot="-506254">
                  <a:off x="3204" y="1733"/>
                  <a:ext cx="54" cy="451"/>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6" name="Oval 204"/>
                <p:cNvSpPr/>
                <p:nvPr/>
              </p:nvSpPr>
              <p:spPr>
                <a:xfrm>
                  <a:off x="3212" y="1800"/>
                  <a:ext cx="56" cy="56"/>
                </a:xfrm>
                <a:prstGeom prst="ellipse">
                  <a:avLst/>
                </a:prstGeom>
                <a:solidFill>
                  <a:srgbClr val="CC9900"/>
                </a:solidFill>
                <a:ln w="19050" cap="flat" cmpd="sng">
                  <a:solidFill>
                    <a:srgbClr val="CC9900"/>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7" name="Rectangle 205"/>
                <p:cNvSpPr/>
                <p:nvPr/>
              </p:nvSpPr>
              <p:spPr>
                <a:xfrm rot="-325021">
                  <a:off x="3175" y="2207"/>
                  <a:ext cx="56" cy="315"/>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8" name="Rectangle 206"/>
                <p:cNvSpPr/>
                <p:nvPr/>
              </p:nvSpPr>
              <p:spPr>
                <a:xfrm rot="637125">
                  <a:off x="3119" y="2733"/>
                  <a:ext cx="56" cy="345"/>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49" name="Rectangle 207"/>
                <p:cNvSpPr/>
                <p:nvPr/>
              </p:nvSpPr>
              <p:spPr>
                <a:xfrm rot="637125">
                  <a:off x="3153" y="2777"/>
                  <a:ext cx="56" cy="258"/>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250" name="Freeform 208"/>
                <p:cNvSpPr/>
                <p:nvPr/>
              </p:nvSpPr>
              <p:spPr>
                <a:xfrm rot="-275533">
                  <a:off x="3079" y="1606"/>
                  <a:ext cx="28" cy="557"/>
                </a:xfrm>
                <a:custGeom>
                  <a:avLst/>
                  <a:gdLst/>
                  <a:ahLst/>
                  <a:cxnLst>
                    <a:cxn ang="0">
                      <a:pos x="0" y="0"/>
                    </a:cxn>
                    <a:cxn ang="0">
                      <a:pos x="2" y="13828131"/>
                    </a:cxn>
                    <a:cxn ang="0">
                      <a:pos x="2" y="31576636"/>
                    </a:cxn>
                  </a:cxnLst>
                  <a:rect l="0" t="0" r="0" b="0"/>
                  <a:pathLst>
                    <a:path w="36" h="240">
                      <a:moveTo>
                        <a:pt x="0" y="0"/>
                      </a:moveTo>
                      <a:cubicBezTo>
                        <a:pt x="9" y="32"/>
                        <a:pt x="18" y="65"/>
                        <a:pt x="24" y="105"/>
                      </a:cubicBezTo>
                      <a:cubicBezTo>
                        <a:pt x="30" y="145"/>
                        <a:pt x="33" y="192"/>
                        <a:pt x="36" y="240"/>
                      </a:cubicBezTo>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251" name="Freeform 209"/>
                <p:cNvSpPr/>
                <p:nvPr/>
              </p:nvSpPr>
              <p:spPr>
                <a:xfrm>
                  <a:off x="3084" y="1594"/>
                  <a:ext cx="207" cy="245"/>
                </a:xfrm>
                <a:custGeom>
                  <a:avLst/>
                  <a:gdLst/>
                  <a:ahLst/>
                  <a:cxnLst>
                    <a:cxn ang="0">
                      <a:pos x="0" y="0"/>
                    </a:cxn>
                    <a:cxn ang="0">
                      <a:pos x="1" y="7"/>
                    </a:cxn>
                    <a:cxn ang="0">
                      <a:pos x="1" y="15"/>
                    </a:cxn>
                  </a:cxnLst>
                  <a:rect l="0" t="0" r="0" b="0"/>
                  <a:pathLst>
                    <a:path w="318" h="303">
                      <a:moveTo>
                        <a:pt x="0" y="0"/>
                      </a:moveTo>
                      <a:cubicBezTo>
                        <a:pt x="71" y="44"/>
                        <a:pt x="142" y="88"/>
                        <a:pt x="195" y="138"/>
                      </a:cubicBezTo>
                      <a:cubicBezTo>
                        <a:pt x="248" y="188"/>
                        <a:pt x="283" y="245"/>
                        <a:pt x="318" y="303"/>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52" name="Freeform 210"/>
                <p:cNvSpPr/>
                <p:nvPr/>
              </p:nvSpPr>
              <p:spPr>
                <a:xfrm rot="9607171">
                  <a:off x="3034" y="3016"/>
                  <a:ext cx="209" cy="90"/>
                </a:xfrm>
                <a:custGeom>
                  <a:avLst/>
                  <a:gdLst/>
                  <a:ahLst/>
                  <a:cxnLst>
                    <a:cxn ang="0">
                      <a:pos x="0" y="3"/>
                    </a:cxn>
                    <a:cxn ang="0">
                      <a:pos x="0" y="2"/>
                    </a:cxn>
                    <a:cxn ang="0">
                      <a:pos x="0"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53" name="Arc 211"/>
                <p:cNvSpPr/>
                <p:nvPr/>
              </p:nvSpPr>
              <p:spPr>
                <a:xfrm rot="5315854" flipV="1">
                  <a:off x="3113" y="2598"/>
                  <a:ext cx="308" cy="111"/>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54" name="Freeform 212"/>
                <p:cNvSpPr/>
                <p:nvPr/>
              </p:nvSpPr>
              <p:spPr>
                <a:xfrm rot="322858">
                  <a:off x="3230" y="2806"/>
                  <a:ext cx="27" cy="182"/>
                </a:xfrm>
                <a:custGeom>
                  <a:avLst/>
                  <a:gdLst/>
                  <a:ahLst/>
                  <a:cxnLst>
                    <a:cxn ang="0">
                      <a:pos x="116592" y="0"/>
                    </a:cxn>
                    <a:cxn ang="0">
                      <a:pos x="116592" y="1086"/>
                    </a:cxn>
                    <a:cxn ang="0">
                      <a:pos x="0" y="2245"/>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nvGrpSpPr>
                <p:cNvPr id="255" name="Group 213"/>
                <p:cNvGrpSpPr/>
                <p:nvPr/>
              </p:nvGrpSpPr>
              <p:grpSpPr>
                <a:xfrm>
                  <a:off x="3260" y="1839"/>
                  <a:ext cx="75" cy="665"/>
                  <a:chOff x="4946" y="2409"/>
                  <a:chExt cx="75" cy="665"/>
                </a:xfrm>
              </p:grpSpPr>
              <p:sp>
                <p:nvSpPr>
                  <p:cNvPr id="259" name="Freeform 214"/>
                  <p:cNvSpPr/>
                  <p:nvPr/>
                </p:nvSpPr>
                <p:spPr>
                  <a:xfrm>
                    <a:off x="4977" y="2409"/>
                    <a:ext cx="27" cy="375"/>
                  </a:xfrm>
                  <a:custGeom>
                    <a:avLst/>
                    <a:gdLst/>
                    <a:ahLst/>
                    <a:cxnLst>
                      <a:cxn ang="0">
                        <a:pos x="0" y="0"/>
                      </a:cxn>
                      <a:cxn ang="0">
                        <a:pos x="1" y="0"/>
                      </a:cxn>
                      <a:cxn ang="0">
                        <a:pos x="1" y="0"/>
                      </a:cxn>
                    </a:cxnLst>
                    <a:rect l="0" t="0" r="0" b="0"/>
                    <a:pathLst>
                      <a:path w="39" h="1062">
                        <a:moveTo>
                          <a:pt x="0" y="0"/>
                        </a:moveTo>
                        <a:cubicBezTo>
                          <a:pt x="16" y="223"/>
                          <a:pt x="33" y="447"/>
                          <a:pt x="36" y="624"/>
                        </a:cubicBezTo>
                        <a:cubicBezTo>
                          <a:pt x="39" y="801"/>
                          <a:pt x="28" y="931"/>
                          <a:pt x="18" y="106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60" name="Arc 215"/>
                  <p:cNvSpPr/>
                  <p:nvPr/>
                </p:nvSpPr>
                <p:spPr>
                  <a:xfrm rot="5315854" flipV="1">
                    <a:off x="4895" y="2828"/>
                    <a:ext cx="176" cy="75"/>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61" name="Freeform 216"/>
                  <p:cNvSpPr/>
                  <p:nvPr/>
                </p:nvSpPr>
                <p:spPr>
                  <a:xfrm rot="322858">
                    <a:off x="4968" y="2952"/>
                    <a:ext cx="9" cy="122"/>
                  </a:xfrm>
                  <a:custGeom>
                    <a:avLst/>
                    <a:gdLst/>
                    <a:ahLst/>
                    <a:cxnLst>
                      <a:cxn ang="0">
                        <a:pos x="1" y="0"/>
                      </a:cxn>
                      <a:cxn ang="0">
                        <a:pos x="1" y="4"/>
                      </a:cxn>
                      <a:cxn ang="0">
                        <a:pos x="0" y="9"/>
                      </a:cxn>
                    </a:cxnLst>
                    <a:rect l="0" t="0" r="0" b="0"/>
                    <a:pathLst>
                      <a:path w="14" h="150">
                        <a:moveTo>
                          <a:pt x="12" y="0"/>
                        </a:moveTo>
                        <a:cubicBezTo>
                          <a:pt x="13" y="23"/>
                          <a:pt x="14" y="47"/>
                          <a:pt x="12" y="72"/>
                        </a:cubicBezTo>
                        <a:cubicBezTo>
                          <a:pt x="10" y="97"/>
                          <a:pt x="1" y="137"/>
                          <a:pt x="0" y="15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sp>
              <p:nvSpPr>
                <p:cNvPr id="256" name="Freeform 217"/>
                <p:cNvSpPr/>
                <p:nvPr/>
              </p:nvSpPr>
              <p:spPr>
                <a:xfrm rot="976616">
                  <a:off x="3065" y="2373"/>
                  <a:ext cx="100" cy="764"/>
                </a:xfrm>
                <a:custGeom>
                  <a:avLst/>
                  <a:gdLst/>
                  <a:ahLst/>
                  <a:cxnLst>
                    <a:cxn ang="0">
                      <a:pos x="0" y="0"/>
                    </a:cxn>
                    <a:cxn ang="0">
                      <a:pos x="39279453" y="1151120713"/>
                    </a:cxn>
                    <a:cxn ang="0">
                      <a:pos x="58644353" y="2147483647"/>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57" name="Freeform 218"/>
                <p:cNvSpPr/>
                <p:nvPr/>
              </p:nvSpPr>
              <p:spPr>
                <a:xfrm rot="-275533">
                  <a:off x="3107" y="1583"/>
                  <a:ext cx="27" cy="579"/>
                </a:xfrm>
                <a:custGeom>
                  <a:avLst/>
                  <a:gdLst/>
                  <a:ahLst/>
                  <a:cxnLst>
                    <a:cxn ang="0">
                      <a:pos x="0" y="0"/>
                    </a:cxn>
                    <a:cxn ang="0">
                      <a:pos x="2" y="23715915"/>
                    </a:cxn>
                    <a:cxn ang="0">
                      <a:pos x="2" y="54296784"/>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258" name="AutoShape 219"/>
                <p:cNvSpPr/>
                <p:nvPr/>
              </p:nvSpPr>
              <p:spPr>
                <a:xfrm rot="-275533">
                  <a:off x="3089" y="2152"/>
                  <a:ext cx="146" cy="232"/>
                </a:xfrm>
                <a:prstGeom prst="moon">
                  <a:avLst>
                    <a:gd name="adj" fmla="val 50000"/>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185" name="Group 220"/>
              <p:cNvGrpSpPr/>
              <p:nvPr/>
            </p:nvGrpSpPr>
            <p:grpSpPr>
              <a:xfrm>
                <a:off x="2397" y="2236"/>
                <a:ext cx="100" cy="126"/>
                <a:chOff x="3406" y="2331"/>
                <a:chExt cx="150" cy="189"/>
              </a:xfrm>
            </p:grpSpPr>
            <p:sp>
              <p:nvSpPr>
                <p:cNvPr id="198" name="Oval 221"/>
                <p:cNvSpPr/>
                <p:nvPr/>
              </p:nvSpPr>
              <p:spPr>
                <a:xfrm>
                  <a:off x="3406" y="2331"/>
                  <a:ext cx="150" cy="189"/>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99" name="AutoShape 222"/>
                <p:cNvSpPr/>
                <p:nvPr/>
              </p:nvSpPr>
              <p:spPr>
                <a:xfrm>
                  <a:off x="3409" y="2334"/>
                  <a:ext cx="65" cy="186"/>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186" name="Group 223"/>
              <p:cNvGrpSpPr/>
              <p:nvPr/>
            </p:nvGrpSpPr>
            <p:grpSpPr>
              <a:xfrm>
                <a:off x="2519" y="1884"/>
                <a:ext cx="250" cy="200"/>
                <a:chOff x="3341" y="1920"/>
                <a:chExt cx="250" cy="200"/>
              </a:xfrm>
            </p:grpSpPr>
            <p:sp>
              <p:nvSpPr>
                <p:cNvPr id="196" name="Oval 224"/>
                <p:cNvSpPr/>
                <p:nvPr/>
              </p:nvSpPr>
              <p:spPr>
                <a:xfrm>
                  <a:off x="3341" y="1920"/>
                  <a:ext cx="250" cy="200"/>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97" name="AutoShape 225"/>
                <p:cNvSpPr/>
                <p:nvPr/>
              </p:nvSpPr>
              <p:spPr>
                <a:xfrm>
                  <a:off x="3343" y="1928"/>
                  <a:ext cx="108" cy="184"/>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187" name="Group 226"/>
              <p:cNvGrpSpPr/>
              <p:nvPr/>
            </p:nvGrpSpPr>
            <p:grpSpPr>
              <a:xfrm>
                <a:off x="2370" y="1609"/>
                <a:ext cx="89" cy="206"/>
                <a:chOff x="3661" y="2154"/>
                <a:chExt cx="134" cy="310"/>
              </a:xfrm>
            </p:grpSpPr>
            <p:sp>
              <p:nvSpPr>
                <p:cNvPr id="194" name="Oval 227"/>
                <p:cNvSpPr/>
                <p:nvPr/>
              </p:nvSpPr>
              <p:spPr>
                <a:xfrm>
                  <a:off x="3661" y="2154"/>
                  <a:ext cx="134" cy="310"/>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95" name="AutoShape 228"/>
                <p:cNvSpPr/>
                <p:nvPr/>
              </p:nvSpPr>
              <p:spPr>
                <a:xfrm>
                  <a:off x="3664" y="2156"/>
                  <a:ext cx="58" cy="299"/>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188" name="Group 229"/>
              <p:cNvGrpSpPr/>
              <p:nvPr/>
            </p:nvGrpSpPr>
            <p:grpSpPr>
              <a:xfrm>
                <a:off x="2710" y="1520"/>
                <a:ext cx="74" cy="99"/>
                <a:chOff x="3749" y="1933"/>
                <a:chExt cx="111" cy="148"/>
              </a:xfrm>
            </p:grpSpPr>
            <p:sp>
              <p:nvSpPr>
                <p:cNvPr id="192" name="Oval 230"/>
                <p:cNvSpPr/>
                <p:nvPr/>
              </p:nvSpPr>
              <p:spPr>
                <a:xfrm>
                  <a:off x="3749" y="1933"/>
                  <a:ext cx="111" cy="148"/>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93" name="AutoShape 231"/>
                <p:cNvSpPr/>
                <p:nvPr/>
              </p:nvSpPr>
              <p:spPr>
                <a:xfrm>
                  <a:off x="3751" y="1940"/>
                  <a:ext cx="48" cy="134"/>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nvGrpSpPr>
              <p:cNvPr id="189" name="Group 232"/>
              <p:cNvGrpSpPr/>
              <p:nvPr/>
            </p:nvGrpSpPr>
            <p:grpSpPr>
              <a:xfrm>
                <a:off x="2693" y="2197"/>
                <a:ext cx="111" cy="148"/>
                <a:chOff x="3749" y="1933"/>
                <a:chExt cx="111" cy="148"/>
              </a:xfrm>
            </p:grpSpPr>
            <p:sp>
              <p:nvSpPr>
                <p:cNvPr id="190" name="Oval 233"/>
                <p:cNvSpPr/>
                <p:nvPr/>
              </p:nvSpPr>
              <p:spPr>
                <a:xfrm>
                  <a:off x="3749" y="1933"/>
                  <a:ext cx="111" cy="148"/>
                </a:xfrm>
                <a:prstGeom prst="ellipse">
                  <a:avLst/>
                </a:prstGeom>
                <a:solidFill>
                  <a:schemeClr val="bg1"/>
                </a:solid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91" name="AutoShape 234"/>
                <p:cNvSpPr/>
                <p:nvPr/>
              </p:nvSpPr>
              <p:spPr>
                <a:xfrm>
                  <a:off x="3751" y="1940"/>
                  <a:ext cx="48" cy="134"/>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grpSp>
        </p:grpSp>
        <p:sp>
          <p:nvSpPr>
            <p:cNvPr id="78" name="Line 235"/>
            <p:cNvSpPr/>
            <p:nvPr/>
          </p:nvSpPr>
          <p:spPr>
            <a:xfrm flipH="1">
              <a:off x="3379" y="1825"/>
              <a:ext cx="650" cy="229"/>
            </a:xfrm>
            <a:prstGeom prst="line">
              <a:avLst/>
            </a:prstGeom>
            <a:ln w="76200" cap="flat" cmpd="sng">
              <a:solidFill>
                <a:srgbClr val="FE3B06"/>
              </a:solidFill>
              <a:prstDash val="solid"/>
              <a:headEnd type="none" w="med" len="med"/>
              <a:tailEnd type="none" w="med" len="med"/>
            </a:ln>
          </p:spPr>
        </p:sp>
        <p:grpSp>
          <p:nvGrpSpPr>
            <p:cNvPr id="79" name="Group 236"/>
            <p:cNvGrpSpPr/>
            <p:nvPr/>
          </p:nvGrpSpPr>
          <p:grpSpPr>
            <a:xfrm>
              <a:off x="169" y="1245"/>
              <a:ext cx="2381" cy="2133"/>
              <a:chOff x="1813" y="639"/>
              <a:chExt cx="2327" cy="2085"/>
            </a:xfrm>
          </p:grpSpPr>
          <p:sp>
            <p:nvSpPr>
              <p:cNvPr id="81" name="AutoShape 237"/>
              <p:cNvSpPr/>
              <p:nvPr/>
            </p:nvSpPr>
            <p:spPr>
              <a:xfrm>
                <a:off x="2850" y="1270"/>
                <a:ext cx="69" cy="190"/>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2" name="AutoShape 238"/>
              <p:cNvSpPr/>
              <p:nvPr/>
            </p:nvSpPr>
            <p:spPr>
              <a:xfrm>
                <a:off x="2865" y="1748"/>
                <a:ext cx="83" cy="428"/>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3" name="AutoShape 239"/>
              <p:cNvSpPr/>
              <p:nvPr/>
            </p:nvSpPr>
            <p:spPr>
              <a:xfrm>
                <a:off x="3281" y="1168"/>
                <a:ext cx="155" cy="262"/>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4" name="AutoShape 240"/>
              <p:cNvSpPr/>
              <p:nvPr/>
            </p:nvSpPr>
            <p:spPr>
              <a:xfrm>
                <a:off x="3354" y="1706"/>
                <a:ext cx="130" cy="373"/>
              </a:xfrm>
              <a:prstGeom prst="moon">
                <a:avLst>
                  <a:gd name="adj" fmla="val 50000"/>
                </a:avLst>
              </a:prstGeom>
              <a:solidFill>
                <a:srgbClr val="CC9900"/>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5" name="AutoShape 241"/>
              <p:cNvSpPr/>
              <p:nvPr/>
            </p:nvSpPr>
            <p:spPr>
              <a:xfrm>
                <a:off x="3819" y="700"/>
                <a:ext cx="219" cy="215"/>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6" name="Rectangle 242"/>
              <p:cNvSpPr/>
              <p:nvPr/>
            </p:nvSpPr>
            <p:spPr>
              <a:xfrm>
                <a:off x="3867" y="918"/>
                <a:ext cx="150" cy="1464"/>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7" name="Rectangle 243"/>
              <p:cNvSpPr/>
              <p:nvPr/>
            </p:nvSpPr>
            <p:spPr>
              <a:xfrm>
                <a:off x="4022" y="920"/>
                <a:ext cx="30" cy="1092"/>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8" name="Rectangle 244"/>
              <p:cNvSpPr/>
              <p:nvPr/>
            </p:nvSpPr>
            <p:spPr>
              <a:xfrm>
                <a:off x="4045" y="1114"/>
                <a:ext cx="42" cy="873"/>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89" name="Rectangle 245"/>
              <p:cNvSpPr/>
              <p:nvPr/>
            </p:nvSpPr>
            <p:spPr>
              <a:xfrm>
                <a:off x="4002" y="926"/>
                <a:ext cx="56" cy="190"/>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0" name="Rectangle 246"/>
              <p:cNvSpPr/>
              <p:nvPr/>
            </p:nvSpPr>
            <p:spPr>
              <a:xfrm>
                <a:off x="4022" y="1000"/>
                <a:ext cx="51" cy="190"/>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1" name="Rectangle 247"/>
              <p:cNvSpPr/>
              <p:nvPr/>
            </p:nvSpPr>
            <p:spPr>
              <a:xfrm>
                <a:off x="4037" y="938"/>
                <a:ext cx="32" cy="58"/>
              </a:xfrm>
              <a:prstGeom prst="rect">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2" name="Rectangle 248"/>
              <p:cNvSpPr/>
              <p:nvPr/>
            </p:nvSpPr>
            <p:spPr>
              <a:xfrm rot="-715759">
                <a:off x="3373" y="710"/>
                <a:ext cx="388" cy="175"/>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3" name="AutoShape 249"/>
              <p:cNvSpPr/>
              <p:nvPr/>
            </p:nvSpPr>
            <p:spPr>
              <a:xfrm flipH="1">
                <a:off x="2504" y="2028"/>
                <a:ext cx="77" cy="215"/>
              </a:xfrm>
              <a:prstGeom prst="rtTriangle">
                <a:avLst/>
              </a:prstGeom>
              <a:solidFill>
                <a:srgbClr val="FFCC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4" name="AutoShape 250"/>
              <p:cNvSpPr/>
              <p:nvPr/>
            </p:nvSpPr>
            <p:spPr>
              <a:xfrm rot="10800000">
                <a:off x="3778" y="690"/>
                <a:ext cx="51" cy="215"/>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5" name="AutoShape 251"/>
              <p:cNvSpPr/>
              <p:nvPr/>
            </p:nvSpPr>
            <p:spPr>
              <a:xfrm rot="-1037143">
                <a:off x="3769" y="651"/>
                <a:ext cx="34" cy="34"/>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6" name="Arc 252"/>
              <p:cNvSpPr/>
              <p:nvPr/>
            </p:nvSpPr>
            <p:spPr>
              <a:xfrm flipH="1">
                <a:off x="3752" y="854"/>
                <a:ext cx="123" cy="293"/>
              </a:xfrm>
              <a:custGeom>
                <a:avLst/>
                <a:gdLst/>
                <a:ahLst/>
                <a:cxnLst>
                  <a:cxn ang="0">
                    <a:pos x="0" y="0"/>
                  </a:cxn>
                  <a:cxn ang="0">
                    <a:pos x="0" y="0"/>
                  </a:cxn>
                  <a:cxn ang="0">
                    <a:pos x="0" y="0"/>
                  </a:cxn>
                </a:cxnLst>
                <a:rect l="0" t="0" r="0" b="0"/>
                <a:pathLst>
                  <a:path w="21600" h="43118" fill="none">
                    <a:moveTo>
                      <a:pt x="-1" y="0"/>
                    </a:moveTo>
                    <a:cubicBezTo>
                      <a:pt x="11929" y="0"/>
                      <a:pt x="21600" y="9670"/>
                      <a:pt x="21600" y="21600"/>
                    </a:cubicBezTo>
                    <a:cubicBezTo>
                      <a:pt x="21600" y="32802"/>
                      <a:pt x="13035" y="42145"/>
                      <a:pt x="1875" y="43118"/>
                    </a:cubicBezTo>
                  </a:path>
                  <a:path w="21600" h="43118" stroke="0">
                    <a:moveTo>
                      <a:pt x="-1" y="0"/>
                    </a:moveTo>
                    <a:cubicBezTo>
                      <a:pt x="11929" y="0"/>
                      <a:pt x="21600" y="9670"/>
                      <a:pt x="21600" y="21600"/>
                    </a:cubicBezTo>
                    <a:cubicBezTo>
                      <a:pt x="21600" y="32802"/>
                      <a:pt x="13035" y="42145"/>
                      <a:pt x="1875" y="43118"/>
                    </a:cubicBezTo>
                    <a:lnTo>
                      <a:pt x="0" y="21600"/>
                    </a:lnTo>
                    <a:lnTo>
                      <a:pt x="-1" y="0"/>
                    </a:lnTo>
                    <a:close/>
                  </a:path>
                </a:pathLst>
              </a:custGeom>
              <a:solidFill>
                <a:srgbClr val="CC9900">
                  <a:alpha val="100000"/>
                </a:srgbClr>
              </a:solidFill>
              <a:ln w="190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97" name="AutoShape 253"/>
              <p:cNvSpPr/>
              <p:nvPr/>
            </p:nvSpPr>
            <p:spPr>
              <a:xfrm rot="-275533">
                <a:off x="3675" y="886"/>
                <a:ext cx="132" cy="258"/>
              </a:xfrm>
              <a:prstGeom prst="moon">
                <a:avLst>
                  <a:gd name="adj" fmla="val 50000"/>
                </a:avLst>
              </a:prstGeom>
              <a:solidFill>
                <a:srgbClr val="FFFFCC"/>
              </a:solidFill>
              <a:ln w="19050" cap="flat" cmpd="sng">
                <a:solidFill>
                  <a:schemeClr val="tx1"/>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98" name="Freeform 254"/>
              <p:cNvSpPr/>
              <p:nvPr/>
            </p:nvSpPr>
            <p:spPr>
              <a:xfrm>
                <a:off x="3756" y="639"/>
                <a:ext cx="318" cy="303"/>
              </a:xfrm>
              <a:custGeom>
                <a:avLst/>
                <a:gdLst/>
                <a:ahLst/>
                <a:cxnLst>
                  <a:cxn ang="0">
                    <a:pos x="0" y="0"/>
                  </a:cxn>
                  <a:cxn ang="0">
                    <a:pos x="195" y="138"/>
                  </a:cxn>
                  <a:cxn ang="0">
                    <a:pos x="318" y="303"/>
                  </a:cxn>
                </a:cxnLst>
                <a:rect l="0" t="0" r="0" b="0"/>
                <a:pathLst>
                  <a:path w="318" h="303">
                    <a:moveTo>
                      <a:pt x="0" y="0"/>
                    </a:moveTo>
                    <a:cubicBezTo>
                      <a:pt x="71" y="44"/>
                      <a:pt x="142" y="88"/>
                      <a:pt x="195" y="138"/>
                    </a:cubicBezTo>
                    <a:cubicBezTo>
                      <a:pt x="248" y="188"/>
                      <a:pt x="283" y="245"/>
                      <a:pt x="318" y="303"/>
                    </a:cubicBezTo>
                  </a:path>
                </a:pathLst>
              </a:custGeom>
              <a:solidFill>
                <a:srgbClr val="CC99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99" name="Freeform 255"/>
              <p:cNvSpPr/>
              <p:nvPr/>
            </p:nvSpPr>
            <p:spPr>
              <a:xfrm>
                <a:off x="4074" y="942"/>
                <a:ext cx="39" cy="1062"/>
              </a:xfrm>
              <a:custGeom>
                <a:avLst/>
                <a:gdLst/>
                <a:ahLst/>
                <a:cxnLst>
                  <a:cxn ang="0">
                    <a:pos x="0" y="0"/>
                  </a:cxn>
                  <a:cxn ang="0">
                    <a:pos x="36" y="624"/>
                  </a:cxn>
                  <a:cxn ang="0">
                    <a:pos x="18" y="1062"/>
                  </a:cxn>
                </a:cxnLst>
                <a:rect l="0" t="0" r="0" b="0"/>
                <a:pathLst>
                  <a:path w="39" h="1062">
                    <a:moveTo>
                      <a:pt x="0" y="0"/>
                    </a:moveTo>
                    <a:cubicBezTo>
                      <a:pt x="16" y="223"/>
                      <a:pt x="33" y="447"/>
                      <a:pt x="36" y="624"/>
                    </a:cubicBezTo>
                    <a:cubicBezTo>
                      <a:pt x="39" y="801"/>
                      <a:pt x="28" y="931"/>
                      <a:pt x="18" y="1062"/>
                    </a:cubicBezTo>
                  </a:path>
                </a:pathLst>
              </a:custGeom>
              <a:solidFill>
                <a:srgbClr val="CC99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00" name="AutoShape 256"/>
              <p:cNvSpPr/>
              <p:nvPr/>
            </p:nvSpPr>
            <p:spPr>
              <a:xfrm rot="10543181" flipH="1">
                <a:off x="3859" y="1139"/>
                <a:ext cx="57" cy="529"/>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01" name="AutoShape 257"/>
              <p:cNvSpPr/>
              <p:nvPr/>
            </p:nvSpPr>
            <p:spPr>
              <a:xfrm flipH="1">
                <a:off x="3766" y="1877"/>
                <a:ext cx="83" cy="509"/>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02" name="Line 258"/>
              <p:cNvSpPr/>
              <p:nvPr/>
            </p:nvSpPr>
            <p:spPr>
              <a:xfrm>
                <a:off x="3860" y="1440"/>
                <a:ext cx="0" cy="951"/>
              </a:xfrm>
              <a:prstGeom prst="line">
                <a:avLst/>
              </a:prstGeom>
              <a:ln w="19050" cap="flat" cmpd="sng">
                <a:solidFill>
                  <a:srgbClr val="CC9900"/>
                </a:solidFill>
                <a:prstDash val="solid"/>
                <a:headEnd type="none" w="med" len="med"/>
                <a:tailEnd type="none" w="med" len="med"/>
              </a:ln>
            </p:spPr>
          </p:sp>
          <p:sp>
            <p:nvSpPr>
              <p:cNvPr id="103" name="Line 259"/>
              <p:cNvSpPr/>
              <p:nvPr/>
            </p:nvSpPr>
            <p:spPr>
              <a:xfrm flipH="1">
                <a:off x="3837" y="1755"/>
                <a:ext cx="24" cy="188"/>
              </a:xfrm>
              <a:prstGeom prst="line">
                <a:avLst/>
              </a:prstGeom>
              <a:ln w="19050" cap="flat" cmpd="sng">
                <a:solidFill>
                  <a:srgbClr val="CC9900"/>
                </a:solidFill>
                <a:prstDash val="solid"/>
                <a:headEnd type="none" w="med" len="med"/>
                <a:tailEnd type="none" w="med" len="med"/>
              </a:ln>
            </p:spPr>
          </p:sp>
          <p:sp>
            <p:nvSpPr>
              <p:cNvPr id="104" name="AutoShape 260"/>
              <p:cNvSpPr/>
              <p:nvPr/>
            </p:nvSpPr>
            <p:spPr>
              <a:xfrm rot="5400000">
                <a:off x="3838" y="2339"/>
                <a:ext cx="128" cy="215"/>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05" name="Line 261"/>
              <p:cNvSpPr/>
              <p:nvPr/>
            </p:nvSpPr>
            <p:spPr>
              <a:xfrm flipH="1">
                <a:off x="3749" y="2379"/>
                <a:ext cx="30" cy="155"/>
              </a:xfrm>
              <a:prstGeom prst="line">
                <a:avLst/>
              </a:prstGeom>
              <a:ln w="57150" cap="flat" cmpd="sng">
                <a:solidFill>
                  <a:srgbClr val="CC9900"/>
                </a:solidFill>
                <a:prstDash val="solid"/>
                <a:headEnd type="none" w="med" len="med"/>
                <a:tailEnd type="none" w="med" len="med"/>
              </a:ln>
            </p:spPr>
          </p:sp>
          <p:sp>
            <p:nvSpPr>
              <p:cNvPr id="106" name="Line 262"/>
              <p:cNvSpPr/>
              <p:nvPr/>
            </p:nvSpPr>
            <p:spPr>
              <a:xfrm flipV="1">
                <a:off x="3735" y="2529"/>
                <a:ext cx="5" cy="18"/>
              </a:xfrm>
              <a:prstGeom prst="line">
                <a:avLst/>
              </a:prstGeom>
              <a:ln w="38100" cap="flat" cmpd="sng">
                <a:solidFill>
                  <a:srgbClr val="CC9900"/>
                </a:solidFill>
                <a:prstDash val="solid"/>
                <a:headEnd type="none" w="med" len="med"/>
                <a:tailEnd type="none" w="med" len="med"/>
              </a:ln>
            </p:spPr>
          </p:sp>
          <p:sp>
            <p:nvSpPr>
              <p:cNvPr id="107" name="Line 263"/>
              <p:cNvSpPr/>
              <p:nvPr/>
            </p:nvSpPr>
            <p:spPr>
              <a:xfrm flipH="1">
                <a:off x="3772" y="2398"/>
                <a:ext cx="3" cy="130"/>
              </a:xfrm>
              <a:prstGeom prst="line">
                <a:avLst/>
              </a:prstGeom>
              <a:ln w="57150" cap="flat" cmpd="sng">
                <a:solidFill>
                  <a:srgbClr val="CC9900"/>
                </a:solidFill>
                <a:prstDash val="solid"/>
                <a:headEnd type="none" w="med" len="med"/>
                <a:tailEnd type="none" w="med" len="med"/>
              </a:ln>
            </p:spPr>
          </p:sp>
          <p:sp>
            <p:nvSpPr>
              <p:cNvPr id="108" name="Arc 264"/>
              <p:cNvSpPr/>
              <p:nvPr/>
            </p:nvSpPr>
            <p:spPr>
              <a:xfrm rot="-539029" flipH="1">
                <a:off x="4017" y="2001"/>
                <a:ext cx="90" cy="225"/>
              </a:xfrm>
              <a:custGeom>
                <a:avLst/>
                <a:gdLst/>
                <a:ahLst/>
                <a:cxnLst>
                  <a:cxn ang="0">
                    <a:pos x="0" y="0"/>
                  </a:cxn>
                  <a:cxn ang="0">
                    <a:pos x="0" y="0"/>
                  </a:cxn>
                  <a:cxn ang="0">
                    <a:pos x="0" y="0"/>
                  </a:cxn>
                </a:cxnLst>
                <a:rect l="0" t="0" r="0" b="0"/>
                <a:pathLst>
                  <a:path w="21600" h="40026" fill="none">
                    <a:moveTo>
                      <a:pt x="1970" y="0"/>
                    </a:moveTo>
                    <a:cubicBezTo>
                      <a:pt x="13090" y="1018"/>
                      <a:pt x="21600" y="10344"/>
                      <a:pt x="21600" y="21510"/>
                    </a:cubicBezTo>
                    <a:cubicBezTo>
                      <a:pt x="21600" y="29092"/>
                      <a:pt x="17623" y="36120"/>
                      <a:pt x="11123" y="40025"/>
                    </a:cubicBezTo>
                  </a:path>
                  <a:path w="21600" h="40026" stroke="0">
                    <a:moveTo>
                      <a:pt x="1970" y="0"/>
                    </a:moveTo>
                    <a:cubicBezTo>
                      <a:pt x="13090" y="1018"/>
                      <a:pt x="21600" y="10344"/>
                      <a:pt x="21600" y="21510"/>
                    </a:cubicBezTo>
                    <a:cubicBezTo>
                      <a:pt x="21600" y="29092"/>
                      <a:pt x="17623" y="36120"/>
                      <a:pt x="11123" y="40025"/>
                    </a:cubicBezTo>
                    <a:lnTo>
                      <a:pt x="0" y="21510"/>
                    </a:lnTo>
                    <a:lnTo>
                      <a:pt x="1970" y="0"/>
                    </a:lnTo>
                    <a:close/>
                  </a:path>
                </a:pathLst>
              </a:custGeom>
              <a:noFill/>
              <a:ln w="19050" cap="flat" cmpd="sng">
                <a:solidFill>
                  <a:srgbClr val="CC9900">
                    <a:alpha val="100000"/>
                  </a:srgbClr>
                </a:solidFill>
                <a:prstDash val="solid"/>
                <a:round/>
                <a:headEnd type="none" w="med" len="med"/>
                <a:tailEnd type="none" w="med" len="med"/>
              </a:ln>
            </p:spPr>
            <p:txBody>
              <a:bodyPr/>
              <a:lstStyle/>
              <a:p>
                <a:endParaRPr lang="zh-CN" altLang="en-US"/>
              </a:p>
            </p:txBody>
          </p:sp>
          <p:sp>
            <p:nvSpPr>
              <p:cNvPr id="109" name="Line 265"/>
              <p:cNvSpPr/>
              <p:nvPr/>
            </p:nvSpPr>
            <p:spPr>
              <a:xfrm flipH="1">
                <a:off x="4016" y="1979"/>
                <a:ext cx="58" cy="60"/>
              </a:xfrm>
              <a:prstGeom prst="line">
                <a:avLst/>
              </a:prstGeom>
              <a:ln w="57150" cap="flat" cmpd="sng">
                <a:solidFill>
                  <a:srgbClr val="CC9900"/>
                </a:solidFill>
                <a:prstDash val="solid"/>
                <a:headEnd type="none" w="med" len="med"/>
                <a:tailEnd type="none" w="med" len="med"/>
              </a:ln>
            </p:spPr>
          </p:sp>
          <p:sp>
            <p:nvSpPr>
              <p:cNvPr id="110" name="AutoShape 266"/>
              <p:cNvSpPr/>
              <p:nvPr/>
            </p:nvSpPr>
            <p:spPr>
              <a:xfrm rot="-5400000" flipV="1">
                <a:off x="4010" y="2166"/>
                <a:ext cx="70" cy="56"/>
              </a:xfrm>
              <a:prstGeom prst="rtTriangle">
                <a:avLst/>
              </a:prstGeom>
              <a:solidFill>
                <a:srgbClr val="CC9900"/>
              </a:solidFill>
              <a:ln w="19050" cap="flat" cmpd="sng">
                <a:solidFill>
                  <a:srgbClr val="CC99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11" name="Line 267"/>
              <p:cNvSpPr/>
              <p:nvPr/>
            </p:nvSpPr>
            <p:spPr>
              <a:xfrm>
                <a:off x="4024" y="2234"/>
                <a:ext cx="0" cy="143"/>
              </a:xfrm>
              <a:prstGeom prst="line">
                <a:avLst/>
              </a:prstGeom>
              <a:ln w="38100" cap="flat" cmpd="sng">
                <a:solidFill>
                  <a:srgbClr val="CC9900"/>
                </a:solidFill>
                <a:prstDash val="solid"/>
                <a:headEnd type="none" w="med" len="med"/>
                <a:tailEnd type="none" w="med" len="med"/>
              </a:ln>
            </p:spPr>
          </p:sp>
          <p:sp>
            <p:nvSpPr>
              <p:cNvPr id="112" name="Line 268"/>
              <p:cNvSpPr/>
              <p:nvPr/>
            </p:nvSpPr>
            <p:spPr>
              <a:xfrm>
                <a:off x="4039" y="2222"/>
                <a:ext cx="0" cy="143"/>
              </a:xfrm>
              <a:prstGeom prst="line">
                <a:avLst/>
              </a:prstGeom>
              <a:ln w="38100" cap="flat" cmpd="sng">
                <a:solidFill>
                  <a:srgbClr val="CC9900"/>
                </a:solidFill>
                <a:prstDash val="solid"/>
                <a:headEnd type="none" w="med" len="med"/>
                <a:tailEnd type="none" w="med" len="med"/>
              </a:ln>
            </p:spPr>
          </p:sp>
          <p:sp>
            <p:nvSpPr>
              <p:cNvPr id="113" name="Line 269"/>
              <p:cNvSpPr/>
              <p:nvPr/>
            </p:nvSpPr>
            <p:spPr>
              <a:xfrm>
                <a:off x="4051" y="2205"/>
                <a:ext cx="0" cy="143"/>
              </a:xfrm>
              <a:prstGeom prst="line">
                <a:avLst/>
              </a:prstGeom>
              <a:ln w="38100" cap="flat" cmpd="sng">
                <a:solidFill>
                  <a:srgbClr val="CC9900"/>
                </a:solidFill>
                <a:prstDash val="solid"/>
                <a:headEnd type="none" w="med" len="med"/>
                <a:tailEnd type="none" w="med" len="med"/>
              </a:ln>
            </p:spPr>
          </p:sp>
          <p:sp>
            <p:nvSpPr>
              <p:cNvPr id="114" name="Line 270"/>
              <p:cNvSpPr/>
              <p:nvPr/>
            </p:nvSpPr>
            <p:spPr>
              <a:xfrm flipH="1">
                <a:off x="4061" y="2209"/>
                <a:ext cx="2" cy="96"/>
              </a:xfrm>
              <a:prstGeom prst="line">
                <a:avLst/>
              </a:prstGeom>
              <a:ln w="38100" cap="flat" cmpd="sng">
                <a:solidFill>
                  <a:srgbClr val="CC9900"/>
                </a:solidFill>
                <a:prstDash val="solid"/>
                <a:headEnd type="none" w="med" len="med"/>
                <a:tailEnd type="none" w="med" len="med"/>
              </a:ln>
            </p:spPr>
          </p:sp>
          <p:sp>
            <p:nvSpPr>
              <p:cNvPr id="115" name="Rectangle 271"/>
              <p:cNvSpPr/>
              <p:nvPr/>
            </p:nvSpPr>
            <p:spPr>
              <a:xfrm>
                <a:off x="2728" y="906"/>
                <a:ext cx="936" cy="242"/>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16" name="Arc 272"/>
              <p:cNvSpPr/>
              <p:nvPr/>
            </p:nvSpPr>
            <p:spPr>
              <a:xfrm rot="-241215" flipV="1">
                <a:off x="2836" y="765"/>
                <a:ext cx="340" cy="155"/>
              </a:xfrm>
              <a:custGeom>
                <a:avLst/>
                <a:gdLst/>
                <a:ahLst/>
                <a:cxnLst>
                  <a:cxn ang="0">
                    <a:pos x="0" y="0"/>
                  </a:cxn>
                  <a:cxn ang="0">
                    <a:pos x="0" y="0"/>
                  </a:cxn>
                  <a:cxn ang="0">
                    <a:pos x="0" y="0"/>
                  </a:cxn>
                </a:cxnLst>
                <a:rect l="0" t="0" r="0" b="0"/>
                <a:pathLst>
                  <a:path w="40278" h="23183" fill="none">
                    <a:moveTo>
                      <a:pt x="0" y="10751"/>
                    </a:moveTo>
                    <a:cubicBezTo>
                      <a:pt x="3865" y="4095"/>
                      <a:pt x="10981" y="-1"/>
                      <a:pt x="18678" y="0"/>
                    </a:cubicBezTo>
                    <a:cubicBezTo>
                      <a:pt x="30607" y="0"/>
                      <a:pt x="40278" y="9670"/>
                      <a:pt x="40278" y="21600"/>
                    </a:cubicBezTo>
                    <a:cubicBezTo>
                      <a:pt x="40278" y="22128"/>
                      <a:pt x="40258" y="22656"/>
                      <a:pt x="40219" y="23182"/>
                    </a:cubicBezTo>
                  </a:path>
                  <a:path w="40278" h="23183" stroke="0">
                    <a:moveTo>
                      <a:pt x="0" y="10751"/>
                    </a:moveTo>
                    <a:cubicBezTo>
                      <a:pt x="3865" y="4095"/>
                      <a:pt x="10981" y="-1"/>
                      <a:pt x="18678" y="0"/>
                    </a:cubicBezTo>
                    <a:cubicBezTo>
                      <a:pt x="30607" y="0"/>
                      <a:pt x="40278" y="9670"/>
                      <a:pt x="40278" y="21600"/>
                    </a:cubicBezTo>
                    <a:cubicBezTo>
                      <a:pt x="40278" y="22128"/>
                      <a:pt x="40258" y="22656"/>
                      <a:pt x="40219" y="23182"/>
                    </a:cubicBezTo>
                    <a:lnTo>
                      <a:pt x="18678" y="21600"/>
                    </a:lnTo>
                    <a:lnTo>
                      <a:pt x="0" y="10751"/>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17" name="Arc 273"/>
              <p:cNvSpPr/>
              <p:nvPr/>
            </p:nvSpPr>
            <p:spPr>
              <a:xfrm rot="5004382" flipH="1" flipV="1">
                <a:off x="3576" y="931"/>
                <a:ext cx="309" cy="170"/>
              </a:xfrm>
              <a:custGeom>
                <a:avLst/>
                <a:gdLst/>
                <a:ahLst/>
                <a:cxnLst>
                  <a:cxn ang="0">
                    <a:pos x="0" y="0"/>
                  </a:cxn>
                  <a:cxn ang="0">
                    <a:pos x="0" y="0"/>
                  </a:cxn>
                  <a:cxn ang="0">
                    <a:pos x="0" y="0"/>
                  </a:cxn>
                </a:cxnLst>
                <a:rect l="0" t="0" r="0" b="0"/>
                <a:pathLst>
                  <a:path w="43200" h="23183" fill="none">
                    <a:moveTo>
                      <a:pt x="12" y="22342"/>
                    </a:moveTo>
                    <a:cubicBezTo>
                      <a:pt x="4" y="22094"/>
                      <a:pt x="0" y="21847"/>
                      <a:pt x="0" y="21600"/>
                    </a:cubicBezTo>
                    <a:cubicBezTo>
                      <a:pt x="0" y="9670"/>
                      <a:pt x="9670" y="0"/>
                      <a:pt x="21600" y="0"/>
                    </a:cubicBezTo>
                    <a:cubicBezTo>
                      <a:pt x="33529" y="0"/>
                      <a:pt x="43200" y="9670"/>
                      <a:pt x="43200" y="21600"/>
                    </a:cubicBezTo>
                    <a:cubicBezTo>
                      <a:pt x="43200" y="22128"/>
                      <a:pt x="43180" y="22656"/>
                      <a:pt x="43141" y="23182"/>
                    </a:cubicBezTo>
                  </a:path>
                  <a:path w="43200" h="23183" stroke="0">
                    <a:moveTo>
                      <a:pt x="12" y="22342"/>
                    </a:moveTo>
                    <a:cubicBezTo>
                      <a:pt x="4" y="22094"/>
                      <a:pt x="0" y="21847"/>
                      <a:pt x="0" y="21600"/>
                    </a:cubicBezTo>
                    <a:cubicBezTo>
                      <a:pt x="0" y="9670"/>
                      <a:pt x="9670" y="0"/>
                      <a:pt x="21600" y="0"/>
                    </a:cubicBezTo>
                    <a:cubicBezTo>
                      <a:pt x="33529" y="0"/>
                      <a:pt x="43200" y="9670"/>
                      <a:pt x="43200" y="21600"/>
                    </a:cubicBezTo>
                    <a:cubicBezTo>
                      <a:pt x="43200" y="22128"/>
                      <a:pt x="43180" y="22656"/>
                      <a:pt x="43141" y="23182"/>
                    </a:cubicBezTo>
                    <a:lnTo>
                      <a:pt x="21600" y="21600"/>
                    </a:lnTo>
                    <a:lnTo>
                      <a:pt x="12" y="22342"/>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18" name="Arc 274"/>
              <p:cNvSpPr/>
              <p:nvPr/>
            </p:nvSpPr>
            <p:spPr>
              <a:xfrm rot="-241215" flipV="1">
                <a:off x="2821" y="1232"/>
                <a:ext cx="214" cy="266"/>
              </a:xfrm>
              <a:custGeom>
                <a:avLst/>
                <a:gdLst/>
                <a:ahLst/>
                <a:cxnLst>
                  <a:cxn ang="0">
                    <a:pos x="0" y="0"/>
                  </a:cxn>
                  <a:cxn ang="0">
                    <a:pos x="0" y="0"/>
                  </a:cxn>
                  <a:cxn ang="0">
                    <a:pos x="0" y="0"/>
                  </a:cxn>
                </a:cxnLst>
                <a:rect l="0" t="0" r="0" b="0"/>
                <a:pathLst>
                  <a:path w="43200" h="43200" fill="none">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path>
                  <a:path w="43200" h="43200" stroke="0">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lnTo>
                      <a:pt x="21600" y="21600"/>
                    </a:lnTo>
                    <a:lnTo>
                      <a:pt x="42737" y="26046"/>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19" name="Line 275"/>
              <p:cNvSpPr/>
              <p:nvPr/>
            </p:nvSpPr>
            <p:spPr>
              <a:xfrm flipV="1">
                <a:off x="3186" y="660"/>
                <a:ext cx="568" cy="110"/>
              </a:xfrm>
              <a:prstGeom prst="line">
                <a:avLst/>
              </a:prstGeom>
              <a:ln w="57150" cap="flat" cmpd="sng">
                <a:solidFill>
                  <a:srgbClr val="FFCC00"/>
                </a:solidFill>
                <a:prstDash val="solid"/>
                <a:headEnd type="none" w="med" len="med"/>
                <a:tailEnd type="none" w="med" len="med"/>
              </a:ln>
            </p:spPr>
          </p:sp>
          <p:sp>
            <p:nvSpPr>
              <p:cNvPr id="120" name="Line 276"/>
              <p:cNvSpPr/>
              <p:nvPr/>
            </p:nvSpPr>
            <p:spPr>
              <a:xfrm>
                <a:off x="3745" y="677"/>
                <a:ext cx="34" cy="158"/>
              </a:xfrm>
              <a:prstGeom prst="line">
                <a:avLst/>
              </a:prstGeom>
              <a:ln w="57150" cap="flat" cmpd="sng">
                <a:solidFill>
                  <a:srgbClr val="FFCC00"/>
                </a:solidFill>
                <a:prstDash val="solid"/>
                <a:headEnd type="none" w="med" len="med"/>
                <a:tailEnd type="none" w="med" len="med"/>
              </a:ln>
            </p:spPr>
          </p:sp>
          <p:sp>
            <p:nvSpPr>
              <p:cNvPr id="121" name="Rectangle 277"/>
              <p:cNvSpPr/>
              <p:nvPr/>
            </p:nvSpPr>
            <p:spPr>
              <a:xfrm>
                <a:off x="3180" y="756"/>
                <a:ext cx="532" cy="150"/>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2" name="AutoShape 278"/>
              <p:cNvSpPr/>
              <p:nvPr/>
            </p:nvSpPr>
            <p:spPr>
              <a:xfrm flipH="1">
                <a:off x="3103" y="819"/>
                <a:ext cx="77" cy="111"/>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3" name="Rectangle 279"/>
              <p:cNvSpPr/>
              <p:nvPr/>
            </p:nvSpPr>
            <p:spPr>
              <a:xfrm>
                <a:off x="2613" y="1099"/>
                <a:ext cx="656" cy="150"/>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4" name="Rectangle 280"/>
              <p:cNvSpPr/>
              <p:nvPr/>
            </p:nvSpPr>
            <p:spPr>
              <a:xfrm rot="-1654922">
                <a:off x="2593" y="914"/>
                <a:ext cx="305" cy="150"/>
              </a:xfrm>
              <a:prstGeom prst="rect">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5" name="AutoShape 281"/>
              <p:cNvSpPr/>
              <p:nvPr/>
            </p:nvSpPr>
            <p:spPr>
              <a:xfrm rot="-1716169" flipH="1">
                <a:off x="2559" y="1027"/>
                <a:ext cx="81" cy="215"/>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6" name="Arc 282"/>
              <p:cNvSpPr/>
              <p:nvPr/>
            </p:nvSpPr>
            <p:spPr>
              <a:xfrm rot="-241215" flipV="1">
                <a:off x="3248" y="1132"/>
                <a:ext cx="415" cy="337"/>
              </a:xfrm>
              <a:custGeom>
                <a:avLst/>
                <a:gdLst/>
                <a:ahLst/>
                <a:cxnLst>
                  <a:cxn ang="0">
                    <a:pos x="0" y="0"/>
                  </a:cxn>
                  <a:cxn ang="0">
                    <a:pos x="0" y="0"/>
                  </a:cxn>
                  <a:cxn ang="0">
                    <a:pos x="0" y="0"/>
                  </a:cxn>
                </a:cxnLst>
                <a:rect l="0" t="0" r="0" b="0"/>
                <a:pathLst>
                  <a:path w="43200" h="43200" fill="none">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path>
                  <a:path w="43200" h="43200" stroke="0">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lnTo>
                      <a:pt x="21600" y="21600"/>
                    </a:lnTo>
                    <a:lnTo>
                      <a:pt x="42737" y="26046"/>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27" name="Oval 283"/>
              <p:cNvSpPr/>
              <p:nvPr/>
            </p:nvSpPr>
            <p:spPr>
              <a:xfrm>
                <a:off x="2847" y="1260"/>
                <a:ext cx="159" cy="210"/>
              </a:xfrm>
              <a:prstGeom prst="ellipse">
                <a:avLst/>
              </a:prstGeom>
              <a:no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8" name="Oval 284"/>
              <p:cNvSpPr/>
              <p:nvPr/>
            </p:nvSpPr>
            <p:spPr>
              <a:xfrm>
                <a:off x="3276" y="1157"/>
                <a:ext cx="357" cy="285"/>
              </a:xfrm>
              <a:prstGeom prst="ellipse">
                <a:avLst/>
              </a:prstGeom>
              <a:no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29" name="Arc 285"/>
              <p:cNvSpPr/>
              <p:nvPr/>
            </p:nvSpPr>
            <p:spPr>
              <a:xfrm rot="34695" flipV="1">
                <a:off x="2834" y="1714"/>
                <a:ext cx="249" cy="504"/>
              </a:xfrm>
              <a:custGeom>
                <a:avLst/>
                <a:gdLst/>
                <a:ahLst/>
                <a:cxnLst>
                  <a:cxn ang="0">
                    <a:pos x="0" y="0"/>
                  </a:cxn>
                  <a:cxn ang="0">
                    <a:pos x="0" y="0"/>
                  </a:cxn>
                  <a:cxn ang="0">
                    <a:pos x="0" y="0"/>
                  </a:cxn>
                </a:cxnLst>
                <a:rect l="0" t="0" r="0" b="0"/>
                <a:pathLst>
                  <a:path w="43200" h="43200" fill="none">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path>
                  <a:path w="43200" h="43200" stroke="0">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lnTo>
                      <a:pt x="21600" y="21600"/>
                    </a:lnTo>
                    <a:lnTo>
                      <a:pt x="42737" y="26046"/>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30" name="Line 286"/>
              <p:cNvSpPr/>
              <p:nvPr/>
            </p:nvSpPr>
            <p:spPr>
              <a:xfrm flipV="1">
                <a:off x="3010" y="1324"/>
                <a:ext cx="52" cy="16"/>
              </a:xfrm>
              <a:prstGeom prst="line">
                <a:avLst/>
              </a:prstGeom>
              <a:ln w="38100" cap="flat" cmpd="sng">
                <a:solidFill>
                  <a:srgbClr val="FFCC00"/>
                </a:solidFill>
                <a:prstDash val="solid"/>
                <a:headEnd type="none" w="med" len="med"/>
                <a:tailEnd type="none" w="med" len="med"/>
              </a:ln>
            </p:spPr>
          </p:sp>
          <p:sp>
            <p:nvSpPr>
              <p:cNvPr id="131" name="Line 287"/>
              <p:cNvSpPr/>
              <p:nvPr/>
            </p:nvSpPr>
            <p:spPr>
              <a:xfrm flipV="1">
                <a:off x="3633" y="1247"/>
                <a:ext cx="52" cy="16"/>
              </a:xfrm>
              <a:prstGeom prst="line">
                <a:avLst/>
              </a:prstGeom>
              <a:ln w="38100" cap="flat" cmpd="sng">
                <a:solidFill>
                  <a:srgbClr val="FFCC00"/>
                </a:solidFill>
                <a:prstDash val="solid"/>
                <a:headEnd type="none" w="med" len="med"/>
                <a:tailEnd type="none" w="med" len="med"/>
              </a:ln>
            </p:spPr>
          </p:sp>
          <p:sp>
            <p:nvSpPr>
              <p:cNvPr id="132" name="Rectangle 288"/>
              <p:cNvSpPr/>
              <p:nvPr/>
            </p:nvSpPr>
            <p:spPr>
              <a:xfrm rot="-5146019">
                <a:off x="3044" y="1796"/>
                <a:ext cx="1353" cy="94"/>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33" name="Line 289"/>
              <p:cNvSpPr/>
              <p:nvPr/>
            </p:nvSpPr>
            <p:spPr>
              <a:xfrm>
                <a:off x="3236" y="1164"/>
                <a:ext cx="76" cy="0"/>
              </a:xfrm>
              <a:prstGeom prst="line">
                <a:avLst/>
              </a:prstGeom>
              <a:ln w="76200" cap="flat" cmpd="sng">
                <a:solidFill>
                  <a:srgbClr val="FFCC00"/>
                </a:solidFill>
                <a:prstDash val="solid"/>
                <a:headEnd type="none" w="med" len="med"/>
                <a:tailEnd type="none" w="med" len="med"/>
              </a:ln>
            </p:spPr>
          </p:sp>
          <p:sp>
            <p:nvSpPr>
              <p:cNvPr id="134" name="Line 290"/>
              <p:cNvSpPr/>
              <p:nvPr/>
            </p:nvSpPr>
            <p:spPr>
              <a:xfrm>
                <a:off x="3599" y="1147"/>
                <a:ext cx="138" cy="4"/>
              </a:xfrm>
              <a:prstGeom prst="line">
                <a:avLst/>
              </a:prstGeom>
              <a:ln w="76200" cap="flat" cmpd="sng">
                <a:solidFill>
                  <a:srgbClr val="FFCC00"/>
                </a:solidFill>
                <a:prstDash val="solid"/>
                <a:headEnd type="none" w="med" len="med"/>
                <a:tailEnd type="none" w="med" len="med"/>
              </a:ln>
            </p:spPr>
          </p:sp>
          <p:sp>
            <p:nvSpPr>
              <p:cNvPr id="135" name="Line 291"/>
              <p:cNvSpPr/>
              <p:nvPr/>
            </p:nvSpPr>
            <p:spPr>
              <a:xfrm>
                <a:off x="3612" y="1192"/>
                <a:ext cx="138" cy="4"/>
              </a:xfrm>
              <a:prstGeom prst="line">
                <a:avLst/>
              </a:prstGeom>
              <a:ln w="76200" cap="flat" cmpd="sng">
                <a:solidFill>
                  <a:srgbClr val="FFCC00"/>
                </a:solidFill>
                <a:prstDash val="solid"/>
                <a:headEnd type="none" w="med" len="med"/>
                <a:tailEnd type="none" w="med" len="med"/>
              </a:ln>
            </p:spPr>
          </p:sp>
          <p:sp>
            <p:nvSpPr>
              <p:cNvPr id="136" name="Line 292"/>
              <p:cNvSpPr/>
              <p:nvPr/>
            </p:nvSpPr>
            <p:spPr>
              <a:xfrm flipH="1">
                <a:off x="3657" y="1217"/>
                <a:ext cx="32" cy="554"/>
              </a:xfrm>
              <a:prstGeom prst="line">
                <a:avLst/>
              </a:prstGeom>
              <a:ln w="76200" cap="flat" cmpd="sng">
                <a:solidFill>
                  <a:srgbClr val="FFCC00"/>
                </a:solidFill>
                <a:prstDash val="solid"/>
                <a:headEnd type="none" w="med" len="med"/>
                <a:tailEnd type="none" w="med" len="med"/>
              </a:ln>
            </p:spPr>
          </p:sp>
          <p:sp>
            <p:nvSpPr>
              <p:cNvPr id="137" name="Arc 293"/>
              <p:cNvSpPr/>
              <p:nvPr/>
            </p:nvSpPr>
            <p:spPr>
              <a:xfrm rot="34695" flipV="1">
                <a:off x="3325" y="1670"/>
                <a:ext cx="350" cy="438"/>
              </a:xfrm>
              <a:custGeom>
                <a:avLst/>
                <a:gdLst/>
                <a:ahLst/>
                <a:cxnLst>
                  <a:cxn ang="0">
                    <a:pos x="0" y="0"/>
                  </a:cxn>
                  <a:cxn ang="0">
                    <a:pos x="0" y="0"/>
                  </a:cxn>
                  <a:cxn ang="0">
                    <a:pos x="0" y="0"/>
                  </a:cxn>
                </a:cxnLst>
                <a:rect l="0" t="0" r="0" b="0"/>
                <a:pathLst>
                  <a:path w="43200" h="43200" fill="none">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path>
                  <a:path w="43200" h="43200" stroke="0">
                    <a:moveTo>
                      <a:pt x="42737" y="26046"/>
                    </a:moveTo>
                    <a:cubicBezTo>
                      <a:pt x="40634" y="36043"/>
                      <a:pt x="31815" y="43199"/>
                      <a:pt x="21600" y="43200"/>
                    </a:cubicBezTo>
                    <a:cubicBezTo>
                      <a:pt x="9670" y="43200"/>
                      <a:pt x="0" y="33529"/>
                      <a:pt x="0" y="21600"/>
                    </a:cubicBezTo>
                    <a:cubicBezTo>
                      <a:pt x="0" y="9670"/>
                      <a:pt x="9670" y="0"/>
                      <a:pt x="21600" y="0"/>
                    </a:cubicBezTo>
                    <a:cubicBezTo>
                      <a:pt x="33529" y="0"/>
                      <a:pt x="43200" y="9670"/>
                      <a:pt x="43200" y="21600"/>
                    </a:cubicBezTo>
                    <a:cubicBezTo>
                      <a:pt x="43200" y="22616"/>
                      <a:pt x="43128" y="23632"/>
                      <a:pt x="42985" y="24639"/>
                    </a:cubicBezTo>
                    <a:lnTo>
                      <a:pt x="21600" y="21600"/>
                    </a:lnTo>
                    <a:lnTo>
                      <a:pt x="42737" y="26046"/>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38" name="Line 294"/>
              <p:cNvSpPr/>
              <p:nvPr/>
            </p:nvSpPr>
            <p:spPr>
              <a:xfrm flipV="1">
                <a:off x="3057" y="1919"/>
                <a:ext cx="50" cy="6"/>
              </a:xfrm>
              <a:prstGeom prst="line">
                <a:avLst/>
              </a:prstGeom>
              <a:ln w="38100" cap="flat" cmpd="sng">
                <a:solidFill>
                  <a:srgbClr val="FFCC00"/>
                </a:solidFill>
                <a:prstDash val="solid"/>
                <a:headEnd type="none" w="med" len="med"/>
                <a:tailEnd type="none" w="med" len="med"/>
              </a:ln>
            </p:spPr>
          </p:sp>
          <p:sp>
            <p:nvSpPr>
              <p:cNvPr id="139" name="Line 295"/>
              <p:cNvSpPr/>
              <p:nvPr/>
            </p:nvSpPr>
            <p:spPr>
              <a:xfrm flipV="1">
                <a:off x="3652" y="1848"/>
                <a:ext cx="50" cy="6"/>
              </a:xfrm>
              <a:prstGeom prst="line">
                <a:avLst/>
              </a:prstGeom>
              <a:ln w="38100" cap="flat" cmpd="sng">
                <a:solidFill>
                  <a:srgbClr val="FFCC00"/>
                </a:solidFill>
                <a:prstDash val="solid"/>
                <a:headEnd type="none" w="med" len="med"/>
                <a:tailEnd type="none" w="med" len="med"/>
              </a:ln>
            </p:spPr>
          </p:sp>
          <p:sp>
            <p:nvSpPr>
              <p:cNvPr id="140" name="Oval 296"/>
              <p:cNvSpPr/>
              <p:nvPr/>
            </p:nvSpPr>
            <p:spPr>
              <a:xfrm>
                <a:off x="2861" y="1745"/>
                <a:ext cx="192" cy="444"/>
              </a:xfrm>
              <a:prstGeom prst="ellipse">
                <a:avLst/>
              </a:prstGeom>
              <a:no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41" name="Oval 297"/>
              <p:cNvSpPr/>
              <p:nvPr/>
            </p:nvSpPr>
            <p:spPr>
              <a:xfrm>
                <a:off x="3348" y="1701"/>
                <a:ext cx="300" cy="378"/>
              </a:xfrm>
              <a:prstGeom prst="ellipse">
                <a:avLst/>
              </a:prstGeom>
              <a:noFill/>
              <a:ln w="19050" cap="flat" cmpd="sng">
                <a:solidFill>
                  <a:schemeClr val="tx1"/>
                </a:solidFill>
                <a:prstDash val="solid"/>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42" name="Arc 298"/>
              <p:cNvSpPr/>
              <p:nvPr/>
            </p:nvSpPr>
            <p:spPr>
              <a:xfrm rot="-717977" flipV="1">
                <a:off x="2153" y="1069"/>
                <a:ext cx="518" cy="657"/>
              </a:xfrm>
              <a:custGeom>
                <a:avLst/>
                <a:gdLst/>
                <a:ahLst/>
                <a:cxnLst>
                  <a:cxn ang="0">
                    <a:pos x="0" y="0"/>
                  </a:cxn>
                  <a:cxn ang="0">
                    <a:pos x="0" y="0"/>
                  </a:cxn>
                  <a:cxn ang="0">
                    <a:pos x="0" y="0"/>
                  </a:cxn>
                </a:cxnLst>
                <a:rect l="0" t="0" r="0" b="0"/>
                <a:pathLst>
                  <a:path w="21600" h="14354" fill="none">
                    <a:moveTo>
                      <a:pt x="17252" y="-1"/>
                    </a:moveTo>
                    <a:cubicBezTo>
                      <a:pt x="20073" y="3745"/>
                      <a:pt x="21600" y="8307"/>
                      <a:pt x="21600" y="12997"/>
                    </a:cubicBezTo>
                    <a:cubicBezTo>
                      <a:pt x="21600" y="13449"/>
                      <a:pt x="21585" y="13902"/>
                      <a:pt x="21557" y="14354"/>
                    </a:cubicBezTo>
                  </a:path>
                  <a:path w="21600" h="14354" stroke="0">
                    <a:moveTo>
                      <a:pt x="17252" y="-1"/>
                    </a:moveTo>
                    <a:cubicBezTo>
                      <a:pt x="20073" y="3745"/>
                      <a:pt x="21600" y="8307"/>
                      <a:pt x="21600" y="12997"/>
                    </a:cubicBezTo>
                    <a:cubicBezTo>
                      <a:pt x="21600" y="13449"/>
                      <a:pt x="21585" y="13902"/>
                      <a:pt x="21557" y="14354"/>
                    </a:cubicBezTo>
                    <a:lnTo>
                      <a:pt x="0" y="12997"/>
                    </a:lnTo>
                    <a:lnTo>
                      <a:pt x="17252" y="-1"/>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43" name="Line 299"/>
              <p:cNvSpPr/>
              <p:nvPr/>
            </p:nvSpPr>
            <p:spPr>
              <a:xfrm>
                <a:off x="3043" y="1169"/>
                <a:ext cx="10" cy="340"/>
              </a:xfrm>
              <a:prstGeom prst="line">
                <a:avLst/>
              </a:prstGeom>
              <a:ln w="76200" cap="flat" cmpd="sng">
                <a:solidFill>
                  <a:srgbClr val="FFCC00"/>
                </a:solidFill>
                <a:prstDash val="solid"/>
                <a:headEnd type="none" w="med" len="med"/>
                <a:tailEnd type="none" w="med" len="med"/>
              </a:ln>
            </p:spPr>
          </p:sp>
          <p:sp>
            <p:nvSpPr>
              <p:cNvPr id="144" name="Rectangle 300"/>
              <p:cNvSpPr/>
              <p:nvPr/>
            </p:nvSpPr>
            <p:spPr>
              <a:xfrm rot="-5400000">
                <a:off x="2193" y="1649"/>
                <a:ext cx="1109" cy="142"/>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45" name="Arc 301"/>
              <p:cNvSpPr/>
              <p:nvPr/>
            </p:nvSpPr>
            <p:spPr>
              <a:xfrm rot="448657" flipV="1">
                <a:off x="2563" y="1670"/>
                <a:ext cx="118" cy="331"/>
              </a:xfrm>
              <a:custGeom>
                <a:avLst/>
                <a:gdLst/>
                <a:ahLst/>
                <a:cxnLst>
                  <a:cxn ang="0">
                    <a:pos x="0" y="0"/>
                  </a:cxn>
                  <a:cxn ang="0">
                    <a:pos x="0" y="0"/>
                  </a:cxn>
                  <a:cxn ang="0">
                    <a:pos x="0" y="0"/>
                  </a:cxn>
                </a:cxnLst>
                <a:rect l="0" t="0" r="0" b="0"/>
                <a:pathLst>
                  <a:path w="21600" h="42618" fill="none">
                    <a:moveTo>
                      <a:pt x="2691" y="0"/>
                    </a:moveTo>
                    <a:cubicBezTo>
                      <a:pt x="13495" y="1357"/>
                      <a:pt x="21600" y="10543"/>
                      <a:pt x="21600" y="21432"/>
                    </a:cubicBezTo>
                    <a:cubicBezTo>
                      <a:pt x="21600" y="31739"/>
                      <a:pt x="14317" y="40610"/>
                      <a:pt x="4208" y="42618"/>
                    </a:cubicBezTo>
                  </a:path>
                  <a:path w="21600" h="42618" stroke="0">
                    <a:moveTo>
                      <a:pt x="2691" y="0"/>
                    </a:moveTo>
                    <a:cubicBezTo>
                      <a:pt x="13495" y="1357"/>
                      <a:pt x="21600" y="10543"/>
                      <a:pt x="21600" y="21432"/>
                    </a:cubicBezTo>
                    <a:cubicBezTo>
                      <a:pt x="21600" y="31739"/>
                      <a:pt x="14317" y="40610"/>
                      <a:pt x="4208" y="42618"/>
                    </a:cubicBezTo>
                    <a:lnTo>
                      <a:pt x="0" y="21432"/>
                    </a:lnTo>
                    <a:lnTo>
                      <a:pt x="2691" y="0"/>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46" name="Arc 302"/>
              <p:cNvSpPr/>
              <p:nvPr/>
            </p:nvSpPr>
            <p:spPr>
              <a:xfrm rot="-5026517" flipV="1">
                <a:off x="2594" y="2128"/>
                <a:ext cx="312" cy="613"/>
              </a:xfrm>
              <a:custGeom>
                <a:avLst/>
                <a:gdLst/>
                <a:ahLst/>
                <a:cxnLst>
                  <a:cxn ang="0">
                    <a:pos x="0" y="0"/>
                  </a:cxn>
                  <a:cxn ang="0">
                    <a:pos x="0" y="0"/>
                  </a:cxn>
                  <a:cxn ang="0">
                    <a:pos x="0" y="0"/>
                  </a:cxn>
                </a:cxnLst>
                <a:rect l="0" t="0" r="0" b="0"/>
                <a:pathLst>
                  <a:path w="21600" h="9673" fill="none">
                    <a:moveTo>
                      <a:pt x="19934" y="0"/>
                    </a:moveTo>
                    <a:cubicBezTo>
                      <a:pt x="21034" y="2634"/>
                      <a:pt x="21600" y="5461"/>
                      <a:pt x="21600" y="8316"/>
                    </a:cubicBezTo>
                    <a:cubicBezTo>
                      <a:pt x="21600" y="8768"/>
                      <a:pt x="21585" y="9221"/>
                      <a:pt x="21557" y="9673"/>
                    </a:cubicBezTo>
                  </a:path>
                  <a:path w="21600" h="9673" stroke="0">
                    <a:moveTo>
                      <a:pt x="19934" y="0"/>
                    </a:moveTo>
                    <a:cubicBezTo>
                      <a:pt x="21034" y="2634"/>
                      <a:pt x="21600" y="5461"/>
                      <a:pt x="21600" y="8316"/>
                    </a:cubicBezTo>
                    <a:cubicBezTo>
                      <a:pt x="21600" y="8768"/>
                      <a:pt x="21585" y="9221"/>
                      <a:pt x="21557" y="9673"/>
                    </a:cubicBezTo>
                    <a:lnTo>
                      <a:pt x="0" y="8316"/>
                    </a:lnTo>
                    <a:lnTo>
                      <a:pt x="19934" y="0"/>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47" name="Arc 303"/>
              <p:cNvSpPr/>
              <p:nvPr/>
            </p:nvSpPr>
            <p:spPr>
              <a:xfrm rot="-4484162" flipV="1">
                <a:off x="3189" y="2208"/>
                <a:ext cx="312" cy="720"/>
              </a:xfrm>
              <a:custGeom>
                <a:avLst/>
                <a:gdLst/>
                <a:ahLst/>
                <a:cxnLst>
                  <a:cxn ang="0">
                    <a:pos x="0" y="0"/>
                  </a:cxn>
                  <a:cxn ang="0">
                    <a:pos x="0" y="0"/>
                  </a:cxn>
                  <a:cxn ang="0">
                    <a:pos x="0" y="0"/>
                  </a:cxn>
                </a:cxnLst>
                <a:rect l="0" t="0" r="0" b="0"/>
                <a:pathLst>
                  <a:path w="21600" h="11364" fill="none">
                    <a:moveTo>
                      <a:pt x="19749" y="-1"/>
                    </a:moveTo>
                    <a:cubicBezTo>
                      <a:pt x="20969" y="2754"/>
                      <a:pt x="21600" y="5734"/>
                      <a:pt x="21600" y="8747"/>
                    </a:cubicBezTo>
                    <a:cubicBezTo>
                      <a:pt x="21600" y="9621"/>
                      <a:pt x="21546" y="10495"/>
                      <a:pt x="21440" y="11363"/>
                    </a:cubicBezTo>
                  </a:path>
                  <a:path w="21600" h="11364" stroke="0">
                    <a:moveTo>
                      <a:pt x="19749" y="-1"/>
                    </a:moveTo>
                    <a:cubicBezTo>
                      <a:pt x="20969" y="2754"/>
                      <a:pt x="21600" y="5734"/>
                      <a:pt x="21600" y="8747"/>
                    </a:cubicBezTo>
                    <a:cubicBezTo>
                      <a:pt x="21600" y="9621"/>
                      <a:pt x="21546" y="10495"/>
                      <a:pt x="21440" y="11363"/>
                    </a:cubicBezTo>
                    <a:lnTo>
                      <a:pt x="0" y="8747"/>
                    </a:lnTo>
                    <a:lnTo>
                      <a:pt x="19749" y="-1"/>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48" name="Line 304"/>
              <p:cNvSpPr/>
              <p:nvPr/>
            </p:nvSpPr>
            <p:spPr>
              <a:xfrm flipV="1">
                <a:off x="2456" y="2242"/>
                <a:ext cx="2" cy="30"/>
              </a:xfrm>
              <a:prstGeom prst="line">
                <a:avLst/>
              </a:prstGeom>
              <a:ln w="19050" cap="flat" cmpd="sng">
                <a:solidFill>
                  <a:srgbClr val="FFCC00"/>
                </a:solidFill>
                <a:prstDash val="solid"/>
                <a:headEnd type="none" w="med" len="med"/>
                <a:tailEnd type="none" w="med" len="med"/>
              </a:ln>
            </p:spPr>
          </p:sp>
          <p:sp>
            <p:nvSpPr>
              <p:cNvPr id="149" name="Arc 305"/>
              <p:cNvSpPr/>
              <p:nvPr/>
            </p:nvSpPr>
            <p:spPr>
              <a:xfrm rot="1087382" flipV="1">
                <a:off x="1813" y="1869"/>
                <a:ext cx="743" cy="266"/>
              </a:xfrm>
              <a:custGeom>
                <a:avLst/>
                <a:gdLst/>
                <a:ahLst/>
                <a:cxnLst>
                  <a:cxn ang="0">
                    <a:pos x="0" y="0"/>
                  </a:cxn>
                  <a:cxn ang="0">
                    <a:pos x="0" y="0"/>
                  </a:cxn>
                  <a:cxn ang="0">
                    <a:pos x="0" y="0"/>
                  </a:cxn>
                </a:cxnLst>
                <a:rect l="0" t="0" r="0" b="0"/>
                <a:pathLst>
                  <a:path w="21600" h="4211" fill="none">
                    <a:moveTo>
                      <a:pt x="21410" y="0"/>
                    </a:moveTo>
                    <a:cubicBezTo>
                      <a:pt x="21536" y="946"/>
                      <a:pt x="21600" y="1899"/>
                      <a:pt x="21600" y="2854"/>
                    </a:cubicBezTo>
                    <a:cubicBezTo>
                      <a:pt x="21600" y="3306"/>
                      <a:pt x="21585" y="3759"/>
                      <a:pt x="21557" y="4211"/>
                    </a:cubicBezTo>
                  </a:path>
                  <a:path w="21600" h="4211" stroke="0">
                    <a:moveTo>
                      <a:pt x="21410" y="0"/>
                    </a:moveTo>
                    <a:cubicBezTo>
                      <a:pt x="21536" y="946"/>
                      <a:pt x="21600" y="1899"/>
                      <a:pt x="21600" y="2854"/>
                    </a:cubicBezTo>
                    <a:cubicBezTo>
                      <a:pt x="21600" y="3306"/>
                      <a:pt x="21585" y="3759"/>
                      <a:pt x="21557" y="4211"/>
                    </a:cubicBezTo>
                    <a:lnTo>
                      <a:pt x="0" y="2854"/>
                    </a:lnTo>
                    <a:lnTo>
                      <a:pt x="21410" y="0"/>
                    </a:lnTo>
                    <a:close/>
                  </a:path>
                </a:pathLst>
              </a:custGeom>
              <a:noFill/>
              <a:ln w="76200" cap="flat" cmpd="sng">
                <a:solidFill>
                  <a:srgbClr val="FFCC00">
                    <a:alpha val="100000"/>
                  </a:srgbClr>
                </a:solidFill>
                <a:prstDash val="solid"/>
                <a:round/>
                <a:headEnd type="none" w="med" len="med"/>
                <a:tailEnd type="none" w="med" len="med"/>
              </a:ln>
            </p:spPr>
            <p:txBody>
              <a:bodyPr/>
              <a:lstStyle/>
              <a:p>
                <a:endParaRPr lang="zh-CN" altLang="en-US"/>
              </a:p>
            </p:txBody>
          </p:sp>
          <p:sp>
            <p:nvSpPr>
              <p:cNvPr id="150" name="Rectangle 306"/>
              <p:cNvSpPr/>
              <p:nvPr/>
            </p:nvSpPr>
            <p:spPr>
              <a:xfrm rot="-5400000">
                <a:off x="2495" y="2049"/>
                <a:ext cx="285" cy="140"/>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1" name="Line 307"/>
              <p:cNvSpPr/>
              <p:nvPr/>
            </p:nvSpPr>
            <p:spPr>
              <a:xfrm flipH="1">
                <a:off x="2666" y="1236"/>
                <a:ext cx="2" cy="484"/>
              </a:xfrm>
              <a:prstGeom prst="line">
                <a:avLst/>
              </a:prstGeom>
              <a:ln w="38100" cap="flat" cmpd="sng">
                <a:solidFill>
                  <a:srgbClr val="FFCC00"/>
                </a:solidFill>
                <a:prstDash val="solid"/>
                <a:headEnd type="none" w="med" len="med"/>
                <a:tailEnd type="none" w="med" len="med"/>
              </a:ln>
            </p:spPr>
          </p:sp>
          <p:sp>
            <p:nvSpPr>
              <p:cNvPr id="152" name="AutoShape 308"/>
              <p:cNvSpPr/>
              <p:nvPr/>
            </p:nvSpPr>
            <p:spPr>
              <a:xfrm flipH="1">
                <a:off x="3607" y="2017"/>
                <a:ext cx="45" cy="7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3" name="AutoShape 309"/>
              <p:cNvSpPr/>
              <p:nvPr/>
            </p:nvSpPr>
            <p:spPr>
              <a:xfrm flipH="1">
                <a:off x="2630" y="1912"/>
                <a:ext cx="45" cy="7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4" name="Rectangle 310"/>
              <p:cNvSpPr/>
              <p:nvPr/>
            </p:nvSpPr>
            <p:spPr>
              <a:xfrm rot="-5400000">
                <a:off x="2616" y="1700"/>
                <a:ext cx="1101" cy="190"/>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5" name="Rectangle 311"/>
              <p:cNvSpPr/>
              <p:nvPr/>
            </p:nvSpPr>
            <p:spPr>
              <a:xfrm rot="-5400000">
                <a:off x="3134" y="1140"/>
                <a:ext cx="199" cy="886"/>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6" name="Rectangle 312"/>
              <p:cNvSpPr/>
              <p:nvPr/>
            </p:nvSpPr>
            <p:spPr>
              <a:xfrm rot="-5400000">
                <a:off x="3314" y="2048"/>
                <a:ext cx="309" cy="406"/>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7" name="AutoShape 313"/>
              <p:cNvSpPr/>
              <p:nvPr/>
            </p:nvSpPr>
            <p:spPr>
              <a:xfrm flipH="1">
                <a:off x="3520" y="1374"/>
                <a:ext cx="149" cy="111"/>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8" name="AutoShape 314"/>
              <p:cNvSpPr/>
              <p:nvPr/>
            </p:nvSpPr>
            <p:spPr>
              <a:xfrm flipH="1" flipV="1">
                <a:off x="3429" y="2406"/>
                <a:ext cx="213" cy="83"/>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59" name="AutoShape 315"/>
              <p:cNvSpPr/>
              <p:nvPr/>
            </p:nvSpPr>
            <p:spPr>
              <a:xfrm flipH="1" flipV="1">
                <a:off x="2960" y="1681"/>
                <a:ext cx="149" cy="137"/>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60" name="AutoShape 316"/>
              <p:cNvSpPr/>
              <p:nvPr/>
            </p:nvSpPr>
            <p:spPr>
              <a:xfrm rot="-5400000" flipH="1" flipV="1">
                <a:off x="2791" y="1690"/>
                <a:ext cx="175" cy="143"/>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61" name="Line 317"/>
              <p:cNvSpPr/>
              <p:nvPr/>
            </p:nvSpPr>
            <p:spPr>
              <a:xfrm>
                <a:off x="2812" y="1450"/>
                <a:ext cx="34" cy="34"/>
              </a:xfrm>
              <a:prstGeom prst="line">
                <a:avLst/>
              </a:prstGeom>
              <a:ln w="57150" cap="flat" cmpd="sng">
                <a:solidFill>
                  <a:srgbClr val="FFCC00"/>
                </a:solidFill>
                <a:prstDash val="solid"/>
                <a:headEnd type="none" w="med" len="med"/>
                <a:tailEnd type="none" w="med" len="med"/>
              </a:ln>
            </p:spPr>
          </p:sp>
          <p:sp>
            <p:nvSpPr>
              <p:cNvPr id="162" name="Line 318"/>
              <p:cNvSpPr/>
              <p:nvPr/>
            </p:nvSpPr>
            <p:spPr>
              <a:xfrm>
                <a:off x="2813" y="1243"/>
                <a:ext cx="34" cy="34"/>
              </a:xfrm>
              <a:prstGeom prst="line">
                <a:avLst/>
              </a:prstGeom>
              <a:ln w="57150" cap="flat" cmpd="sng">
                <a:solidFill>
                  <a:srgbClr val="FFCC00"/>
                </a:solidFill>
                <a:prstDash val="solid"/>
                <a:headEnd type="none" w="med" len="med"/>
                <a:tailEnd type="none" w="med" len="med"/>
              </a:ln>
            </p:spPr>
          </p:sp>
          <p:sp>
            <p:nvSpPr>
              <p:cNvPr id="163" name="Line 319"/>
              <p:cNvSpPr/>
              <p:nvPr/>
            </p:nvSpPr>
            <p:spPr>
              <a:xfrm>
                <a:off x="3620" y="1682"/>
                <a:ext cx="34" cy="34"/>
              </a:xfrm>
              <a:prstGeom prst="line">
                <a:avLst/>
              </a:prstGeom>
              <a:ln w="57150" cap="flat" cmpd="sng">
                <a:solidFill>
                  <a:srgbClr val="FFCC00"/>
                </a:solidFill>
                <a:prstDash val="solid"/>
                <a:headEnd type="none" w="med" len="med"/>
                <a:tailEnd type="none" w="med" len="med"/>
              </a:ln>
            </p:spPr>
          </p:sp>
          <p:sp>
            <p:nvSpPr>
              <p:cNvPr id="164" name="Line 320"/>
              <p:cNvSpPr/>
              <p:nvPr/>
            </p:nvSpPr>
            <p:spPr>
              <a:xfrm>
                <a:off x="3213" y="1475"/>
                <a:ext cx="140" cy="2"/>
              </a:xfrm>
              <a:prstGeom prst="line">
                <a:avLst/>
              </a:prstGeom>
              <a:ln w="76200" cap="flat" cmpd="sng">
                <a:solidFill>
                  <a:srgbClr val="FFCC00"/>
                </a:solidFill>
                <a:prstDash val="solid"/>
                <a:headEnd type="none" w="med" len="med"/>
                <a:tailEnd type="none" w="med" len="med"/>
              </a:ln>
            </p:spPr>
          </p:sp>
          <p:sp>
            <p:nvSpPr>
              <p:cNvPr id="165" name="Line 321"/>
              <p:cNvSpPr/>
              <p:nvPr/>
            </p:nvSpPr>
            <p:spPr>
              <a:xfrm>
                <a:off x="3190" y="1438"/>
                <a:ext cx="140" cy="2"/>
              </a:xfrm>
              <a:prstGeom prst="line">
                <a:avLst/>
              </a:prstGeom>
              <a:ln w="76200" cap="flat" cmpd="sng">
                <a:solidFill>
                  <a:srgbClr val="FFCC00"/>
                </a:solidFill>
                <a:prstDash val="solid"/>
                <a:headEnd type="none" w="med" len="med"/>
                <a:tailEnd type="none" w="med" len="med"/>
              </a:ln>
            </p:spPr>
          </p:sp>
          <p:sp>
            <p:nvSpPr>
              <p:cNvPr id="166" name="Rectangle 322"/>
              <p:cNvSpPr/>
              <p:nvPr/>
            </p:nvSpPr>
            <p:spPr>
              <a:xfrm rot="-5400000">
                <a:off x="3032" y="1834"/>
                <a:ext cx="463" cy="140"/>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67" name="AutoShape 323"/>
              <p:cNvSpPr/>
              <p:nvPr/>
            </p:nvSpPr>
            <p:spPr>
              <a:xfrm rot="-5400000" flipH="1" flipV="1">
                <a:off x="3246" y="1687"/>
                <a:ext cx="175" cy="143"/>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68" name="AutoShape 324"/>
              <p:cNvSpPr/>
              <p:nvPr/>
            </p:nvSpPr>
            <p:spPr>
              <a:xfrm rot="5400000" flipH="1">
                <a:off x="3303" y="1985"/>
                <a:ext cx="155" cy="143"/>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69" name="Rectangle 325"/>
              <p:cNvSpPr/>
              <p:nvPr/>
            </p:nvSpPr>
            <p:spPr>
              <a:xfrm>
                <a:off x="2805" y="2206"/>
                <a:ext cx="315" cy="90"/>
              </a:xfrm>
              <a:prstGeom prst="rect">
                <a:avLst/>
              </a:prstGeom>
              <a:solidFill>
                <a:srgbClr val="FFCC00"/>
              </a:solidFill>
              <a:ln w="28575"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70" name="AutoShape 326"/>
              <p:cNvSpPr/>
              <p:nvPr/>
            </p:nvSpPr>
            <p:spPr>
              <a:xfrm rot="-5400000" flipV="1">
                <a:off x="2808" y="2112"/>
                <a:ext cx="105" cy="69"/>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71" name="AutoShape 327"/>
              <p:cNvSpPr/>
              <p:nvPr/>
            </p:nvSpPr>
            <p:spPr>
              <a:xfrm rot="5400000" flipH="1" flipV="1">
                <a:off x="2994" y="2145"/>
                <a:ext cx="105" cy="57"/>
              </a:xfrm>
              <a:prstGeom prst="rtTriangle">
                <a:avLst/>
              </a:prstGeom>
              <a:solidFill>
                <a:srgbClr val="FFCC00"/>
              </a:solidFill>
              <a:ln w="19050" cap="flat" cmpd="sng">
                <a:solidFill>
                  <a:srgbClr val="FFCC00"/>
                </a:solidFill>
                <a:prstDash val="solid"/>
                <a:miter/>
                <a:headEnd type="none" w="med" len="med"/>
                <a:tailEnd type="none" w="med" len="med"/>
              </a:ln>
            </p:spPr>
            <p:txBody>
              <a:bodyPr wrap="none" anchor="ctr"/>
              <a:lstStyle/>
              <a:p>
                <a:pPr lvl="0"/>
                <a:endParaRPr lang="en-US" altLang="zh-CN" dirty="0">
                  <a:latin typeface="楷体_GB2312" pitchFamily="49" charset="-122"/>
                  <a:ea typeface="楷体_GB2312" pitchFamily="49" charset="-122"/>
                </a:endParaRPr>
              </a:p>
            </p:txBody>
          </p:sp>
          <p:sp>
            <p:nvSpPr>
              <p:cNvPr id="172" name="Freeform 328"/>
              <p:cNvSpPr/>
              <p:nvPr/>
            </p:nvSpPr>
            <p:spPr>
              <a:xfrm>
                <a:off x="2568" y="995"/>
                <a:ext cx="55" cy="690"/>
              </a:xfrm>
              <a:custGeom>
                <a:avLst/>
                <a:gdLst/>
                <a:ahLst/>
                <a:cxnLst>
                  <a:cxn ang="0">
                    <a:pos x="0" y="0"/>
                  </a:cxn>
                  <a:cxn ang="0">
                    <a:pos x="30" y="180"/>
                  </a:cxn>
                  <a:cxn ang="0">
                    <a:pos x="54" y="426"/>
                  </a:cxn>
                  <a:cxn ang="0">
                    <a:pos x="36" y="690"/>
                  </a:cxn>
                </a:cxnLst>
                <a:rect l="0" t="0" r="0" b="0"/>
                <a:pathLst>
                  <a:path w="55" h="690">
                    <a:moveTo>
                      <a:pt x="0" y="0"/>
                    </a:moveTo>
                    <a:cubicBezTo>
                      <a:pt x="10" y="54"/>
                      <a:pt x="21" y="109"/>
                      <a:pt x="30" y="180"/>
                    </a:cubicBezTo>
                    <a:cubicBezTo>
                      <a:pt x="39" y="251"/>
                      <a:pt x="53" y="341"/>
                      <a:pt x="54" y="426"/>
                    </a:cubicBezTo>
                    <a:cubicBezTo>
                      <a:pt x="55" y="511"/>
                      <a:pt x="45" y="600"/>
                      <a:pt x="36" y="69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3" name="Arc 329"/>
              <p:cNvSpPr/>
              <p:nvPr/>
            </p:nvSpPr>
            <p:spPr>
              <a:xfrm rot="-5198328" flipV="1">
                <a:off x="2440" y="1753"/>
                <a:ext cx="286" cy="144"/>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4" name="Freeform 330"/>
              <p:cNvSpPr/>
              <p:nvPr/>
            </p:nvSpPr>
            <p:spPr>
              <a:xfrm rot="7248363">
                <a:off x="2331" y="2090"/>
                <a:ext cx="332" cy="56"/>
              </a:xfrm>
              <a:custGeom>
                <a:avLst/>
                <a:gdLst/>
                <a:ahLst/>
                <a:cxnLst>
                  <a:cxn ang="0">
                    <a:pos x="0" y="0"/>
                  </a:cxn>
                  <a:cxn ang="0">
                    <a:pos x="1" y="0"/>
                  </a:cxn>
                  <a:cxn ang="0">
                    <a:pos x="1" y="0"/>
                  </a:cxn>
                </a:cxnLst>
                <a:rect l="0" t="0" r="0" b="0"/>
                <a:pathLst>
                  <a:path w="618" h="120">
                    <a:moveTo>
                      <a:pt x="0" y="120"/>
                    </a:moveTo>
                    <a:cubicBezTo>
                      <a:pt x="92" y="88"/>
                      <a:pt x="185" y="56"/>
                      <a:pt x="288" y="36"/>
                    </a:cubicBezTo>
                    <a:cubicBezTo>
                      <a:pt x="391" y="16"/>
                      <a:pt x="564" y="6"/>
                      <a:pt x="618" y="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5" name="Freeform 331"/>
              <p:cNvSpPr/>
              <p:nvPr/>
            </p:nvSpPr>
            <p:spPr>
              <a:xfrm>
                <a:off x="2436" y="2272"/>
                <a:ext cx="1284" cy="282"/>
              </a:xfrm>
              <a:custGeom>
                <a:avLst/>
                <a:gdLst/>
                <a:ahLst/>
                <a:cxnLst>
                  <a:cxn ang="0">
                    <a:pos x="0" y="0"/>
                  </a:cxn>
                  <a:cxn ang="0">
                    <a:pos x="920" y="90"/>
                  </a:cxn>
                  <a:cxn ang="0">
                    <a:pos x="1857" y="282"/>
                  </a:cxn>
                </a:cxnLst>
                <a:rect l="0" t="0" r="0" b="0"/>
                <a:pathLst>
                  <a:path w="1248" h="282">
                    <a:moveTo>
                      <a:pt x="0" y="0"/>
                    </a:moveTo>
                    <a:cubicBezTo>
                      <a:pt x="205" y="21"/>
                      <a:pt x="410" y="43"/>
                      <a:pt x="618" y="90"/>
                    </a:cubicBezTo>
                    <a:cubicBezTo>
                      <a:pt x="826" y="137"/>
                      <a:pt x="1143" y="249"/>
                      <a:pt x="1248" y="282"/>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6" name="Freeform 332"/>
              <p:cNvSpPr/>
              <p:nvPr/>
            </p:nvSpPr>
            <p:spPr>
              <a:xfrm rot="976616">
                <a:off x="3627" y="1150"/>
                <a:ext cx="295" cy="1391"/>
              </a:xfrm>
              <a:custGeom>
                <a:avLst/>
                <a:gdLst/>
                <a:ahLst/>
                <a:cxnLst>
                  <a:cxn ang="0">
                    <a:pos x="0" y="0"/>
                  </a:cxn>
                  <a:cxn ang="0">
                    <a:pos x="2147483647" y="2147483647"/>
                  </a:cxn>
                  <a:cxn ang="0">
                    <a:pos x="2147483647" y="2147483647"/>
                  </a:cxn>
                </a:cxnLst>
                <a:rect l="0" t="0" r="0" b="0"/>
                <a:pathLst>
                  <a:path w="36" h="240">
                    <a:moveTo>
                      <a:pt x="0" y="0"/>
                    </a:moveTo>
                    <a:cubicBezTo>
                      <a:pt x="9" y="32"/>
                      <a:pt x="18" y="65"/>
                      <a:pt x="24" y="105"/>
                    </a:cubicBezTo>
                    <a:cubicBezTo>
                      <a:pt x="30" y="145"/>
                      <a:pt x="33" y="192"/>
                      <a:pt x="36" y="240"/>
                    </a:cubicBezTo>
                  </a:path>
                </a:pathLst>
              </a:custGeom>
              <a:solidFill>
                <a:srgbClr val="FFCC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7" name="Freeform 333"/>
              <p:cNvSpPr/>
              <p:nvPr/>
            </p:nvSpPr>
            <p:spPr>
              <a:xfrm rot="9607171">
                <a:off x="3692" y="2419"/>
                <a:ext cx="389" cy="74"/>
              </a:xfrm>
              <a:custGeom>
                <a:avLst/>
                <a:gdLst/>
                <a:ahLst/>
                <a:cxnLst>
                  <a:cxn ang="0">
                    <a:pos x="0" y="1"/>
                  </a:cxn>
                  <a:cxn ang="0">
                    <a:pos x="1" y="1"/>
                  </a:cxn>
                  <a:cxn ang="0">
                    <a:pos x="1" y="0"/>
                  </a:cxn>
                </a:cxnLst>
                <a:rect l="0" t="0" r="0" b="0"/>
                <a:pathLst>
                  <a:path w="618" h="120">
                    <a:moveTo>
                      <a:pt x="0" y="120"/>
                    </a:moveTo>
                    <a:cubicBezTo>
                      <a:pt x="92" y="88"/>
                      <a:pt x="185" y="56"/>
                      <a:pt x="288" y="36"/>
                    </a:cubicBezTo>
                    <a:cubicBezTo>
                      <a:pt x="391" y="16"/>
                      <a:pt x="564" y="6"/>
                      <a:pt x="618" y="0"/>
                    </a:cubicBezTo>
                  </a:path>
                </a:pathLst>
              </a:custGeom>
              <a:solidFill>
                <a:srgbClr val="CC99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8" name="Arc 334"/>
              <p:cNvSpPr/>
              <p:nvPr/>
            </p:nvSpPr>
            <p:spPr>
              <a:xfrm rot="5315854" flipV="1">
                <a:off x="3974" y="2049"/>
                <a:ext cx="217" cy="115"/>
              </a:xfrm>
              <a:custGeom>
                <a:avLst/>
                <a:gdLst/>
                <a:ahLst/>
                <a:cxnLst>
                  <a:cxn ang="0">
                    <a:pos x="0" y="0"/>
                  </a:cxn>
                  <a:cxn ang="0">
                    <a:pos x="0" y="0"/>
                  </a:cxn>
                  <a:cxn ang="0">
                    <a:pos x="0" y="0"/>
                  </a:cxn>
                </a:cxnLst>
                <a:rect l="0" t="0" r="0" b="0"/>
                <a:pathLst>
                  <a:path w="38003" h="21600" fill="none">
                    <a:moveTo>
                      <a:pt x="0" y="13336"/>
                    </a:moveTo>
                    <a:cubicBezTo>
                      <a:pt x="3343" y="5263"/>
                      <a:pt x="11219" y="-1"/>
                      <a:pt x="19957" y="0"/>
                    </a:cubicBezTo>
                    <a:cubicBezTo>
                      <a:pt x="27226" y="0"/>
                      <a:pt x="34007" y="3656"/>
                      <a:pt x="38002" y="9729"/>
                    </a:cubicBezTo>
                  </a:path>
                  <a:path w="38003" h="21600" stroke="0">
                    <a:moveTo>
                      <a:pt x="0" y="13336"/>
                    </a:moveTo>
                    <a:cubicBezTo>
                      <a:pt x="3343" y="5263"/>
                      <a:pt x="11219" y="-1"/>
                      <a:pt x="19957" y="0"/>
                    </a:cubicBezTo>
                    <a:cubicBezTo>
                      <a:pt x="27226" y="0"/>
                      <a:pt x="34007" y="3656"/>
                      <a:pt x="38002" y="9729"/>
                    </a:cubicBezTo>
                    <a:lnTo>
                      <a:pt x="19957" y="21600"/>
                    </a:lnTo>
                    <a:lnTo>
                      <a:pt x="0" y="13336"/>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79" name="Freeform 335"/>
              <p:cNvSpPr/>
              <p:nvPr/>
            </p:nvSpPr>
            <p:spPr>
              <a:xfrm rot="322858">
                <a:off x="4062" y="2211"/>
                <a:ext cx="14" cy="150"/>
              </a:xfrm>
              <a:custGeom>
                <a:avLst/>
                <a:gdLst/>
                <a:ahLst/>
                <a:cxnLst>
                  <a:cxn ang="0">
                    <a:pos x="12" y="0"/>
                  </a:cxn>
                  <a:cxn ang="0">
                    <a:pos x="12" y="72"/>
                  </a:cxn>
                  <a:cxn ang="0">
                    <a:pos x="0" y="150"/>
                  </a:cxn>
                </a:cxnLst>
                <a:rect l="0" t="0" r="0" b="0"/>
                <a:pathLst>
                  <a:path w="14" h="150">
                    <a:moveTo>
                      <a:pt x="12" y="0"/>
                    </a:moveTo>
                    <a:cubicBezTo>
                      <a:pt x="13" y="23"/>
                      <a:pt x="14" y="47"/>
                      <a:pt x="12" y="72"/>
                    </a:cubicBezTo>
                    <a:cubicBezTo>
                      <a:pt x="10" y="97"/>
                      <a:pt x="1" y="137"/>
                      <a:pt x="0" y="150"/>
                    </a:cubicBezTo>
                  </a:path>
                </a:pathLst>
              </a:custGeom>
              <a:solidFill>
                <a:srgbClr val="CC99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80" name="Freeform 336"/>
              <p:cNvSpPr/>
              <p:nvPr/>
            </p:nvSpPr>
            <p:spPr>
              <a:xfrm>
                <a:off x="3138" y="642"/>
                <a:ext cx="618" cy="120"/>
              </a:xfrm>
              <a:custGeom>
                <a:avLst/>
                <a:gdLst/>
                <a:ahLst/>
                <a:cxnLst>
                  <a:cxn ang="0">
                    <a:pos x="0" y="120"/>
                  </a:cxn>
                  <a:cxn ang="0">
                    <a:pos x="288" y="36"/>
                  </a:cxn>
                  <a:cxn ang="0">
                    <a:pos x="618" y="0"/>
                  </a:cxn>
                </a:cxnLst>
                <a:rect l="0" t="0" r="0" b="0"/>
                <a:pathLst>
                  <a:path w="618" h="120">
                    <a:moveTo>
                      <a:pt x="0" y="120"/>
                    </a:moveTo>
                    <a:cubicBezTo>
                      <a:pt x="92" y="88"/>
                      <a:pt x="185" y="56"/>
                      <a:pt x="288" y="36"/>
                    </a:cubicBezTo>
                    <a:cubicBezTo>
                      <a:pt x="391" y="16"/>
                      <a:pt x="564" y="6"/>
                      <a:pt x="618" y="0"/>
                    </a:cubicBezTo>
                  </a:path>
                </a:pathLst>
              </a:custGeom>
              <a:solidFill>
                <a:srgbClr val="FFCC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81" name="Freeform 337"/>
              <p:cNvSpPr/>
              <p:nvPr/>
            </p:nvSpPr>
            <p:spPr>
              <a:xfrm rot="-1111137">
                <a:off x="2546" y="893"/>
                <a:ext cx="332" cy="56"/>
              </a:xfrm>
              <a:custGeom>
                <a:avLst/>
                <a:gdLst/>
                <a:ahLst/>
                <a:cxnLst>
                  <a:cxn ang="0">
                    <a:pos x="0" y="0"/>
                  </a:cxn>
                  <a:cxn ang="0">
                    <a:pos x="1" y="0"/>
                  </a:cxn>
                  <a:cxn ang="0">
                    <a:pos x="1" y="0"/>
                  </a:cxn>
                </a:cxnLst>
                <a:rect l="0" t="0" r="0" b="0"/>
                <a:pathLst>
                  <a:path w="618" h="120">
                    <a:moveTo>
                      <a:pt x="0" y="120"/>
                    </a:moveTo>
                    <a:cubicBezTo>
                      <a:pt x="92" y="88"/>
                      <a:pt x="185" y="56"/>
                      <a:pt x="288" y="36"/>
                    </a:cubicBezTo>
                    <a:cubicBezTo>
                      <a:pt x="391" y="16"/>
                      <a:pt x="564" y="6"/>
                      <a:pt x="618" y="0"/>
                    </a:cubicBezTo>
                  </a:path>
                </a:pathLst>
              </a:custGeom>
              <a:solidFill>
                <a:srgbClr val="FFCC00">
                  <a:alpha val="100000"/>
                </a:srgbClr>
              </a:solid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82" name="Arc 338"/>
              <p:cNvSpPr/>
              <p:nvPr/>
            </p:nvSpPr>
            <p:spPr>
              <a:xfrm flipV="1">
                <a:off x="2852" y="757"/>
                <a:ext cx="293" cy="144"/>
              </a:xfrm>
              <a:custGeom>
                <a:avLst/>
                <a:gdLst/>
                <a:ahLst/>
                <a:cxnLst>
                  <a:cxn ang="0">
                    <a:pos x="0" y="0"/>
                  </a:cxn>
                  <a:cxn ang="0">
                    <a:pos x="0" y="0"/>
                  </a:cxn>
                  <a:cxn ang="0">
                    <a:pos x="0" y="0"/>
                  </a:cxn>
                </a:cxnLst>
                <a:rect l="0" t="0" r="0" b="0"/>
                <a:pathLst>
                  <a:path w="38887" h="21600" fill="none">
                    <a:moveTo>
                      <a:pt x="-1" y="8649"/>
                    </a:moveTo>
                    <a:cubicBezTo>
                      <a:pt x="4078" y="3205"/>
                      <a:pt x="10483" y="-1"/>
                      <a:pt x="17287" y="0"/>
                    </a:cubicBezTo>
                    <a:cubicBezTo>
                      <a:pt x="29216" y="0"/>
                      <a:pt x="38887" y="9670"/>
                      <a:pt x="38887" y="21600"/>
                    </a:cubicBezTo>
                  </a:path>
                  <a:path w="38887" h="21600" stroke="0">
                    <a:moveTo>
                      <a:pt x="-1" y="8649"/>
                    </a:moveTo>
                    <a:cubicBezTo>
                      <a:pt x="4078" y="3205"/>
                      <a:pt x="10483" y="-1"/>
                      <a:pt x="17287" y="0"/>
                    </a:cubicBezTo>
                    <a:cubicBezTo>
                      <a:pt x="29216" y="0"/>
                      <a:pt x="38887" y="9670"/>
                      <a:pt x="38887" y="21600"/>
                    </a:cubicBezTo>
                    <a:lnTo>
                      <a:pt x="17287" y="21600"/>
                    </a:lnTo>
                    <a:lnTo>
                      <a:pt x="-1" y="8649"/>
                    </a:lnTo>
                    <a:close/>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sp>
            <p:nvSpPr>
              <p:cNvPr id="183" name="Freeform 339"/>
              <p:cNvSpPr/>
              <p:nvPr/>
            </p:nvSpPr>
            <p:spPr>
              <a:xfrm rot="-275533">
                <a:off x="3763" y="641"/>
                <a:ext cx="36" cy="240"/>
              </a:xfrm>
              <a:custGeom>
                <a:avLst/>
                <a:gdLst/>
                <a:ahLst/>
                <a:cxnLst>
                  <a:cxn ang="0">
                    <a:pos x="0" y="0"/>
                  </a:cxn>
                  <a:cxn ang="0">
                    <a:pos x="24" y="105"/>
                  </a:cxn>
                  <a:cxn ang="0">
                    <a:pos x="36" y="240"/>
                  </a:cxn>
                </a:cxnLst>
                <a:rect l="0" t="0" r="0" b="0"/>
                <a:pathLst>
                  <a:path w="36" h="240">
                    <a:moveTo>
                      <a:pt x="0" y="0"/>
                    </a:moveTo>
                    <a:cubicBezTo>
                      <a:pt x="9" y="32"/>
                      <a:pt x="18" y="65"/>
                      <a:pt x="24" y="105"/>
                    </a:cubicBezTo>
                    <a:cubicBezTo>
                      <a:pt x="30" y="145"/>
                      <a:pt x="33" y="192"/>
                      <a:pt x="36" y="240"/>
                    </a:cubicBezTo>
                  </a:path>
                </a:pathLst>
              </a:custGeom>
              <a:noFill/>
              <a:ln w="19050" cap="flat" cmpd="sng">
                <a:solidFill>
                  <a:schemeClr val="tx1">
                    <a:alpha val="100000"/>
                  </a:schemeClr>
                </a:solidFill>
                <a:prstDash val="solid"/>
                <a:round/>
                <a:headEnd type="none" w="med" len="med"/>
                <a:tailEnd type="none" w="med" len="med"/>
              </a:ln>
            </p:spPr>
            <p:txBody>
              <a:bodyPr/>
              <a:lstStyle/>
              <a:p>
                <a:endParaRPr lang="zh-CN" altLang="en-US"/>
              </a:p>
            </p:txBody>
          </p:sp>
        </p:grpSp>
        <p:sp>
          <p:nvSpPr>
            <p:cNvPr id="80" name="Line 340"/>
            <p:cNvSpPr/>
            <p:nvPr/>
          </p:nvSpPr>
          <p:spPr>
            <a:xfrm flipH="1">
              <a:off x="657" y="2514"/>
              <a:ext cx="1382" cy="492"/>
            </a:xfrm>
            <a:prstGeom prst="line">
              <a:avLst/>
            </a:prstGeom>
            <a:ln w="76200" cap="flat" cmpd="sng">
              <a:solidFill>
                <a:srgbClr val="FE3B06"/>
              </a:solidFill>
              <a:prstDash val="solid"/>
              <a:headEnd type="none" w="med" len="med"/>
              <a:tailEnd type="triangle" w="med" len="med"/>
            </a:ln>
          </p:spPr>
        </p:sp>
      </p:grpSp>
      <p:sp>
        <p:nvSpPr>
          <p:cNvPr id="343" name="TextBox 342"/>
          <p:cNvSpPr txBox="1"/>
          <p:nvPr/>
        </p:nvSpPr>
        <p:spPr>
          <a:xfrm>
            <a:off x="6804248" y="3723878"/>
            <a:ext cx="2160240" cy="461665"/>
          </a:xfrm>
          <a:prstGeom prst="rect">
            <a:avLst/>
          </a:prstGeom>
          <a:noFill/>
        </p:spPr>
        <p:txBody>
          <a:bodyPr wrap="square" rtlCol="0">
            <a:spAutoFit/>
          </a:bodyPr>
          <a:lstStyle/>
          <a:p>
            <a:r>
              <a:rPr lang="zh-CN" altLang="en-US" sz="2400" b="1" dirty="0">
                <a:solidFill>
                  <a:srgbClr val="FF0000"/>
                </a:solidFill>
                <a:latin typeface="微软雅黑" pitchFamily="34" charset="-122"/>
                <a:ea typeface="微软雅黑" pitchFamily="34" charset="-122"/>
              </a:rPr>
              <a:t>事故</a:t>
            </a:r>
          </a:p>
        </p:txBody>
      </p:sp>
      <p:sp>
        <p:nvSpPr>
          <p:cNvPr id="344" name="TextBox 343"/>
          <p:cNvSpPr txBox="1"/>
          <p:nvPr/>
        </p:nvSpPr>
        <p:spPr>
          <a:xfrm>
            <a:off x="1835696" y="3003798"/>
            <a:ext cx="720080" cy="646331"/>
          </a:xfrm>
          <a:prstGeom prst="rect">
            <a:avLst/>
          </a:prstGeom>
          <a:noFill/>
        </p:spPr>
        <p:txBody>
          <a:bodyPr wrap="square" rtlCol="0">
            <a:spAutoFit/>
          </a:bodyPr>
          <a:lstStyle/>
          <a:p>
            <a:r>
              <a:rPr lang="zh-CN" altLang="en-US" b="1" dirty="0">
                <a:latin typeface="微软雅黑" pitchFamily="34" charset="-122"/>
                <a:ea typeface="微软雅黑" pitchFamily="34" charset="-122"/>
              </a:rPr>
              <a:t>物的状态</a:t>
            </a:r>
          </a:p>
        </p:txBody>
      </p:sp>
      <p:sp>
        <p:nvSpPr>
          <p:cNvPr id="345" name="TextBox 344"/>
          <p:cNvSpPr txBox="1"/>
          <p:nvPr/>
        </p:nvSpPr>
        <p:spPr>
          <a:xfrm>
            <a:off x="2771800" y="3293571"/>
            <a:ext cx="720080" cy="707886"/>
          </a:xfrm>
          <a:prstGeom prst="rect">
            <a:avLst/>
          </a:prstGeom>
          <a:noFill/>
        </p:spPr>
        <p:txBody>
          <a:bodyPr wrap="square" rtlCol="0">
            <a:spAutoFit/>
          </a:bodyPr>
          <a:lstStyle/>
          <a:p>
            <a:r>
              <a:rPr lang="zh-CN" altLang="en-US" sz="2000" b="1" dirty="0">
                <a:solidFill>
                  <a:srgbClr val="FF0000"/>
                </a:solidFill>
                <a:latin typeface="微软雅黑" pitchFamily="34" charset="-122"/>
                <a:ea typeface="微软雅黑" pitchFamily="34" charset="-122"/>
              </a:rPr>
              <a:t>人的行为</a:t>
            </a:r>
          </a:p>
        </p:txBody>
      </p:sp>
      <p:sp>
        <p:nvSpPr>
          <p:cNvPr id="346" name="TextBox 345"/>
          <p:cNvSpPr txBox="1"/>
          <p:nvPr/>
        </p:nvSpPr>
        <p:spPr>
          <a:xfrm>
            <a:off x="3707904" y="3651870"/>
            <a:ext cx="720080" cy="369332"/>
          </a:xfrm>
          <a:prstGeom prst="rect">
            <a:avLst/>
          </a:prstGeom>
          <a:noFill/>
        </p:spPr>
        <p:txBody>
          <a:bodyPr wrap="square" rtlCol="0">
            <a:spAutoFit/>
          </a:bodyPr>
          <a:lstStyle/>
          <a:p>
            <a:r>
              <a:rPr lang="zh-CN" altLang="en-US" b="1" dirty="0">
                <a:latin typeface="微软雅黑" pitchFamily="34" charset="-122"/>
                <a:ea typeface="微软雅黑" pitchFamily="34" charset="-122"/>
              </a:rPr>
              <a:t>管理</a:t>
            </a:r>
          </a:p>
        </p:txBody>
      </p:sp>
      <p:sp>
        <p:nvSpPr>
          <p:cNvPr id="347" name="TextBox 346"/>
          <p:cNvSpPr txBox="1"/>
          <p:nvPr/>
        </p:nvSpPr>
        <p:spPr>
          <a:xfrm>
            <a:off x="4932040" y="4083918"/>
            <a:ext cx="720080" cy="369332"/>
          </a:xfrm>
          <a:prstGeom prst="rect">
            <a:avLst/>
          </a:prstGeom>
          <a:noFill/>
        </p:spPr>
        <p:txBody>
          <a:bodyPr wrap="square" rtlCol="0">
            <a:spAutoFit/>
          </a:bodyPr>
          <a:lstStyle/>
          <a:p>
            <a:r>
              <a:rPr lang="zh-CN" altLang="en-US" b="1" dirty="0">
                <a:latin typeface="微软雅黑" pitchFamily="34" charset="-122"/>
                <a:ea typeface="微软雅黑" pitchFamily="34" charset="-122"/>
              </a:rPr>
              <a:t>其它</a:t>
            </a:r>
          </a:p>
        </p:txBody>
      </p:sp>
      <p:sp>
        <p:nvSpPr>
          <p:cNvPr id="348" name="圆角矩形 347"/>
          <p:cNvSpPr/>
          <p:nvPr/>
        </p:nvSpPr>
        <p:spPr>
          <a:xfrm>
            <a:off x="827584" y="1275606"/>
            <a:ext cx="7488832" cy="3456384"/>
          </a:xfrm>
          <a:prstGeom prst="roundRect">
            <a:avLst>
              <a:gd name="adj" fmla="val 14522"/>
            </a:avLst>
          </a:prstGeom>
          <a:noFill/>
          <a:ln w="19050">
            <a:solidFill>
              <a:srgbClr val="FE5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635646"/>
            <a:ext cx="3898190" cy="507206"/>
          </a:xfrm>
        </p:spPr>
        <p:txBody>
          <a:bodyPr lIns="77925" tIns="38963" rIns="77925" bIns="38963">
            <a:noAutofit/>
          </a:bodyPr>
          <a:lstStyle/>
          <a:p>
            <a:r>
              <a:rPr lang="zh-CN" altLang="en-US" sz="3200" b="1" dirty="0">
                <a:solidFill>
                  <a:schemeClr val="tx1">
                    <a:lumMod val="85000"/>
                    <a:lumOff val="15000"/>
                  </a:schemeClr>
                </a:solidFill>
                <a:latin typeface="微软雅黑" pitchFamily="34" charset="-122"/>
                <a:ea typeface="微软雅黑" pitchFamily="34" charset="-122"/>
                <a:cs typeface="+mn-cs"/>
                <a:sym typeface="黑体" panose="02010609060101010101" pitchFamily="49" charset="-122"/>
              </a:rPr>
              <a:t>我们希望的……</a:t>
            </a:r>
          </a:p>
        </p:txBody>
      </p:sp>
      <p:pic>
        <p:nvPicPr>
          <p:cNvPr id="4" name="图片 3"/>
          <p:cNvPicPr>
            <a:picLocks noChangeAspect="1"/>
          </p:cNvPicPr>
          <p:nvPr/>
        </p:nvPicPr>
        <p:blipFill>
          <a:blip r:embed="rId2" cstate="print"/>
          <a:stretch>
            <a:fillRect/>
          </a:stretch>
        </p:blipFill>
        <p:spPr>
          <a:xfrm>
            <a:off x="4788024" y="483518"/>
            <a:ext cx="3570405" cy="4400424"/>
          </a:xfrm>
          <a:prstGeom prst="rect">
            <a:avLst/>
          </a:prstGeom>
        </p:spPr>
      </p:pic>
      <p:sp>
        <p:nvSpPr>
          <p:cNvPr id="8" name="TextBox 7"/>
          <p:cNvSpPr txBox="1"/>
          <p:nvPr/>
        </p:nvSpPr>
        <p:spPr>
          <a:xfrm>
            <a:off x="1043608" y="2233196"/>
            <a:ext cx="2520280" cy="338554"/>
          </a:xfrm>
          <a:prstGeom prst="rect">
            <a:avLst/>
          </a:prstGeom>
          <a:noFill/>
        </p:spPr>
        <p:txBody>
          <a:bodyPr wrap="square" rtlCol="0">
            <a:spAutoFit/>
          </a:bodyPr>
          <a:lstStyle/>
          <a:p>
            <a:r>
              <a:rPr lang="en-US" altLang="zh-CN" sz="1600" dirty="0">
                <a:solidFill>
                  <a:schemeClr val="tx1">
                    <a:lumMod val="75000"/>
                    <a:lumOff val="25000"/>
                  </a:schemeClr>
                </a:solidFill>
              </a:rPr>
              <a:t>We expect…</a:t>
            </a:r>
            <a:endParaRPr lang="zh-CN" altLang="en-US" sz="1600" dirty="0">
              <a:solidFill>
                <a:schemeClr val="tx1">
                  <a:lumMod val="75000"/>
                  <a:lumOff val="25000"/>
                </a:schemeClr>
              </a:solidFill>
            </a:endParaRPr>
          </a:p>
        </p:txBody>
      </p:sp>
      <p:sp>
        <p:nvSpPr>
          <p:cNvPr id="9" name="TextBox 8"/>
          <p:cNvSpPr txBox="1"/>
          <p:nvPr/>
        </p:nvSpPr>
        <p:spPr>
          <a:xfrm>
            <a:off x="2339752" y="3939902"/>
            <a:ext cx="3240360" cy="338554"/>
          </a:xfrm>
          <a:prstGeom prst="rect">
            <a:avLst/>
          </a:prstGeom>
          <a:noFill/>
        </p:spPr>
        <p:txBody>
          <a:bodyPr wrap="square" rtlCol="0">
            <a:spAutoFit/>
          </a:bodyPr>
          <a:lstStyle/>
          <a:p>
            <a:r>
              <a:rPr lang="en-US" altLang="zh-CN" sz="1600" dirty="0">
                <a:solidFill>
                  <a:schemeClr val="tx1">
                    <a:lumMod val="75000"/>
                    <a:lumOff val="25000"/>
                  </a:schemeClr>
                </a:solidFill>
              </a:rPr>
              <a:t>Thanks for watching</a:t>
            </a:r>
            <a:endParaRPr lang="zh-CN" altLang="en-US" sz="1600" dirty="0">
              <a:solidFill>
                <a:schemeClr val="tx1">
                  <a:lumMod val="75000"/>
                  <a:lumOff val="25000"/>
                </a:schemeClr>
              </a:solidFill>
            </a:endParaRPr>
          </a:p>
        </p:txBody>
      </p:sp>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s://gss2.bdstatic.com/-fo3dSag_xI4khGkpoWK1HF6hhy/baike/c0%3Dbaike80%2C5%2C5%2C80%2C26/sign=8c22cd4cd63f8794c7f2407cb3726591/6c224f4a20a4462317908b969a22720e0df3d7ef.jpg"/>
          <p:cNvPicPr>
            <a:picLocks noChangeAspect="1" noChangeArrowheads="1"/>
          </p:cNvPicPr>
          <p:nvPr/>
        </p:nvPicPr>
        <p:blipFill>
          <a:blip r:embed="rId2" cstate="print"/>
          <a:srcRect t="21000" b="35501"/>
          <a:stretch>
            <a:fillRect/>
          </a:stretch>
        </p:blipFill>
        <p:spPr bwMode="auto">
          <a:xfrm>
            <a:off x="539552" y="3579862"/>
            <a:ext cx="2766848" cy="1296144"/>
          </a:xfrm>
          <a:prstGeom prst="rect">
            <a:avLst/>
          </a:prstGeom>
          <a:noFill/>
        </p:spPr>
      </p:pic>
      <p:sp>
        <p:nvSpPr>
          <p:cNvPr id="11" name="六边形 10"/>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dirty="0"/>
          </a:p>
        </p:txBody>
      </p:sp>
      <p:sp>
        <p:nvSpPr>
          <p:cNvPr id="12" name="标题 1"/>
          <p:cNvSpPr txBox="1">
            <a:spLocks/>
          </p:cNvSpPr>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itchFamily="34" charset="-122"/>
                <a:ea typeface="微软雅黑" pitchFamily="34" charset="-122"/>
              </a:rPr>
              <a:t>案例引出</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grpSp>
        <p:nvGrpSpPr>
          <p:cNvPr id="39" name="组合 38"/>
          <p:cNvGrpSpPr>
            <a:grpSpLocks noChangeAspect="1"/>
          </p:cNvGrpSpPr>
          <p:nvPr/>
        </p:nvGrpSpPr>
        <p:grpSpPr>
          <a:xfrm>
            <a:off x="683568" y="987574"/>
            <a:ext cx="2582024" cy="2053381"/>
            <a:chOff x="323528" y="1419622"/>
            <a:chExt cx="3712231" cy="2952188"/>
          </a:xfrm>
        </p:grpSpPr>
        <p:grpSp>
          <p:nvGrpSpPr>
            <p:cNvPr id="18" name="组合 17"/>
            <p:cNvGrpSpPr>
              <a:grpSpLocks noChangeAspect="1"/>
            </p:cNvGrpSpPr>
            <p:nvPr/>
          </p:nvGrpSpPr>
          <p:grpSpPr>
            <a:xfrm>
              <a:off x="323528" y="1419622"/>
              <a:ext cx="3712231" cy="2880320"/>
              <a:chOff x="1329560" y="908720"/>
              <a:chExt cx="3722246" cy="2888091"/>
            </a:xfrm>
          </p:grpSpPr>
          <p:sp>
            <p:nvSpPr>
              <p:cNvPr id="19" name="等腰三角形 6">
                <a:extLst>
                  <a:ext uri="{FF2B5EF4-FFF2-40B4-BE49-F238E27FC236}">
                    <a16:creationId xmlns:a16="http://schemas.microsoft.com/office/drawing/2014/main" xmlns="" id="{52FBA7E2-1CC8-4B04-8736-A4A2290CEF25}"/>
                  </a:ext>
                </a:extLst>
              </p:cNvPr>
              <p:cNvSpPr/>
              <p:nvPr/>
            </p:nvSpPr>
            <p:spPr>
              <a:xfrm>
                <a:off x="2451066" y="908720"/>
                <a:ext cx="1452571" cy="1047756"/>
              </a:xfrm>
              <a:prstGeom prst="triangle">
                <a:avLst/>
              </a:prstGeom>
              <a:solidFill>
                <a:srgbClr val="D92F01"/>
              </a:solidFill>
              <a:ln w="25400" cap="flat" cmpd="sng" algn="ctr">
                <a:noFill/>
                <a:prstDash val="solid"/>
              </a:ln>
              <a:effectLst>
                <a:reflection blurRad="6350" stA="50000" endA="300" endPos="55000" dir="5400000" sy="-100000" algn="bl" rotWithShape="0"/>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600" b="1" kern="0" dirty="0">
                    <a:solidFill>
                      <a:schemeClr val="bg1"/>
                    </a:solidFill>
                    <a:latin typeface="微软雅黑" pitchFamily="34" charset="-122"/>
                    <a:ea typeface="微软雅黑" pitchFamily="34" charset="-122"/>
                    <a:cs typeface="+mn-ea"/>
                    <a:sym typeface="+mn-lt"/>
                  </a:rPr>
                  <a:t>1</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altLang="zh-CN" b="1" kern="0" dirty="0">
                  <a:solidFill>
                    <a:schemeClr val="bg1"/>
                  </a:solidFill>
                  <a:latin typeface="微软雅黑" pitchFamily="34" charset="-122"/>
                  <a:ea typeface="微软雅黑" pitchFamily="34" charset="-122"/>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altLang="zh-CN" b="1" kern="0" dirty="0">
                  <a:solidFill>
                    <a:schemeClr val="bg1"/>
                  </a:solidFill>
                  <a:latin typeface="微软雅黑" pitchFamily="34" charset="-122"/>
                  <a:ea typeface="微软雅黑" pitchFamily="34" charset="-122"/>
                  <a:cs typeface="+mn-ea"/>
                  <a:sym typeface="+mn-lt"/>
                </a:endParaRPr>
              </a:p>
            </p:txBody>
          </p:sp>
          <p:sp>
            <p:nvSpPr>
              <p:cNvPr id="20" name="梯形 19">
                <a:extLst>
                  <a:ext uri="{FF2B5EF4-FFF2-40B4-BE49-F238E27FC236}">
                    <a16:creationId xmlns:a16="http://schemas.microsoft.com/office/drawing/2014/main" xmlns="" id="{E5F1BEF9-6542-4636-ABD2-D64E69B055EE}"/>
                  </a:ext>
                </a:extLst>
              </p:cNvPr>
              <p:cNvSpPr/>
              <p:nvPr/>
            </p:nvSpPr>
            <p:spPr>
              <a:xfrm>
                <a:off x="1912681" y="2173798"/>
                <a:ext cx="2514834" cy="679731"/>
              </a:xfrm>
              <a:prstGeom prst="trapezoid">
                <a:avLst>
                  <a:gd name="adj" fmla="val 66428"/>
                </a:avLst>
              </a:prstGeom>
              <a:solidFill>
                <a:srgbClr val="FD3701"/>
              </a:solidFill>
              <a:ln w="25400" cap="flat" cmpd="sng" algn="ctr">
                <a:noFill/>
                <a:prstDash val="solid"/>
              </a:ln>
              <a:effectLst>
                <a:reflection blurRad="6350" stA="50000" endA="300" endPos="55000" dir="5400000" sy="-100000" algn="bl" rotWithShape="0"/>
              </a:effectLst>
            </p:spPr>
            <p:txBody>
              <a:bodyPr anchor="ctr"/>
              <a:lstStyle/>
              <a:p>
                <a:pPr lvl="0" algn="ctr" eaLnBrk="1" fontAlgn="auto" hangingPunct="1">
                  <a:spcBef>
                    <a:spcPts val="0"/>
                  </a:spcBef>
                  <a:spcAft>
                    <a:spcPts val="0"/>
                  </a:spcAft>
                  <a:defRPr/>
                </a:pPr>
                <a:r>
                  <a:rPr lang="en-US" altLang="zh-CN" sz="1600" b="1" kern="0" dirty="0">
                    <a:solidFill>
                      <a:schemeClr val="bg1"/>
                    </a:solidFill>
                    <a:latin typeface="微软雅黑" pitchFamily="34" charset="-122"/>
                    <a:ea typeface="微软雅黑" pitchFamily="34" charset="-122"/>
                    <a:cs typeface="+mn-ea"/>
                    <a:sym typeface="+mn-lt"/>
                  </a:rPr>
                  <a:t>29</a:t>
                </a:r>
              </a:p>
              <a:p>
                <a:pPr lvl="0" algn="ctr" eaLnBrk="1" fontAlgn="auto" hangingPunct="1">
                  <a:spcBef>
                    <a:spcPts val="0"/>
                  </a:spcBef>
                  <a:spcAft>
                    <a:spcPts val="0"/>
                  </a:spcAft>
                  <a:defRPr/>
                </a:pPr>
                <a:endParaRPr lang="en-US" altLang="zh-CN" b="1" kern="0" dirty="0">
                  <a:solidFill>
                    <a:schemeClr val="bg1"/>
                  </a:solidFill>
                  <a:latin typeface="微软雅黑" pitchFamily="34" charset="-122"/>
                  <a:ea typeface="微软雅黑" pitchFamily="34" charset="-122"/>
                  <a:cs typeface="+mn-ea"/>
                  <a:sym typeface="+mn-lt"/>
                </a:endParaRPr>
              </a:p>
            </p:txBody>
          </p:sp>
          <p:sp>
            <p:nvSpPr>
              <p:cNvPr id="21" name="梯形 20">
                <a:extLst>
                  <a:ext uri="{FF2B5EF4-FFF2-40B4-BE49-F238E27FC236}">
                    <a16:creationId xmlns:a16="http://schemas.microsoft.com/office/drawing/2014/main" xmlns="" id="{E62482A3-284E-4BD0-BEA4-17BD9285027E}"/>
                  </a:ext>
                </a:extLst>
              </p:cNvPr>
              <p:cNvSpPr/>
              <p:nvPr/>
            </p:nvSpPr>
            <p:spPr>
              <a:xfrm>
                <a:off x="1329560" y="3070852"/>
                <a:ext cx="3722246" cy="725959"/>
              </a:xfrm>
              <a:prstGeom prst="trapezoid">
                <a:avLst>
                  <a:gd name="adj" fmla="val 66428"/>
                </a:avLst>
              </a:prstGeom>
              <a:solidFill>
                <a:srgbClr val="FE5C30"/>
              </a:solidFill>
              <a:ln w="25400" cap="flat" cmpd="sng" algn="ctr">
                <a:noFill/>
                <a:prstDash val="solid"/>
              </a:ln>
              <a:effectLst>
                <a:reflection blurRad="6350" stA="50000" endA="300" endPos="55000" dir="5400000" sy="-100000" algn="bl" rotWithShape="0"/>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b="1" kern="0" dirty="0">
                    <a:solidFill>
                      <a:schemeClr val="bg1"/>
                    </a:solidFill>
                    <a:latin typeface="微软雅黑" pitchFamily="34" charset="-122"/>
                    <a:ea typeface="微软雅黑" pitchFamily="34" charset="-122"/>
                    <a:cs typeface="+mn-ea"/>
                    <a:sym typeface="+mn-lt"/>
                  </a:rPr>
                  <a:t>300</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altLang="zh-CN" sz="2000" b="1" kern="0" dirty="0">
                  <a:solidFill>
                    <a:schemeClr val="bg1"/>
                  </a:solidFill>
                  <a:latin typeface="微软雅黑" pitchFamily="34" charset="-122"/>
                  <a:ea typeface="微软雅黑" pitchFamily="34" charset="-122"/>
                  <a:cs typeface="+mn-ea"/>
                  <a:sym typeface="+mn-lt"/>
                </a:endParaRPr>
              </a:p>
            </p:txBody>
          </p:sp>
        </p:grpSp>
        <p:sp>
          <p:nvSpPr>
            <p:cNvPr id="34" name="矩形 33"/>
            <p:cNvSpPr/>
            <p:nvPr/>
          </p:nvSpPr>
          <p:spPr>
            <a:xfrm>
              <a:off x="1450926" y="2071677"/>
              <a:ext cx="1445491" cy="486746"/>
            </a:xfrm>
            <a:prstGeom prst="rect">
              <a:avLst/>
            </a:prstGeom>
          </p:spPr>
          <p:txBody>
            <a:bodyPr wrap="none">
              <a:spAutoFit/>
            </a:bodyPr>
            <a:lstStyle/>
            <a:p>
              <a:pPr marL="0" marR="0" indent="0" algn="ctr" defTabSz="914400" eaLnBrk="1" fontAlgn="auto" latinLnBrk="0" hangingPunct="1">
                <a:lnSpc>
                  <a:spcPct val="100000"/>
                </a:lnSpc>
                <a:spcBef>
                  <a:spcPts val="0"/>
                </a:spcBef>
                <a:spcAft>
                  <a:spcPts val="0"/>
                </a:spcAft>
                <a:buClrTx/>
                <a:buSzTx/>
                <a:buFontTx/>
                <a:buNone/>
                <a:tabLst/>
                <a:defRPr/>
              </a:pPr>
              <a:r>
                <a:rPr lang="zh-CN" altLang="en-US" sz="1600" b="1" kern="0" dirty="0">
                  <a:solidFill>
                    <a:schemeClr val="bg1"/>
                  </a:solidFill>
                  <a:latin typeface="微软雅黑" pitchFamily="34" charset="-122"/>
                  <a:ea typeface="微软雅黑" pitchFamily="34" charset="-122"/>
                  <a:cs typeface="+mn-ea"/>
                  <a:sym typeface="+mn-lt"/>
                </a:rPr>
                <a:t>死亡重伤</a:t>
              </a:r>
            </a:p>
          </p:txBody>
        </p:sp>
        <p:sp>
          <p:nvSpPr>
            <p:cNvPr id="35" name="矩形 34"/>
            <p:cNvSpPr/>
            <p:nvPr/>
          </p:nvSpPr>
          <p:spPr>
            <a:xfrm>
              <a:off x="1743472" y="2940069"/>
              <a:ext cx="855495" cy="486746"/>
            </a:xfrm>
            <a:prstGeom prst="rect">
              <a:avLst/>
            </a:prstGeom>
          </p:spPr>
          <p:txBody>
            <a:bodyPr wrap="none">
              <a:spAutoFit/>
            </a:bodyPr>
            <a:lstStyle/>
            <a:p>
              <a:pPr lvl="0" algn="ctr" eaLnBrk="1" fontAlgn="auto" hangingPunct="1">
                <a:spcBef>
                  <a:spcPts val="0"/>
                </a:spcBef>
                <a:spcAft>
                  <a:spcPts val="0"/>
                </a:spcAft>
                <a:defRPr/>
              </a:pPr>
              <a:r>
                <a:rPr lang="zh-CN" altLang="en-US" sz="1600" b="1" kern="0" dirty="0">
                  <a:solidFill>
                    <a:schemeClr val="bg1"/>
                  </a:solidFill>
                  <a:latin typeface="微软雅黑" pitchFamily="34" charset="-122"/>
                  <a:ea typeface="微软雅黑" pitchFamily="34" charset="-122"/>
                  <a:cs typeface="+mn-ea"/>
                  <a:sym typeface="+mn-lt"/>
                </a:rPr>
                <a:t>轻伤</a:t>
              </a:r>
            </a:p>
          </p:txBody>
        </p:sp>
        <p:sp>
          <p:nvSpPr>
            <p:cNvPr id="36" name="矩形 35"/>
            <p:cNvSpPr/>
            <p:nvPr/>
          </p:nvSpPr>
          <p:spPr>
            <a:xfrm>
              <a:off x="1465149" y="3885064"/>
              <a:ext cx="1445491" cy="486746"/>
            </a:xfrm>
            <a:prstGeom prst="rect">
              <a:avLst/>
            </a:prstGeom>
          </p:spPr>
          <p:txBody>
            <a:bodyPr wrap="none">
              <a:spAutoFit/>
            </a:bodyPr>
            <a:lstStyle/>
            <a:p>
              <a:pPr lvl="0" algn="ctr" eaLnBrk="1" fontAlgn="auto" hangingPunct="1">
                <a:spcBef>
                  <a:spcPts val="0"/>
                </a:spcBef>
                <a:spcAft>
                  <a:spcPts val="0"/>
                </a:spcAft>
                <a:defRPr/>
              </a:pPr>
              <a:r>
                <a:rPr lang="zh-CN" altLang="en-US" sz="1600" b="1" kern="0" dirty="0">
                  <a:solidFill>
                    <a:prstClr val="white"/>
                  </a:solidFill>
                  <a:latin typeface="微软雅黑" pitchFamily="34" charset="-122"/>
                  <a:ea typeface="微软雅黑" pitchFamily="34" charset="-122"/>
                  <a:cs typeface="+mn-ea"/>
                  <a:sym typeface="+mn-lt"/>
                </a:rPr>
                <a:t>未遂事故</a:t>
              </a:r>
            </a:p>
          </p:txBody>
        </p:sp>
      </p:grpSp>
      <p:cxnSp>
        <p:nvCxnSpPr>
          <p:cNvPr id="37" name="直接连接符 36"/>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3707904" y="2468768"/>
            <a:ext cx="3600400" cy="353943"/>
          </a:xfrm>
          <a:prstGeom prst="rect">
            <a:avLst/>
          </a:prstGeom>
        </p:spPr>
        <p:txBody>
          <a:bodyPr wrap="square">
            <a:spAutoFit/>
          </a:bodyPr>
          <a:lstStyle/>
          <a:p>
            <a:r>
              <a:rPr lang="zh-CN" altLang="en-US" sz="1700" b="1" dirty="0">
                <a:solidFill>
                  <a:prstClr val="black">
                    <a:lumMod val="75000"/>
                    <a:lumOff val="25000"/>
                  </a:prstClr>
                </a:solidFill>
                <a:latin typeface="微软雅黑" pitchFamily="34" charset="-122"/>
                <a:ea typeface="微软雅黑" pitchFamily="34" charset="-122"/>
              </a:rPr>
              <a:t>人的因素导致事故占</a:t>
            </a:r>
          </a:p>
        </p:txBody>
      </p:sp>
      <p:grpSp>
        <p:nvGrpSpPr>
          <p:cNvPr id="55" name="组合 54"/>
          <p:cNvGrpSpPr>
            <a:grpSpLocks noChangeAspect="1"/>
          </p:cNvGrpSpPr>
          <p:nvPr/>
        </p:nvGrpSpPr>
        <p:grpSpPr>
          <a:xfrm>
            <a:off x="6660232" y="1346001"/>
            <a:ext cx="1440160" cy="1441773"/>
            <a:chOff x="2411760" y="4027781"/>
            <a:chExt cx="904274" cy="905287"/>
          </a:xfrm>
        </p:grpSpPr>
        <p:sp>
          <p:nvSpPr>
            <p:cNvPr id="52" name="椭圆 7"/>
            <p:cNvSpPr/>
            <p:nvPr/>
          </p:nvSpPr>
          <p:spPr bwMode="auto">
            <a:xfrm>
              <a:off x="2411760" y="4028940"/>
              <a:ext cx="904128" cy="904128"/>
            </a:xfrm>
            <a:custGeom>
              <a:avLst/>
              <a:gdLst/>
              <a:ahLst/>
              <a:cxnLst/>
              <a:rect l="l" t="t" r="r" b="b"/>
              <a:pathLst>
                <a:path w="2232248" h="2232248">
                  <a:moveTo>
                    <a:pt x="1116124" y="324036"/>
                  </a:moveTo>
                  <a:cubicBezTo>
                    <a:pt x="678666" y="324036"/>
                    <a:pt x="324036" y="678666"/>
                    <a:pt x="324036" y="1116124"/>
                  </a:cubicBezTo>
                  <a:cubicBezTo>
                    <a:pt x="324036" y="1553582"/>
                    <a:pt x="678666" y="1908212"/>
                    <a:pt x="1116124" y="1908212"/>
                  </a:cubicBezTo>
                  <a:cubicBezTo>
                    <a:pt x="1553582" y="1908212"/>
                    <a:pt x="1908212" y="1553582"/>
                    <a:pt x="1908212" y="1116124"/>
                  </a:cubicBezTo>
                  <a:cubicBezTo>
                    <a:pt x="1908212" y="678666"/>
                    <a:pt x="1553582" y="324036"/>
                    <a:pt x="1116124" y="324036"/>
                  </a:cubicBezTo>
                  <a:close/>
                  <a:moveTo>
                    <a:pt x="1116124" y="0"/>
                  </a:moveTo>
                  <a:cubicBezTo>
                    <a:pt x="1732542" y="0"/>
                    <a:pt x="2232248" y="499706"/>
                    <a:pt x="2232248" y="1116124"/>
                  </a:cubicBezTo>
                  <a:cubicBezTo>
                    <a:pt x="2232248" y="1732542"/>
                    <a:pt x="1732542" y="2232248"/>
                    <a:pt x="1116124" y="2232248"/>
                  </a:cubicBezTo>
                  <a:cubicBezTo>
                    <a:pt x="499706" y="2232248"/>
                    <a:pt x="0" y="1732542"/>
                    <a:pt x="0" y="1116124"/>
                  </a:cubicBezTo>
                  <a:cubicBezTo>
                    <a:pt x="0" y="499706"/>
                    <a:pt x="499706" y="0"/>
                    <a:pt x="1116124" y="0"/>
                  </a:cubicBezTo>
                  <a:close/>
                </a:path>
              </a:pathLst>
            </a:custGeom>
            <a:gradFill flip="none" rotWithShape="1">
              <a:gsLst>
                <a:gs pos="13000">
                  <a:schemeClr val="bg1">
                    <a:lumMod val="85000"/>
                  </a:schemeClr>
                </a:gs>
                <a:gs pos="100000">
                  <a:schemeClr val="bg1"/>
                </a:gs>
              </a:gsLst>
              <a:lin ang="2700000" scaled="1"/>
              <a:tileRect/>
            </a:gradFill>
            <a:ln>
              <a:noFill/>
            </a:ln>
            <a:effectLst>
              <a:outerShdw blurRad="76200" dist="38100" dir="2700000" algn="tl" rotWithShape="0">
                <a:prstClr val="black">
                  <a:alpha val="2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9" name="椭圆 7"/>
            <p:cNvSpPr/>
            <p:nvPr/>
          </p:nvSpPr>
          <p:spPr bwMode="auto">
            <a:xfrm rot="2043134">
              <a:off x="2412680" y="4027781"/>
              <a:ext cx="903354" cy="904128"/>
            </a:xfrm>
            <a:custGeom>
              <a:avLst/>
              <a:gdLst/>
              <a:ahLst/>
              <a:cxnLst/>
              <a:rect l="l" t="t" r="r" b="b"/>
              <a:pathLst>
                <a:path w="1854188" h="1854188">
                  <a:moveTo>
                    <a:pt x="416384" y="153914"/>
                  </a:moveTo>
                  <a:cubicBezTo>
                    <a:pt x="562581" y="56467"/>
                    <a:pt x="738243" y="0"/>
                    <a:pt x="927094" y="0"/>
                  </a:cubicBezTo>
                  <a:cubicBezTo>
                    <a:pt x="1439114" y="0"/>
                    <a:pt x="1854188" y="415074"/>
                    <a:pt x="1854188" y="927094"/>
                  </a:cubicBezTo>
                  <a:cubicBezTo>
                    <a:pt x="1854188" y="1439114"/>
                    <a:pt x="1439114" y="1854188"/>
                    <a:pt x="927094" y="1854188"/>
                  </a:cubicBezTo>
                  <a:cubicBezTo>
                    <a:pt x="415074" y="1854188"/>
                    <a:pt x="0" y="1439114"/>
                    <a:pt x="0" y="927094"/>
                  </a:cubicBezTo>
                  <a:cubicBezTo>
                    <a:pt x="0" y="889746"/>
                    <a:pt x="2209" y="852914"/>
                    <a:pt x="7153" y="816799"/>
                  </a:cubicBezTo>
                  <a:lnTo>
                    <a:pt x="279120" y="816799"/>
                  </a:lnTo>
                  <a:cubicBezTo>
                    <a:pt x="272315" y="852576"/>
                    <a:pt x="269156" y="889466"/>
                    <a:pt x="269156" y="927094"/>
                  </a:cubicBezTo>
                  <a:cubicBezTo>
                    <a:pt x="269156" y="1290463"/>
                    <a:pt x="563725" y="1585032"/>
                    <a:pt x="927094" y="1585032"/>
                  </a:cubicBezTo>
                  <a:cubicBezTo>
                    <a:pt x="1290463" y="1585032"/>
                    <a:pt x="1585032" y="1290463"/>
                    <a:pt x="1585032" y="927094"/>
                  </a:cubicBezTo>
                  <a:cubicBezTo>
                    <a:pt x="1585032" y="563725"/>
                    <a:pt x="1290463" y="269156"/>
                    <a:pt x="927094" y="269156"/>
                  </a:cubicBezTo>
                  <a:cubicBezTo>
                    <a:pt x="794081" y="269156"/>
                    <a:pt x="670287" y="308628"/>
                    <a:pt x="568289" y="378679"/>
                  </a:cubicBezTo>
                  <a:close/>
                </a:path>
              </a:pathLst>
            </a:custGeom>
            <a:solidFill>
              <a:srgbClr val="FE3B06"/>
            </a:solidFill>
            <a:ln>
              <a:noFill/>
            </a:ln>
            <a:effectLst>
              <a:outerShdw blurRad="76200" dist="38100" dir="2700000" algn="tl" rotWithShape="0">
                <a:prstClr val="black">
                  <a:alpha val="2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nvGrpSpPr>
          <p:cNvPr id="56" name="组合 55"/>
          <p:cNvGrpSpPr>
            <a:grpSpLocks noChangeAspect="1"/>
          </p:cNvGrpSpPr>
          <p:nvPr/>
        </p:nvGrpSpPr>
        <p:grpSpPr>
          <a:xfrm>
            <a:off x="6732240" y="3435846"/>
            <a:ext cx="1440000" cy="1439151"/>
            <a:chOff x="4726267" y="4025071"/>
            <a:chExt cx="906208" cy="905674"/>
          </a:xfrm>
        </p:grpSpPr>
        <p:sp>
          <p:nvSpPr>
            <p:cNvPr id="53" name="椭圆 7"/>
            <p:cNvSpPr/>
            <p:nvPr/>
          </p:nvSpPr>
          <p:spPr bwMode="auto">
            <a:xfrm>
              <a:off x="4726267" y="4026617"/>
              <a:ext cx="904128" cy="904128"/>
            </a:xfrm>
            <a:custGeom>
              <a:avLst/>
              <a:gdLst/>
              <a:ahLst/>
              <a:cxnLst/>
              <a:rect l="l" t="t" r="r" b="b"/>
              <a:pathLst>
                <a:path w="2232248" h="2232248">
                  <a:moveTo>
                    <a:pt x="1116124" y="324036"/>
                  </a:moveTo>
                  <a:cubicBezTo>
                    <a:pt x="678666" y="324036"/>
                    <a:pt x="324036" y="678666"/>
                    <a:pt x="324036" y="1116124"/>
                  </a:cubicBezTo>
                  <a:cubicBezTo>
                    <a:pt x="324036" y="1553582"/>
                    <a:pt x="678666" y="1908212"/>
                    <a:pt x="1116124" y="1908212"/>
                  </a:cubicBezTo>
                  <a:cubicBezTo>
                    <a:pt x="1553582" y="1908212"/>
                    <a:pt x="1908212" y="1553582"/>
                    <a:pt x="1908212" y="1116124"/>
                  </a:cubicBezTo>
                  <a:cubicBezTo>
                    <a:pt x="1908212" y="678666"/>
                    <a:pt x="1553582" y="324036"/>
                    <a:pt x="1116124" y="324036"/>
                  </a:cubicBezTo>
                  <a:close/>
                  <a:moveTo>
                    <a:pt x="1116124" y="0"/>
                  </a:moveTo>
                  <a:cubicBezTo>
                    <a:pt x="1732542" y="0"/>
                    <a:pt x="2232248" y="499706"/>
                    <a:pt x="2232248" y="1116124"/>
                  </a:cubicBezTo>
                  <a:cubicBezTo>
                    <a:pt x="2232248" y="1732542"/>
                    <a:pt x="1732542" y="2232248"/>
                    <a:pt x="1116124" y="2232248"/>
                  </a:cubicBezTo>
                  <a:cubicBezTo>
                    <a:pt x="499706" y="2232248"/>
                    <a:pt x="0" y="1732542"/>
                    <a:pt x="0" y="1116124"/>
                  </a:cubicBezTo>
                  <a:cubicBezTo>
                    <a:pt x="0" y="499706"/>
                    <a:pt x="499706" y="0"/>
                    <a:pt x="1116124" y="0"/>
                  </a:cubicBezTo>
                  <a:close/>
                </a:path>
              </a:pathLst>
            </a:custGeom>
            <a:gradFill flip="none" rotWithShape="1">
              <a:gsLst>
                <a:gs pos="13000">
                  <a:schemeClr val="bg1">
                    <a:lumMod val="85000"/>
                  </a:schemeClr>
                </a:gs>
                <a:gs pos="100000">
                  <a:schemeClr val="bg1"/>
                </a:gs>
              </a:gsLst>
              <a:lin ang="2700000" scaled="1"/>
              <a:tileRect/>
            </a:gradFill>
            <a:ln>
              <a:noFill/>
            </a:ln>
            <a:effectLst>
              <a:outerShdw blurRad="76200" dist="38100" dir="2700000" algn="tl" rotWithShape="0">
                <a:prstClr val="black">
                  <a:alpha val="2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1" name="椭圆 7"/>
            <p:cNvSpPr/>
            <p:nvPr/>
          </p:nvSpPr>
          <p:spPr bwMode="auto">
            <a:xfrm>
              <a:off x="4727573" y="4025071"/>
              <a:ext cx="904902" cy="904128"/>
            </a:xfrm>
            <a:custGeom>
              <a:avLst/>
              <a:gdLst/>
              <a:ahLst/>
              <a:cxnLst/>
              <a:rect l="l" t="t" r="r" b="b"/>
              <a:pathLst>
                <a:path w="1854188" h="1854188">
                  <a:moveTo>
                    <a:pt x="927094" y="0"/>
                  </a:moveTo>
                  <a:cubicBezTo>
                    <a:pt x="1439114" y="0"/>
                    <a:pt x="1854188" y="415074"/>
                    <a:pt x="1854188" y="927094"/>
                  </a:cubicBezTo>
                  <a:cubicBezTo>
                    <a:pt x="1854188" y="1439114"/>
                    <a:pt x="1439114" y="1854188"/>
                    <a:pt x="927094" y="1854188"/>
                  </a:cubicBezTo>
                  <a:cubicBezTo>
                    <a:pt x="415075" y="1854188"/>
                    <a:pt x="0" y="1439114"/>
                    <a:pt x="0" y="927094"/>
                  </a:cubicBezTo>
                  <a:cubicBezTo>
                    <a:pt x="0" y="577485"/>
                    <a:pt x="193517" y="273074"/>
                    <a:pt x="479431" y="115768"/>
                  </a:cubicBezTo>
                  <a:lnTo>
                    <a:pt x="640900" y="338438"/>
                  </a:lnTo>
                  <a:cubicBezTo>
                    <a:pt x="420287" y="441846"/>
                    <a:pt x="269157" y="666821"/>
                    <a:pt x="269157" y="927094"/>
                  </a:cubicBezTo>
                  <a:cubicBezTo>
                    <a:pt x="269157" y="1290463"/>
                    <a:pt x="563725" y="1585032"/>
                    <a:pt x="927094" y="1585032"/>
                  </a:cubicBezTo>
                  <a:cubicBezTo>
                    <a:pt x="1290463" y="1585032"/>
                    <a:pt x="1585032" y="1290463"/>
                    <a:pt x="1585032" y="927094"/>
                  </a:cubicBezTo>
                  <a:cubicBezTo>
                    <a:pt x="1585032" y="563725"/>
                    <a:pt x="1290463" y="269156"/>
                    <a:pt x="927094" y="269156"/>
                  </a:cubicBezTo>
                  <a:close/>
                </a:path>
              </a:pathLst>
            </a:custGeom>
            <a:solidFill>
              <a:srgbClr val="FE3B06"/>
            </a:solidFill>
            <a:ln>
              <a:noFill/>
            </a:ln>
            <a:effectLst>
              <a:outerShdw blurRad="76200" dist="38100" dir="2700000" algn="tl" rotWithShape="0">
                <a:prstClr val="black">
                  <a:alpha val="2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57" name="虚尾箭头 56"/>
          <p:cNvSpPr/>
          <p:nvPr/>
        </p:nvSpPr>
        <p:spPr>
          <a:xfrm>
            <a:off x="3995936" y="1851670"/>
            <a:ext cx="1368152" cy="576064"/>
          </a:xfrm>
          <a:prstGeom prst="stripedRightArrow">
            <a:avLst/>
          </a:prstGeom>
          <a:solidFill>
            <a:srgbClr val="FD37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solidFill>
                <a:schemeClr val="accent1"/>
              </a:solidFill>
              <a:latin typeface="微软雅黑" panose="020B0503020204020204" charset="-122"/>
              <a:ea typeface="微软雅黑" panose="020B0503020204020204" charset="-122"/>
              <a:sym typeface="微软雅黑" panose="020B0503020204020204" charset="-122"/>
            </a:endParaRPr>
          </a:p>
        </p:txBody>
      </p:sp>
      <p:sp>
        <p:nvSpPr>
          <p:cNvPr id="58" name="矩形 57"/>
          <p:cNvSpPr/>
          <p:nvPr/>
        </p:nvSpPr>
        <p:spPr>
          <a:xfrm>
            <a:off x="7018138" y="1874771"/>
            <a:ext cx="740908" cy="400110"/>
          </a:xfrm>
          <a:prstGeom prst="rect">
            <a:avLst/>
          </a:prstGeom>
        </p:spPr>
        <p:txBody>
          <a:bodyPr wrap="none">
            <a:spAutoFit/>
          </a:bodyPr>
          <a:lstStyle/>
          <a:p>
            <a:pPr>
              <a:spcBef>
                <a:spcPts val="600"/>
              </a:spcBef>
            </a:pPr>
            <a:r>
              <a:rPr lang="en-US" altLang="zh-CN" sz="2000" b="1" dirty="0">
                <a:solidFill>
                  <a:srgbClr val="FF0000"/>
                </a:solidFill>
                <a:latin typeface="微软雅黑" pitchFamily="34" charset="-122"/>
                <a:ea typeface="微软雅黑" pitchFamily="34" charset="-122"/>
              </a:rPr>
              <a:t>88%</a:t>
            </a:r>
            <a:endParaRPr lang="zh-CN" altLang="en-US" sz="2000" b="1" dirty="0">
              <a:latin typeface="微软雅黑" pitchFamily="34" charset="-122"/>
              <a:ea typeface="微软雅黑" pitchFamily="34" charset="-122"/>
            </a:endParaRPr>
          </a:p>
        </p:txBody>
      </p:sp>
      <p:sp>
        <p:nvSpPr>
          <p:cNvPr id="59" name="矩形 58"/>
          <p:cNvSpPr/>
          <p:nvPr/>
        </p:nvSpPr>
        <p:spPr>
          <a:xfrm>
            <a:off x="4067944" y="1491630"/>
            <a:ext cx="1056700" cy="353943"/>
          </a:xfrm>
          <a:prstGeom prst="rect">
            <a:avLst/>
          </a:prstGeom>
        </p:spPr>
        <p:txBody>
          <a:bodyPr wrap="none">
            <a:spAutoFit/>
          </a:bodyPr>
          <a:lstStyle/>
          <a:p>
            <a:r>
              <a:rPr lang="zh-CN" altLang="en-US" sz="1700" b="1" dirty="0">
                <a:solidFill>
                  <a:prstClr val="black">
                    <a:lumMod val="75000"/>
                    <a:lumOff val="25000"/>
                  </a:prstClr>
                </a:solidFill>
                <a:latin typeface="微软雅黑" pitchFamily="34" charset="-122"/>
                <a:ea typeface="微软雅黑" pitchFamily="34" charset="-122"/>
              </a:rPr>
              <a:t>海因里希</a:t>
            </a:r>
            <a:endParaRPr lang="zh-CN" altLang="en-US" b="1" dirty="0"/>
          </a:p>
        </p:txBody>
      </p:sp>
      <p:sp>
        <p:nvSpPr>
          <p:cNvPr id="60" name="虚尾箭头 59"/>
          <p:cNvSpPr/>
          <p:nvPr/>
        </p:nvSpPr>
        <p:spPr>
          <a:xfrm>
            <a:off x="4053453" y="3892608"/>
            <a:ext cx="1368152" cy="576064"/>
          </a:xfrm>
          <a:prstGeom prst="stripedRightArrow">
            <a:avLst/>
          </a:prstGeom>
          <a:solidFill>
            <a:srgbClr val="FD370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400" dirty="0">
              <a:solidFill>
                <a:schemeClr val="accent1"/>
              </a:solidFill>
              <a:latin typeface="微软雅黑" panose="020B0503020204020204" charset="-122"/>
              <a:ea typeface="微软雅黑" panose="020B0503020204020204" charset="-122"/>
              <a:sym typeface="微软雅黑" panose="020B0503020204020204" charset="-122"/>
            </a:endParaRPr>
          </a:p>
        </p:txBody>
      </p:sp>
      <p:sp>
        <p:nvSpPr>
          <p:cNvPr id="61" name="矩形 60"/>
          <p:cNvSpPr/>
          <p:nvPr/>
        </p:nvSpPr>
        <p:spPr>
          <a:xfrm>
            <a:off x="4139952" y="3507854"/>
            <a:ext cx="1056700" cy="353943"/>
          </a:xfrm>
          <a:prstGeom prst="rect">
            <a:avLst/>
          </a:prstGeom>
        </p:spPr>
        <p:txBody>
          <a:bodyPr wrap="none">
            <a:spAutoFit/>
          </a:bodyPr>
          <a:lstStyle/>
          <a:p>
            <a:r>
              <a:rPr lang="zh-CN" altLang="en-US" sz="1700" b="1" dirty="0">
                <a:solidFill>
                  <a:prstClr val="black">
                    <a:lumMod val="75000"/>
                    <a:lumOff val="25000"/>
                  </a:prstClr>
                </a:solidFill>
                <a:latin typeface="微软雅黑" pitchFamily="34" charset="-122"/>
                <a:ea typeface="微软雅黑" pitchFamily="34" charset="-122"/>
              </a:rPr>
              <a:t>杜邦公司</a:t>
            </a:r>
            <a:endParaRPr lang="zh-CN" altLang="en-US" b="1" dirty="0"/>
          </a:p>
        </p:txBody>
      </p:sp>
      <p:sp>
        <p:nvSpPr>
          <p:cNvPr id="62" name="矩形 61"/>
          <p:cNvSpPr/>
          <p:nvPr/>
        </p:nvSpPr>
        <p:spPr>
          <a:xfrm>
            <a:off x="3779912" y="4503609"/>
            <a:ext cx="3600400" cy="353943"/>
          </a:xfrm>
          <a:prstGeom prst="rect">
            <a:avLst/>
          </a:prstGeom>
        </p:spPr>
        <p:txBody>
          <a:bodyPr wrap="square">
            <a:spAutoFit/>
          </a:bodyPr>
          <a:lstStyle/>
          <a:p>
            <a:r>
              <a:rPr lang="zh-CN" altLang="en-US" sz="1700" b="1" dirty="0">
                <a:solidFill>
                  <a:prstClr val="black">
                    <a:lumMod val="75000"/>
                    <a:lumOff val="25000"/>
                  </a:prstClr>
                </a:solidFill>
                <a:latin typeface="微软雅黑" pitchFamily="34" charset="-122"/>
                <a:ea typeface="微软雅黑" pitchFamily="34" charset="-122"/>
              </a:rPr>
              <a:t>人的因素导致事故占</a:t>
            </a:r>
          </a:p>
        </p:txBody>
      </p:sp>
      <p:sp>
        <p:nvSpPr>
          <p:cNvPr id="63" name="矩形 62"/>
          <p:cNvSpPr/>
          <p:nvPr/>
        </p:nvSpPr>
        <p:spPr>
          <a:xfrm>
            <a:off x="7092280" y="3939902"/>
            <a:ext cx="740908" cy="400110"/>
          </a:xfrm>
          <a:prstGeom prst="rect">
            <a:avLst/>
          </a:prstGeom>
        </p:spPr>
        <p:txBody>
          <a:bodyPr wrap="none">
            <a:spAutoFit/>
          </a:bodyPr>
          <a:lstStyle/>
          <a:p>
            <a:pPr>
              <a:spcBef>
                <a:spcPts val="600"/>
              </a:spcBef>
            </a:pPr>
            <a:r>
              <a:rPr lang="en-US" altLang="zh-CN" sz="2000" b="1" dirty="0">
                <a:solidFill>
                  <a:srgbClr val="FF0000"/>
                </a:solidFill>
                <a:latin typeface="微软雅黑" pitchFamily="34" charset="-122"/>
                <a:ea typeface="微软雅黑" pitchFamily="34" charset="-122"/>
              </a:rPr>
              <a:t>96%</a:t>
            </a:r>
            <a:endParaRPr lang="zh-CN" altLang="en-US" sz="2000" b="1" dirty="0">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ordArt 13"/>
          <p:cNvSpPr>
            <a:spLocks noChangeArrowheads="1" noChangeShapeType="1" noTextEdit="1"/>
          </p:cNvSpPr>
          <p:nvPr/>
        </p:nvSpPr>
        <p:spPr bwMode="auto">
          <a:xfrm rot="319502">
            <a:off x="3607999" y="1676515"/>
            <a:ext cx="3528392" cy="1647234"/>
          </a:xfrm>
          <a:prstGeom prst="rect">
            <a:avLst/>
          </a:prstGeom>
        </p:spPr>
        <p:txBody>
          <a:bodyPr wrap="none" fromWordArt="1">
            <a:prstTxWarp prst="textCascadeUp">
              <a:avLst>
                <a:gd name="adj" fmla="val 44444"/>
              </a:avLst>
            </a:prstTxWarp>
          </a:bodyPr>
          <a:lst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a:lstStyle>
          <a:p>
            <a:r>
              <a:rPr lang="en-US" altLang="zh-CN" sz="4400" kern="10" dirty="0">
                <a:ln w="9525">
                  <a:noFill/>
                  <a:round/>
                </a:ln>
                <a:solidFill>
                  <a:schemeClr val="bg1">
                    <a:lumMod val="50000"/>
                  </a:schemeClr>
                </a:solidFill>
                <a:latin typeface="宋体" panose="02010600030101010101" pitchFamily="2" charset="-122"/>
                <a:ea typeface="宋体" panose="02010600030101010101" pitchFamily="2" charset="-122"/>
              </a:rPr>
              <a:t>000000</a:t>
            </a:r>
            <a:endParaRPr lang="zh-CN" altLang="en-US" sz="4400" kern="10" dirty="0">
              <a:ln w="9525">
                <a:noFill/>
                <a:round/>
              </a:ln>
              <a:solidFill>
                <a:schemeClr val="bg1">
                  <a:lumMod val="50000"/>
                </a:schemeClr>
              </a:solidFill>
              <a:latin typeface="宋体" panose="02010600030101010101" pitchFamily="2" charset="-122"/>
              <a:ea typeface="宋体" panose="02010600030101010101" pitchFamily="2" charset="-122"/>
            </a:endParaRPr>
          </a:p>
        </p:txBody>
      </p:sp>
      <p:sp>
        <p:nvSpPr>
          <p:cNvPr id="14" name="六边形 13"/>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15" name="标题 1"/>
          <p:cNvSpPr txBox="1">
            <a:spLocks/>
          </p:cNvSpPr>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itchFamily="34" charset="-122"/>
                <a:ea typeface="微软雅黑" pitchFamily="34" charset="-122"/>
              </a:rPr>
              <a:t>事故预防的重要性</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18" name="直接连接符 17"/>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403648" y="940278"/>
            <a:ext cx="2736304" cy="2646878"/>
          </a:xfrm>
          <a:prstGeom prst="rect">
            <a:avLst/>
          </a:prstGeom>
          <a:noFill/>
        </p:spPr>
        <p:txBody>
          <a:bodyPr wrap="square" rtlCol="0">
            <a:spAutoFit/>
          </a:bodyPr>
          <a:lstStyle/>
          <a:p>
            <a:pPr algn="ctr"/>
            <a:r>
              <a:rPr lang="en-US" altLang="zh-CN" sz="16600" kern="10" dirty="0">
                <a:ln w="9525">
                  <a:noFill/>
                  <a:round/>
                </a:ln>
                <a:solidFill>
                  <a:srgbClr val="FF0000"/>
                </a:solidFill>
                <a:latin typeface="宋体" panose="02010600030101010101" pitchFamily="2" charset="-122"/>
              </a:rPr>
              <a:t>1</a:t>
            </a:r>
            <a:endParaRPr lang="zh-CN" altLang="en-US" sz="16600" kern="10" dirty="0">
              <a:ln w="9525">
                <a:noFill/>
                <a:round/>
              </a:ln>
              <a:solidFill>
                <a:srgbClr val="FF0000"/>
              </a:solidFill>
              <a:latin typeface="宋体" panose="02010600030101010101" pitchFamily="2" charset="-122"/>
            </a:endParaRPr>
          </a:p>
        </p:txBody>
      </p:sp>
      <p:grpSp>
        <p:nvGrpSpPr>
          <p:cNvPr id="23" name="组合 22"/>
          <p:cNvGrpSpPr/>
          <p:nvPr/>
        </p:nvGrpSpPr>
        <p:grpSpPr>
          <a:xfrm rot="16200000">
            <a:off x="2596093" y="3348284"/>
            <a:ext cx="407288" cy="775948"/>
            <a:chOff x="3779562" y="3407912"/>
            <a:chExt cx="611000" cy="775948"/>
          </a:xfrm>
        </p:grpSpPr>
        <p:cxnSp>
          <p:nvCxnSpPr>
            <p:cNvPr id="21" name="直接连接符 20"/>
            <p:cNvCxnSpPr/>
            <p:nvPr/>
          </p:nvCxnSpPr>
          <p:spPr>
            <a:xfrm rot="5400000" flipV="1">
              <a:off x="4083167" y="3464348"/>
              <a:ext cx="0" cy="60721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390562" y="3407912"/>
              <a:ext cx="0" cy="775948"/>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2076108" y="4043848"/>
            <a:ext cx="1415772" cy="523220"/>
          </a:xfrm>
          <a:prstGeom prst="rect">
            <a:avLst/>
          </a:prstGeom>
        </p:spPr>
        <p:txBody>
          <a:bodyPr wrap="none">
            <a:spAutoFit/>
          </a:bodyPr>
          <a:lstStyle/>
          <a:p>
            <a:r>
              <a:rPr lang="zh-CN" altLang="en-US" sz="2000" b="1" dirty="0">
                <a:solidFill>
                  <a:srgbClr val="FF0000"/>
                </a:solidFill>
                <a:latin typeface="微软雅黑" pitchFamily="34" charset="-122"/>
                <a:ea typeface="微软雅黑" pitchFamily="34" charset="-122"/>
              </a:rPr>
              <a:t>人的</a:t>
            </a:r>
            <a:r>
              <a:rPr lang="zh-CN" altLang="en-US" sz="2800" b="1" dirty="0">
                <a:solidFill>
                  <a:srgbClr val="FF0000"/>
                </a:solidFill>
                <a:latin typeface="微软雅黑" pitchFamily="34" charset="-122"/>
                <a:ea typeface="微软雅黑" pitchFamily="34" charset="-122"/>
              </a:rPr>
              <a:t>生命</a:t>
            </a:r>
          </a:p>
        </p:txBody>
      </p:sp>
      <p:grpSp>
        <p:nvGrpSpPr>
          <p:cNvPr id="26" name="组合 25"/>
          <p:cNvGrpSpPr/>
          <p:nvPr/>
        </p:nvGrpSpPr>
        <p:grpSpPr>
          <a:xfrm rot="16200000">
            <a:off x="5268556" y="2836258"/>
            <a:ext cx="407288" cy="1800000"/>
            <a:chOff x="3779562" y="2904056"/>
            <a:chExt cx="611000" cy="1800000"/>
          </a:xfrm>
        </p:grpSpPr>
        <p:cxnSp>
          <p:nvCxnSpPr>
            <p:cNvPr id="27" name="直接连接符 26"/>
            <p:cNvCxnSpPr/>
            <p:nvPr/>
          </p:nvCxnSpPr>
          <p:spPr>
            <a:xfrm rot="5400000" flipV="1">
              <a:off x="4083167" y="3464348"/>
              <a:ext cx="0" cy="60721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390562" y="2904056"/>
              <a:ext cx="0" cy="1800000"/>
            </a:xfrm>
            <a:prstGeom prst="line">
              <a:avLst/>
            </a:prstGeom>
            <a:ln w="158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9" name="矩形 28"/>
          <p:cNvSpPr/>
          <p:nvPr/>
        </p:nvSpPr>
        <p:spPr>
          <a:xfrm>
            <a:off x="4139952" y="4105404"/>
            <a:ext cx="3227165" cy="338554"/>
          </a:xfrm>
          <a:prstGeom prst="rect">
            <a:avLst/>
          </a:prstGeom>
        </p:spPr>
        <p:txBody>
          <a:bodyPr wrap="none">
            <a:spAutoFit/>
          </a:bodyPr>
          <a:lstStyle/>
          <a:p>
            <a:r>
              <a:rPr lang="zh-CN" altLang="en-US" sz="1600" b="1" dirty="0">
                <a:solidFill>
                  <a:schemeClr val="tx1">
                    <a:lumMod val="75000"/>
                    <a:lumOff val="25000"/>
                  </a:schemeClr>
                </a:solidFill>
                <a:latin typeface="微软雅黑" pitchFamily="34" charset="-122"/>
                <a:ea typeface="微软雅黑" pitchFamily="34" charset="-122"/>
              </a:rPr>
              <a:t>事业、财富、家庭、社会地位</a:t>
            </a:r>
            <a:r>
              <a:rPr lang="en-US" altLang="zh-CN" sz="1600" b="1" dirty="0">
                <a:solidFill>
                  <a:schemeClr val="tx1">
                    <a:lumMod val="75000"/>
                    <a:lumOff val="25000"/>
                  </a:schemeClr>
                </a:solidFill>
                <a:latin typeface="微软雅黑" pitchFamily="34" charset="-122"/>
                <a:ea typeface="微软雅黑" pitchFamily="34" charset="-122"/>
              </a:rPr>
              <a:t>……</a:t>
            </a:r>
            <a:endParaRPr lang="zh-CN" altLang="en-US" sz="1600" b="1" dirty="0">
              <a:solidFill>
                <a:schemeClr val="tx1">
                  <a:lumMod val="75000"/>
                  <a:lumOff val="25000"/>
                </a:schemeClr>
              </a:solidFill>
              <a:latin typeface="微软雅黑" pitchFamily="34" charset="-122"/>
              <a:ea typeface="微软雅黑"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楼梯, 脚, 事故, 女子, 鞋, 妇女的鞋子, 升级, 下车, 女人的脚"/>
          <p:cNvPicPr>
            <a:picLocks noChangeAspect="1" noChangeArrowheads="1"/>
          </p:cNvPicPr>
          <p:nvPr/>
        </p:nvPicPr>
        <p:blipFill>
          <a:blip r:embed="rId2" cstate="print"/>
          <a:srcRect t="55028"/>
          <a:stretch>
            <a:fillRect/>
          </a:stretch>
        </p:blipFill>
        <p:spPr bwMode="auto">
          <a:xfrm>
            <a:off x="773460" y="3064125"/>
            <a:ext cx="4146223" cy="1235817"/>
          </a:xfrm>
          <a:prstGeom prst="rect">
            <a:avLst/>
          </a:prstGeom>
          <a:noFill/>
        </p:spPr>
      </p:pic>
      <p:sp>
        <p:nvSpPr>
          <p:cNvPr id="4" name="矩形 3"/>
          <p:cNvSpPr/>
          <p:nvPr/>
        </p:nvSpPr>
        <p:spPr>
          <a:xfrm>
            <a:off x="5135707" y="1911997"/>
            <a:ext cx="3384376" cy="1902263"/>
          </a:xfrm>
          <a:prstGeom prst="rect">
            <a:avLst/>
          </a:prstGeom>
        </p:spPr>
        <p:txBody>
          <a:bodyPr wrap="square" lIns="77925" tIns="38963" rIns="77925" bIns="38963">
            <a:spAutoFit/>
          </a:bodyPr>
          <a:lstStyle/>
          <a:p>
            <a:pPr>
              <a:lnSpc>
                <a:spcPct val="150000"/>
              </a:lnSpc>
            </a:pPr>
            <a:r>
              <a:rPr lang="zh-CN" altLang="en-US" sz="1700" kern="0" dirty="0">
                <a:latin typeface="+mn-ea"/>
                <a:ea typeface="+mn-ea"/>
              </a:rPr>
              <a:t>    </a:t>
            </a:r>
            <a:r>
              <a:rPr lang="zh-CN" altLang="en-US" sz="2800" b="1" kern="0" dirty="0">
                <a:solidFill>
                  <a:srgbClr val="FF0000"/>
                </a:solidFill>
                <a:latin typeface="微软雅黑" pitchFamily="34" charset="-122"/>
                <a:ea typeface="微软雅黑" pitchFamily="34" charset="-122"/>
              </a:rPr>
              <a:t>事故 </a:t>
            </a:r>
            <a:r>
              <a:rPr lang="zh-CN" altLang="en-US" sz="1700" kern="0" dirty="0">
                <a:latin typeface="微软雅黑" pitchFamily="34" charset="-122"/>
                <a:ea typeface="微软雅黑" pitchFamily="34" charset="-122"/>
              </a:rPr>
              <a:t>是指在生产和行进过程中，</a:t>
            </a:r>
            <a:r>
              <a:rPr lang="zh-CN" altLang="en-US" sz="1700" kern="0" dirty="0">
                <a:solidFill>
                  <a:srgbClr val="FF0000"/>
                </a:solidFill>
                <a:latin typeface="微软雅黑" pitchFamily="34" charset="-122"/>
                <a:ea typeface="微软雅黑" pitchFamily="34" charset="-122"/>
              </a:rPr>
              <a:t>突然发生</a:t>
            </a:r>
            <a:r>
              <a:rPr lang="zh-CN" altLang="en-US" sz="1700" kern="0" dirty="0">
                <a:latin typeface="微软雅黑" pitchFamily="34" charset="-122"/>
                <a:ea typeface="微软雅黑" pitchFamily="34" charset="-122"/>
              </a:rPr>
              <a:t>的</a:t>
            </a:r>
            <a:r>
              <a:rPr lang="zh-CN" altLang="en-US" sz="1700" kern="0" dirty="0">
                <a:solidFill>
                  <a:srgbClr val="FF0000"/>
                </a:solidFill>
                <a:latin typeface="微软雅黑" pitchFamily="34" charset="-122"/>
                <a:ea typeface="微软雅黑" pitchFamily="34" charset="-122"/>
              </a:rPr>
              <a:t>与人们的愿望和意志相反的情况</a:t>
            </a:r>
            <a:r>
              <a:rPr lang="zh-CN" altLang="en-US" sz="1700" kern="0" dirty="0">
                <a:latin typeface="微软雅黑" pitchFamily="34" charset="-122"/>
                <a:ea typeface="微软雅黑" pitchFamily="34" charset="-122"/>
              </a:rPr>
              <a:t>，使生产进程停止或受到干扰的事件</a:t>
            </a:r>
            <a:r>
              <a:rPr lang="zh-CN" altLang="en-US" sz="1700" dirty="0">
                <a:latin typeface="微软雅黑" pitchFamily="34" charset="-122"/>
                <a:ea typeface="微软雅黑" pitchFamily="34" charset="-122"/>
              </a:rPr>
              <a:t>。 </a:t>
            </a:r>
            <a:r>
              <a:rPr lang="en-US" altLang="zh-CN" sz="1700" dirty="0">
                <a:latin typeface="微软雅黑" pitchFamily="34" charset="-122"/>
                <a:ea typeface="微软雅黑" pitchFamily="34" charset="-122"/>
              </a:rPr>
              <a:t>	</a:t>
            </a:r>
            <a:endParaRPr lang="zh-CN" altLang="en-US" sz="1700" dirty="0">
              <a:latin typeface="微软雅黑" pitchFamily="34" charset="-122"/>
              <a:ea typeface="微软雅黑" pitchFamily="34" charset="-122"/>
            </a:endParaRPr>
          </a:p>
        </p:txBody>
      </p:sp>
      <p:sp>
        <p:nvSpPr>
          <p:cNvPr id="5" name="六边形 4"/>
          <p:cNvSpPr>
            <a:spLocks noChangeAspect="1"/>
          </p:cNvSpPr>
          <p:nvPr/>
        </p:nvSpPr>
        <p:spPr>
          <a:xfrm flipH="1">
            <a:off x="2230673" y="123478"/>
            <a:ext cx="4680522" cy="664438"/>
          </a:xfrm>
          <a:prstGeom prst="hexagon">
            <a:avLst/>
          </a:prstGeom>
          <a:solidFill>
            <a:srgbClr val="FD3701"/>
          </a:solidFill>
          <a:ln w="19050">
            <a:solidFill>
              <a:srgbClr val="FD3701"/>
            </a:solidFill>
          </a:ln>
          <a:effectLst/>
        </p:spPr>
        <p:style>
          <a:lnRef idx="3">
            <a:schemeClr val="lt1"/>
          </a:lnRef>
          <a:fillRef idx="1">
            <a:schemeClr val="dk1"/>
          </a:fillRef>
          <a:effectRef idx="1">
            <a:schemeClr val="dk1"/>
          </a:effectRef>
          <a:fontRef idx="minor">
            <a:schemeClr val="lt1"/>
          </a:fontRef>
        </p:style>
        <p:txBody>
          <a:bodyPr rtlCol="0" anchor="ctr"/>
          <a:lstStyle/>
          <a:p>
            <a:pPr algn="ctr"/>
            <a:endParaRPr lang="zh-CN" altLang="en-US"/>
          </a:p>
        </p:txBody>
      </p:sp>
      <p:sp>
        <p:nvSpPr>
          <p:cNvPr id="6" name="标题 1"/>
          <p:cNvSpPr txBox="1">
            <a:spLocks/>
          </p:cNvSpPr>
          <p:nvPr/>
        </p:nvSpPr>
        <p:spPr>
          <a:xfrm>
            <a:off x="0" y="207843"/>
            <a:ext cx="9144000" cy="486053"/>
          </a:xfrm>
        </p:spPr>
        <p:txBody>
          <a:bodyPr lIns="77925" tIns="38963" rIns="77925" bIns="38963">
            <a:noAutofit/>
          </a:bodyPr>
          <a:lstStyle/>
          <a:p>
            <a:pPr lvl="0" algn="ctr" eaLnBrk="1" hangingPunct="1"/>
            <a:r>
              <a:rPr lang="zh-CN" altLang="en-US" sz="2800" b="1" dirty="0">
                <a:solidFill>
                  <a:schemeClr val="bg1"/>
                </a:solidFill>
                <a:latin typeface="微软雅黑" pitchFamily="34" charset="-122"/>
                <a:ea typeface="微软雅黑" pitchFamily="34" charset="-122"/>
              </a:rPr>
              <a:t>什么是事故？</a:t>
            </a:r>
            <a:endParaRPr kumimoji="0" lang="zh-CN" altLang="en-US" sz="2800"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n-cs"/>
            </a:endParaRPr>
          </a:p>
        </p:txBody>
      </p:sp>
      <p:cxnSp>
        <p:nvCxnSpPr>
          <p:cNvPr id="9" name="直接连接符 8"/>
          <p:cNvCxnSpPr/>
          <p:nvPr/>
        </p:nvCxnSpPr>
        <p:spPr>
          <a:xfrm>
            <a:off x="0" y="448581"/>
            <a:ext cx="2230673" cy="7116"/>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6911195" y="455697"/>
            <a:ext cx="2232805" cy="15464"/>
          </a:xfrm>
          <a:prstGeom prst="line">
            <a:avLst/>
          </a:prstGeom>
          <a:ln w="15875">
            <a:solidFill>
              <a:srgbClr val="FD3701"/>
            </a:solidFill>
          </a:ln>
        </p:spPr>
        <p:style>
          <a:lnRef idx="1">
            <a:schemeClr val="accent1"/>
          </a:lnRef>
          <a:fillRef idx="0">
            <a:schemeClr val="accent1"/>
          </a:fillRef>
          <a:effectRef idx="0">
            <a:schemeClr val="accent1"/>
          </a:effectRef>
          <a:fontRef idx="minor">
            <a:schemeClr val="tx1"/>
          </a:fontRef>
        </p:style>
      </p:cxnSp>
      <p:sp>
        <p:nvSpPr>
          <p:cNvPr id="58370" name="AutoShape 2" descr="楼梯, 脚, 事故, 女子, 鞋, 妇女的鞋子, 升级, 下车, 女人的脚"/>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5" name="圆角矩形 14"/>
          <p:cNvSpPr/>
          <p:nvPr/>
        </p:nvSpPr>
        <p:spPr>
          <a:xfrm>
            <a:off x="455187" y="1767981"/>
            <a:ext cx="8280920" cy="2232248"/>
          </a:xfrm>
          <a:prstGeom prst="roundRect">
            <a:avLst/>
          </a:prstGeom>
          <a:noFill/>
          <a:ln w="19050">
            <a:solidFill>
              <a:srgbClr val="FE3B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Picture 4" descr="楼梯, 脚, 事故, 女子, 鞋, 妇女的鞋子, 升级, 下车, 女人的脚"/>
          <p:cNvPicPr>
            <a:picLocks noChangeAspect="1" noChangeArrowheads="1"/>
          </p:cNvPicPr>
          <p:nvPr/>
        </p:nvPicPr>
        <p:blipFill>
          <a:blip r:embed="rId2" cstate="print"/>
          <a:srcRect b="44972"/>
          <a:stretch>
            <a:fillRect/>
          </a:stretch>
        </p:blipFill>
        <p:spPr bwMode="auto">
          <a:xfrm>
            <a:off x="773460" y="1551957"/>
            <a:ext cx="4146223" cy="151216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chemeClr val="tx1">
              <a:lumMod val="65000"/>
              <a:lumOff val="3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2226</TotalTime>
  <Words>2614</Words>
  <Application>Microsoft Office PowerPoint</Application>
  <PresentationFormat>全屏显示(16:9)</PresentationFormat>
  <Paragraphs>322</Paragraphs>
  <Slides>60</Slides>
  <Notes>3</Notes>
  <HiddenSlides>0</HiddenSlides>
  <MMClips>0</MMClips>
  <ScaleCrop>false</ScaleCrop>
  <HeadingPairs>
    <vt:vector size="6" baseType="variant">
      <vt:variant>
        <vt:lpstr>主题</vt:lpstr>
      </vt:variant>
      <vt:variant>
        <vt:i4>1</vt:i4>
      </vt:variant>
      <vt:variant>
        <vt:lpstr>嵌入 OLE 服务器</vt:lpstr>
      </vt:variant>
      <vt:variant>
        <vt:i4>0</vt:i4>
      </vt:variant>
      <vt:variant>
        <vt:lpstr>幻灯片标题</vt:lpstr>
      </vt:variant>
      <vt:variant>
        <vt:i4>60</vt:i4>
      </vt:variant>
    </vt:vector>
  </HeadingPairs>
  <TitlesOfParts>
    <vt:vector size="61" baseType="lpstr">
      <vt:lpstr>自定义设计方案</vt:lpstr>
      <vt:lpstr>PowerPoint 演示文稿</vt:lpstr>
      <vt:lpstr>PowerPoint 演示文稿</vt:lpstr>
      <vt:lpstr> </vt:lpstr>
      <vt:lpstr>事故案例</vt:lpstr>
      <vt:lpstr>案例分析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一、安全编织幸福的花环，违章酿成悔恨的苦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最后的寄语……</vt:lpstr>
      <vt:lpstr>我们希望的……</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覃家春</cp:lastModifiedBy>
  <cp:revision>1</cp:revision>
  <dcterms:created xsi:type="dcterms:W3CDTF">2004-03-27T03:39:00Z</dcterms:created>
  <dcterms:modified xsi:type="dcterms:W3CDTF">2018-07-03T13:28:55Z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